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Default Extension="jpeg" ContentType="image/jpeg"/>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6" r:id="rId2"/>
  </p:sldMasterIdLst>
  <p:notesMasterIdLst>
    <p:notesMasterId r:id="rId1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Lst>
  <p:sldSz cx="9144000" cy="6858000" type="screen4x3"/>
  <p:notesSz cx="6954838" cy="9309100"/>
  <p:embeddedFontLst>
    <p:embeddedFont>
      <p:font typeface="Calibri" pitchFamily="34" charset="0"/>
      <p:regular r:id="rId117"/>
      <p:bold r:id="rId118"/>
      <p:italic r:id="rId119"/>
      <p:boldItalic r:id="rId120"/>
    </p:embeddedFont>
    <p:embeddedFont>
      <p:font typeface="Book Antiqua" pitchFamily="18" charset="0"/>
      <p:regular r:id="rId121"/>
      <p:bold r:id="rId122"/>
      <p:italic r:id="rId123"/>
      <p:boldItalic r:id="rId124"/>
    </p:embeddedFont>
    <p:embeddedFont>
      <p:font typeface="Comic Sans MS" pitchFamily="66" charset="0"/>
      <p:regular r:id="rId125"/>
      <p:bold r:id="rId1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3" roundtripDataSignature="AMtx7mijzsc1WXWsAhXsdvPRfdJIuoek1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9100DD8-9A37-40E6-AE78-D2E06F9064F0}">
  <a:tblStyle styleId="{59100DD8-9A37-40E6-AE78-D2E06F9064F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1DD9D71-69AD-4F2A-83C5-D315D47F32D6}"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68504AED-5CF8-448F-9AF8-AC7CFE761405}" styleName="Table_2">
    <a:wholeTbl>
      <a:tcTxStyle b="off" i="off">
        <a:font>
          <a:latin typeface="Arial"/>
          <a:ea typeface="Arial"/>
          <a:cs typeface="Arial"/>
        </a:font>
        <a:schemeClr val="dk1"/>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chemeClr val="accent3"/>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40000"/>
            </a:schemeClr>
          </a:solidFill>
        </a:fill>
      </a:tcStyle>
    </a:band1H>
    <a:band2H>
      <a:tcTxStyle/>
      <a:tcStyle>
        <a:tcBdr/>
      </a:tcStyle>
    </a:band2H>
    <a:band1V>
      <a:tcTxStyle/>
      <a:tcStyle>
        <a:tcBdr>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tcBdr>
        <a:fill>
          <a:solidFill>
            <a:schemeClr val="accent3">
              <a:alpha val="40000"/>
            </a:schemeClr>
          </a:solidFill>
        </a:fill>
      </a:tcStyle>
    </a:band1V>
    <a:band2V>
      <a:tcTxStyle/>
      <a:tcStyle>
        <a:tcBdr/>
      </a:tcStyle>
    </a:band2V>
    <a:lastCol>
      <a:tcTxStyle b="on"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font" Target="fonts/font1.fntdata"/><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customschemas.google.com/relationships/presentationmetadata" Target="metadata"/><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font" Target="fonts/font7.fntdata"/><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font" Target="fonts/font2.fntdata"/><Relationship Id="rId126" Type="http://schemas.openxmlformats.org/officeDocument/2006/relationships/font" Target="fonts/font10.fntdata"/><Relationship Id="rId13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font" Target="fonts/font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notesMaster" Target="notesMasters/notesMaster1.xml"/><Relationship Id="rId124" Type="http://schemas.openxmlformats.org/officeDocument/2006/relationships/font" Target="fonts/font8.fntdata"/><Relationship Id="rId13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font" Target="fonts/font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font" Target="fonts/font6.fntdata"/><Relationship Id="rId13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font" Target="fonts/font4.fntdata"/><Relationship Id="rId125" Type="http://schemas.openxmlformats.org/officeDocument/2006/relationships/font" Target="fonts/font9.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6"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3763" cy="465455"/>
          </a:xfrm>
          <a:prstGeom prst="rect">
            <a:avLst/>
          </a:prstGeom>
          <a:noFill/>
          <a:ln>
            <a:noFill/>
          </a:ln>
        </p:spPr>
        <p:txBody>
          <a:bodyPr spcFirstLastPara="1" wrap="square" lIns="92900" tIns="46425" rIns="92900" bIns="46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39466" y="0"/>
            <a:ext cx="3013763" cy="465455"/>
          </a:xfrm>
          <a:prstGeom prst="rect">
            <a:avLst/>
          </a:prstGeom>
          <a:noFill/>
          <a:ln>
            <a:noFill/>
          </a:ln>
        </p:spPr>
        <p:txBody>
          <a:bodyPr spcFirstLastPara="1" wrap="square" lIns="92900" tIns="46425" rIns="92900" bIns="46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484" y="4421823"/>
            <a:ext cx="5563870" cy="4189095"/>
          </a:xfrm>
          <a:prstGeom prst="rect">
            <a:avLst/>
          </a:prstGeom>
          <a:noFill/>
          <a:ln>
            <a:noFill/>
          </a:ln>
        </p:spPr>
        <p:txBody>
          <a:bodyPr spcFirstLastPara="1" wrap="square" lIns="92900" tIns="46425" rIns="92900" bIns="4642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2029"/>
            <a:ext cx="3013763" cy="465455"/>
          </a:xfrm>
          <a:prstGeom prst="rect">
            <a:avLst/>
          </a:prstGeom>
          <a:noFill/>
          <a:ln>
            <a:noFill/>
          </a:ln>
        </p:spPr>
        <p:txBody>
          <a:bodyPr spcFirstLastPara="1" wrap="square" lIns="92900" tIns="46425" rIns="92900" bIns="46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39466" y="8842029"/>
            <a:ext cx="3013763" cy="465455"/>
          </a:xfrm>
          <a:prstGeom prst="rect">
            <a:avLst/>
          </a:prstGeom>
          <a:noFill/>
          <a:ln>
            <a:noFill/>
          </a:ln>
        </p:spPr>
        <p:txBody>
          <a:bodyPr spcFirstLastPara="1" wrap="square" lIns="92900" tIns="46425" rIns="92900" bIns="46425"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txBox="1">
            <a:spLocks noGrp="1"/>
          </p:cNvSpPr>
          <p:nvPr>
            <p:ph type="body" idx="1"/>
          </p:nvPr>
        </p:nvSpPr>
        <p:spPr>
          <a:xfrm>
            <a:off x="695484" y="4421823"/>
            <a:ext cx="5563870" cy="4189095"/>
          </a:xfrm>
          <a:prstGeom prst="rect">
            <a:avLst/>
          </a:prstGeom>
          <a:noFill/>
          <a:ln>
            <a:noFill/>
          </a:ln>
        </p:spPr>
        <p:txBody>
          <a:bodyPr spcFirstLastPara="1" wrap="square" lIns="92900" tIns="46425" rIns="92900" bIns="46425" anchor="t" anchorCtr="0">
            <a:noAutofit/>
          </a:bodyPr>
          <a:lstStyle/>
          <a:p>
            <a:pPr marL="0" lvl="0" indent="0" algn="l" rtl="0">
              <a:lnSpc>
                <a:spcPct val="100000"/>
              </a:lnSpc>
              <a:spcBef>
                <a:spcPts val="366"/>
              </a:spcBef>
              <a:spcAft>
                <a:spcPts val="0"/>
              </a:spcAft>
              <a:buSzPts val="1400"/>
              <a:buNone/>
            </a:pPr>
            <a:endParaRPr/>
          </a:p>
        </p:txBody>
      </p:sp>
      <p:sp>
        <p:nvSpPr>
          <p:cNvPr id="134" name="Google Shape;134;p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0: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231" name="Google Shape;231;p10: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p100: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391" name="Google Shape;1391;p100: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p101: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407" name="Google Shape;1407;p10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p102: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423" name="Google Shape;1423;p102: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p103: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439" name="Google Shape;1439;p103: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p104: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455" name="Google Shape;1455;p104: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p105: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473" name="Google Shape;1473;p105: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p106: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491" name="Google Shape;1491;p106: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p107: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509" name="Google Shape;1509;p107: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108: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527" name="Google Shape;1527;p108: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p109: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545" name="Google Shape;1545;p109: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1: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250" name="Google Shape;250;p1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p110: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563" name="Google Shape;1563;p110: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1"/>
        <p:cNvGrpSpPr/>
        <p:nvPr/>
      </p:nvGrpSpPr>
      <p:grpSpPr>
        <a:xfrm>
          <a:off x="0" y="0"/>
          <a:ext cx="0" cy="0"/>
          <a:chOff x="0" y="0"/>
          <a:chExt cx="0" cy="0"/>
        </a:xfrm>
      </p:grpSpPr>
      <p:sp>
        <p:nvSpPr>
          <p:cNvPr id="1572" name="Google Shape;1572;p111: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573" name="Google Shape;1573;p11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3"/>
        <p:cNvGrpSpPr/>
        <p:nvPr/>
      </p:nvGrpSpPr>
      <p:grpSpPr>
        <a:xfrm>
          <a:off x="0" y="0"/>
          <a:ext cx="0" cy="0"/>
          <a:chOff x="0" y="0"/>
          <a:chExt cx="0" cy="0"/>
        </a:xfrm>
      </p:grpSpPr>
      <p:sp>
        <p:nvSpPr>
          <p:cNvPr id="1584" name="Google Shape;1584;p112: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585" name="Google Shape;1585;p112: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2: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259" name="Google Shape;259;p12: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270" name="Google Shape;270;p13: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4: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280" name="Google Shape;280;p14: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5: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290" name="Google Shape;290;p15: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6: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304" name="Google Shape;304;p16: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7: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315" name="Google Shape;315;p17: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8: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325" name="Google Shape;325;p18: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9: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335" name="Google Shape;335;p19: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43" name="Google Shape;143;p2: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0: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345" name="Google Shape;345;p20: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1: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354" name="Google Shape;354;p2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2: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364" name="Google Shape;364;p22: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3: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375" name="Google Shape;375;p23: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4: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385" name="Google Shape;385;p24: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5: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396" name="Google Shape;396;p25: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6: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407" name="Google Shape;407;p26: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27: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418" name="Google Shape;418;p27: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8: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428" name="Google Shape;428;p28: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9: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443" name="Google Shape;443;p29: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54" name="Google Shape;154;p3: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0: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458" name="Google Shape;458;p30: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1: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473" name="Google Shape;473;p3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2: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488" name="Google Shape;488;p32: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33: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503" name="Google Shape;503;p33: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34: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518" name="Google Shape;518;p34: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35: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533" name="Google Shape;533;p35: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36: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549" name="Google Shape;549;p36: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37: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559" name="Google Shape;559;p37: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38: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572" name="Google Shape;572;p38: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39: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580" name="Google Shape;580;p39: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95484" y="4421823"/>
            <a:ext cx="5563870" cy="4189095"/>
          </a:xfrm>
          <a:prstGeom prst="rect">
            <a:avLst/>
          </a:prstGeom>
          <a:noFill/>
          <a:ln>
            <a:noFill/>
          </a:ln>
        </p:spPr>
        <p:txBody>
          <a:bodyPr spcFirstLastPara="1" wrap="square" lIns="92900" tIns="46425" rIns="92900" bIns="46425" anchor="t" anchorCtr="0">
            <a:noAutofit/>
          </a:bodyPr>
          <a:lstStyle/>
          <a:p>
            <a:pPr marL="0" lvl="0" indent="0" algn="l" rtl="0">
              <a:lnSpc>
                <a:spcPct val="100000"/>
              </a:lnSpc>
              <a:spcBef>
                <a:spcPts val="366"/>
              </a:spcBef>
              <a:spcAft>
                <a:spcPts val="0"/>
              </a:spcAft>
              <a:buSzPts val="1400"/>
              <a:buNone/>
            </a:pPr>
            <a:endParaRPr/>
          </a:p>
        </p:txBody>
      </p:sp>
      <p:sp>
        <p:nvSpPr>
          <p:cNvPr id="165" name="Google Shape;165;p4: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40: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596" name="Google Shape;596;p40: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41: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612" name="Google Shape;612;p4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2: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628" name="Google Shape;628;p42: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43: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644" name="Google Shape;644;p43: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44: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660" name="Google Shape;660;p44: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45: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676" name="Google Shape;676;p45: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46: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692" name="Google Shape;692;p46: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47: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708" name="Google Shape;708;p47: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48: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724" name="Google Shape;724;p48: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49: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740" name="Google Shape;740;p49: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76" name="Google Shape;176;p5: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50: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756" name="Google Shape;756;p50: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51: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772" name="Google Shape;772;p5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52: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780" name="Google Shape;780;p52: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53: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790" name="Google Shape;790;p53: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54: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804" name="Google Shape;804;p54: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55: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818" name="Google Shape;818;p55: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56: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828" name="Google Shape;828;p56: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57: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838" name="Google Shape;838;p57: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58: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848" name="Google Shape;848;p58: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59: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859" name="Google Shape;859;p59: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6: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86" name="Google Shape;186;p6: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p60: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870" name="Google Shape;870;p60: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61: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881" name="Google Shape;881;p6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p62: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892" name="Google Shape;892;p62: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p63: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903" name="Google Shape;903;p63: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64: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914" name="Google Shape;914;p64: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65: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925" name="Google Shape;925;p65: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p66: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936" name="Google Shape;936;p66: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p67: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947" name="Google Shape;947;p67: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68: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957" name="Google Shape;957;p68: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p69: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967" name="Google Shape;967;p69: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96" name="Google Shape;196;p7: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70: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977" name="Google Shape;977;p70: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p71: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987" name="Google Shape;987;p7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p72: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997" name="Google Shape;997;p72: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73: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008" name="Google Shape;1008;p73: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p74: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019" name="Google Shape;1019;p74: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p75: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030" name="Google Shape;1030;p75: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p76: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041" name="Google Shape;1041;p76: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p77: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052" name="Google Shape;1052;p77: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78: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063" name="Google Shape;1063;p78: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p79: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074" name="Google Shape;1074;p79: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206" name="Google Shape;206;p8: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p80: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085" name="Google Shape;1085;p80: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p81: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101" name="Google Shape;1101;p8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p82: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113" name="Google Shape;1113;p82: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p83: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125" name="Google Shape;1125;p83: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84: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135" name="Google Shape;1135;p84: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p85: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151" name="Google Shape;1151;p85: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p86: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167" name="Google Shape;1167;p86: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87: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183" name="Google Shape;1183;p87: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p88: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199" name="Google Shape;1199;p88: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p89: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215" name="Google Shape;1215;p89: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9: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218" name="Google Shape;218;p9: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90: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231" name="Google Shape;1231;p90: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91: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247" name="Google Shape;1247;p91: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p92: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263" name="Google Shape;1263;p92: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p93: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279" name="Google Shape;1279;p93: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p94: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295" name="Google Shape;1295;p94: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p95: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311" name="Google Shape;1311;p95: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p96: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327" name="Google Shape;1327;p96: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p97: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343" name="Google Shape;1343;p97: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p98: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359" name="Google Shape;1359;p98: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p99:notes"/>
          <p:cNvSpPr txBox="1">
            <a:spLocks noGrp="1"/>
          </p:cNvSpPr>
          <p:nvPr>
            <p:ph type="body" idx="1"/>
          </p:nvPr>
        </p:nvSpPr>
        <p:spPr>
          <a:xfrm>
            <a:off x="695484" y="4421823"/>
            <a:ext cx="5563870" cy="4189095"/>
          </a:xfrm>
          <a:prstGeom prst="rect">
            <a:avLst/>
          </a:prstGeom>
        </p:spPr>
        <p:txBody>
          <a:bodyPr spcFirstLastPara="1" wrap="square" lIns="92900" tIns="46425" rIns="92900" bIns="46425" anchor="t" anchorCtr="0">
            <a:noAutofit/>
          </a:bodyPr>
          <a:lstStyle/>
          <a:p>
            <a:pPr marL="0" lvl="0" indent="0" algn="l" rtl="0">
              <a:spcBef>
                <a:spcPts val="360"/>
              </a:spcBef>
              <a:spcAft>
                <a:spcPts val="0"/>
              </a:spcAft>
              <a:buNone/>
            </a:pPr>
            <a:endParaRPr/>
          </a:p>
        </p:txBody>
      </p:sp>
      <p:sp>
        <p:nvSpPr>
          <p:cNvPr id="1375" name="Google Shape;1375;p99:notes"/>
          <p:cNvSpPr>
            <a:spLocks noGrp="1" noRot="1" noChangeAspect="1"/>
          </p:cNvSpPr>
          <p:nvPr>
            <p:ph type="sldImg" idx="2"/>
          </p:nvPr>
        </p:nvSpPr>
        <p:spPr>
          <a:xfrm>
            <a:off x="1150938" y="698500"/>
            <a:ext cx="4652962"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1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8"/>
        <p:cNvGrpSpPr/>
        <p:nvPr/>
      </p:nvGrpSpPr>
      <p:grpSpPr>
        <a:xfrm>
          <a:off x="0" y="0"/>
          <a:ext cx="0" cy="0"/>
          <a:chOff x="0" y="0"/>
          <a:chExt cx="0" cy="0"/>
        </a:xfrm>
      </p:grpSpPr>
      <p:sp>
        <p:nvSpPr>
          <p:cNvPr id="79" name="Google Shape;79;p124"/>
          <p:cNvSpPr txBox="1">
            <a:spLocks noGrp="1"/>
          </p:cNvSpPr>
          <p:nvPr>
            <p:ph type="title"/>
          </p:nvPr>
        </p:nvSpPr>
        <p:spPr>
          <a:xfrm>
            <a:off x="152400" y="152400"/>
            <a:ext cx="8839200" cy="609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4"/>
          <p:cNvSpPr txBox="1">
            <a:spLocks noGrp="1"/>
          </p:cNvSpPr>
          <p:nvPr>
            <p:ph type="body" idx="1"/>
          </p:nvPr>
        </p:nvSpPr>
        <p:spPr>
          <a:xfrm>
            <a:off x="152400" y="838200"/>
            <a:ext cx="88392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00"/>
              <a:buNone/>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360"/>
              </a:spcBef>
              <a:spcAft>
                <a:spcPts val="0"/>
              </a:spcAft>
              <a:buSzPts val="1400"/>
              <a:buNone/>
              <a:defRPr/>
            </a:lvl6pPr>
            <a:lvl7pPr marL="3200400" lvl="6" indent="-228600" algn="l">
              <a:spcBef>
                <a:spcPts val="360"/>
              </a:spcBef>
              <a:spcAft>
                <a:spcPts val="0"/>
              </a:spcAft>
              <a:buSzPts val="1400"/>
              <a:buNone/>
              <a:defRPr/>
            </a:lvl7pPr>
            <a:lvl8pPr marL="3657600" lvl="7" indent="-228600" algn="l">
              <a:spcBef>
                <a:spcPts val="360"/>
              </a:spcBef>
              <a:spcAft>
                <a:spcPts val="0"/>
              </a:spcAft>
              <a:buSzPts val="1400"/>
              <a:buNone/>
              <a:defRPr/>
            </a:lvl8pPr>
            <a:lvl9pPr marL="4114800" lvl="8" indent="-228600" algn="l">
              <a:spcBef>
                <a:spcPts val="360"/>
              </a:spcBef>
              <a:spcAft>
                <a:spcPts val="0"/>
              </a:spcAft>
              <a:buSzPts val="1400"/>
              <a:buNone/>
              <a:defRPr/>
            </a:lvl9pPr>
          </a:lstStyle>
          <a:p>
            <a:endParaRPr/>
          </a:p>
        </p:txBody>
      </p:sp>
      <p:sp>
        <p:nvSpPr>
          <p:cNvPr id="81" name="Google Shape;81;p124"/>
          <p:cNvSpPr txBox="1">
            <a:spLocks noGrp="1"/>
          </p:cNvSpPr>
          <p:nvPr>
            <p:ph type="dt" idx="10"/>
          </p:nvPr>
        </p:nvSpPr>
        <p:spPr>
          <a:xfrm>
            <a:off x="152400" y="6553200"/>
            <a:ext cx="19050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4"/>
          <p:cNvSpPr txBox="1">
            <a:spLocks noGrp="1"/>
          </p:cNvSpPr>
          <p:nvPr>
            <p:ph type="ftr" idx="11"/>
          </p:nvPr>
        </p:nvSpPr>
        <p:spPr>
          <a:xfrm>
            <a:off x="3124200" y="6553200"/>
            <a:ext cx="28956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4"/>
          <p:cNvSpPr txBox="1">
            <a:spLocks noGrp="1"/>
          </p:cNvSpPr>
          <p:nvPr>
            <p:ph type="sldNum" idx="12"/>
          </p:nvPr>
        </p:nvSpPr>
        <p:spPr>
          <a:xfrm>
            <a:off x="708660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4"/>
        <p:cNvGrpSpPr/>
        <p:nvPr/>
      </p:nvGrpSpPr>
      <p:grpSpPr>
        <a:xfrm>
          <a:off x="0" y="0"/>
          <a:ext cx="0" cy="0"/>
          <a:chOff x="0" y="0"/>
          <a:chExt cx="0" cy="0"/>
        </a:xfrm>
      </p:grpSpPr>
      <p:sp>
        <p:nvSpPr>
          <p:cNvPr id="85" name="Google Shape;85;p1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1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accent2"/>
              </a:buClr>
              <a:buSzPts val="2000"/>
              <a:buFont typeface="Comic Sans MS"/>
              <a:buNone/>
              <a:defRPr sz="2000"/>
            </a:lvl1pPr>
            <a:lvl2pPr marL="914400" lvl="1" indent="-228600" algn="l">
              <a:spcBef>
                <a:spcPts val="360"/>
              </a:spcBef>
              <a:spcAft>
                <a:spcPts val="0"/>
              </a:spcAft>
              <a:buClr>
                <a:schemeClr val="accent2"/>
              </a:buClr>
              <a:buSzPts val="1800"/>
              <a:buFont typeface="Comic Sans MS"/>
              <a:buNone/>
              <a:defRPr sz="1800"/>
            </a:lvl2pPr>
            <a:lvl3pPr marL="1371600" lvl="2" indent="-228600" algn="l">
              <a:spcBef>
                <a:spcPts val="320"/>
              </a:spcBef>
              <a:spcAft>
                <a:spcPts val="0"/>
              </a:spcAft>
              <a:buClr>
                <a:schemeClr val="accent2"/>
              </a:buClr>
              <a:buSzPts val="1600"/>
              <a:buFont typeface="Comic Sans MS"/>
              <a:buNone/>
              <a:defRPr sz="1600"/>
            </a:lvl3pPr>
            <a:lvl4pPr marL="1828800" lvl="3" indent="-228600" algn="l">
              <a:spcBef>
                <a:spcPts val="280"/>
              </a:spcBef>
              <a:spcAft>
                <a:spcPts val="0"/>
              </a:spcAft>
              <a:buClr>
                <a:schemeClr val="accent2"/>
              </a:buClr>
              <a:buSzPts val="1400"/>
              <a:buFont typeface="Comic Sans MS"/>
              <a:buNone/>
              <a:defRPr sz="1400"/>
            </a:lvl4pPr>
            <a:lvl5pPr marL="2286000" lvl="4" indent="-228600" algn="l">
              <a:spcBef>
                <a:spcPts val="280"/>
              </a:spcBef>
              <a:spcAft>
                <a:spcPts val="0"/>
              </a:spcAft>
              <a:buClr>
                <a:schemeClr val="accent2"/>
              </a:buClr>
              <a:buSzPts val="1400"/>
              <a:buFont typeface="Comic Sans MS"/>
              <a:buNone/>
              <a:defRPr sz="1400"/>
            </a:lvl5pPr>
            <a:lvl6pPr marL="2743200" lvl="5" indent="-228600" algn="l">
              <a:spcBef>
                <a:spcPts val="280"/>
              </a:spcBef>
              <a:spcAft>
                <a:spcPts val="0"/>
              </a:spcAft>
              <a:buClr>
                <a:schemeClr val="accent2"/>
              </a:buClr>
              <a:buSzPts val="1400"/>
              <a:buFont typeface="Comic Sans MS"/>
              <a:buNone/>
              <a:defRPr sz="1400"/>
            </a:lvl6pPr>
            <a:lvl7pPr marL="3200400" lvl="6" indent="-228600" algn="l">
              <a:spcBef>
                <a:spcPts val="280"/>
              </a:spcBef>
              <a:spcAft>
                <a:spcPts val="0"/>
              </a:spcAft>
              <a:buClr>
                <a:schemeClr val="accent2"/>
              </a:buClr>
              <a:buSzPts val="1400"/>
              <a:buFont typeface="Comic Sans MS"/>
              <a:buNone/>
              <a:defRPr sz="1400"/>
            </a:lvl7pPr>
            <a:lvl8pPr marL="3657600" lvl="7" indent="-228600" algn="l">
              <a:spcBef>
                <a:spcPts val="280"/>
              </a:spcBef>
              <a:spcAft>
                <a:spcPts val="0"/>
              </a:spcAft>
              <a:buClr>
                <a:schemeClr val="accent2"/>
              </a:buClr>
              <a:buSzPts val="1400"/>
              <a:buFont typeface="Comic Sans MS"/>
              <a:buNone/>
              <a:defRPr sz="1400"/>
            </a:lvl8pPr>
            <a:lvl9pPr marL="4114800" lvl="8" indent="-228600" algn="l">
              <a:spcBef>
                <a:spcPts val="280"/>
              </a:spcBef>
              <a:spcAft>
                <a:spcPts val="0"/>
              </a:spcAft>
              <a:buClr>
                <a:schemeClr val="accent2"/>
              </a:buClr>
              <a:buSzPts val="1400"/>
              <a:buFont typeface="Comic Sans MS"/>
              <a:buNone/>
              <a:defRPr sz="1400"/>
            </a:lvl9pPr>
          </a:lstStyle>
          <a:p>
            <a:endParaRPr/>
          </a:p>
        </p:txBody>
      </p:sp>
      <p:sp>
        <p:nvSpPr>
          <p:cNvPr id="87" name="Google Shape;87;p125"/>
          <p:cNvSpPr txBox="1">
            <a:spLocks noGrp="1"/>
          </p:cNvSpPr>
          <p:nvPr>
            <p:ph type="dt" idx="10"/>
          </p:nvPr>
        </p:nvSpPr>
        <p:spPr>
          <a:xfrm>
            <a:off x="152400" y="6553200"/>
            <a:ext cx="19050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5"/>
          <p:cNvSpPr txBox="1">
            <a:spLocks noGrp="1"/>
          </p:cNvSpPr>
          <p:nvPr>
            <p:ph type="ftr" idx="11"/>
          </p:nvPr>
        </p:nvSpPr>
        <p:spPr>
          <a:xfrm>
            <a:off x="3124200" y="6553200"/>
            <a:ext cx="28956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5"/>
          <p:cNvSpPr txBox="1">
            <a:spLocks noGrp="1"/>
          </p:cNvSpPr>
          <p:nvPr>
            <p:ph type="sldNum" idx="12"/>
          </p:nvPr>
        </p:nvSpPr>
        <p:spPr>
          <a:xfrm>
            <a:off x="708660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0"/>
        <p:cNvGrpSpPr/>
        <p:nvPr/>
      </p:nvGrpSpPr>
      <p:grpSpPr>
        <a:xfrm>
          <a:off x="0" y="0"/>
          <a:ext cx="0" cy="0"/>
          <a:chOff x="0" y="0"/>
          <a:chExt cx="0" cy="0"/>
        </a:xfrm>
      </p:grpSpPr>
      <p:sp>
        <p:nvSpPr>
          <p:cNvPr id="91" name="Google Shape;91;p126"/>
          <p:cNvSpPr txBox="1">
            <a:spLocks noGrp="1"/>
          </p:cNvSpPr>
          <p:nvPr>
            <p:ph type="title"/>
          </p:nvPr>
        </p:nvSpPr>
        <p:spPr>
          <a:xfrm>
            <a:off x="152400" y="152400"/>
            <a:ext cx="8839200" cy="609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2" name="Google Shape;92;p126"/>
          <p:cNvSpPr txBox="1">
            <a:spLocks noGrp="1"/>
          </p:cNvSpPr>
          <p:nvPr>
            <p:ph type="body" idx="1"/>
          </p:nvPr>
        </p:nvSpPr>
        <p:spPr>
          <a:xfrm>
            <a:off x="152400" y="838200"/>
            <a:ext cx="43434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560"/>
              </a:spcBef>
              <a:spcAft>
                <a:spcPts val="0"/>
              </a:spcAft>
              <a:buSzPts val="1400"/>
              <a:buNone/>
              <a:defRPr sz="2800"/>
            </a:lvl1pPr>
            <a:lvl2pPr marL="914400" lvl="1" indent="-228600" algn="l">
              <a:spcBef>
                <a:spcPts val="480"/>
              </a:spcBef>
              <a:spcAft>
                <a:spcPts val="0"/>
              </a:spcAft>
              <a:buSzPts val="1400"/>
              <a:buNone/>
              <a:defRPr sz="2400"/>
            </a:lvl2pPr>
            <a:lvl3pPr marL="1371600" lvl="2" indent="-228600" algn="l">
              <a:spcBef>
                <a:spcPts val="400"/>
              </a:spcBef>
              <a:spcAft>
                <a:spcPts val="0"/>
              </a:spcAft>
              <a:buSzPts val="1400"/>
              <a:buNone/>
              <a:defRPr sz="2000"/>
            </a:lvl3pPr>
            <a:lvl4pPr marL="1828800" lvl="3" indent="-228600" algn="l">
              <a:spcBef>
                <a:spcPts val="360"/>
              </a:spcBef>
              <a:spcAft>
                <a:spcPts val="0"/>
              </a:spcAft>
              <a:buSzPts val="1400"/>
              <a:buNone/>
              <a:defRPr sz="1800"/>
            </a:lvl4pPr>
            <a:lvl5pPr marL="2286000" lvl="4" indent="-228600" algn="l">
              <a:spcBef>
                <a:spcPts val="360"/>
              </a:spcBef>
              <a:spcAft>
                <a:spcPts val="0"/>
              </a:spcAft>
              <a:buSzPts val="1400"/>
              <a:buNone/>
              <a:defRPr sz="1800"/>
            </a:lvl5pPr>
            <a:lvl6pPr marL="2743200" lvl="5" indent="-228600" algn="l">
              <a:spcBef>
                <a:spcPts val="360"/>
              </a:spcBef>
              <a:spcAft>
                <a:spcPts val="0"/>
              </a:spcAft>
              <a:buSzPts val="1400"/>
              <a:buNone/>
              <a:defRPr sz="1800"/>
            </a:lvl6pPr>
            <a:lvl7pPr marL="3200400" lvl="6" indent="-228600" algn="l">
              <a:spcBef>
                <a:spcPts val="360"/>
              </a:spcBef>
              <a:spcAft>
                <a:spcPts val="0"/>
              </a:spcAft>
              <a:buSzPts val="1400"/>
              <a:buNone/>
              <a:defRPr sz="1800"/>
            </a:lvl7pPr>
            <a:lvl8pPr marL="3657600" lvl="7" indent="-228600" algn="l">
              <a:spcBef>
                <a:spcPts val="360"/>
              </a:spcBef>
              <a:spcAft>
                <a:spcPts val="0"/>
              </a:spcAft>
              <a:buSzPts val="1400"/>
              <a:buNone/>
              <a:defRPr sz="1800"/>
            </a:lvl8pPr>
            <a:lvl9pPr marL="4114800" lvl="8" indent="-228600" algn="l">
              <a:spcBef>
                <a:spcPts val="360"/>
              </a:spcBef>
              <a:spcAft>
                <a:spcPts val="0"/>
              </a:spcAft>
              <a:buSzPts val="1400"/>
              <a:buNone/>
              <a:defRPr sz="1800"/>
            </a:lvl9pPr>
          </a:lstStyle>
          <a:p>
            <a:endParaRPr/>
          </a:p>
        </p:txBody>
      </p:sp>
      <p:sp>
        <p:nvSpPr>
          <p:cNvPr id="93" name="Google Shape;93;p126"/>
          <p:cNvSpPr txBox="1">
            <a:spLocks noGrp="1"/>
          </p:cNvSpPr>
          <p:nvPr>
            <p:ph type="body" idx="2"/>
          </p:nvPr>
        </p:nvSpPr>
        <p:spPr>
          <a:xfrm>
            <a:off x="4648200" y="838200"/>
            <a:ext cx="43434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560"/>
              </a:spcBef>
              <a:spcAft>
                <a:spcPts val="0"/>
              </a:spcAft>
              <a:buSzPts val="1400"/>
              <a:buNone/>
              <a:defRPr sz="2800"/>
            </a:lvl1pPr>
            <a:lvl2pPr marL="914400" lvl="1" indent="-228600" algn="l">
              <a:spcBef>
                <a:spcPts val="480"/>
              </a:spcBef>
              <a:spcAft>
                <a:spcPts val="0"/>
              </a:spcAft>
              <a:buSzPts val="1400"/>
              <a:buNone/>
              <a:defRPr sz="2400"/>
            </a:lvl2pPr>
            <a:lvl3pPr marL="1371600" lvl="2" indent="-228600" algn="l">
              <a:spcBef>
                <a:spcPts val="400"/>
              </a:spcBef>
              <a:spcAft>
                <a:spcPts val="0"/>
              </a:spcAft>
              <a:buSzPts val="1400"/>
              <a:buNone/>
              <a:defRPr sz="2000"/>
            </a:lvl3pPr>
            <a:lvl4pPr marL="1828800" lvl="3" indent="-228600" algn="l">
              <a:spcBef>
                <a:spcPts val="360"/>
              </a:spcBef>
              <a:spcAft>
                <a:spcPts val="0"/>
              </a:spcAft>
              <a:buSzPts val="1400"/>
              <a:buNone/>
              <a:defRPr sz="1800"/>
            </a:lvl4pPr>
            <a:lvl5pPr marL="2286000" lvl="4" indent="-228600" algn="l">
              <a:spcBef>
                <a:spcPts val="360"/>
              </a:spcBef>
              <a:spcAft>
                <a:spcPts val="0"/>
              </a:spcAft>
              <a:buSzPts val="1400"/>
              <a:buNone/>
              <a:defRPr sz="1800"/>
            </a:lvl5pPr>
            <a:lvl6pPr marL="2743200" lvl="5" indent="-228600" algn="l">
              <a:spcBef>
                <a:spcPts val="360"/>
              </a:spcBef>
              <a:spcAft>
                <a:spcPts val="0"/>
              </a:spcAft>
              <a:buSzPts val="1400"/>
              <a:buNone/>
              <a:defRPr sz="1800"/>
            </a:lvl6pPr>
            <a:lvl7pPr marL="3200400" lvl="6" indent="-228600" algn="l">
              <a:spcBef>
                <a:spcPts val="360"/>
              </a:spcBef>
              <a:spcAft>
                <a:spcPts val="0"/>
              </a:spcAft>
              <a:buSzPts val="1400"/>
              <a:buNone/>
              <a:defRPr sz="1800"/>
            </a:lvl7pPr>
            <a:lvl8pPr marL="3657600" lvl="7" indent="-228600" algn="l">
              <a:spcBef>
                <a:spcPts val="360"/>
              </a:spcBef>
              <a:spcAft>
                <a:spcPts val="0"/>
              </a:spcAft>
              <a:buSzPts val="1400"/>
              <a:buNone/>
              <a:defRPr sz="1800"/>
            </a:lvl8pPr>
            <a:lvl9pPr marL="4114800" lvl="8" indent="-228600" algn="l">
              <a:spcBef>
                <a:spcPts val="360"/>
              </a:spcBef>
              <a:spcAft>
                <a:spcPts val="0"/>
              </a:spcAft>
              <a:buSzPts val="1400"/>
              <a:buNone/>
              <a:defRPr sz="1800"/>
            </a:lvl9pPr>
          </a:lstStyle>
          <a:p>
            <a:endParaRPr/>
          </a:p>
        </p:txBody>
      </p:sp>
      <p:sp>
        <p:nvSpPr>
          <p:cNvPr id="94" name="Google Shape;94;p126"/>
          <p:cNvSpPr txBox="1">
            <a:spLocks noGrp="1"/>
          </p:cNvSpPr>
          <p:nvPr>
            <p:ph type="dt" idx="10"/>
          </p:nvPr>
        </p:nvSpPr>
        <p:spPr>
          <a:xfrm>
            <a:off x="152400" y="6553200"/>
            <a:ext cx="19050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26"/>
          <p:cNvSpPr txBox="1">
            <a:spLocks noGrp="1"/>
          </p:cNvSpPr>
          <p:nvPr>
            <p:ph type="ftr" idx="11"/>
          </p:nvPr>
        </p:nvSpPr>
        <p:spPr>
          <a:xfrm>
            <a:off x="3124200" y="6553200"/>
            <a:ext cx="28956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26"/>
          <p:cNvSpPr txBox="1">
            <a:spLocks noGrp="1"/>
          </p:cNvSpPr>
          <p:nvPr>
            <p:ph type="sldNum" idx="12"/>
          </p:nvPr>
        </p:nvSpPr>
        <p:spPr>
          <a:xfrm>
            <a:off x="708660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7"/>
        <p:cNvGrpSpPr/>
        <p:nvPr/>
      </p:nvGrpSpPr>
      <p:grpSpPr>
        <a:xfrm>
          <a:off x="0" y="0"/>
          <a:ext cx="0" cy="0"/>
          <a:chOff x="0" y="0"/>
          <a:chExt cx="0" cy="0"/>
        </a:xfrm>
      </p:grpSpPr>
      <p:sp>
        <p:nvSpPr>
          <p:cNvPr id="98" name="Google Shape;98;p127"/>
          <p:cNvSpPr txBox="1">
            <a:spLocks noGrp="1"/>
          </p:cNvSpPr>
          <p:nvPr>
            <p:ph type="title"/>
          </p:nvPr>
        </p:nvSpPr>
        <p:spPr>
          <a:xfrm>
            <a:off x="152400" y="152400"/>
            <a:ext cx="8839200" cy="609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9" name="Google Shape;99;p127"/>
          <p:cNvSpPr txBox="1">
            <a:spLocks noGrp="1"/>
          </p:cNvSpPr>
          <p:nvPr>
            <p:ph type="dt" idx="10"/>
          </p:nvPr>
        </p:nvSpPr>
        <p:spPr>
          <a:xfrm>
            <a:off x="152400" y="6553200"/>
            <a:ext cx="19050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27"/>
          <p:cNvSpPr txBox="1">
            <a:spLocks noGrp="1"/>
          </p:cNvSpPr>
          <p:nvPr>
            <p:ph type="ftr" idx="11"/>
          </p:nvPr>
        </p:nvSpPr>
        <p:spPr>
          <a:xfrm>
            <a:off x="3124200" y="6553200"/>
            <a:ext cx="28956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27"/>
          <p:cNvSpPr txBox="1">
            <a:spLocks noGrp="1"/>
          </p:cNvSpPr>
          <p:nvPr>
            <p:ph type="sldNum" idx="12"/>
          </p:nvPr>
        </p:nvSpPr>
        <p:spPr>
          <a:xfrm>
            <a:off x="708660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128"/>
          <p:cNvSpPr txBox="1">
            <a:spLocks noGrp="1"/>
          </p:cNvSpPr>
          <p:nvPr>
            <p:ph type="dt" idx="10"/>
          </p:nvPr>
        </p:nvSpPr>
        <p:spPr>
          <a:xfrm>
            <a:off x="152400" y="6553200"/>
            <a:ext cx="19050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28"/>
          <p:cNvSpPr txBox="1">
            <a:spLocks noGrp="1"/>
          </p:cNvSpPr>
          <p:nvPr>
            <p:ph type="ftr" idx="11"/>
          </p:nvPr>
        </p:nvSpPr>
        <p:spPr>
          <a:xfrm>
            <a:off x="3124200" y="6553200"/>
            <a:ext cx="28956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28"/>
          <p:cNvSpPr txBox="1">
            <a:spLocks noGrp="1"/>
          </p:cNvSpPr>
          <p:nvPr>
            <p:ph type="sldNum" idx="12"/>
          </p:nvPr>
        </p:nvSpPr>
        <p:spPr>
          <a:xfrm>
            <a:off x="708660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6"/>
        <p:cNvGrpSpPr/>
        <p:nvPr/>
      </p:nvGrpSpPr>
      <p:grpSpPr>
        <a:xfrm>
          <a:off x="0" y="0"/>
          <a:ext cx="0" cy="0"/>
          <a:chOff x="0" y="0"/>
          <a:chExt cx="0" cy="0"/>
        </a:xfrm>
      </p:grpSpPr>
      <p:sp>
        <p:nvSpPr>
          <p:cNvPr id="107" name="Google Shape;107;p12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8" name="Google Shape;108;p12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228600" algn="l">
              <a:spcBef>
                <a:spcPts val="640"/>
              </a:spcBef>
              <a:spcAft>
                <a:spcPts val="0"/>
              </a:spcAft>
              <a:buSzPts val="1400"/>
              <a:buNone/>
              <a:defRPr sz="3200"/>
            </a:lvl1pPr>
            <a:lvl2pPr marL="914400" lvl="1" indent="-228600" algn="l">
              <a:spcBef>
                <a:spcPts val="560"/>
              </a:spcBef>
              <a:spcAft>
                <a:spcPts val="0"/>
              </a:spcAft>
              <a:buSzPts val="1400"/>
              <a:buNone/>
              <a:defRPr sz="2800"/>
            </a:lvl2pPr>
            <a:lvl3pPr marL="1371600" lvl="2" indent="-228600" algn="l">
              <a:spcBef>
                <a:spcPts val="480"/>
              </a:spcBef>
              <a:spcAft>
                <a:spcPts val="0"/>
              </a:spcAft>
              <a:buSzPts val="1400"/>
              <a:buNone/>
              <a:defRPr sz="2400"/>
            </a:lvl3pPr>
            <a:lvl4pPr marL="1828800" lvl="3" indent="-228600" algn="l">
              <a:spcBef>
                <a:spcPts val="400"/>
              </a:spcBef>
              <a:spcAft>
                <a:spcPts val="0"/>
              </a:spcAft>
              <a:buSzPts val="1400"/>
              <a:buNone/>
              <a:defRPr sz="2000"/>
            </a:lvl4pPr>
            <a:lvl5pPr marL="2286000" lvl="4" indent="-228600" algn="l">
              <a:spcBef>
                <a:spcPts val="400"/>
              </a:spcBef>
              <a:spcAft>
                <a:spcPts val="0"/>
              </a:spcAft>
              <a:buSzPts val="1400"/>
              <a:buNone/>
              <a:defRPr sz="2000"/>
            </a:lvl5pPr>
            <a:lvl6pPr marL="2743200" lvl="5" indent="-228600" algn="l">
              <a:spcBef>
                <a:spcPts val="400"/>
              </a:spcBef>
              <a:spcAft>
                <a:spcPts val="0"/>
              </a:spcAft>
              <a:buSzPts val="1400"/>
              <a:buNone/>
              <a:defRPr sz="2000"/>
            </a:lvl6pPr>
            <a:lvl7pPr marL="3200400" lvl="6" indent="-228600" algn="l">
              <a:spcBef>
                <a:spcPts val="400"/>
              </a:spcBef>
              <a:spcAft>
                <a:spcPts val="0"/>
              </a:spcAft>
              <a:buSzPts val="1400"/>
              <a:buNone/>
              <a:defRPr sz="2000"/>
            </a:lvl7pPr>
            <a:lvl8pPr marL="3657600" lvl="7" indent="-228600" algn="l">
              <a:spcBef>
                <a:spcPts val="400"/>
              </a:spcBef>
              <a:spcAft>
                <a:spcPts val="0"/>
              </a:spcAft>
              <a:buSzPts val="1400"/>
              <a:buNone/>
              <a:defRPr sz="2000"/>
            </a:lvl8pPr>
            <a:lvl9pPr marL="4114800" lvl="8" indent="-228600" algn="l">
              <a:spcBef>
                <a:spcPts val="400"/>
              </a:spcBef>
              <a:spcAft>
                <a:spcPts val="0"/>
              </a:spcAft>
              <a:buSzPts val="1400"/>
              <a:buNone/>
              <a:defRPr sz="2000"/>
            </a:lvl9pPr>
          </a:lstStyle>
          <a:p>
            <a:endParaRPr/>
          </a:p>
        </p:txBody>
      </p:sp>
      <p:sp>
        <p:nvSpPr>
          <p:cNvPr id="109" name="Google Shape;109;p12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accent2"/>
              </a:buClr>
              <a:buSzPts val="1400"/>
              <a:buFont typeface="Comic Sans MS"/>
              <a:buNone/>
              <a:defRPr sz="1400"/>
            </a:lvl1pPr>
            <a:lvl2pPr marL="914400" lvl="1" indent="-228600" algn="l">
              <a:spcBef>
                <a:spcPts val="240"/>
              </a:spcBef>
              <a:spcAft>
                <a:spcPts val="0"/>
              </a:spcAft>
              <a:buClr>
                <a:schemeClr val="accent2"/>
              </a:buClr>
              <a:buSzPts val="1200"/>
              <a:buFont typeface="Comic Sans MS"/>
              <a:buNone/>
              <a:defRPr sz="1200"/>
            </a:lvl2pPr>
            <a:lvl3pPr marL="1371600" lvl="2" indent="-228600" algn="l">
              <a:spcBef>
                <a:spcPts val="200"/>
              </a:spcBef>
              <a:spcAft>
                <a:spcPts val="0"/>
              </a:spcAft>
              <a:buClr>
                <a:schemeClr val="accent2"/>
              </a:buClr>
              <a:buSzPts val="1000"/>
              <a:buFont typeface="Comic Sans MS"/>
              <a:buNone/>
              <a:defRPr sz="1000"/>
            </a:lvl3pPr>
            <a:lvl4pPr marL="1828800" lvl="3" indent="-228600" algn="l">
              <a:spcBef>
                <a:spcPts val="180"/>
              </a:spcBef>
              <a:spcAft>
                <a:spcPts val="0"/>
              </a:spcAft>
              <a:buClr>
                <a:schemeClr val="accent2"/>
              </a:buClr>
              <a:buSzPts val="900"/>
              <a:buFont typeface="Comic Sans MS"/>
              <a:buNone/>
              <a:defRPr sz="900"/>
            </a:lvl4pPr>
            <a:lvl5pPr marL="2286000" lvl="4" indent="-228600" algn="l">
              <a:spcBef>
                <a:spcPts val="180"/>
              </a:spcBef>
              <a:spcAft>
                <a:spcPts val="0"/>
              </a:spcAft>
              <a:buClr>
                <a:schemeClr val="accent2"/>
              </a:buClr>
              <a:buSzPts val="900"/>
              <a:buFont typeface="Comic Sans MS"/>
              <a:buNone/>
              <a:defRPr sz="900"/>
            </a:lvl5pPr>
            <a:lvl6pPr marL="2743200" lvl="5" indent="-228600" algn="l">
              <a:spcBef>
                <a:spcPts val="180"/>
              </a:spcBef>
              <a:spcAft>
                <a:spcPts val="0"/>
              </a:spcAft>
              <a:buClr>
                <a:schemeClr val="accent2"/>
              </a:buClr>
              <a:buSzPts val="900"/>
              <a:buFont typeface="Comic Sans MS"/>
              <a:buNone/>
              <a:defRPr sz="900"/>
            </a:lvl6pPr>
            <a:lvl7pPr marL="3200400" lvl="6" indent="-228600" algn="l">
              <a:spcBef>
                <a:spcPts val="180"/>
              </a:spcBef>
              <a:spcAft>
                <a:spcPts val="0"/>
              </a:spcAft>
              <a:buClr>
                <a:schemeClr val="accent2"/>
              </a:buClr>
              <a:buSzPts val="900"/>
              <a:buFont typeface="Comic Sans MS"/>
              <a:buNone/>
              <a:defRPr sz="900"/>
            </a:lvl7pPr>
            <a:lvl8pPr marL="3657600" lvl="7" indent="-228600" algn="l">
              <a:spcBef>
                <a:spcPts val="180"/>
              </a:spcBef>
              <a:spcAft>
                <a:spcPts val="0"/>
              </a:spcAft>
              <a:buClr>
                <a:schemeClr val="accent2"/>
              </a:buClr>
              <a:buSzPts val="900"/>
              <a:buFont typeface="Comic Sans MS"/>
              <a:buNone/>
              <a:defRPr sz="900"/>
            </a:lvl8pPr>
            <a:lvl9pPr marL="4114800" lvl="8" indent="-228600" algn="l">
              <a:spcBef>
                <a:spcPts val="180"/>
              </a:spcBef>
              <a:spcAft>
                <a:spcPts val="0"/>
              </a:spcAft>
              <a:buClr>
                <a:schemeClr val="accent2"/>
              </a:buClr>
              <a:buSzPts val="900"/>
              <a:buFont typeface="Comic Sans MS"/>
              <a:buNone/>
              <a:defRPr sz="900"/>
            </a:lvl9pPr>
          </a:lstStyle>
          <a:p>
            <a:endParaRPr/>
          </a:p>
        </p:txBody>
      </p:sp>
      <p:sp>
        <p:nvSpPr>
          <p:cNvPr id="110" name="Google Shape;110;p129"/>
          <p:cNvSpPr txBox="1">
            <a:spLocks noGrp="1"/>
          </p:cNvSpPr>
          <p:nvPr>
            <p:ph type="dt" idx="10"/>
          </p:nvPr>
        </p:nvSpPr>
        <p:spPr>
          <a:xfrm>
            <a:off x="152400" y="6553200"/>
            <a:ext cx="19050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129"/>
          <p:cNvSpPr txBox="1">
            <a:spLocks noGrp="1"/>
          </p:cNvSpPr>
          <p:nvPr>
            <p:ph type="ftr" idx="11"/>
          </p:nvPr>
        </p:nvSpPr>
        <p:spPr>
          <a:xfrm>
            <a:off x="3124200" y="6553200"/>
            <a:ext cx="28956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29"/>
          <p:cNvSpPr txBox="1">
            <a:spLocks noGrp="1"/>
          </p:cNvSpPr>
          <p:nvPr>
            <p:ph type="sldNum" idx="12"/>
          </p:nvPr>
        </p:nvSpPr>
        <p:spPr>
          <a:xfrm>
            <a:off x="708660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3"/>
        <p:cNvGrpSpPr/>
        <p:nvPr/>
      </p:nvGrpSpPr>
      <p:grpSpPr>
        <a:xfrm>
          <a:off x="0" y="0"/>
          <a:ext cx="0" cy="0"/>
          <a:chOff x="0" y="0"/>
          <a:chExt cx="0" cy="0"/>
        </a:xfrm>
      </p:grpSpPr>
      <p:sp>
        <p:nvSpPr>
          <p:cNvPr id="114" name="Google Shape;114;p13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5" name="Google Shape;115;p13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2"/>
              </a:buClr>
              <a:buSzPts val="3200"/>
              <a:buFont typeface="Comic Sans MS"/>
              <a:buNone/>
              <a:defRPr sz="3200" b="0" i="0" u="none" strike="noStrike" cap="none">
                <a:solidFill>
                  <a:schemeClr val="accent2"/>
                </a:solidFill>
                <a:latin typeface="Comic Sans MS"/>
                <a:ea typeface="Comic Sans MS"/>
                <a:cs typeface="Comic Sans MS"/>
                <a:sym typeface="Comic Sans MS"/>
              </a:defRPr>
            </a:lvl1pPr>
            <a:lvl2pPr marR="0" lvl="1" algn="l" rtl="0">
              <a:spcBef>
                <a:spcPts val="560"/>
              </a:spcBef>
              <a:spcAft>
                <a:spcPts val="0"/>
              </a:spcAft>
              <a:buClr>
                <a:schemeClr val="accent2"/>
              </a:buClr>
              <a:buSzPts val="2800"/>
              <a:buFont typeface="Comic Sans MS"/>
              <a:buNone/>
              <a:defRPr sz="2800" b="0" i="0" u="none" strike="noStrike" cap="none">
                <a:solidFill>
                  <a:schemeClr val="accent2"/>
                </a:solidFill>
                <a:latin typeface="Comic Sans MS"/>
                <a:ea typeface="Comic Sans MS"/>
                <a:cs typeface="Comic Sans MS"/>
                <a:sym typeface="Comic Sans MS"/>
              </a:defRPr>
            </a:lvl2pPr>
            <a:lvl3pPr marR="0" lvl="2" algn="l" rtl="0">
              <a:spcBef>
                <a:spcPts val="480"/>
              </a:spcBef>
              <a:spcAft>
                <a:spcPts val="0"/>
              </a:spcAft>
              <a:buClr>
                <a:schemeClr val="accent2"/>
              </a:buClr>
              <a:buSzPts val="2400"/>
              <a:buFont typeface="Comic Sans MS"/>
              <a:buNone/>
              <a:defRPr sz="2400" b="0" i="0" u="none" strike="noStrike" cap="none">
                <a:solidFill>
                  <a:schemeClr val="accent2"/>
                </a:solidFill>
                <a:latin typeface="Comic Sans MS"/>
                <a:ea typeface="Comic Sans MS"/>
                <a:cs typeface="Comic Sans MS"/>
                <a:sym typeface="Comic Sans MS"/>
              </a:defRPr>
            </a:lvl3pPr>
            <a:lvl4pPr marR="0" lvl="3" algn="l" rtl="0">
              <a:spcBef>
                <a:spcPts val="400"/>
              </a:spcBef>
              <a:spcAft>
                <a:spcPts val="0"/>
              </a:spcAft>
              <a:buClr>
                <a:schemeClr val="accent2"/>
              </a:buClr>
              <a:buSzPts val="2000"/>
              <a:buFont typeface="Comic Sans MS"/>
              <a:buNone/>
              <a:defRPr sz="2000" b="0" i="0" u="none" strike="noStrike" cap="none">
                <a:solidFill>
                  <a:schemeClr val="accent2"/>
                </a:solidFill>
                <a:latin typeface="Comic Sans MS"/>
                <a:ea typeface="Comic Sans MS"/>
                <a:cs typeface="Comic Sans MS"/>
                <a:sym typeface="Comic Sans MS"/>
              </a:defRPr>
            </a:lvl4pPr>
            <a:lvl5pPr marR="0" lvl="4" algn="l" rtl="0">
              <a:spcBef>
                <a:spcPts val="400"/>
              </a:spcBef>
              <a:spcAft>
                <a:spcPts val="0"/>
              </a:spcAft>
              <a:buClr>
                <a:schemeClr val="accent2"/>
              </a:buClr>
              <a:buSzPts val="2000"/>
              <a:buFont typeface="Comic Sans MS"/>
              <a:buNone/>
              <a:defRPr sz="2000" b="0" i="0" u="none" strike="noStrike" cap="none">
                <a:solidFill>
                  <a:schemeClr val="accent2"/>
                </a:solidFill>
                <a:latin typeface="Comic Sans MS"/>
                <a:ea typeface="Comic Sans MS"/>
                <a:cs typeface="Comic Sans MS"/>
                <a:sym typeface="Comic Sans MS"/>
              </a:defRPr>
            </a:lvl5pPr>
            <a:lvl6pPr marR="0" lvl="5" algn="l" rtl="0">
              <a:spcBef>
                <a:spcPts val="400"/>
              </a:spcBef>
              <a:spcAft>
                <a:spcPts val="0"/>
              </a:spcAft>
              <a:buClr>
                <a:schemeClr val="accent2"/>
              </a:buClr>
              <a:buSzPts val="2000"/>
              <a:buFont typeface="Comic Sans MS"/>
              <a:buNone/>
              <a:defRPr sz="2000" b="0" i="0" u="none" strike="noStrike" cap="none">
                <a:solidFill>
                  <a:schemeClr val="accent2"/>
                </a:solidFill>
                <a:latin typeface="Comic Sans MS"/>
                <a:ea typeface="Comic Sans MS"/>
                <a:cs typeface="Comic Sans MS"/>
                <a:sym typeface="Comic Sans MS"/>
              </a:defRPr>
            </a:lvl6pPr>
            <a:lvl7pPr marR="0" lvl="6" algn="l" rtl="0">
              <a:spcBef>
                <a:spcPts val="400"/>
              </a:spcBef>
              <a:spcAft>
                <a:spcPts val="0"/>
              </a:spcAft>
              <a:buClr>
                <a:schemeClr val="accent2"/>
              </a:buClr>
              <a:buSzPts val="2000"/>
              <a:buFont typeface="Comic Sans MS"/>
              <a:buNone/>
              <a:defRPr sz="2000" b="0" i="0" u="none" strike="noStrike" cap="none">
                <a:solidFill>
                  <a:schemeClr val="accent2"/>
                </a:solidFill>
                <a:latin typeface="Comic Sans MS"/>
                <a:ea typeface="Comic Sans MS"/>
                <a:cs typeface="Comic Sans MS"/>
                <a:sym typeface="Comic Sans MS"/>
              </a:defRPr>
            </a:lvl7pPr>
            <a:lvl8pPr marR="0" lvl="7" algn="l" rtl="0">
              <a:spcBef>
                <a:spcPts val="400"/>
              </a:spcBef>
              <a:spcAft>
                <a:spcPts val="0"/>
              </a:spcAft>
              <a:buClr>
                <a:schemeClr val="accent2"/>
              </a:buClr>
              <a:buSzPts val="2000"/>
              <a:buFont typeface="Comic Sans MS"/>
              <a:buNone/>
              <a:defRPr sz="2000" b="0" i="0" u="none" strike="noStrike" cap="none">
                <a:solidFill>
                  <a:schemeClr val="accent2"/>
                </a:solidFill>
                <a:latin typeface="Comic Sans MS"/>
                <a:ea typeface="Comic Sans MS"/>
                <a:cs typeface="Comic Sans MS"/>
                <a:sym typeface="Comic Sans MS"/>
              </a:defRPr>
            </a:lvl8pPr>
            <a:lvl9pPr marR="0" lvl="8" algn="l" rtl="0">
              <a:spcBef>
                <a:spcPts val="400"/>
              </a:spcBef>
              <a:spcAft>
                <a:spcPts val="0"/>
              </a:spcAft>
              <a:buClr>
                <a:schemeClr val="accent2"/>
              </a:buClr>
              <a:buSzPts val="2000"/>
              <a:buFont typeface="Comic Sans MS"/>
              <a:buNone/>
              <a:defRPr sz="2000" b="0" i="0" u="none" strike="noStrike" cap="none">
                <a:solidFill>
                  <a:schemeClr val="accent2"/>
                </a:solidFill>
                <a:latin typeface="Comic Sans MS"/>
                <a:ea typeface="Comic Sans MS"/>
                <a:cs typeface="Comic Sans MS"/>
                <a:sym typeface="Comic Sans MS"/>
              </a:defRPr>
            </a:lvl9pPr>
          </a:lstStyle>
          <a:p>
            <a:endParaRPr/>
          </a:p>
        </p:txBody>
      </p:sp>
      <p:sp>
        <p:nvSpPr>
          <p:cNvPr id="116" name="Google Shape;116;p13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accent2"/>
              </a:buClr>
              <a:buSzPts val="1400"/>
              <a:buFont typeface="Comic Sans MS"/>
              <a:buNone/>
              <a:defRPr sz="1400"/>
            </a:lvl1pPr>
            <a:lvl2pPr marL="914400" lvl="1" indent="-228600" algn="l">
              <a:spcBef>
                <a:spcPts val="240"/>
              </a:spcBef>
              <a:spcAft>
                <a:spcPts val="0"/>
              </a:spcAft>
              <a:buClr>
                <a:schemeClr val="accent2"/>
              </a:buClr>
              <a:buSzPts val="1200"/>
              <a:buFont typeface="Comic Sans MS"/>
              <a:buNone/>
              <a:defRPr sz="1200"/>
            </a:lvl2pPr>
            <a:lvl3pPr marL="1371600" lvl="2" indent="-228600" algn="l">
              <a:spcBef>
                <a:spcPts val="200"/>
              </a:spcBef>
              <a:spcAft>
                <a:spcPts val="0"/>
              </a:spcAft>
              <a:buClr>
                <a:schemeClr val="accent2"/>
              </a:buClr>
              <a:buSzPts val="1000"/>
              <a:buFont typeface="Comic Sans MS"/>
              <a:buNone/>
              <a:defRPr sz="1000"/>
            </a:lvl3pPr>
            <a:lvl4pPr marL="1828800" lvl="3" indent="-228600" algn="l">
              <a:spcBef>
                <a:spcPts val="180"/>
              </a:spcBef>
              <a:spcAft>
                <a:spcPts val="0"/>
              </a:spcAft>
              <a:buClr>
                <a:schemeClr val="accent2"/>
              </a:buClr>
              <a:buSzPts val="900"/>
              <a:buFont typeface="Comic Sans MS"/>
              <a:buNone/>
              <a:defRPr sz="900"/>
            </a:lvl4pPr>
            <a:lvl5pPr marL="2286000" lvl="4" indent="-228600" algn="l">
              <a:spcBef>
                <a:spcPts val="180"/>
              </a:spcBef>
              <a:spcAft>
                <a:spcPts val="0"/>
              </a:spcAft>
              <a:buClr>
                <a:schemeClr val="accent2"/>
              </a:buClr>
              <a:buSzPts val="900"/>
              <a:buFont typeface="Comic Sans MS"/>
              <a:buNone/>
              <a:defRPr sz="900"/>
            </a:lvl5pPr>
            <a:lvl6pPr marL="2743200" lvl="5" indent="-228600" algn="l">
              <a:spcBef>
                <a:spcPts val="180"/>
              </a:spcBef>
              <a:spcAft>
                <a:spcPts val="0"/>
              </a:spcAft>
              <a:buClr>
                <a:schemeClr val="accent2"/>
              </a:buClr>
              <a:buSzPts val="900"/>
              <a:buFont typeface="Comic Sans MS"/>
              <a:buNone/>
              <a:defRPr sz="900"/>
            </a:lvl6pPr>
            <a:lvl7pPr marL="3200400" lvl="6" indent="-228600" algn="l">
              <a:spcBef>
                <a:spcPts val="180"/>
              </a:spcBef>
              <a:spcAft>
                <a:spcPts val="0"/>
              </a:spcAft>
              <a:buClr>
                <a:schemeClr val="accent2"/>
              </a:buClr>
              <a:buSzPts val="900"/>
              <a:buFont typeface="Comic Sans MS"/>
              <a:buNone/>
              <a:defRPr sz="900"/>
            </a:lvl7pPr>
            <a:lvl8pPr marL="3657600" lvl="7" indent="-228600" algn="l">
              <a:spcBef>
                <a:spcPts val="180"/>
              </a:spcBef>
              <a:spcAft>
                <a:spcPts val="0"/>
              </a:spcAft>
              <a:buClr>
                <a:schemeClr val="accent2"/>
              </a:buClr>
              <a:buSzPts val="900"/>
              <a:buFont typeface="Comic Sans MS"/>
              <a:buNone/>
              <a:defRPr sz="900"/>
            </a:lvl8pPr>
            <a:lvl9pPr marL="4114800" lvl="8" indent="-228600" algn="l">
              <a:spcBef>
                <a:spcPts val="180"/>
              </a:spcBef>
              <a:spcAft>
                <a:spcPts val="0"/>
              </a:spcAft>
              <a:buClr>
                <a:schemeClr val="accent2"/>
              </a:buClr>
              <a:buSzPts val="900"/>
              <a:buFont typeface="Comic Sans MS"/>
              <a:buNone/>
              <a:defRPr sz="900"/>
            </a:lvl9pPr>
          </a:lstStyle>
          <a:p>
            <a:endParaRPr/>
          </a:p>
        </p:txBody>
      </p:sp>
      <p:sp>
        <p:nvSpPr>
          <p:cNvPr id="117" name="Google Shape;117;p130"/>
          <p:cNvSpPr txBox="1">
            <a:spLocks noGrp="1"/>
          </p:cNvSpPr>
          <p:nvPr>
            <p:ph type="dt" idx="10"/>
          </p:nvPr>
        </p:nvSpPr>
        <p:spPr>
          <a:xfrm>
            <a:off x="152400" y="6553200"/>
            <a:ext cx="19050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30"/>
          <p:cNvSpPr txBox="1">
            <a:spLocks noGrp="1"/>
          </p:cNvSpPr>
          <p:nvPr>
            <p:ph type="ftr" idx="11"/>
          </p:nvPr>
        </p:nvSpPr>
        <p:spPr>
          <a:xfrm>
            <a:off x="3124200" y="6553200"/>
            <a:ext cx="28956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30"/>
          <p:cNvSpPr txBox="1">
            <a:spLocks noGrp="1"/>
          </p:cNvSpPr>
          <p:nvPr>
            <p:ph type="sldNum" idx="12"/>
          </p:nvPr>
        </p:nvSpPr>
        <p:spPr>
          <a:xfrm>
            <a:off x="708660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0"/>
        <p:cNvGrpSpPr/>
        <p:nvPr/>
      </p:nvGrpSpPr>
      <p:grpSpPr>
        <a:xfrm>
          <a:off x="0" y="0"/>
          <a:ext cx="0" cy="0"/>
          <a:chOff x="0" y="0"/>
          <a:chExt cx="0" cy="0"/>
        </a:xfrm>
      </p:grpSpPr>
      <p:sp>
        <p:nvSpPr>
          <p:cNvPr id="121" name="Google Shape;121;p131"/>
          <p:cNvSpPr txBox="1">
            <a:spLocks noGrp="1"/>
          </p:cNvSpPr>
          <p:nvPr>
            <p:ph type="title"/>
          </p:nvPr>
        </p:nvSpPr>
        <p:spPr>
          <a:xfrm>
            <a:off x="152400" y="152400"/>
            <a:ext cx="8839200" cy="609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2" name="Google Shape;122;p131"/>
          <p:cNvSpPr txBox="1">
            <a:spLocks noGrp="1"/>
          </p:cNvSpPr>
          <p:nvPr>
            <p:ph type="body" idx="1"/>
          </p:nvPr>
        </p:nvSpPr>
        <p:spPr>
          <a:xfrm rot="5400000">
            <a:off x="1828800" y="-838200"/>
            <a:ext cx="5486400" cy="88392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00"/>
              <a:buNone/>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360"/>
              </a:spcBef>
              <a:spcAft>
                <a:spcPts val="0"/>
              </a:spcAft>
              <a:buSzPts val="1400"/>
              <a:buNone/>
              <a:defRPr/>
            </a:lvl6pPr>
            <a:lvl7pPr marL="3200400" lvl="6" indent="-228600" algn="l">
              <a:spcBef>
                <a:spcPts val="360"/>
              </a:spcBef>
              <a:spcAft>
                <a:spcPts val="0"/>
              </a:spcAft>
              <a:buSzPts val="1400"/>
              <a:buNone/>
              <a:defRPr/>
            </a:lvl7pPr>
            <a:lvl8pPr marL="3657600" lvl="7" indent="-228600" algn="l">
              <a:spcBef>
                <a:spcPts val="360"/>
              </a:spcBef>
              <a:spcAft>
                <a:spcPts val="0"/>
              </a:spcAft>
              <a:buSzPts val="1400"/>
              <a:buNone/>
              <a:defRPr/>
            </a:lvl8pPr>
            <a:lvl9pPr marL="4114800" lvl="8" indent="-228600" algn="l">
              <a:spcBef>
                <a:spcPts val="360"/>
              </a:spcBef>
              <a:spcAft>
                <a:spcPts val="0"/>
              </a:spcAft>
              <a:buSzPts val="1400"/>
              <a:buNone/>
              <a:defRPr/>
            </a:lvl9pPr>
          </a:lstStyle>
          <a:p>
            <a:endParaRPr/>
          </a:p>
        </p:txBody>
      </p:sp>
      <p:sp>
        <p:nvSpPr>
          <p:cNvPr id="123" name="Google Shape;123;p131"/>
          <p:cNvSpPr txBox="1">
            <a:spLocks noGrp="1"/>
          </p:cNvSpPr>
          <p:nvPr>
            <p:ph type="dt" idx="10"/>
          </p:nvPr>
        </p:nvSpPr>
        <p:spPr>
          <a:xfrm>
            <a:off x="152400" y="6553200"/>
            <a:ext cx="19050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31"/>
          <p:cNvSpPr txBox="1">
            <a:spLocks noGrp="1"/>
          </p:cNvSpPr>
          <p:nvPr>
            <p:ph type="ftr" idx="11"/>
          </p:nvPr>
        </p:nvSpPr>
        <p:spPr>
          <a:xfrm>
            <a:off x="3124200" y="6553200"/>
            <a:ext cx="28956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31"/>
          <p:cNvSpPr txBox="1">
            <a:spLocks noGrp="1"/>
          </p:cNvSpPr>
          <p:nvPr>
            <p:ph type="sldNum" idx="12"/>
          </p:nvPr>
        </p:nvSpPr>
        <p:spPr>
          <a:xfrm>
            <a:off x="708660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6"/>
        <p:cNvGrpSpPr/>
        <p:nvPr/>
      </p:nvGrpSpPr>
      <p:grpSpPr>
        <a:xfrm>
          <a:off x="0" y="0"/>
          <a:ext cx="0" cy="0"/>
          <a:chOff x="0" y="0"/>
          <a:chExt cx="0" cy="0"/>
        </a:xfrm>
      </p:grpSpPr>
      <p:sp>
        <p:nvSpPr>
          <p:cNvPr id="127" name="Google Shape;127;p132"/>
          <p:cNvSpPr txBox="1">
            <a:spLocks noGrp="1"/>
          </p:cNvSpPr>
          <p:nvPr>
            <p:ph type="title"/>
          </p:nvPr>
        </p:nvSpPr>
        <p:spPr>
          <a:xfrm rot="5400000">
            <a:off x="4800600" y="2133600"/>
            <a:ext cx="6172200" cy="2209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8" name="Google Shape;128;p132"/>
          <p:cNvSpPr txBox="1">
            <a:spLocks noGrp="1"/>
          </p:cNvSpPr>
          <p:nvPr>
            <p:ph type="body" idx="1"/>
          </p:nvPr>
        </p:nvSpPr>
        <p:spPr>
          <a:xfrm rot="5400000">
            <a:off x="304800" y="0"/>
            <a:ext cx="6172200" cy="64770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00"/>
              <a:buNone/>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360"/>
              </a:spcBef>
              <a:spcAft>
                <a:spcPts val="0"/>
              </a:spcAft>
              <a:buSzPts val="1400"/>
              <a:buNone/>
              <a:defRPr/>
            </a:lvl6pPr>
            <a:lvl7pPr marL="3200400" lvl="6" indent="-228600" algn="l">
              <a:spcBef>
                <a:spcPts val="360"/>
              </a:spcBef>
              <a:spcAft>
                <a:spcPts val="0"/>
              </a:spcAft>
              <a:buSzPts val="1400"/>
              <a:buNone/>
              <a:defRPr/>
            </a:lvl7pPr>
            <a:lvl8pPr marL="3657600" lvl="7" indent="-228600" algn="l">
              <a:spcBef>
                <a:spcPts val="360"/>
              </a:spcBef>
              <a:spcAft>
                <a:spcPts val="0"/>
              </a:spcAft>
              <a:buSzPts val="1400"/>
              <a:buNone/>
              <a:defRPr/>
            </a:lvl8pPr>
            <a:lvl9pPr marL="4114800" lvl="8" indent="-228600" algn="l">
              <a:spcBef>
                <a:spcPts val="360"/>
              </a:spcBef>
              <a:spcAft>
                <a:spcPts val="0"/>
              </a:spcAft>
              <a:buSzPts val="1400"/>
              <a:buNone/>
              <a:defRPr/>
            </a:lvl9pPr>
          </a:lstStyle>
          <a:p>
            <a:endParaRPr/>
          </a:p>
        </p:txBody>
      </p:sp>
      <p:sp>
        <p:nvSpPr>
          <p:cNvPr id="129" name="Google Shape;129;p132"/>
          <p:cNvSpPr txBox="1">
            <a:spLocks noGrp="1"/>
          </p:cNvSpPr>
          <p:nvPr>
            <p:ph type="dt" idx="10"/>
          </p:nvPr>
        </p:nvSpPr>
        <p:spPr>
          <a:xfrm>
            <a:off x="152400" y="6553200"/>
            <a:ext cx="19050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32"/>
          <p:cNvSpPr txBox="1">
            <a:spLocks noGrp="1"/>
          </p:cNvSpPr>
          <p:nvPr>
            <p:ph type="ftr" idx="11"/>
          </p:nvPr>
        </p:nvSpPr>
        <p:spPr>
          <a:xfrm>
            <a:off x="3124200" y="6553200"/>
            <a:ext cx="28956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32"/>
          <p:cNvSpPr txBox="1">
            <a:spLocks noGrp="1"/>
          </p:cNvSpPr>
          <p:nvPr>
            <p:ph type="sldNum" idx="12"/>
          </p:nvPr>
        </p:nvSpPr>
        <p:spPr>
          <a:xfrm>
            <a:off x="708660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1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SzPts val="2400"/>
              <a:buChar char="•"/>
              <a:defRPr/>
            </a:lvl3pPr>
            <a:lvl4pPr marL="1828800" lvl="3" indent="-355600" algn="l">
              <a:lnSpc>
                <a:spcPct val="100000"/>
              </a:lnSpc>
              <a:spcBef>
                <a:spcPts val="400"/>
              </a:spcBef>
              <a:spcAft>
                <a:spcPts val="0"/>
              </a:spcAft>
              <a:buSzPts val="2000"/>
              <a:buChar char="–"/>
              <a:defRPr/>
            </a:lvl4pPr>
            <a:lvl5pPr marL="2286000" lvl="4" indent="-355600" algn="l">
              <a:lnSpc>
                <a:spcPct val="100000"/>
              </a:lnSpc>
              <a:spcBef>
                <a:spcPts val="400"/>
              </a:spcBef>
              <a:spcAft>
                <a:spcPts val="0"/>
              </a:spcAft>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sp>
        <p:nvSpPr>
          <p:cNvPr id="24" name="Google Shape;24;p1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200"/>
              <a:buNone/>
              <a:defRPr/>
            </a:lvl1pPr>
            <a:lvl2pPr marL="0" marR="0" lvl="1" indent="0" algn="r">
              <a:lnSpc>
                <a:spcPct val="100000"/>
              </a:lnSpc>
              <a:spcBef>
                <a:spcPts val="0"/>
              </a:spcBef>
              <a:spcAft>
                <a:spcPts val="0"/>
              </a:spcAft>
              <a:buSzPts val="1200"/>
              <a:buNone/>
              <a:defRPr/>
            </a:lvl2pPr>
            <a:lvl3pPr marL="0" marR="0" lvl="2" indent="0" algn="r">
              <a:lnSpc>
                <a:spcPct val="100000"/>
              </a:lnSpc>
              <a:spcBef>
                <a:spcPts val="0"/>
              </a:spcBef>
              <a:spcAft>
                <a:spcPts val="0"/>
              </a:spcAft>
              <a:buSzPts val="1200"/>
              <a:buNone/>
              <a:defRPr/>
            </a:lvl3pPr>
            <a:lvl4pPr marL="0" marR="0" lvl="3" indent="0" algn="r">
              <a:lnSpc>
                <a:spcPct val="100000"/>
              </a:lnSpc>
              <a:spcBef>
                <a:spcPts val="0"/>
              </a:spcBef>
              <a:spcAft>
                <a:spcPts val="0"/>
              </a:spcAft>
              <a:buSzPts val="1200"/>
              <a:buNone/>
              <a:defRPr/>
            </a:lvl4pPr>
            <a:lvl5pPr marL="0" marR="0" lvl="4" indent="0" algn="r">
              <a:lnSpc>
                <a:spcPct val="100000"/>
              </a:lnSpc>
              <a:spcBef>
                <a:spcPts val="0"/>
              </a:spcBef>
              <a:spcAft>
                <a:spcPts val="0"/>
              </a:spcAft>
              <a:buSzPts val="1200"/>
              <a:buNone/>
              <a:defRPr/>
            </a:lvl5pPr>
            <a:lvl6pPr marL="0" marR="0" lvl="5" indent="0" algn="r">
              <a:lnSpc>
                <a:spcPct val="100000"/>
              </a:lnSpc>
              <a:spcBef>
                <a:spcPts val="0"/>
              </a:spcBef>
              <a:spcAft>
                <a:spcPts val="0"/>
              </a:spcAft>
              <a:buSzPts val="1200"/>
              <a:buNone/>
              <a:defRPr/>
            </a:lvl6pPr>
            <a:lvl7pPr marL="0" marR="0" lvl="6" indent="0" algn="r">
              <a:lnSpc>
                <a:spcPct val="100000"/>
              </a:lnSpc>
              <a:spcBef>
                <a:spcPts val="0"/>
              </a:spcBef>
              <a:spcAft>
                <a:spcPts val="0"/>
              </a:spcAft>
              <a:buSzPts val="1200"/>
              <a:buNone/>
              <a:defRPr/>
            </a:lvl7pPr>
            <a:lvl8pPr marL="0" marR="0" lvl="7" indent="0" algn="r">
              <a:lnSpc>
                <a:spcPct val="100000"/>
              </a:lnSpc>
              <a:spcBef>
                <a:spcPts val="0"/>
              </a:spcBef>
              <a:spcAft>
                <a:spcPts val="0"/>
              </a:spcAft>
              <a:buSzPts val="1200"/>
              <a:buNone/>
              <a:defRPr/>
            </a:lvl8pPr>
            <a:lvl9pPr marL="0" marR="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
        <p:cNvGrpSpPr/>
        <p:nvPr/>
      </p:nvGrpSpPr>
      <p:grpSpPr>
        <a:xfrm>
          <a:off x="0" y="0"/>
          <a:ext cx="0" cy="0"/>
          <a:chOff x="0" y="0"/>
          <a:chExt cx="0" cy="0"/>
        </a:xfrm>
      </p:grpSpPr>
      <p:sp>
        <p:nvSpPr>
          <p:cNvPr id="32" name="Google Shape;32;p1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1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34" name="Google Shape;34;p1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5" name="Google Shape;35;p1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1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 name="Google Shape;40;p12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1" name="Google Shape;41;p1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42" name="Google Shape;42;p1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5"/>
        <p:cNvGrpSpPr/>
        <p:nvPr/>
      </p:nvGrpSpPr>
      <p:grpSpPr>
        <a:xfrm>
          <a:off x="0" y="0"/>
          <a:ext cx="0" cy="0"/>
          <a:chOff x="0" y="0"/>
          <a:chExt cx="0" cy="0"/>
        </a:xfrm>
      </p:grpSpPr>
      <p:sp>
        <p:nvSpPr>
          <p:cNvPr id="46" name="Google Shape;46;p1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12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8" name="Google Shape;48;p1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Google Shape;52;p12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12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4" name="Google Shape;54;p1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3"/>
        <p:cNvGrpSpPr/>
        <p:nvPr/>
      </p:nvGrpSpPr>
      <p:grpSpPr>
        <a:xfrm>
          <a:off x="0" y="0"/>
          <a:ext cx="0" cy="0"/>
          <a:chOff x="0" y="0"/>
          <a:chExt cx="0" cy="0"/>
        </a:xfrm>
      </p:grpSpPr>
      <p:sp>
        <p:nvSpPr>
          <p:cNvPr id="64" name="Google Shape;64;p1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5" name="Google Shape;65;p1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accent2"/>
              </a:buClr>
              <a:buSzPts val="3200"/>
              <a:buFont typeface="Comic Sans MS"/>
              <a:buNone/>
              <a:defRPr/>
            </a:lvl1pPr>
            <a:lvl2pPr lvl="1" algn="ctr">
              <a:spcBef>
                <a:spcPts val="560"/>
              </a:spcBef>
              <a:spcAft>
                <a:spcPts val="0"/>
              </a:spcAft>
              <a:buClr>
                <a:schemeClr val="accent2"/>
              </a:buClr>
              <a:buSzPts val="2800"/>
              <a:buFont typeface="Comic Sans MS"/>
              <a:buNone/>
              <a:defRPr/>
            </a:lvl2pPr>
            <a:lvl3pPr lvl="2" algn="ctr">
              <a:spcBef>
                <a:spcPts val="480"/>
              </a:spcBef>
              <a:spcAft>
                <a:spcPts val="0"/>
              </a:spcAft>
              <a:buClr>
                <a:schemeClr val="accent2"/>
              </a:buClr>
              <a:buSzPts val="2400"/>
              <a:buFont typeface="Comic Sans MS"/>
              <a:buNone/>
              <a:defRPr/>
            </a:lvl3pPr>
            <a:lvl4pPr lvl="3" algn="ctr">
              <a:spcBef>
                <a:spcPts val="400"/>
              </a:spcBef>
              <a:spcAft>
                <a:spcPts val="0"/>
              </a:spcAft>
              <a:buClr>
                <a:schemeClr val="accent2"/>
              </a:buClr>
              <a:buSzPts val="2000"/>
              <a:buFont typeface="Comic Sans MS"/>
              <a:buNone/>
              <a:defRPr/>
            </a:lvl4pPr>
            <a:lvl5pPr lvl="4" algn="ctr">
              <a:spcBef>
                <a:spcPts val="360"/>
              </a:spcBef>
              <a:spcAft>
                <a:spcPts val="0"/>
              </a:spcAft>
              <a:buClr>
                <a:schemeClr val="accent2"/>
              </a:buClr>
              <a:buSzPts val="1800"/>
              <a:buFont typeface="Comic Sans MS"/>
              <a:buNone/>
              <a:defRPr/>
            </a:lvl5pPr>
            <a:lvl6pPr lvl="5" algn="ctr">
              <a:spcBef>
                <a:spcPts val="360"/>
              </a:spcBef>
              <a:spcAft>
                <a:spcPts val="0"/>
              </a:spcAft>
              <a:buClr>
                <a:schemeClr val="accent2"/>
              </a:buClr>
              <a:buSzPts val="1800"/>
              <a:buFont typeface="Comic Sans MS"/>
              <a:buNone/>
              <a:defRPr/>
            </a:lvl6pPr>
            <a:lvl7pPr lvl="6" algn="ctr">
              <a:spcBef>
                <a:spcPts val="360"/>
              </a:spcBef>
              <a:spcAft>
                <a:spcPts val="0"/>
              </a:spcAft>
              <a:buClr>
                <a:schemeClr val="accent2"/>
              </a:buClr>
              <a:buSzPts val="1800"/>
              <a:buFont typeface="Comic Sans MS"/>
              <a:buNone/>
              <a:defRPr/>
            </a:lvl7pPr>
            <a:lvl8pPr lvl="7" algn="ctr">
              <a:spcBef>
                <a:spcPts val="360"/>
              </a:spcBef>
              <a:spcAft>
                <a:spcPts val="0"/>
              </a:spcAft>
              <a:buClr>
                <a:schemeClr val="accent2"/>
              </a:buClr>
              <a:buSzPts val="1800"/>
              <a:buFont typeface="Comic Sans MS"/>
              <a:buNone/>
              <a:defRPr/>
            </a:lvl8pPr>
            <a:lvl9pPr lvl="8" algn="ctr">
              <a:spcBef>
                <a:spcPts val="360"/>
              </a:spcBef>
              <a:spcAft>
                <a:spcPts val="0"/>
              </a:spcAft>
              <a:buClr>
                <a:schemeClr val="accent2"/>
              </a:buClr>
              <a:buSzPts val="1800"/>
              <a:buFont typeface="Comic Sans MS"/>
              <a:buNone/>
              <a:defRPr/>
            </a:lvl9pPr>
          </a:lstStyle>
          <a:p>
            <a:endParaRPr/>
          </a:p>
        </p:txBody>
      </p:sp>
      <p:sp>
        <p:nvSpPr>
          <p:cNvPr id="66" name="Google Shape;66;p116"/>
          <p:cNvSpPr txBox="1">
            <a:spLocks noGrp="1"/>
          </p:cNvSpPr>
          <p:nvPr>
            <p:ph type="dt" idx="10"/>
          </p:nvPr>
        </p:nvSpPr>
        <p:spPr>
          <a:xfrm>
            <a:off x="152400" y="6553200"/>
            <a:ext cx="19050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6"/>
          <p:cNvSpPr txBox="1">
            <a:spLocks noGrp="1"/>
          </p:cNvSpPr>
          <p:nvPr>
            <p:ph type="ftr" idx="11"/>
          </p:nvPr>
        </p:nvSpPr>
        <p:spPr>
          <a:xfrm>
            <a:off x="3124200" y="6553200"/>
            <a:ext cx="28956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16"/>
          <p:cNvSpPr txBox="1">
            <a:spLocks noGrp="1"/>
          </p:cNvSpPr>
          <p:nvPr>
            <p:ph type="sldNum" idx="12"/>
          </p:nvPr>
        </p:nvSpPr>
        <p:spPr>
          <a:xfrm>
            <a:off x="708660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9"/>
        <p:cNvGrpSpPr/>
        <p:nvPr/>
      </p:nvGrpSpPr>
      <p:grpSpPr>
        <a:xfrm>
          <a:off x="0" y="0"/>
          <a:ext cx="0" cy="0"/>
          <a:chOff x="0" y="0"/>
          <a:chExt cx="0" cy="0"/>
        </a:xfrm>
      </p:grpSpPr>
      <p:sp>
        <p:nvSpPr>
          <p:cNvPr id="70" name="Google Shape;70;p1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1" name="Google Shape;71;p1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accent2"/>
              </a:buClr>
              <a:buSzPts val="2400"/>
              <a:buFont typeface="Comic Sans MS"/>
              <a:buNone/>
              <a:defRPr sz="2400" b="1"/>
            </a:lvl1pPr>
            <a:lvl2pPr marL="914400" lvl="1" indent="-228600" algn="l">
              <a:spcBef>
                <a:spcPts val="400"/>
              </a:spcBef>
              <a:spcAft>
                <a:spcPts val="0"/>
              </a:spcAft>
              <a:buClr>
                <a:schemeClr val="accent2"/>
              </a:buClr>
              <a:buSzPts val="2000"/>
              <a:buFont typeface="Comic Sans MS"/>
              <a:buNone/>
              <a:defRPr sz="2000" b="1"/>
            </a:lvl2pPr>
            <a:lvl3pPr marL="1371600" lvl="2" indent="-228600" algn="l">
              <a:spcBef>
                <a:spcPts val="360"/>
              </a:spcBef>
              <a:spcAft>
                <a:spcPts val="0"/>
              </a:spcAft>
              <a:buClr>
                <a:schemeClr val="accent2"/>
              </a:buClr>
              <a:buSzPts val="1800"/>
              <a:buFont typeface="Comic Sans MS"/>
              <a:buNone/>
              <a:defRPr sz="1800" b="1"/>
            </a:lvl3pPr>
            <a:lvl4pPr marL="1828800" lvl="3" indent="-228600" algn="l">
              <a:spcBef>
                <a:spcPts val="320"/>
              </a:spcBef>
              <a:spcAft>
                <a:spcPts val="0"/>
              </a:spcAft>
              <a:buClr>
                <a:schemeClr val="accent2"/>
              </a:buClr>
              <a:buSzPts val="1600"/>
              <a:buFont typeface="Comic Sans MS"/>
              <a:buNone/>
              <a:defRPr sz="1600" b="1"/>
            </a:lvl4pPr>
            <a:lvl5pPr marL="2286000" lvl="4" indent="-228600" algn="l">
              <a:spcBef>
                <a:spcPts val="320"/>
              </a:spcBef>
              <a:spcAft>
                <a:spcPts val="0"/>
              </a:spcAft>
              <a:buClr>
                <a:schemeClr val="accent2"/>
              </a:buClr>
              <a:buSzPts val="1600"/>
              <a:buFont typeface="Comic Sans MS"/>
              <a:buNone/>
              <a:defRPr sz="1600" b="1"/>
            </a:lvl5pPr>
            <a:lvl6pPr marL="2743200" lvl="5" indent="-228600" algn="l">
              <a:spcBef>
                <a:spcPts val="320"/>
              </a:spcBef>
              <a:spcAft>
                <a:spcPts val="0"/>
              </a:spcAft>
              <a:buClr>
                <a:schemeClr val="accent2"/>
              </a:buClr>
              <a:buSzPts val="1600"/>
              <a:buFont typeface="Comic Sans MS"/>
              <a:buNone/>
              <a:defRPr sz="1600" b="1"/>
            </a:lvl6pPr>
            <a:lvl7pPr marL="3200400" lvl="6" indent="-228600" algn="l">
              <a:spcBef>
                <a:spcPts val="320"/>
              </a:spcBef>
              <a:spcAft>
                <a:spcPts val="0"/>
              </a:spcAft>
              <a:buClr>
                <a:schemeClr val="accent2"/>
              </a:buClr>
              <a:buSzPts val="1600"/>
              <a:buFont typeface="Comic Sans MS"/>
              <a:buNone/>
              <a:defRPr sz="1600" b="1"/>
            </a:lvl7pPr>
            <a:lvl8pPr marL="3657600" lvl="7" indent="-228600" algn="l">
              <a:spcBef>
                <a:spcPts val="320"/>
              </a:spcBef>
              <a:spcAft>
                <a:spcPts val="0"/>
              </a:spcAft>
              <a:buClr>
                <a:schemeClr val="accent2"/>
              </a:buClr>
              <a:buSzPts val="1600"/>
              <a:buFont typeface="Comic Sans MS"/>
              <a:buNone/>
              <a:defRPr sz="1600" b="1"/>
            </a:lvl8pPr>
            <a:lvl9pPr marL="4114800" lvl="8" indent="-228600" algn="l">
              <a:spcBef>
                <a:spcPts val="320"/>
              </a:spcBef>
              <a:spcAft>
                <a:spcPts val="0"/>
              </a:spcAft>
              <a:buClr>
                <a:schemeClr val="accent2"/>
              </a:buClr>
              <a:buSzPts val="1600"/>
              <a:buFont typeface="Comic Sans MS"/>
              <a:buNone/>
              <a:defRPr sz="1600" b="1"/>
            </a:lvl9pPr>
          </a:lstStyle>
          <a:p>
            <a:endParaRPr/>
          </a:p>
        </p:txBody>
      </p:sp>
      <p:sp>
        <p:nvSpPr>
          <p:cNvPr id="72" name="Google Shape;72;p1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400"/>
              <a:buNone/>
              <a:defRPr sz="2400"/>
            </a:lvl1pPr>
            <a:lvl2pPr marL="914400" lvl="1" indent="-228600" algn="l">
              <a:spcBef>
                <a:spcPts val="400"/>
              </a:spcBef>
              <a:spcAft>
                <a:spcPts val="0"/>
              </a:spcAft>
              <a:buSzPts val="1400"/>
              <a:buNone/>
              <a:defRPr sz="2000"/>
            </a:lvl2pPr>
            <a:lvl3pPr marL="1371600" lvl="2" indent="-228600" algn="l">
              <a:spcBef>
                <a:spcPts val="360"/>
              </a:spcBef>
              <a:spcAft>
                <a:spcPts val="0"/>
              </a:spcAft>
              <a:buSzPts val="1400"/>
              <a:buNone/>
              <a:defRPr sz="1800"/>
            </a:lvl3pPr>
            <a:lvl4pPr marL="1828800" lvl="3" indent="-228600" algn="l">
              <a:spcBef>
                <a:spcPts val="320"/>
              </a:spcBef>
              <a:spcAft>
                <a:spcPts val="0"/>
              </a:spcAft>
              <a:buSzPts val="1400"/>
              <a:buNone/>
              <a:defRPr sz="1600"/>
            </a:lvl4pPr>
            <a:lvl5pPr marL="2286000" lvl="4" indent="-228600" algn="l">
              <a:spcBef>
                <a:spcPts val="320"/>
              </a:spcBef>
              <a:spcAft>
                <a:spcPts val="0"/>
              </a:spcAft>
              <a:buSzPts val="1400"/>
              <a:buNone/>
              <a:defRPr sz="1600"/>
            </a:lvl5pPr>
            <a:lvl6pPr marL="2743200" lvl="5" indent="-228600" algn="l">
              <a:spcBef>
                <a:spcPts val="32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73" name="Google Shape;73;p1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accent2"/>
              </a:buClr>
              <a:buSzPts val="2400"/>
              <a:buFont typeface="Comic Sans MS"/>
              <a:buNone/>
              <a:defRPr sz="2400" b="1"/>
            </a:lvl1pPr>
            <a:lvl2pPr marL="914400" lvl="1" indent="-228600" algn="l">
              <a:spcBef>
                <a:spcPts val="400"/>
              </a:spcBef>
              <a:spcAft>
                <a:spcPts val="0"/>
              </a:spcAft>
              <a:buClr>
                <a:schemeClr val="accent2"/>
              </a:buClr>
              <a:buSzPts val="2000"/>
              <a:buFont typeface="Comic Sans MS"/>
              <a:buNone/>
              <a:defRPr sz="2000" b="1"/>
            </a:lvl2pPr>
            <a:lvl3pPr marL="1371600" lvl="2" indent="-228600" algn="l">
              <a:spcBef>
                <a:spcPts val="360"/>
              </a:spcBef>
              <a:spcAft>
                <a:spcPts val="0"/>
              </a:spcAft>
              <a:buClr>
                <a:schemeClr val="accent2"/>
              </a:buClr>
              <a:buSzPts val="1800"/>
              <a:buFont typeface="Comic Sans MS"/>
              <a:buNone/>
              <a:defRPr sz="1800" b="1"/>
            </a:lvl3pPr>
            <a:lvl4pPr marL="1828800" lvl="3" indent="-228600" algn="l">
              <a:spcBef>
                <a:spcPts val="320"/>
              </a:spcBef>
              <a:spcAft>
                <a:spcPts val="0"/>
              </a:spcAft>
              <a:buClr>
                <a:schemeClr val="accent2"/>
              </a:buClr>
              <a:buSzPts val="1600"/>
              <a:buFont typeface="Comic Sans MS"/>
              <a:buNone/>
              <a:defRPr sz="1600" b="1"/>
            </a:lvl4pPr>
            <a:lvl5pPr marL="2286000" lvl="4" indent="-228600" algn="l">
              <a:spcBef>
                <a:spcPts val="320"/>
              </a:spcBef>
              <a:spcAft>
                <a:spcPts val="0"/>
              </a:spcAft>
              <a:buClr>
                <a:schemeClr val="accent2"/>
              </a:buClr>
              <a:buSzPts val="1600"/>
              <a:buFont typeface="Comic Sans MS"/>
              <a:buNone/>
              <a:defRPr sz="1600" b="1"/>
            </a:lvl5pPr>
            <a:lvl6pPr marL="2743200" lvl="5" indent="-228600" algn="l">
              <a:spcBef>
                <a:spcPts val="320"/>
              </a:spcBef>
              <a:spcAft>
                <a:spcPts val="0"/>
              </a:spcAft>
              <a:buClr>
                <a:schemeClr val="accent2"/>
              </a:buClr>
              <a:buSzPts val="1600"/>
              <a:buFont typeface="Comic Sans MS"/>
              <a:buNone/>
              <a:defRPr sz="1600" b="1"/>
            </a:lvl6pPr>
            <a:lvl7pPr marL="3200400" lvl="6" indent="-228600" algn="l">
              <a:spcBef>
                <a:spcPts val="320"/>
              </a:spcBef>
              <a:spcAft>
                <a:spcPts val="0"/>
              </a:spcAft>
              <a:buClr>
                <a:schemeClr val="accent2"/>
              </a:buClr>
              <a:buSzPts val="1600"/>
              <a:buFont typeface="Comic Sans MS"/>
              <a:buNone/>
              <a:defRPr sz="1600" b="1"/>
            </a:lvl7pPr>
            <a:lvl8pPr marL="3657600" lvl="7" indent="-228600" algn="l">
              <a:spcBef>
                <a:spcPts val="320"/>
              </a:spcBef>
              <a:spcAft>
                <a:spcPts val="0"/>
              </a:spcAft>
              <a:buClr>
                <a:schemeClr val="accent2"/>
              </a:buClr>
              <a:buSzPts val="1600"/>
              <a:buFont typeface="Comic Sans MS"/>
              <a:buNone/>
              <a:defRPr sz="1600" b="1"/>
            </a:lvl8pPr>
            <a:lvl9pPr marL="4114800" lvl="8" indent="-228600" algn="l">
              <a:spcBef>
                <a:spcPts val="320"/>
              </a:spcBef>
              <a:spcAft>
                <a:spcPts val="0"/>
              </a:spcAft>
              <a:buClr>
                <a:schemeClr val="accent2"/>
              </a:buClr>
              <a:buSzPts val="1600"/>
              <a:buFont typeface="Comic Sans MS"/>
              <a:buNone/>
              <a:defRPr sz="1600" b="1"/>
            </a:lvl9pPr>
          </a:lstStyle>
          <a:p>
            <a:endParaRPr/>
          </a:p>
        </p:txBody>
      </p:sp>
      <p:sp>
        <p:nvSpPr>
          <p:cNvPr id="74" name="Google Shape;74;p1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400"/>
              <a:buNone/>
              <a:defRPr sz="2400"/>
            </a:lvl1pPr>
            <a:lvl2pPr marL="914400" lvl="1" indent="-228600" algn="l">
              <a:spcBef>
                <a:spcPts val="400"/>
              </a:spcBef>
              <a:spcAft>
                <a:spcPts val="0"/>
              </a:spcAft>
              <a:buSzPts val="1400"/>
              <a:buNone/>
              <a:defRPr sz="2000"/>
            </a:lvl2pPr>
            <a:lvl3pPr marL="1371600" lvl="2" indent="-228600" algn="l">
              <a:spcBef>
                <a:spcPts val="360"/>
              </a:spcBef>
              <a:spcAft>
                <a:spcPts val="0"/>
              </a:spcAft>
              <a:buSzPts val="1400"/>
              <a:buNone/>
              <a:defRPr sz="1800"/>
            </a:lvl3pPr>
            <a:lvl4pPr marL="1828800" lvl="3" indent="-228600" algn="l">
              <a:spcBef>
                <a:spcPts val="320"/>
              </a:spcBef>
              <a:spcAft>
                <a:spcPts val="0"/>
              </a:spcAft>
              <a:buSzPts val="1400"/>
              <a:buNone/>
              <a:defRPr sz="1600"/>
            </a:lvl4pPr>
            <a:lvl5pPr marL="2286000" lvl="4" indent="-228600" algn="l">
              <a:spcBef>
                <a:spcPts val="320"/>
              </a:spcBef>
              <a:spcAft>
                <a:spcPts val="0"/>
              </a:spcAft>
              <a:buSzPts val="1400"/>
              <a:buNone/>
              <a:defRPr sz="1600"/>
            </a:lvl5pPr>
            <a:lvl6pPr marL="2743200" lvl="5" indent="-228600" algn="l">
              <a:spcBef>
                <a:spcPts val="32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75" name="Google Shape;75;p118"/>
          <p:cNvSpPr txBox="1">
            <a:spLocks noGrp="1"/>
          </p:cNvSpPr>
          <p:nvPr>
            <p:ph type="dt" idx="10"/>
          </p:nvPr>
        </p:nvSpPr>
        <p:spPr>
          <a:xfrm>
            <a:off x="152400" y="6553200"/>
            <a:ext cx="19050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8"/>
          <p:cNvSpPr txBox="1">
            <a:spLocks noGrp="1"/>
          </p:cNvSpPr>
          <p:nvPr>
            <p:ph type="ftr" idx="11"/>
          </p:nvPr>
        </p:nvSpPr>
        <p:spPr>
          <a:xfrm>
            <a:off x="3124200" y="6553200"/>
            <a:ext cx="28956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8"/>
          <p:cNvSpPr txBox="1">
            <a:spLocks noGrp="1"/>
          </p:cNvSpPr>
          <p:nvPr>
            <p:ph type="sldNum" idx="12"/>
          </p:nvPr>
        </p:nvSpPr>
        <p:spPr>
          <a:xfrm>
            <a:off x="708660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sp>
        <p:nvSpPr>
          <p:cNvPr id="58" name="Google Shape;58;p115"/>
          <p:cNvSpPr txBox="1">
            <a:spLocks noGrp="1"/>
          </p:cNvSpPr>
          <p:nvPr>
            <p:ph type="title"/>
          </p:nvPr>
        </p:nvSpPr>
        <p:spPr>
          <a:xfrm>
            <a:off x="152400" y="152400"/>
            <a:ext cx="8839200" cy="609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chemeClr val="dk2"/>
                </a:solidFill>
                <a:latin typeface="Comic Sans MS"/>
                <a:ea typeface="Comic Sans MS"/>
                <a:cs typeface="Comic Sans MS"/>
                <a:sym typeface="Comic Sans MS"/>
              </a:defRPr>
            </a:lvl1pPr>
            <a:lvl2pPr marR="0" lvl="1" algn="ctr" rtl="0">
              <a:spcBef>
                <a:spcPts val="0"/>
              </a:spcBef>
              <a:spcAft>
                <a:spcPts val="0"/>
              </a:spcAft>
              <a:buSzPts val="1400"/>
              <a:buNone/>
              <a:defRPr sz="3600" b="0" i="0" u="none" strike="noStrike" cap="none">
                <a:solidFill>
                  <a:schemeClr val="dk2"/>
                </a:solidFill>
                <a:latin typeface="Comic Sans MS"/>
                <a:ea typeface="Comic Sans MS"/>
                <a:cs typeface="Comic Sans MS"/>
                <a:sym typeface="Comic Sans MS"/>
              </a:defRPr>
            </a:lvl2pPr>
            <a:lvl3pPr marR="0" lvl="2" algn="ctr" rtl="0">
              <a:spcBef>
                <a:spcPts val="0"/>
              </a:spcBef>
              <a:spcAft>
                <a:spcPts val="0"/>
              </a:spcAft>
              <a:buSzPts val="1400"/>
              <a:buNone/>
              <a:defRPr sz="3600" b="0" i="0" u="none" strike="noStrike" cap="none">
                <a:solidFill>
                  <a:schemeClr val="dk2"/>
                </a:solidFill>
                <a:latin typeface="Comic Sans MS"/>
                <a:ea typeface="Comic Sans MS"/>
                <a:cs typeface="Comic Sans MS"/>
                <a:sym typeface="Comic Sans MS"/>
              </a:defRPr>
            </a:lvl3pPr>
            <a:lvl4pPr marR="0" lvl="3" algn="ctr" rtl="0">
              <a:spcBef>
                <a:spcPts val="0"/>
              </a:spcBef>
              <a:spcAft>
                <a:spcPts val="0"/>
              </a:spcAft>
              <a:buSzPts val="1400"/>
              <a:buNone/>
              <a:defRPr sz="3600" b="0" i="0" u="none" strike="noStrike" cap="none">
                <a:solidFill>
                  <a:schemeClr val="dk2"/>
                </a:solidFill>
                <a:latin typeface="Comic Sans MS"/>
                <a:ea typeface="Comic Sans MS"/>
                <a:cs typeface="Comic Sans MS"/>
                <a:sym typeface="Comic Sans MS"/>
              </a:defRPr>
            </a:lvl4pPr>
            <a:lvl5pPr marR="0" lvl="4" algn="ctr" rtl="0">
              <a:spcBef>
                <a:spcPts val="0"/>
              </a:spcBef>
              <a:spcAft>
                <a:spcPts val="0"/>
              </a:spcAft>
              <a:buSzPts val="1400"/>
              <a:buNone/>
              <a:defRPr sz="3600" b="0" i="0" u="none" strike="noStrike" cap="none">
                <a:solidFill>
                  <a:schemeClr val="dk2"/>
                </a:solidFill>
                <a:latin typeface="Comic Sans MS"/>
                <a:ea typeface="Comic Sans MS"/>
                <a:cs typeface="Comic Sans MS"/>
                <a:sym typeface="Comic Sans MS"/>
              </a:defRPr>
            </a:lvl5pPr>
            <a:lvl6pPr marR="0" lvl="5" algn="ctr" rtl="0">
              <a:spcBef>
                <a:spcPts val="0"/>
              </a:spcBef>
              <a:spcAft>
                <a:spcPts val="0"/>
              </a:spcAft>
              <a:buSzPts val="1400"/>
              <a:buNone/>
              <a:defRPr sz="3600" b="0" i="0" u="none" strike="noStrike" cap="none">
                <a:solidFill>
                  <a:schemeClr val="dk2"/>
                </a:solidFill>
                <a:latin typeface="Comic Sans MS"/>
                <a:ea typeface="Comic Sans MS"/>
                <a:cs typeface="Comic Sans MS"/>
                <a:sym typeface="Comic Sans MS"/>
              </a:defRPr>
            </a:lvl6pPr>
            <a:lvl7pPr marR="0" lvl="6" algn="ctr" rtl="0">
              <a:spcBef>
                <a:spcPts val="0"/>
              </a:spcBef>
              <a:spcAft>
                <a:spcPts val="0"/>
              </a:spcAft>
              <a:buSzPts val="1400"/>
              <a:buNone/>
              <a:defRPr sz="3600" b="0" i="0" u="none" strike="noStrike" cap="none">
                <a:solidFill>
                  <a:schemeClr val="dk2"/>
                </a:solidFill>
                <a:latin typeface="Comic Sans MS"/>
                <a:ea typeface="Comic Sans MS"/>
                <a:cs typeface="Comic Sans MS"/>
                <a:sym typeface="Comic Sans MS"/>
              </a:defRPr>
            </a:lvl7pPr>
            <a:lvl8pPr marR="0" lvl="7" algn="ctr" rtl="0">
              <a:spcBef>
                <a:spcPts val="0"/>
              </a:spcBef>
              <a:spcAft>
                <a:spcPts val="0"/>
              </a:spcAft>
              <a:buSzPts val="1400"/>
              <a:buNone/>
              <a:defRPr sz="3600" b="0" i="0" u="none" strike="noStrike" cap="none">
                <a:solidFill>
                  <a:schemeClr val="dk2"/>
                </a:solidFill>
                <a:latin typeface="Comic Sans MS"/>
                <a:ea typeface="Comic Sans MS"/>
                <a:cs typeface="Comic Sans MS"/>
                <a:sym typeface="Comic Sans MS"/>
              </a:defRPr>
            </a:lvl8pPr>
            <a:lvl9pPr marR="0" lvl="8" algn="ctr" rtl="0">
              <a:spcBef>
                <a:spcPts val="0"/>
              </a:spcBef>
              <a:spcAft>
                <a:spcPts val="0"/>
              </a:spcAft>
              <a:buSzPts val="1400"/>
              <a:buNone/>
              <a:defRPr sz="3600" b="0" i="0" u="none" strike="noStrike" cap="none">
                <a:solidFill>
                  <a:schemeClr val="dk2"/>
                </a:solidFill>
                <a:latin typeface="Comic Sans MS"/>
                <a:ea typeface="Comic Sans MS"/>
                <a:cs typeface="Comic Sans MS"/>
                <a:sym typeface="Comic Sans MS"/>
              </a:defRPr>
            </a:lvl9pPr>
          </a:lstStyle>
          <a:p>
            <a:endParaRPr/>
          </a:p>
        </p:txBody>
      </p:sp>
      <p:sp>
        <p:nvSpPr>
          <p:cNvPr id="59" name="Google Shape;59;p115"/>
          <p:cNvSpPr txBox="1">
            <a:spLocks noGrp="1"/>
          </p:cNvSpPr>
          <p:nvPr>
            <p:ph type="body" idx="1"/>
          </p:nvPr>
        </p:nvSpPr>
        <p:spPr>
          <a:xfrm>
            <a:off x="152400" y="838200"/>
            <a:ext cx="8839200" cy="54864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640"/>
              </a:spcBef>
              <a:spcAft>
                <a:spcPts val="0"/>
              </a:spcAft>
              <a:buSzPts val="1400"/>
              <a:buNone/>
              <a:defRPr sz="3200" b="0" i="0" u="none" strike="noStrike" cap="none">
                <a:solidFill>
                  <a:schemeClr val="accent2"/>
                </a:solidFill>
                <a:latin typeface="Comic Sans MS"/>
                <a:ea typeface="Comic Sans MS"/>
                <a:cs typeface="Comic Sans MS"/>
                <a:sym typeface="Comic Sans MS"/>
              </a:defRPr>
            </a:lvl1pPr>
            <a:lvl2pPr marL="914400" marR="0" lvl="1" indent="-228600" algn="l" rtl="0">
              <a:spcBef>
                <a:spcPts val="560"/>
              </a:spcBef>
              <a:spcAft>
                <a:spcPts val="0"/>
              </a:spcAft>
              <a:buSzPts val="1400"/>
              <a:buNone/>
              <a:defRPr sz="2800" b="0" i="0" u="none" strike="noStrike" cap="none">
                <a:solidFill>
                  <a:schemeClr val="accent2"/>
                </a:solidFill>
                <a:latin typeface="Comic Sans MS"/>
                <a:ea typeface="Comic Sans MS"/>
                <a:cs typeface="Comic Sans MS"/>
                <a:sym typeface="Comic Sans MS"/>
              </a:defRPr>
            </a:lvl2pPr>
            <a:lvl3pPr marL="1371600" marR="0" lvl="2" indent="-228600" algn="l" rtl="0">
              <a:spcBef>
                <a:spcPts val="480"/>
              </a:spcBef>
              <a:spcAft>
                <a:spcPts val="0"/>
              </a:spcAft>
              <a:buSzPts val="1400"/>
              <a:buNone/>
              <a:defRPr sz="2400" b="0" i="0" u="none" strike="noStrike" cap="none">
                <a:solidFill>
                  <a:schemeClr val="accent2"/>
                </a:solidFill>
                <a:latin typeface="Comic Sans MS"/>
                <a:ea typeface="Comic Sans MS"/>
                <a:cs typeface="Comic Sans MS"/>
                <a:sym typeface="Comic Sans MS"/>
              </a:defRPr>
            </a:lvl3pPr>
            <a:lvl4pPr marL="1828800" marR="0" lvl="3" indent="-228600" algn="l" rtl="0">
              <a:spcBef>
                <a:spcPts val="400"/>
              </a:spcBef>
              <a:spcAft>
                <a:spcPts val="0"/>
              </a:spcAft>
              <a:buSzPts val="1400"/>
              <a:buNone/>
              <a:defRPr sz="2000" b="0" i="0" u="none" strike="noStrike" cap="none">
                <a:solidFill>
                  <a:schemeClr val="accent2"/>
                </a:solidFill>
                <a:latin typeface="Comic Sans MS"/>
                <a:ea typeface="Comic Sans MS"/>
                <a:cs typeface="Comic Sans MS"/>
                <a:sym typeface="Comic Sans MS"/>
              </a:defRPr>
            </a:lvl4pPr>
            <a:lvl5pPr marL="2286000" marR="0" lvl="4" indent="-228600" algn="l" rtl="0">
              <a:spcBef>
                <a:spcPts val="360"/>
              </a:spcBef>
              <a:spcAft>
                <a:spcPts val="0"/>
              </a:spcAft>
              <a:buSzPts val="1400"/>
              <a:buNone/>
              <a:defRPr sz="1800" b="0" i="0" u="none" strike="noStrike" cap="none">
                <a:solidFill>
                  <a:schemeClr val="accent2"/>
                </a:solidFill>
                <a:latin typeface="Comic Sans MS"/>
                <a:ea typeface="Comic Sans MS"/>
                <a:cs typeface="Comic Sans MS"/>
                <a:sym typeface="Comic Sans MS"/>
              </a:defRPr>
            </a:lvl5pPr>
            <a:lvl6pPr marL="2743200" marR="0" lvl="5" indent="-228600" algn="l" rtl="0">
              <a:spcBef>
                <a:spcPts val="360"/>
              </a:spcBef>
              <a:spcAft>
                <a:spcPts val="0"/>
              </a:spcAft>
              <a:buSzPts val="1400"/>
              <a:buNone/>
              <a:defRPr sz="1800" b="0" i="0" u="none" strike="noStrike" cap="none">
                <a:solidFill>
                  <a:schemeClr val="accent2"/>
                </a:solidFill>
                <a:latin typeface="Comic Sans MS"/>
                <a:ea typeface="Comic Sans MS"/>
                <a:cs typeface="Comic Sans MS"/>
                <a:sym typeface="Comic Sans MS"/>
              </a:defRPr>
            </a:lvl6pPr>
            <a:lvl7pPr marL="3200400" marR="0" lvl="6" indent="-228600" algn="l" rtl="0">
              <a:spcBef>
                <a:spcPts val="360"/>
              </a:spcBef>
              <a:spcAft>
                <a:spcPts val="0"/>
              </a:spcAft>
              <a:buSzPts val="1400"/>
              <a:buNone/>
              <a:defRPr sz="1800" b="0" i="0" u="none" strike="noStrike" cap="none">
                <a:solidFill>
                  <a:schemeClr val="accent2"/>
                </a:solidFill>
                <a:latin typeface="Comic Sans MS"/>
                <a:ea typeface="Comic Sans MS"/>
                <a:cs typeface="Comic Sans MS"/>
                <a:sym typeface="Comic Sans MS"/>
              </a:defRPr>
            </a:lvl7pPr>
            <a:lvl8pPr marL="3657600" marR="0" lvl="7" indent="-228600" algn="l" rtl="0">
              <a:spcBef>
                <a:spcPts val="360"/>
              </a:spcBef>
              <a:spcAft>
                <a:spcPts val="0"/>
              </a:spcAft>
              <a:buSzPts val="1400"/>
              <a:buNone/>
              <a:defRPr sz="1800" b="0" i="0" u="none" strike="noStrike" cap="none">
                <a:solidFill>
                  <a:schemeClr val="accent2"/>
                </a:solidFill>
                <a:latin typeface="Comic Sans MS"/>
                <a:ea typeface="Comic Sans MS"/>
                <a:cs typeface="Comic Sans MS"/>
                <a:sym typeface="Comic Sans MS"/>
              </a:defRPr>
            </a:lvl8pPr>
            <a:lvl9pPr marL="4114800" marR="0" lvl="8" indent="-228600" algn="l" rtl="0">
              <a:spcBef>
                <a:spcPts val="360"/>
              </a:spcBef>
              <a:spcAft>
                <a:spcPts val="0"/>
              </a:spcAft>
              <a:buSzPts val="1400"/>
              <a:buNone/>
              <a:defRPr sz="1800" b="0" i="0" u="none" strike="noStrike" cap="none">
                <a:solidFill>
                  <a:schemeClr val="accent2"/>
                </a:solidFill>
                <a:latin typeface="Comic Sans MS"/>
                <a:ea typeface="Comic Sans MS"/>
                <a:cs typeface="Comic Sans MS"/>
                <a:sym typeface="Comic Sans MS"/>
              </a:defRPr>
            </a:lvl9pPr>
          </a:lstStyle>
          <a:p>
            <a:endParaRPr/>
          </a:p>
        </p:txBody>
      </p:sp>
      <p:sp>
        <p:nvSpPr>
          <p:cNvPr id="60" name="Google Shape;60;p115"/>
          <p:cNvSpPr txBox="1">
            <a:spLocks noGrp="1"/>
          </p:cNvSpPr>
          <p:nvPr>
            <p:ph type="dt" idx="10"/>
          </p:nvPr>
        </p:nvSpPr>
        <p:spPr>
          <a:xfrm>
            <a:off x="152400" y="6553200"/>
            <a:ext cx="1905000" cy="30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1" name="Google Shape;61;p115"/>
          <p:cNvSpPr txBox="1">
            <a:spLocks noGrp="1"/>
          </p:cNvSpPr>
          <p:nvPr>
            <p:ph type="ftr" idx="11"/>
          </p:nvPr>
        </p:nvSpPr>
        <p:spPr>
          <a:xfrm>
            <a:off x="3124200" y="6553200"/>
            <a:ext cx="2895600" cy="3048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2" name="Google Shape;62;p115"/>
          <p:cNvSpPr txBox="1">
            <a:spLocks noGrp="1"/>
          </p:cNvSpPr>
          <p:nvPr>
            <p:ph type="sldNum" idx="12"/>
          </p:nvPr>
        </p:nvSpPr>
        <p:spPr>
          <a:xfrm>
            <a:off x="708660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a:spLocks noGrp="1"/>
          </p:cNvSpPr>
          <p:nvPr>
            <p:ph type="ctrTitle"/>
          </p:nvPr>
        </p:nvSpPr>
        <p:spPr>
          <a:xfrm>
            <a:off x="762000" y="1066800"/>
            <a:ext cx="7772400" cy="1600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MIT-WPU</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T.Y. B.Tech</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a:r>
            <a:br>
              <a:rPr lang="en-US">
                <a:solidFill>
                  <a:schemeClr val="dk1"/>
                </a:solidFill>
                <a:latin typeface="Times New Roman"/>
                <a:ea typeface="Times New Roman"/>
                <a:cs typeface="Times New Roman"/>
                <a:sym typeface="Times New Roman"/>
              </a:rPr>
            </a:br>
            <a:r>
              <a:rPr lang="en-US" sz="3600">
                <a:solidFill>
                  <a:schemeClr val="dk1"/>
                </a:solidFill>
                <a:latin typeface="Times New Roman"/>
                <a:ea typeface="Times New Roman"/>
                <a:cs typeface="Times New Roman"/>
                <a:sym typeface="Times New Roman"/>
              </a:rPr>
              <a:t>System Software and Compilers</a:t>
            </a:r>
            <a:endParaRPr>
              <a:solidFill>
                <a:srgbClr val="00B0F0"/>
              </a:solidFill>
              <a:latin typeface="Times New Roman"/>
              <a:ea typeface="Times New Roman"/>
              <a:cs typeface="Times New Roman"/>
              <a:sym typeface="Times New Roman"/>
            </a:endParaRPr>
          </a:p>
        </p:txBody>
      </p:sp>
      <p:sp>
        <p:nvSpPr>
          <p:cNvPr id="137" name="Google Shape;137;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38" name="Google Shape;138;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39" name="Google Shape;139;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a:t>
            </a:fld>
            <a:endParaRPr/>
          </a:p>
        </p:txBody>
      </p:sp>
      <p:pic>
        <p:nvPicPr>
          <p:cNvPr id="140" name="Google Shape;140;p1"/>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0"/>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r>
              <a:rPr lang="en-US"/>
              <a:t>Contd…</a:t>
            </a:r>
            <a:endParaRPr/>
          </a:p>
        </p:txBody>
      </p:sp>
      <p:sp>
        <p:nvSpPr>
          <p:cNvPr id="234" name="Google Shape;234;p10"/>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rmAutofit fontScale="92500" lnSpcReduction="10000"/>
          </a:bodyPr>
          <a:lstStyle/>
          <a:p>
            <a:pPr marL="457200" lvl="0" indent="-431800" algn="l" rtl="0">
              <a:lnSpc>
                <a:spcPct val="100000"/>
              </a:lnSpc>
              <a:spcBef>
                <a:spcPts val="640"/>
              </a:spcBef>
              <a:spcAft>
                <a:spcPts val="0"/>
              </a:spcAft>
              <a:buSzPct val="172972"/>
              <a:buNone/>
            </a:pPr>
            <a:r>
              <a:rPr lang="en-US" sz="2000">
                <a:latin typeface="Times New Roman"/>
                <a:ea typeface="Times New Roman"/>
                <a:cs typeface="Times New Roman"/>
                <a:sym typeface="Times New Roman"/>
              </a:rPr>
              <a:t>Start of definition                                         MACRO</a:t>
            </a:r>
            <a:endParaRPr/>
          </a:p>
          <a:p>
            <a:pPr marL="457200" lvl="0" indent="-431800" algn="l" rtl="0">
              <a:lnSpc>
                <a:spcPct val="100000"/>
              </a:lnSpc>
              <a:spcBef>
                <a:spcPts val="640"/>
              </a:spcBef>
              <a:spcAft>
                <a:spcPts val="0"/>
              </a:spcAft>
              <a:buSzPct val="172972"/>
              <a:buNone/>
            </a:pPr>
            <a:r>
              <a:rPr lang="en-US" sz="2000">
                <a:latin typeface="Times New Roman"/>
                <a:ea typeface="Times New Roman"/>
                <a:cs typeface="Times New Roman"/>
                <a:sym typeface="Times New Roman"/>
              </a:rPr>
              <a:t>Macro name                                                 [              ]</a:t>
            </a:r>
            <a:endParaRPr/>
          </a:p>
          <a:p>
            <a:pPr marL="457200" lvl="0" indent="-431800" algn="l" rtl="0">
              <a:lnSpc>
                <a:spcPct val="100000"/>
              </a:lnSpc>
              <a:spcBef>
                <a:spcPts val="640"/>
              </a:spcBef>
              <a:spcAft>
                <a:spcPts val="0"/>
              </a:spcAft>
              <a:buSzPct val="172972"/>
              <a:buNone/>
            </a:pPr>
            <a:r>
              <a:rPr lang="en-US" sz="2000">
                <a:latin typeface="Times New Roman"/>
                <a:ea typeface="Times New Roman"/>
                <a:cs typeface="Times New Roman"/>
                <a:sym typeface="Times New Roman"/>
              </a:rPr>
              <a:t>Sequence to be abbreviated                                </a:t>
            </a:r>
            <a:endParaRPr/>
          </a:p>
          <a:p>
            <a:pPr marL="457200" lvl="0" indent="-431800" algn="l" rtl="0">
              <a:lnSpc>
                <a:spcPct val="100000"/>
              </a:lnSpc>
              <a:spcBef>
                <a:spcPts val="640"/>
              </a:spcBef>
              <a:spcAft>
                <a:spcPts val="0"/>
              </a:spcAft>
              <a:buSzPct val="172972"/>
              <a:buNone/>
            </a:pPr>
            <a:endParaRPr sz="20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172972"/>
              <a:buNone/>
            </a:pPr>
            <a:endParaRPr sz="20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172972"/>
              <a:buNone/>
            </a:pPr>
            <a:r>
              <a:rPr lang="en-US" sz="2000">
                <a:latin typeface="Times New Roman"/>
                <a:ea typeface="Times New Roman"/>
                <a:cs typeface="Times New Roman"/>
                <a:sym typeface="Times New Roman"/>
              </a:rPr>
              <a:t>End of definition                                          MEND</a:t>
            </a:r>
            <a:endParaRPr/>
          </a:p>
          <a:p>
            <a:pPr marL="457200" lvl="0" indent="-431800" algn="l" rtl="0">
              <a:lnSpc>
                <a:spcPct val="100000"/>
              </a:lnSpc>
              <a:spcBef>
                <a:spcPts val="640"/>
              </a:spcBef>
              <a:spcAft>
                <a:spcPts val="0"/>
              </a:spcAft>
              <a:buSzPct val="172972"/>
              <a:buNone/>
            </a:pPr>
            <a:endParaRPr sz="20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172972"/>
              <a:buNone/>
            </a:pPr>
            <a:r>
              <a:rPr lang="en-US" sz="2000">
                <a:latin typeface="Times New Roman"/>
                <a:ea typeface="Times New Roman"/>
                <a:cs typeface="Times New Roman"/>
                <a:sym typeface="Times New Roman"/>
              </a:rPr>
              <a:t>INCR is replaced by</a:t>
            </a:r>
            <a:endParaRPr/>
          </a:p>
          <a:p>
            <a:pPr marL="457200" lvl="0" indent="-431800" algn="l" rtl="0">
              <a:lnSpc>
                <a:spcPct val="100000"/>
              </a:lnSpc>
              <a:spcBef>
                <a:spcPts val="640"/>
              </a:spcBef>
              <a:spcAft>
                <a:spcPts val="0"/>
              </a:spcAft>
              <a:buSzPct val="172972"/>
              <a:buNone/>
            </a:pPr>
            <a:r>
              <a:rPr lang="en-US" sz="2000">
                <a:latin typeface="Times New Roman"/>
                <a:ea typeface="Times New Roman"/>
                <a:cs typeface="Times New Roman"/>
                <a:sym typeface="Times New Roman"/>
              </a:rPr>
              <a:t>A      1,DATA                    </a:t>
            </a:r>
            <a:endParaRPr/>
          </a:p>
          <a:p>
            <a:pPr marL="457200" lvl="0" indent="-431800" algn="l" rtl="0">
              <a:lnSpc>
                <a:spcPct val="100000"/>
              </a:lnSpc>
              <a:spcBef>
                <a:spcPts val="640"/>
              </a:spcBef>
              <a:spcAft>
                <a:spcPts val="0"/>
              </a:spcAft>
              <a:buSzPct val="172972"/>
              <a:buNone/>
            </a:pPr>
            <a:r>
              <a:rPr lang="en-US" sz="2000">
                <a:latin typeface="Times New Roman"/>
                <a:ea typeface="Times New Roman"/>
                <a:cs typeface="Times New Roman"/>
                <a:sym typeface="Times New Roman"/>
              </a:rPr>
              <a:t>A      2,DATA</a:t>
            </a:r>
            <a:endParaRPr/>
          </a:p>
          <a:p>
            <a:pPr marL="457200" lvl="0" indent="-431800" algn="l" rtl="0">
              <a:lnSpc>
                <a:spcPct val="100000"/>
              </a:lnSpc>
              <a:spcBef>
                <a:spcPts val="640"/>
              </a:spcBef>
              <a:spcAft>
                <a:spcPts val="0"/>
              </a:spcAft>
              <a:buSzPct val="172972"/>
              <a:buNone/>
            </a:pPr>
            <a:r>
              <a:rPr lang="en-US" sz="2000">
                <a:latin typeface="Times New Roman"/>
                <a:ea typeface="Times New Roman"/>
                <a:cs typeface="Times New Roman"/>
                <a:sym typeface="Times New Roman"/>
              </a:rPr>
              <a:t>A      3,DATA</a:t>
            </a:r>
            <a:endParaRPr/>
          </a:p>
          <a:p>
            <a:pPr marL="457200" lvl="0" indent="-431800" algn="l" rtl="0">
              <a:lnSpc>
                <a:spcPct val="100000"/>
              </a:lnSpc>
              <a:spcBef>
                <a:spcPts val="640"/>
              </a:spcBef>
              <a:spcAft>
                <a:spcPts val="0"/>
              </a:spcAft>
              <a:buSzPct val="172972"/>
              <a:buChar char="•"/>
            </a:pPr>
            <a:r>
              <a:rPr lang="en-US" sz="2000">
                <a:latin typeface="Times New Roman"/>
                <a:ea typeface="Times New Roman"/>
                <a:cs typeface="Times New Roman"/>
                <a:sym typeface="Times New Roman"/>
              </a:rPr>
              <a:t>Macro definition itself does not appear in the expanded source code.</a:t>
            </a:r>
            <a:endParaRPr/>
          </a:p>
          <a:p>
            <a:pPr marL="457200" lvl="0" indent="-431800" algn="l" rtl="0">
              <a:lnSpc>
                <a:spcPct val="100000"/>
              </a:lnSpc>
              <a:spcBef>
                <a:spcPts val="640"/>
              </a:spcBef>
              <a:spcAft>
                <a:spcPts val="0"/>
              </a:spcAft>
              <a:buSzPct val="172972"/>
              <a:buChar char="•"/>
            </a:pPr>
            <a:r>
              <a:rPr lang="en-US" sz="2000" b="1">
                <a:latin typeface="Times New Roman"/>
                <a:ea typeface="Times New Roman"/>
                <a:cs typeface="Times New Roman"/>
                <a:sym typeface="Times New Roman"/>
              </a:rPr>
              <a:t>Macro call </a:t>
            </a:r>
            <a:r>
              <a:rPr lang="en-US" sz="2000">
                <a:latin typeface="Times New Roman"/>
                <a:ea typeface="Times New Roman"/>
                <a:cs typeface="Times New Roman"/>
                <a:sym typeface="Times New Roman"/>
              </a:rPr>
              <a:t> is occurrence in the source program of the macro name , as an operation mnemonic to be expanded .</a:t>
            </a:r>
            <a:endParaRPr sz="2000" b="1">
              <a:latin typeface="Times New Roman"/>
              <a:ea typeface="Times New Roman"/>
              <a:cs typeface="Times New Roman"/>
              <a:sym typeface="Times New Roman"/>
            </a:endParaRPr>
          </a:p>
        </p:txBody>
      </p:sp>
      <p:sp>
        <p:nvSpPr>
          <p:cNvPr id="235" name="Google Shape;23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236" name="Google Shape;23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237" name="Google Shape;23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a:t>
            </a:fld>
            <a:endParaRPr/>
          </a:p>
        </p:txBody>
      </p:sp>
      <p:cxnSp>
        <p:nvCxnSpPr>
          <p:cNvPr id="238" name="Google Shape;238;p10"/>
          <p:cNvCxnSpPr/>
          <p:nvPr/>
        </p:nvCxnSpPr>
        <p:spPr>
          <a:xfrm>
            <a:off x="2590800" y="1219200"/>
            <a:ext cx="2133600" cy="1588"/>
          </a:xfrm>
          <a:prstGeom prst="straightConnector1">
            <a:avLst/>
          </a:prstGeom>
          <a:noFill/>
          <a:ln w="9525" cap="flat" cmpd="sng">
            <a:solidFill>
              <a:srgbClr val="4A7DBA"/>
            </a:solidFill>
            <a:prstDash val="solid"/>
            <a:round/>
            <a:headEnd type="none" w="sm" len="sm"/>
            <a:tailEnd type="stealth" w="med" len="med"/>
          </a:ln>
        </p:spPr>
      </p:cxnSp>
      <p:cxnSp>
        <p:nvCxnSpPr>
          <p:cNvPr id="239" name="Google Shape;239;p10"/>
          <p:cNvCxnSpPr/>
          <p:nvPr/>
        </p:nvCxnSpPr>
        <p:spPr>
          <a:xfrm>
            <a:off x="2133600" y="1524000"/>
            <a:ext cx="2590800" cy="1588"/>
          </a:xfrm>
          <a:prstGeom prst="straightConnector1">
            <a:avLst/>
          </a:prstGeom>
          <a:noFill/>
          <a:ln w="9525" cap="flat" cmpd="sng">
            <a:solidFill>
              <a:srgbClr val="4A7DBA"/>
            </a:solidFill>
            <a:prstDash val="solid"/>
            <a:round/>
            <a:headEnd type="none" w="sm" len="sm"/>
            <a:tailEnd type="stealth" w="med" len="med"/>
          </a:ln>
        </p:spPr>
      </p:cxnSp>
      <p:cxnSp>
        <p:nvCxnSpPr>
          <p:cNvPr id="240" name="Google Shape;240;p10"/>
          <p:cNvCxnSpPr/>
          <p:nvPr/>
        </p:nvCxnSpPr>
        <p:spPr>
          <a:xfrm>
            <a:off x="3581400" y="1905000"/>
            <a:ext cx="1143000" cy="1588"/>
          </a:xfrm>
          <a:prstGeom prst="straightConnector1">
            <a:avLst/>
          </a:prstGeom>
          <a:noFill/>
          <a:ln w="9525" cap="flat" cmpd="sng">
            <a:solidFill>
              <a:srgbClr val="4A7DBA"/>
            </a:solidFill>
            <a:prstDash val="solid"/>
            <a:round/>
            <a:headEnd type="none" w="sm" len="sm"/>
            <a:tailEnd type="stealth" w="med" len="med"/>
          </a:ln>
        </p:spPr>
      </p:cxnSp>
      <p:sp>
        <p:nvSpPr>
          <p:cNvPr id="241" name="Google Shape;241;p10"/>
          <p:cNvSpPr/>
          <p:nvPr/>
        </p:nvSpPr>
        <p:spPr>
          <a:xfrm>
            <a:off x="4953000" y="1828800"/>
            <a:ext cx="152400" cy="685800"/>
          </a:xfrm>
          <a:prstGeom prst="lef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cxnSp>
        <p:nvCxnSpPr>
          <p:cNvPr id="242" name="Google Shape;242;p10"/>
          <p:cNvCxnSpPr/>
          <p:nvPr/>
        </p:nvCxnSpPr>
        <p:spPr>
          <a:xfrm>
            <a:off x="5257800" y="2057400"/>
            <a:ext cx="990600" cy="1588"/>
          </a:xfrm>
          <a:prstGeom prst="straightConnector1">
            <a:avLst/>
          </a:prstGeom>
          <a:noFill/>
          <a:ln w="9525" cap="flat" cmpd="sng">
            <a:solidFill>
              <a:srgbClr val="4A7DBA"/>
            </a:solidFill>
            <a:prstDash val="solid"/>
            <a:round/>
            <a:headEnd type="none" w="sm" len="sm"/>
            <a:tailEnd type="none" w="sm" len="sm"/>
          </a:ln>
        </p:spPr>
      </p:cxnSp>
      <p:cxnSp>
        <p:nvCxnSpPr>
          <p:cNvPr id="243" name="Google Shape;243;p10"/>
          <p:cNvCxnSpPr/>
          <p:nvPr/>
        </p:nvCxnSpPr>
        <p:spPr>
          <a:xfrm>
            <a:off x="5334000" y="2209800"/>
            <a:ext cx="990600" cy="1588"/>
          </a:xfrm>
          <a:prstGeom prst="straightConnector1">
            <a:avLst/>
          </a:prstGeom>
          <a:noFill/>
          <a:ln w="9525" cap="flat" cmpd="sng">
            <a:solidFill>
              <a:srgbClr val="4A7DBA"/>
            </a:solidFill>
            <a:prstDash val="solid"/>
            <a:round/>
            <a:headEnd type="none" w="sm" len="sm"/>
            <a:tailEnd type="none" w="sm" len="sm"/>
          </a:ln>
        </p:spPr>
      </p:cxnSp>
      <p:cxnSp>
        <p:nvCxnSpPr>
          <p:cNvPr id="244" name="Google Shape;244;p10"/>
          <p:cNvCxnSpPr/>
          <p:nvPr/>
        </p:nvCxnSpPr>
        <p:spPr>
          <a:xfrm>
            <a:off x="5257800" y="2209800"/>
            <a:ext cx="990600" cy="1588"/>
          </a:xfrm>
          <a:prstGeom prst="straightConnector1">
            <a:avLst/>
          </a:prstGeom>
          <a:noFill/>
          <a:ln w="9525" cap="flat" cmpd="sng">
            <a:solidFill>
              <a:srgbClr val="4A7DBA"/>
            </a:solidFill>
            <a:prstDash val="solid"/>
            <a:round/>
            <a:headEnd type="none" w="sm" len="sm"/>
            <a:tailEnd type="none" w="sm" len="sm"/>
          </a:ln>
        </p:spPr>
      </p:cxnSp>
      <p:cxnSp>
        <p:nvCxnSpPr>
          <p:cNvPr id="245" name="Google Shape;245;p10"/>
          <p:cNvCxnSpPr/>
          <p:nvPr/>
        </p:nvCxnSpPr>
        <p:spPr>
          <a:xfrm>
            <a:off x="5257800" y="2362200"/>
            <a:ext cx="990600" cy="1588"/>
          </a:xfrm>
          <a:prstGeom prst="straightConnector1">
            <a:avLst/>
          </a:prstGeom>
          <a:noFill/>
          <a:ln w="9525" cap="flat" cmpd="sng">
            <a:solidFill>
              <a:srgbClr val="4A7DBA"/>
            </a:solidFill>
            <a:prstDash val="solid"/>
            <a:round/>
            <a:headEnd type="none" w="sm" len="sm"/>
            <a:tailEnd type="none" w="sm" len="sm"/>
          </a:ln>
        </p:spPr>
      </p:cxnSp>
      <p:cxnSp>
        <p:nvCxnSpPr>
          <p:cNvPr id="246" name="Google Shape;246;p10"/>
          <p:cNvCxnSpPr/>
          <p:nvPr/>
        </p:nvCxnSpPr>
        <p:spPr>
          <a:xfrm>
            <a:off x="2514600" y="2895600"/>
            <a:ext cx="2133600" cy="1588"/>
          </a:xfrm>
          <a:prstGeom prst="straightConnector1">
            <a:avLst/>
          </a:prstGeom>
          <a:noFill/>
          <a:ln w="9525" cap="flat" cmpd="sng">
            <a:solidFill>
              <a:srgbClr val="4A7DBA"/>
            </a:solidFill>
            <a:prstDash val="solid"/>
            <a:round/>
            <a:headEnd type="none" w="sm" len="sm"/>
            <a:tailEnd type="stealth" w="med" len="med"/>
          </a:ln>
        </p:spPr>
      </p:cxnSp>
      <p:pic>
        <p:nvPicPr>
          <p:cNvPr id="247" name="Google Shape;247;p10"/>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1393" name="Google Shape;1393;p100"/>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394" name="Google Shape;1394;p100"/>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395" name="Google Shape;1395;p10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396" name="Google Shape;1396;p10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397" name="Google Shape;1397;p10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100</a:t>
            </a:fld>
            <a:endParaRPr/>
          </a:p>
        </p:txBody>
      </p:sp>
      <p:pic>
        <p:nvPicPr>
          <p:cNvPr id="1398" name="Google Shape;1398;p100"/>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399" name="Google Shape;1399;p100"/>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00B050"/>
                          </a:solidFill>
                        </a:rPr>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400" name="Google Shape;1400;p100"/>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r>
            </a:tbl>
          </a:graphicData>
        </a:graphic>
      </p:graphicFrame>
      <p:graphicFrame>
        <p:nvGraphicFramePr>
          <p:cNvPr id="1401" name="Google Shape;1401;p100"/>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&amp;Y</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402" name="Google Shape;1402;p100"/>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403" name="Google Shape;1403;p100"/>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404" name="Google Shape;1404;p100"/>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Google Shape;1409;p101"/>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410" name="Google Shape;1410;p101"/>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411" name="Google Shape;1411;p10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412" name="Google Shape;1412;p10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413" name="Google Shape;1413;p10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101</a:t>
            </a:fld>
            <a:endParaRPr/>
          </a:p>
        </p:txBody>
      </p:sp>
      <p:pic>
        <p:nvPicPr>
          <p:cNvPr id="1414" name="Google Shape;1414;p101"/>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415" name="Google Shape;1415;p101"/>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00B050"/>
                          </a:solidFill>
                        </a:rPr>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DC              A(#2)</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416" name="Google Shape;1416;p101"/>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r>
            </a:tbl>
          </a:graphicData>
        </a:graphic>
      </p:graphicFrame>
      <p:graphicFrame>
        <p:nvGraphicFramePr>
          <p:cNvPr id="1417" name="Google Shape;1417;p101"/>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&amp;Y</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418" name="Google Shape;1418;p101"/>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419" name="Google Shape;1419;p101"/>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420" name="Google Shape;1420;p101"/>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Google Shape;1425;p102"/>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426" name="Google Shape;1426;p102"/>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427" name="Google Shape;1427;p10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428" name="Google Shape;1428;p10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429" name="Google Shape;1429;p10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102</a:t>
            </a:fld>
            <a:endParaRPr/>
          </a:p>
        </p:txBody>
      </p:sp>
      <p:pic>
        <p:nvPicPr>
          <p:cNvPr id="1430" name="Google Shape;1430;p102"/>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431" name="Google Shape;1431;p102"/>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00B050"/>
                          </a:solidFill>
                        </a:rPr>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DC              A(#1)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                 15,=V(COS)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16</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14450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432" name="Google Shape;1432;p102"/>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r>
            </a:tbl>
          </a:graphicData>
        </a:graphic>
      </p:graphicFrame>
      <p:graphicFrame>
        <p:nvGraphicFramePr>
          <p:cNvPr id="1433" name="Google Shape;1433;p102"/>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&amp;Y</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434" name="Google Shape;1434;p102"/>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435" name="Google Shape;1435;p102"/>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436" name="Google Shape;1436;p102"/>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103"/>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442" name="Google Shape;1442;p103"/>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443" name="Google Shape;1443;p10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444" name="Google Shape;1444;p10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445" name="Google Shape;1445;p10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103</a:t>
            </a:fld>
            <a:endParaRPr/>
          </a:p>
        </p:txBody>
      </p:sp>
      <p:pic>
        <p:nvPicPr>
          <p:cNvPr id="1446" name="Google Shape;1446;p103"/>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447" name="Google Shape;1447;p103"/>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00B050"/>
                          </a:solidFill>
                        </a:rPr>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DC              A(#1)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                 15,=V(COS)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16</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17</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448" name="Google Shape;1448;p103"/>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r>
            </a:tbl>
          </a:graphicData>
        </a:graphic>
      </p:graphicFrame>
      <p:graphicFrame>
        <p:nvGraphicFramePr>
          <p:cNvPr id="1449" name="Google Shape;1449;p103"/>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&amp;Y</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450" name="Google Shape;1450;p103"/>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451" name="Google Shape;1451;p103"/>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452" name="Google Shape;1452;p103"/>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104"/>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458" name="Google Shape;1458;p104"/>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459" name="Google Shape;1459;p10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460" name="Google Shape;1460;p10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461" name="Google Shape;1461;p10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104</a:t>
            </a:fld>
            <a:endParaRPr/>
          </a:p>
        </p:txBody>
      </p:sp>
      <p:pic>
        <p:nvPicPr>
          <p:cNvPr id="1462" name="Google Shape;1462;p104"/>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463" name="Google Shape;1463;p104"/>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00B050"/>
                          </a:solidFill>
                        </a:rPr>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DC              A(#1)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                 15,=V(COS)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16</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17</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graphicFrame>
        <p:nvGraphicFramePr>
          <p:cNvPr id="1464" name="Google Shape;1464;p104"/>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r>
            </a:tbl>
          </a:graphicData>
        </a:graphic>
      </p:graphicFrame>
      <p:graphicFrame>
        <p:nvGraphicFramePr>
          <p:cNvPr id="1465" name="Google Shape;1465;p104"/>
          <p:cNvGraphicFramePr/>
          <p:nvPr/>
        </p:nvGraphicFramePr>
        <p:xfrm>
          <a:off x="5899091" y="299157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&amp;Y</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466" name="Google Shape;1466;p104"/>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467" name="Google Shape;1467;p104"/>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468" name="Google Shape;1468;p104"/>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
        <p:nvSpPr>
          <p:cNvPr id="1469" name="Google Shape;1469;p104"/>
          <p:cNvSpPr/>
          <p:nvPr/>
        </p:nvSpPr>
        <p:spPr>
          <a:xfrm>
            <a:off x="5826577" y="4227871"/>
            <a:ext cx="193223" cy="2027702"/>
          </a:xfrm>
          <a:prstGeom prst="righ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70" name="Google Shape;1470;p104"/>
          <p:cNvSpPr txBox="1"/>
          <p:nvPr/>
        </p:nvSpPr>
        <p:spPr>
          <a:xfrm>
            <a:off x="6292645" y="4876800"/>
            <a:ext cx="192712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Expansion of Define Cos call</a:t>
            </a:r>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p105"/>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476" name="Google Shape;1476;p105"/>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477" name="Google Shape;1477;p10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478" name="Google Shape;1478;p10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479" name="Google Shape;1479;p10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105</a:t>
            </a:fld>
            <a:endParaRPr/>
          </a:p>
        </p:txBody>
      </p:sp>
      <p:pic>
        <p:nvPicPr>
          <p:cNvPr id="1480" name="Google Shape;1480;p105"/>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481" name="Google Shape;1481;p105"/>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00B050"/>
                          </a:solidFill>
                        </a:rPr>
                        <a:t>CNOP        0,4</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DC              A(#1)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                 15,=V(COS)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16</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17</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graphicFrame>
        <p:nvGraphicFramePr>
          <p:cNvPr id="1482" name="Google Shape;1482;p105"/>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r>
            </a:tbl>
          </a:graphicData>
        </a:graphic>
      </p:graphicFrame>
      <p:graphicFrame>
        <p:nvGraphicFramePr>
          <p:cNvPr id="1483" name="Google Shape;1483;p105"/>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&amp;Y</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AR</a:t>
                      </a:r>
                      <a:endParaRPr/>
                    </a:p>
                  </a:txBody>
                  <a:tcPr marL="91450" marR="91450" marT="45725" marB="45725"/>
                </a:tc>
              </a:tr>
            </a:tbl>
          </a:graphicData>
        </a:graphic>
      </p:graphicFrame>
      <p:sp>
        <p:nvSpPr>
          <p:cNvPr id="1484" name="Google Shape;1484;p105"/>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485" name="Google Shape;1485;p105"/>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486" name="Google Shape;1486;p105"/>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
        <p:nvSpPr>
          <p:cNvPr id="1487" name="Google Shape;1487;p105"/>
          <p:cNvSpPr txBox="1"/>
          <p:nvPr/>
        </p:nvSpPr>
        <p:spPr>
          <a:xfrm>
            <a:off x="6184490" y="4496564"/>
            <a:ext cx="211393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Expansion of COS AR call </a:t>
            </a:r>
            <a:endParaRPr/>
          </a:p>
        </p:txBody>
      </p:sp>
      <p:graphicFrame>
        <p:nvGraphicFramePr>
          <p:cNvPr id="1488" name="Google Shape;1488;p105"/>
          <p:cNvGraphicFramePr/>
          <p:nvPr/>
        </p:nvGraphicFramePr>
        <p:xfrm>
          <a:off x="6122817" y="5057775"/>
          <a:ext cx="2316325" cy="914430"/>
        </p:xfrm>
        <a:graphic>
          <a:graphicData uri="http://schemas.openxmlformats.org/drawingml/2006/table">
            <a:tbl>
              <a:tblPr firstRow="1" bandRow="1">
                <a:noFill/>
                <a:tableStyleId>{68504AED-5CF8-448F-9AF8-AC7CFE761405}</a:tableStyleId>
              </a:tblPr>
              <a:tblGrid>
                <a:gridCol w="2316325"/>
              </a:tblGrid>
              <a:tr h="263100">
                <a:tc>
                  <a:txBody>
                    <a:bodyPr/>
                    <a:lstStyle/>
                    <a:p>
                      <a:pPr marL="0" marR="0" lvl="0" indent="0" algn="l" rtl="0">
                        <a:lnSpc>
                          <a:spcPct val="100000"/>
                        </a:lnSpc>
                        <a:spcBef>
                          <a:spcPts val="0"/>
                        </a:spcBef>
                        <a:spcAft>
                          <a:spcPts val="0"/>
                        </a:spcAft>
                        <a:buNone/>
                      </a:pPr>
                      <a:r>
                        <a:rPr lang="en-US" sz="1400" u="none" strike="noStrike" cap="none"/>
                        <a:t>Expanded file</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CNOP        0,4</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106"/>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494" name="Google Shape;1494;p106"/>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495" name="Google Shape;1495;p10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496" name="Google Shape;1496;p10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497" name="Google Shape;1497;p10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106</a:t>
            </a:fld>
            <a:endParaRPr/>
          </a:p>
        </p:txBody>
      </p:sp>
      <p:pic>
        <p:nvPicPr>
          <p:cNvPr id="1498" name="Google Shape;1498;p106"/>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499" name="Google Shape;1499;p106"/>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00B050"/>
                          </a:solidFill>
                        </a:rPr>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DC              A(#1)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                 15,=V(COS)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16</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17</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graphicFrame>
        <p:nvGraphicFramePr>
          <p:cNvPr id="1500" name="Google Shape;1500;p106"/>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r>
            </a:tbl>
          </a:graphicData>
        </a:graphic>
      </p:graphicFrame>
      <p:graphicFrame>
        <p:nvGraphicFramePr>
          <p:cNvPr id="1501" name="Google Shape;1501;p106"/>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&amp;Y</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AR</a:t>
                      </a:r>
                      <a:endParaRPr/>
                    </a:p>
                  </a:txBody>
                  <a:tcPr marL="91450" marR="91450" marT="45725" marB="45725"/>
                </a:tc>
              </a:tr>
            </a:tbl>
          </a:graphicData>
        </a:graphic>
      </p:graphicFrame>
      <p:sp>
        <p:nvSpPr>
          <p:cNvPr id="1502" name="Google Shape;1502;p106"/>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503" name="Google Shape;1503;p106"/>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504" name="Google Shape;1504;p106"/>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
        <p:nvSpPr>
          <p:cNvPr id="1505" name="Google Shape;1505;p106"/>
          <p:cNvSpPr txBox="1"/>
          <p:nvPr/>
        </p:nvSpPr>
        <p:spPr>
          <a:xfrm>
            <a:off x="6184490" y="4496564"/>
            <a:ext cx="211393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Expansion of COS AR call </a:t>
            </a:r>
            <a:endParaRPr/>
          </a:p>
        </p:txBody>
      </p:sp>
      <p:graphicFrame>
        <p:nvGraphicFramePr>
          <p:cNvPr id="1506" name="Google Shape;1506;p106"/>
          <p:cNvGraphicFramePr/>
          <p:nvPr/>
        </p:nvGraphicFramePr>
        <p:xfrm>
          <a:off x="6122817" y="5057775"/>
          <a:ext cx="2316325" cy="914430"/>
        </p:xfrm>
        <a:graphic>
          <a:graphicData uri="http://schemas.openxmlformats.org/drawingml/2006/table">
            <a:tbl>
              <a:tblPr firstRow="1" bandRow="1">
                <a:noFill/>
                <a:tableStyleId>{68504AED-5CF8-448F-9AF8-AC7CFE761405}</a:tableStyleId>
              </a:tblPr>
              <a:tblGrid>
                <a:gridCol w="2316325"/>
              </a:tblGrid>
              <a:tr h="263100">
                <a:tc>
                  <a:txBody>
                    <a:bodyPr/>
                    <a:lstStyle/>
                    <a:p>
                      <a:pPr marL="0" marR="0" lvl="0" indent="0" algn="l" rtl="0">
                        <a:lnSpc>
                          <a:spcPct val="100000"/>
                        </a:lnSpc>
                        <a:spcBef>
                          <a:spcPts val="0"/>
                        </a:spcBef>
                        <a:spcAft>
                          <a:spcPts val="0"/>
                        </a:spcAft>
                        <a:buNone/>
                      </a:pPr>
                      <a:r>
                        <a:rPr lang="en-US" sz="1400" u="none" strike="noStrike" cap="none"/>
                        <a:t>Expanded file</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CNOP        0,4</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BAL            1,*+8</a:t>
                      </a:r>
                      <a:endParaRPr sz="14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107"/>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512" name="Google Shape;1512;p107"/>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513" name="Google Shape;1513;p10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514" name="Google Shape;1514;p10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515" name="Google Shape;1515;p10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107</a:t>
            </a:fld>
            <a:endParaRPr/>
          </a:p>
        </p:txBody>
      </p:sp>
      <p:pic>
        <p:nvPicPr>
          <p:cNvPr id="1516" name="Google Shape;1516;p107"/>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517" name="Google Shape;1517;p107"/>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14</a:t>
                      </a:r>
                      <a:endParaRPr/>
                    </a:p>
                  </a:txBody>
                  <a:tcPr marL="91450" marR="91450" marT="45725" marB="45725"/>
                </a:tc>
                <a:tc>
                  <a:txBody>
                    <a:bodyPr/>
                    <a:lstStyle/>
                    <a:p>
                      <a:pPr marL="0" marR="0" lvl="0" indent="0" algn="l" rtl="0">
                        <a:lnSpc>
                          <a:spcPct val="100000"/>
                        </a:lnSpc>
                        <a:spcBef>
                          <a:spcPts val="0"/>
                        </a:spcBef>
                        <a:spcAft>
                          <a:spcPts val="0"/>
                        </a:spcAft>
                        <a:buClr>
                          <a:srgbClr val="00B050"/>
                        </a:buClr>
                        <a:buSzPts val="1400"/>
                        <a:buFont typeface="Arial"/>
                        <a:buNone/>
                      </a:pPr>
                      <a:r>
                        <a:rPr lang="en-US" sz="1400" u="none" strike="noStrike" cap="none">
                          <a:solidFill>
                            <a:srgbClr val="00B050"/>
                          </a:solidFill>
                        </a:rPr>
                        <a:t>DC              A(#2)</a:t>
                      </a:r>
                      <a:endParaRPr sz="1400" u="none" strike="noStrike" cap="none">
                        <a:solidFill>
                          <a:srgbClr val="00B050"/>
                        </a:solidFill>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                 15,=V(COS)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16</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17</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graphicFrame>
        <p:nvGraphicFramePr>
          <p:cNvPr id="1518" name="Google Shape;1518;p107"/>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r>
            </a:tbl>
          </a:graphicData>
        </a:graphic>
      </p:graphicFrame>
      <p:graphicFrame>
        <p:nvGraphicFramePr>
          <p:cNvPr id="1519" name="Google Shape;1519;p107"/>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&amp;Y</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AR</a:t>
                      </a:r>
                      <a:endParaRPr/>
                    </a:p>
                  </a:txBody>
                  <a:tcPr marL="91450" marR="91450" marT="45725" marB="45725"/>
                </a:tc>
              </a:tr>
            </a:tbl>
          </a:graphicData>
        </a:graphic>
      </p:graphicFrame>
      <p:sp>
        <p:nvSpPr>
          <p:cNvPr id="1520" name="Google Shape;1520;p107"/>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521" name="Google Shape;1521;p107"/>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522" name="Google Shape;1522;p107"/>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
        <p:nvSpPr>
          <p:cNvPr id="1523" name="Google Shape;1523;p107"/>
          <p:cNvSpPr txBox="1"/>
          <p:nvPr/>
        </p:nvSpPr>
        <p:spPr>
          <a:xfrm>
            <a:off x="6184490" y="4496564"/>
            <a:ext cx="211393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Expansion of COS AR call </a:t>
            </a:r>
            <a:endParaRPr/>
          </a:p>
        </p:txBody>
      </p:sp>
      <p:graphicFrame>
        <p:nvGraphicFramePr>
          <p:cNvPr id="1524" name="Google Shape;1524;p107"/>
          <p:cNvGraphicFramePr/>
          <p:nvPr/>
        </p:nvGraphicFramePr>
        <p:xfrm>
          <a:off x="6122817" y="5057775"/>
          <a:ext cx="2316325" cy="1219240"/>
        </p:xfrm>
        <a:graphic>
          <a:graphicData uri="http://schemas.openxmlformats.org/drawingml/2006/table">
            <a:tbl>
              <a:tblPr firstRow="1" bandRow="1">
                <a:noFill/>
                <a:tableStyleId>{68504AED-5CF8-448F-9AF8-AC7CFE761405}</a:tableStyleId>
              </a:tblPr>
              <a:tblGrid>
                <a:gridCol w="2316325"/>
              </a:tblGrid>
              <a:tr h="263100">
                <a:tc>
                  <a:txBody>
                    <a:bodyPr/>
                    <a:lstStyle/>
                    <a:p>
                      <a:pPr marL="0" marR="0" lvl="0" indent="0" algn="l" rtl="0">
                        <a:lnSpc>
                          <a:spcPct val="100000"/>
                        </a:lnSpc>
                        <a:spcBef>
                          <a:spcPts val="0"/>
                        </a:spcBef>
                        <a:spcAft>
                          <a:spcPts val="0"/>
                        </a:spcAft>
                        <a:buNone/>
                      </a:pPr>
                      <a:r>
                        <a:rPr lang="en-US" sz="1400" u="none" strike="noStrike" cap="none"/>
                        <a:t>Expanded file</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CNOP        0,4</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BAL            1,*+8</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DC              A(AR)</a:t>
                      </a:r>
                      <a:endParaRPr sz="14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Google Shape;1529;p108"/>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530" name="Google Shape;1530;p108"/>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531" name="Google Shape;1531;p10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532" name="Google Shape;1532;p10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533" name="Google Shape;1533;p10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108</a:t>
            </a:fld>
            <a:endParaRPr/>
          </a:p>
        </p:txBody>
      </p:sp>
      <p:pic>
        <p:nvPicPr>
          <p:cNvPr id="1534" name="Google Shape;1534;p108"/>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535" name="Google Shape;1535;p108"/>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DC              A(#2)</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15</a:t>
                      </a:r>
                      <a:endParaRPr/>
                    </a:p>
                  </a:txBody>
                  <a:tcPr marL="91450" marR="91450" marT="45725" marB="45725"/>
                </a:tc>
                <a:tc>
                  <a:txBody>
                    <a:bodyPr/>
                    <a:lstStyle/>
                    <a:p>
                      <a:pPr marL="0" marR="0" lvl="0" indent="0" algn="l" rtl="0">
                        <a:lnSpc>
                          <a:spcPct val="100000"/>
                        </a:lnSpc>
                        <a:spcBef>
                          <a:spcPts val="0"/>
                        </a:spcBef>
                        <a:spcAft>
                          <a:spcPts val="0"/>
                        </a:spcAft>
                        <a:buClr>
                          <a:srgbClr val="00B050"/>
                        </a:buClr>
                        <a:buSzPts val="1400"/>
                        <a:buFont typeface="Arial"/>
                        <a:buNone/>
                      </a:pPr>
                      <a:r>
                        <a:rPr lang="en-US" sz="1400" u="none" strike="noStrike" cap="none">
                          <a:solidFill>
                            <a:srgbClr val="00B050"/>
                          </a:solidFill>
                        </a:rPr>
                        <a:t>L                 15,=V(COS)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16</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17</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graphicFrame>
        <p:nvGraphicFramePr>
          <p:cNvPr id="1536" name="Google Shape;1536;p108"/>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r>
            </a:tbl>
          </a:graphicData>
        </a:graphic>
      </p:graphicFrame>
      <p:graphicFrame>
        <p:nvGraphicFramePr>
          <p:cNvPr id="1537" name="Google Shape;1537;p108"/>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&amp;Y</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AR</a:t>
                      </a:r>
                      <a:endParaRPr/>
                    </a:p>
                  </a:txBody>
                  <a:tcPr marL="91450" marR="91450" marT="45725" marB="45725"/>
                </a:tc>
              </a:tr>
            </a:tbl>
          </a:graphicData>
        </a:graphic>
      </p:graphicFrame>
      <p:sp>
        <p:nvSpPr>
          <p:cNvPr id="1538" name="Google Shape;1538;p108"/>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539" name="Google Shape;1539;p108"/>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540" name="Google Shape;1540;p108"/>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
        <p:nvSpPr>
          <p:cNvPr id="1541" name="Google Shape;1541;p108"/>
          <p:cNvSpPr txBox="1"/>
          <p:nvPr/>
        </p:nvSpPr>
        <p:spPr>
          <a:xfrm>
            <a:off x="6184490" y="4496564"/>
            <a:ext cx="211393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Expansion of COS AR call </a:t>
            </a:r>
            <a:endParaRPr/>
          </a:p>
        </p:txBody>
      </p:sp>
      <p:graphicFrame>
        <p:nvGraphicFramePr>
          <p:cNvPr id="1542" name="Google Shape;1542;p108"/>
          <p:cNvGraphicFramePr/>
          <p:nvPr/>
        </p:nvGraphicFramePr>
        <p:xfrm>
          <a:off x="6122817" y="5057775"/>
          <a:ext cx="2316325" cy="1524050"/>
        </p:xfrm>
        <a:graphic>
          <a:graphicData uri="http://schemas.openxmlformats.org/drawingml/2006/table">
            <a:tbl>
              <a:tblPr firstRow="1" bandRow="1">
                <a:noFill/>
                <a:tableStyleId>{68504AED-5CF8-448F-9AF8-AC7CFE761405}</a:tableStyleId>
              </a:tblPr>
              <a:tblGrid>
                <a:gridCol w="2316325"/>
              </a:tblGrid>
              <a:tr h="263100">
                <a:tc>
                  <a:txBody>
                    <a:bodyPr/>
                    <a:lstStyle/>
                    <a:p>
                      <a:pPr marL="0" marR="0" lvl="0" indent="0" algn="l" rtl="0">
                        <a:lnSpc>
                          <a:spcPct val="100000"/>
                        </a:lnSpc>
                        <a:spcBef>
                          <a:spcPts val="0"/>
                        </a:spcBef>
                        <a:spcAft>
                          <a:spcPts val="0"/>
                        </a:spcAft>
                        <a:buNone/>
                      </a:pPr>
                      <a:r>
                        <a:rPr lang="en-US" sz="1400" u="none" strike="noStrike" cap="none"/>
                        <a:t>Expanded file</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CNOP        0,4</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BAL            1,*+8</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DC              A(AR)</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                 15,=V(COS)</a:t>
                      </a:r>
                      <a:endParaRPr sz="14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109"/>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548" name="Google Shape;1548;p109"/>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549" name="Google Shape;1549;p10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550" name="Google Shape;1550;p10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551" name="Google Shape;1551;p10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109</a:t>
            </a:fld>
            <a:endParaRPr/>
          </a:p>
        </p:txBody>
      </p:sp>
      <p:pic>
        <p:nvPicPr>
          <p:cNvPr id="1552" name="Google Shape;1552;p109"/>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553" name="Google Shape;1553;p109"/>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DC              A(#2)</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                 15,=V(COS)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16</a:t>
                      </a:r>
                      <a:endParaRPr/>
                    </a:p>
                  </a:txBody>
                  <a:tcPr marL="91450" marR="91450" marT="45725" marB="45725"/>
                </a:tc>
                <a:tc>
                  <a:txBody>
                    <a:bodyPr/>
                    <a:lstStyle/>
                    <a:p>
                      <a:pPr marL="0" marR="0" lvl="0" indent="0" algn="l" rtl="0">
                        <a:lnSpc>
                          <a:spcPct val="100000"/>
                        </a:lnSpc>
                        <a:spcBef>
                          <a:spcPts val="0"/>
                        </a:spcBef>
                        <a:spcAft>
                          <a:spcPts val="0"/>
                        </a:spcAft>
                        <a:buClr>
                          <a:srgbClr val="00B050"/>
                        </a:buClr>
                        <a:buSzPts val="1400"/>
                        <a:buFont typeface="Arial"/>
                        <a:buNone/>
                      </a:pPr>
                      <a:r>
                        <a:rPr lang="en-US" sz="1400" u="none" strike="noStrike" cap="none">
                          <a:solidFill>
                            <a:srgbClr val="00B050"/>
                          </a:solidFill>
                        </a:rPr>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17</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graphicFrame>
        <p:nvGraphicFramePr>
          <p:cNvPr id="1554" name="Google Shape;1554;p109"/>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r>
            </a:tbl>
          </a:graphicData>
        </a:graphic>
      </p:graphicFrame>
      <p:graphicFrame>
        <p:nvGraphicFramePr>
          <p:cNvPr id="1555" name="Google Shape;1555;p109"/>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&amp;Y</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AR</a:t>
                      </a:r>
                      <a:endParaRPr/>
                    </a:p>
                  </a:txBody>
                  <a:tcPr marL="91450" marR="91450" marT="45725" marB="45725"/>
                </a:tc>
              </a:tr>
            </a:tbl>
          </a:graphicData>
        </a:graphic>
      </p:graphicFrame>
      <p:sp>
        <p:nvSpPr>
          <p:cNvPr id="1556" name="Google Shape;1556;p109"/>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557" name="Google Shape;1557;p109"/>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558" name="Google Shape;1558;p109"/>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
        <p:nvSpPr>
          <p:cNvPr id="1559" name="Google Shape;1559;p109"/>
          <p:cNvSpPr txBox="1"/>
          <p:nvPr/>
        </p:nvSpPr>
        <p:spPr>
          <a:xfrm>
            <a:off x="1285875" y="5336480"/>
            <a:ext cx="233270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1560" name="Google Shape;1560;p109"/>
          <p:cNvGraphicFramePr/>
          <p:nvPr/>
        </p:nvGraphicFramePr>
        <p:xfrm>
          <a:off x="6122817" y="4686300"/>
          <a:ext cx="2316325" cy="1828860"/>
        </p:xfrm>
        <a:graphic>
          <a:graphicData uri="http://schemas.openxmlformats.org/drawingml/2006/table">
            <a:tbl>
              <a:tblPr firstRow="1" bandRow="1">
                <a:noFill/>
                <a:tableStyleId>{68504AED-5CF8-448F-9AF8-AC7CFE761405}</a:tableStyleId>
              </a:tblPr>
              <a:tblGrid>
                <a:gridCol w="2316325"/>
              </a:tblGrid>
              <a:tr h="263100">
                <a:tc>
                  <a:txBody>
                    <a:bodyPr/>
                    <a:lstStyle/>
                    <a:p>
                      <a:pPr marL="0" marR="0" lvl="0" indent="0" algn="l" rtl="0">
                        <a:lnSpc>
                          <a:spcPct val="100000"/>
                        </a:lnSpc>
                        <a:spcBef>
                          <a:spcPts val="0"/>
                        </a:spcBef>
                        <a:spcAft>
                          <a:spcPts val="0"/>
                        </a:spcAft>
                        <a:buNone/>
                      </a:pPr>
                      <a:r>
                        <a:rPr lang="en-US" sz="1400" u="none" strike="noStrike" cap="none"/>
                        <a:t>Expanded file</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CNOP        0,4</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BAL            1,*+8</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DC              A(AR)</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                 15,=V(COS)</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BALR         14,15</a:t>
                      </a:r>
                      <a:endParaRPr sz="14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1"/>
          <p:cNvSpPr txBox="1">
            <a:spLocks noGrp="1"/>
          </p:cNvSpPr>
          <p:nvPr>
            <p:ph type="title"/>
          </p:nvPr>
        </p:nvSpPr>
        <p:spPr>
          <a:xfrm>
            <a:off x="4429496" y="142505"/>
            <a:ext cx="4257304" cy="5700156"/>
          </a:xfrm>
          <a:prstGeom prst="rect">
            <a:avLst/>
          </a:prstGeom>
          <a:noFill/>
          <a:ln>
            <a:noFill/>
          </a:ln>
        </p:spPr>
        <p:txBody>
          <a:bodyPr spcFirstLastPara="1" wrap="square" lIns="91425" tIns="45700" rIns="91425" bIns="45700" anchor="ctr" anchorCtr="0">
            <a:noAutofit/>
          </a:bodyPr>
          <a:lstStyle/>
          <a:p>
            <a:pPr marL="0" lvl="1" indent="0" algn="ctr" rtl="0">
              <a:lnSpc>
                <a:spcPct val="100000"/>
              </a:lnSpc>
              <a:spcBef>
                <a:spcPts val="0"/>
              </a:spcBef>
              <a:spcAft>
                <a:spcPts val="0"/>
              </a:spcAft>
              <a:buSzPts val="1400"/>
              <a:buNone/>
            </a:pPr>
            <a:r>
              <a:rPr lang="en-US" sz="2000"/>
              <a:t>START</a:t>
            </a:r>
            <a:br>
              <a:rPr lang="en-US" sz="2000"/>
            </a:br>
            <a:r>
              <a:rPr lang="en-US" sz="2000"/>
              <a:t>MOVER AREG S2</a:t>
            </a:r>
            <a:br>
              <a:rPr lang="en-US" sz="2000"/>
            </a:br>
            <a:r>
              <a:rPr lang="en-US" sz="2000"/>
              <a:t>MOVER BREG S3</a:t>
            </a:r>
            <a:br>
              <a:rPr lang="en-US" sz="2000"/>
            </a:br>
            <a:r>
              <a:rPr lang="en-US" sz="1800" b="1"/>
              <a:t>Add AREG S1</a:t>
            </a:r>
            <a:br>
              <a:rPr lang="en-US" sz="1800" b="1"/>
            </a:br>
            <a:r>
              <a:rPr lang="en-US" sz="1800" b="1"/>
              <a:t>Add BREG S1</a:t>
            </a:r>
            <a:r>
              <a:rPr lang="en-US" sz="2000"/>
              <a:t/>
            </a:r>
            <a:br>
              <a:rPr lang="en-US" sz="2000"/>
            </a:br>
            <a:r>
              <a:rPr lang="en-US" sz="2000"/>
              <a:t>PRINT AREG</a:t>
            </a:r>
            <a:br>
              <a:rPr lang="en-US" sz="2000"/>
            </a:br>
            <a:r>
              <a:rPr lang="en-US" sz="2000"/>
              <a:t>PRINT BREG</a:t>
            </a:r>
            <a:br>
              <a:rPr lang="en-US" sz="2000"/>
            </a:br>
            <a:r>
              <a:rPr lang="en-US" sz="2000"/>
              <a:t>MOVER AREG S3</a:t>
            </a:r>
            <a:br>
              <a:rPr lang="en-US" sz="2000"/>
            </a:br>
            <a:r>
              <a:rPr lang="en-US" sz="2000"/>
              <a:t>MOVER BREG S2</a:t>
            </a:r>
            <a:br>
              <a:rPr lang="en-US" sz="2000"/>
            </a:br>
            <a:r>
              <a:rPr lang="en-US" sz="2000" b="1"/>
              <a:t>Add AREG S1</a:t>
            </a:r>
            <a:br>
              <a:rPr lang="en-US" sz="2000" b="1"/>
            </a:br>
            <a:r>
              <a:rPr lang="en-US" sz="2000" b="1"/>
              <a:t>Add BREG S1</a:t>
            </a:r>
            <a:r>
              <a:rPr lang="en-US" sz="2000"/>
              <a:t/>
            </a:r>
            <a:br>
              <a:rPr lang="en-US" sz="2000"/>
            </a:br>
            <a:r>
              <a:rPr lang="en-US" sz="2000"/>
              <a:t>PRINT AREG</a:t>
            </a:r>
            <a:br>
              <a:rPr lang="en-US" sz="2000"/>
            </a:br>
            <a:r>
              <a:rPr lang="en-US" sz="2000"/>
              <a:t>PRINT BREG</a:t>
            </a:r>
            <a:br>
              <a:rPr lang="en-US" sz="2000"/>
            </a:br>
            <a:r>
              <a:rPr lang="en-US" sz="2000"/>
              <a:t>S1 DC 5</a:t>
            </a:r>
            <a:br>
              <a:rPr lang="en-US" sz="2000"/>
            </a:br>
            <a:r>
              <a:rPr lang="en-US" sz="2000"/>
              <a:t>S2 DC 10</a:t>
            </a:r>
            <a:br>
              <a:rPr lang="en-US" sz="2000"/>
            </a:br>
            <a:r>
              <a:rPr lang="en-US" sz="2000"/>
              <a:t>S3 DC 11</a:t>
            </a:r>
            <a:br>
              <a:rPr lang="en-US" sz="2000"/>
            </a:br>
            <a:r>
              <a:rPr lang="en-US" sz="2000"/>
              <a:t>END</a:t>
            </a:r>
            <a:endParaRPr sz="2000"/>
          </a:p>
        </p:txBody>
      </p:sp>
      <p:sp>
        <p:nvSpPr>
          <p:cNvPr id="253" name="Google Shape;253;p11"/>
          <p:cNvSpPr txBox="1">
            <a:spLocks noGrp="1"/>
          </p:cNvSpPr>
          <p:nvPr>
            <p:ph type="body" idx="1"/>
          </p:nvPr>
        </p:nvSpPr>
        <p:spPr>
          <a:xfrm>
            <a:off x="457200" y="0"/>
            <a:ext cx="2784764" cy="6685808"/>
          </a:xfrm>
          <a:prstGeom prst="rect">
            <a:avLst/>
          </a:prstGeom>
          <a:noFill/>
          <a:ln>
            <a:noFill/>
          </a:ln>
        </p:spPr>
        <p:txBody>
          <a:bodyPr spcFirstLastPara="1" wrap="square" lIns="91425" tIns="45700" rIns="91425" bIns="45700" anchor="t" anchorCtr="0">
            <a:noAutofit/>
          </a:bodyPr>
          <a:lstStyle/>
          <a:p>
            <a:pPr marL="457200" lvl="0" indent="-431800" algn="l" rtl="0">
              <a:lnSpc>
                <a:spcPct val="100000"/>
              </a:lnSpc>
              <a:spcBef>
                <a:spcPts val="640"/>
              </a:spcBef>
              <a:spcAft>
                <a:spcPts val="0"/>
              </a:spcAft>
              <a:buSzPts val="3200"/>
              <a:buChar char="•"/>
            </a:pPr>
            <a:r>
              <a:rPr lang="en-US" sz="1800">
                <a:solidFill>
                  <a:srgbClr val="FF0000"/>
                </a:solidFill>
              </a:rPr>
              <a:t>MACRO INCR</a:t>
            </a:r>
            <a:endParaRPr/>
          </a:p>
          <a:p>
            <a:pPr marL="914400" lvl="1" indent="-406400" algn="l" rtl="0">
              <a:lnSpc>
                <a:spcPct val="100000"/>
              </a:lnSpc>
              <a:spcBef>
                <a:spcPts val="560"/>
              </a:spcBef>
              <a:spcAft>
                <a:spcPts val="0"/>
              </a:spcAft>
              <a:buSzPts val="2800"/>
              <a:buNone/>
            </a:pPr>
            <a:r>
              <a:rPr lang="en-US" sz="1800">
                <a:solidFill>
                  <a:srgbClr val="FF0000"/>
                </a:solidFill>
              </a:rPr>
              <a:t>Add AREG S1</a:t>
            </a:r>
            <a:endParaRPr/>
          </a:p>
          <a:p>
            <a:pPr marL="914400" lvl="1" indent="-406400" algn="l" rtl="0">
              <a:lnSpc>
                <a:spcPct val="100000"/>
              </a:lnSpc>
              <a:spcBef>
                <a:spcPts val="560"/>
              </a:spcBef>
              <a:spcAft>
                <a:spcPts val="0"/>
              </a:spcAft>
              <a:buSzPts val="2800"/>
              <a:buNone/>
            </a:pPr>
            <a:r>
              <a:rPr lang="en-US" sz="1800">
                <a:solidFill>
                  <a:srgbClr val="FF0000"/>
                </a:solidFill>
              </a:rPr>
              <a:t>Add BREG S1</a:t>
            </a:r>
            <a:endParaRPr/>
          </a:p>
          <a:p>
            <a:pPr marL="457200" lvl="0" indent="-431800" algn="l" rtl="0">
              <a:lnSpc>
                <a:spcPct val="100000"/>
              </a:lnSpc>
              <a:spcBef>
                <a:spcPts val="640"/>
              </a:spcBef>
              <a:spcAft>
                <a:spcPts val="0"/>
              </a:spcAft>
              <a:buSzPts val="3200"/>
              <a:buChar char="•"/>
            </a:pPr>
            <a:r>
              <a:rPr lang="en-US" sz="1800">
                <a:solidFill>
                  <a:srgbClr val="FF0000"/>
                </a:solidFill>
              </a:rPr>
              <a:t>MEND</a:t>
            </a:r>
            <a:endParaRPr/>
          </a:p>
          <a:p>
            <a:pPr marL="457200" lvl="0" indent="-431800" algn="l" rtl="0">
              <a:lnSpc>
                <a:spcPct val="100000"/>
              </a:lnSpc>
              <a:spcBef>
                <a:spcPts val="640"/>
              </a:spcBef>
              <a:spcAft>
                <a:spcPts val="0"/>
              </a:spcAft>
              <a:buSzPts val="3200"/>
              <a:buChar char="•"/>
            </a:pPr>
            <a:r>
              <a:rPr lang="en-US" sz="1800"/>
              <a:t>START</a:t>
            </a:r>
            <a:endParaRPr/>
          </a:p>
          <a:p>
            <a:pPr marL="457200" lvl="0" indent="-431800" algn="l" rtl="0">
              <a:lnSpc>
                <a:spcPct val="100000"/>
              </a:lnSpc>
              <a:spcBef>
                <a:spcPts val="640"/>
              </a:spcBef>
              <a:spcAft>
                <a:spcPts val="0"/>
              </a:spcAft>
              <a:buSzPts val="3200"/>
              <a:buChar char="•"/>
            </a:pPr>
            <a:r>
              <a:rPr lang="en-US" sz="1800"/>
              <a:t>MOVER AREG S2</a:t>
            </a:r>
            <a:endParaRPr/>
          </a:p>
          <a:p>
            <a:pPr marL="457200" lvl="0" indent="-431800" algn="l" rtl="0">
              <a:lnSpc>
                <a:spcPct val="100000"/>
              </a:lnSpc>
              <a:spcBef>
                <a:spcPts val="640"/>
              </a:spcBef>
              <a:spcAft>
                <a:spcPts val="0"/>
              </a:spcAft>
              <a:buSzPts val="3200"/>
              <a:buChar char="•"/>
            </a:pPr>
            <a:r>
              <a:rPr lang="en-US" sz="1800"/>
              <a:t>MOVER BREG S3</a:t>
            </a:r>
            <a:endParaRPr/>
          </a:p>
          <a:p>
            <a:pPr marL="457200" lvl="0" indent="-431800" algn="l" rtl="0">
              <a:lnSpc>
                <a:spcPct val="100000"/>
              </a:lnSpc>
              <a:spcBef>
                <a:spcPts val="640"/>
              </a:spcBef>
              <a:spcAft>
                <a:spcPts val="0"/>
              </a:spcAft>
              <a:buSzPts val="3200"/>
              <a:buChar char="•"/>
            </a:pPr>
            <a:r>
              <a:rPr lang="en-US" sz="1800">
                <a:solidFill>
                  <a:srgbClr val="FF0000"/>
                </a:solidFill>
              </a:rPr>
              <a:t>INCR</a:t>
            </a:r>
            <a:endParaRPr/>
          </a:p>
          <a:p>
            <a:pPr marL="457200" lvl="0" indent="-431800" algn="l" rtl="0">
              <a:lnSpc>
                <a:spcPct val="100000"/>
              </a:lnSpc>
              <a:spcBef>
                <a:spcPts val="640"/>
              </a:spcBef>
              <a:spcAft>
                <a:spcPts val="0"/>
              </a:spcAft>
              <a:buSzPts val="3200"/>
              <a:buChar char="•"/>
            </a:pPr>
            <a:r>
              <a:rPr lang="en-US" sz="1800"/>
              <a:t>PRINT AREG</a:t>
            </a:r>
            <a:endParaRPr/>
          </a:p>
          <a:p>
            <a:pPr marL="457200" lvl="0" indent="-431800" algn="l" rtl="0">
              <a:lnSpc>
                <a:spcPct val="100000"/>
              </a:lnSpc>
              <a:spcBef>
                <a:spcPts val="640"/>
              </a:spcBef>
              <a:spcAft>
                <a:spcPts val="0"/>
              </a:spcAft>
              <a:buSzPts val="3200"/>
              <a:buChar char="•"/>
            </a:pPr>
            <a:r>
              <a:rPr lang="en-US" sz="1800"/>
              <a:t>PRINT BREG</a:t>
            </a:r>
            <a:endParaRPr/>
          </a:p>
          <a:p>
            <a:pPr marL="457200" lvl="0" indent="-431800" algn="l" rtl="0">
              <a:lnSpc>
                <a:spcPct val="100000"/>
              </a:lnSpc>
              <a:spcBef>
                <a:spcPts val="640"/>
              </a:spcBef>
              <a:spcAft>
                <a:spcPts val="0"/>
              </a:spcAft>
              <a:buSzPts val="3200"/>
              <a:buChar char="•"/>
            </a:pPr>
            <a:r>
              <a:rPr lang="en-US" sz="1800"/>
              <a:t>MOVER AREG S3</a:t>
            </a:r>
            <a:endParaRPr/>
          </a:p>
          <a:p>
            <a:pPr marL="457200" lvl="0" indent="-431800" algn="l" rtl="0">
              <a:lnSpc>
                <a:spcPct val="100000"/>
              </a:lnSpc>
              <a:spcBef>
                <a:spcPts val="640"/>
              </a:spcBef>
              <a:spcAft>
                <a:spcPts val="0"/>
              </a:spcAft>
              <a:buSzPts val="3200"/>
              <a:buChar char="•"/>
            </a:pPr>
            <a:r>
              <a:rPr lang="en-US" sz="1800"/>
              <a:t>MOVER BREG S2</a:t>
            </a:r>
            <a:endParaRPr/>
          </a:p>
          <a:p>
            <a:pPr marL="457200" lvl="0" indent="-431800" algn="l" rtl="0">
              <a:lnSpc>
                <a:spcPct val="100000"/>
              </a:lnSpc>
              <a:spcBef>
                <a:spcPts val="640"/>
              </a:spcBef>
              <a:spcAft>
                <a:spcPts val="0"/>
              </a:spcAft>
              <a:buSzPts val="3200"/>
              <a:buChar char="•"/>
            </a:pPr>
            <a:r>
              <a:rPr lang="en-US" sz="1800">
                <a:solidFill>
                  <a:srgbClr val="FF0000"/>
                </a:solidFill>
              </a:rPr>
              <a:t>INCR</a:t>
            </a:r>
            <a:endParaRPr/>
          </a:p>
          <a:p>
            <a:pPr marL="457200" lvl="0" indent="-431800" algn="l" rtl="0">
              <a:lnSpc>
                <a:spcPct val="100000"/>
              </a:lnSpc>
              <a:spcBef>
                <a:spcPts val="640"/>
              </a:spcBef>
              <a:spcAft>
                <a:spcPts val="0"/>
              </a:spcAft>
              <a:buSzPts val="3200"/>
              <a:buChar char="•"/>
            </a:pPr>
            <a:r>
              <a:rPr lang="en-US" sz="1800"/>
              <a:t>PRINT AREG</a:t>
            </a:r>
            <a:endParaRPr/>
          </a:p>
          <a:p>
            <a:pPr marL="457200" lvl="0" indent="-431800" algn="l" rtl="0">
              <a:lnSpc>
                <a:spcPct val="100000"/>
              </a:lnSpc>
              <a:spcBef>
                <a:spcPts val="640"/>
              </a:spcBef>
              <a:spcAft>
                <a:spcPts val="0"/>
              </a:spcAft>
              <a:buSzPts val="3200"/>
              <a:buChar char="•"/>
            </a:pPr>
            <a:r>
              <a:rPr lang="en-US" sz="1800"/>
              <a:t>PRINT BREG</a:t>
            </a:r>
            <a:endParaRPr/>
          </a:p>
          <a:p>
            <a:pPr marL="457200" lvl="0" indent="-431800" algn="l" rtl="0">
              <a:lnSpc>
                <a:spcPct val="100000"/>
              </a:lnSpc>
              <a:spcBef>
                <a:spcPts val="640"/>
              </a:spcBef>
              <a:spcAft>
                <a:spcPts val="0"/>
              </a:spcAft>
              <a:buSzPts val="3200"/>
              <a:buChar char="•"/>
            </a:pPr>
            <a:r>
              <a:rPr lang="en-US" sz="1800"/>
              <a:t>S1 DC 5</a:t>
            </a:r>
            <a:endParaRPr/>
          </a:p>
          <a:p>
            <a:pPr marL="457200" lvl="0" indent="-431800" algn="l" rtl="0">
              <a:lnSpc>
                <a:spcPct val="100000"/>
              </a:lnSpc>
              <a:spcBef>
                <a:spcPts val="640"/>
              </a:spcBef>
              <a:spcAft>
                <a:spcPts val="0"/>
              </a:spcAft>
              <a:buSzPts val="3200"/>
              <a:buChar char="•"/>
            </a:pPr>
            <a:r>
              <a:rPr lang="en-US" sz="1800"/>
              <a:t>S2 DC 10</a:t>
            </a:r>
            <a:endParaRPr/>
          </a:p>
          <a:p>
            <a:pPr marL="457200" lvl="0" indent="-431800" algn="l" rtl="0">
              <a:lnSpc>
                <a:spcPct val="100000"/>
              </a:lnSpc>
              <a:spcBef>
                <a:spcPts val="640"/>
              </a:spcBef>
              <a:spcAft>
                <a:spcPts val="0"/>
              </a:spcAft>
              <a:buSzPts val="3200"/>
              <a:buChar char="•"/>
            </a:pPr>
            <a:r>
              <a:rPr lang="en-US" sz="1800"/>
              <a:t>S3 DC 11</a:t>
            </a:r>
            <a:endParaRPr/>
          </a:p>
          <a:p>
            <a:pPr marL="457200" lvl="0" indent="-431800" algn="l" rtl="0">
              <a:lnSpc>
                <a:spcPct val="100000"/>
              </a:lnSpc>
              <a:spcBef>
                <a:spcPts val="640"/>
              </a:spcBef>
              <a:spcAft>
                <a:spcPts val="0"/>
              </a:spcAft>
              <a:buSzPts val="3200"/>
              <a:buChar char="•"/>
            </a:pPr>
            <a:r>
              <a:rPr lang="en-US" sz="1800"/>
              <a:t>END</a:t>
            </a:r>
            <a:endParaRPr/>
          </a:p>
          <a:p>
            <a:pPr marL="457200" lvl="0" indent="-228600" algn="l" rtl="0">
              <a:lnSpc>
                <a:spcPct val="100000"/>
              </a:lnSpc>
              <a:spcBef>
                <a:spcPts val="640"/>
              </a:spcBef>
              <a:spcAft>
                <a:spcPts val="0"/>
              </a:spcAft>
              <a:buSzPts val="3200"/>
              <a:buNone/>
            </a:pPr>
            <a:endParaRPr/>
          </a:p>
          <a:p>
            <a:pPr marL="457200" lvl="0" indent="-431800" algn="l" rtl="0">
              <a:lnSpc>
                <a:spcPct val="100000"/>
              </a:lnSpc>
              <a:spcBef>
                <a:spcPts val="640"/>
              </a:spcBef>
              <a:spcAft>
                <a:spcPts val="0"/>
              </a:spcAft>
              <a:buSzPts val="3200"/>
              <a:buNone/>
            </a:pPr>
            <a:endParaRPr/>
          </a:p>
          <a:p>
            <a:pPr marL="457200" lvl="0" indent="-228600" algn="l" rtl="0">
              <a:lnSpc>
                <a:spcPct val="100000"/>
              </a:lnSpc>
              <a:spcBef>
                <a:spcPts val="640"/>
              </a:spcBef>
              <a:spcAft>
                <a:spcPts val="0"/>
              </a:spcAft>
              <a:buSzPts val="3200"/>
              <a:buNone/>
            </a:pPr>
            <a:endParaRPr/>
          </a:p>
          <a:p>
            <a:pPr marL="457200" lvl="0" indent="-228600" algn="l" rtl="0">
              <a:lnSpc>
                <a:spcPct val="100000"/>
              </a:lnSpc>
              <a:spcBef>
                <a:spcPts val="640"/>
              </a:spcBef>
              <a:spcAft>
                <a:spcPts val="0"/>
              </a:spcAft>
              <a:buSzPts val="3200"/>
              <a:buNone/>
            </a:pPr>
            <a:endParaRPr/>
          </a:p>
        </p:txBody>
      </p:sp>
      <p:sp>
        <p:nvSpPr>
          <p:cNvPr id="254" name="Google Shape;25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255" name="Google Shape;25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256" name="Google Shape;25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1565" name="Google Shape;1565;p110"/>
          <p:cNvSpPr txBox="1">
            <a:spLocks noGrp="1"/>
          </p:cNvSpPr>
          <p:nvPr>
            <p:ph type="title"/>
          </p:nvPr>
        </p:nvSpPr>
        <p:spPr>
          <a:xfrm>
            <a:off x="457200" y="274638"/>
            <a:ext cx="8229600" cy="1063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566" name="Google Shape;1566;p110"/>
          <p:cNvSpPr txBox="1">
            <a:spLocks noGrp="1"/>
          </p:cNvSpPr>
          <p:nvPr>
            <p:ph type="body" idx="1"/>
          </p:nvPr>
        </p:nvSpPr>
        <p:spPr>
          <a:xfrm>
            <a:off x="703384" y="829994"/>
            <a:ext cx="7983415" cy="5655213"/>
          </a:xfrm>
          <a:prstGeom prst="rect">
            <a:avLst/>
          </a:prstGeom>
          <a:noFill/>
          <a:ln>
            <a:noFill/>
          </a:ln>
        </p:spPr>
        <p:txBody>
          <a:bodyPr spcFirstLastPara="1" wrap="square" lIns="91425" tIns="45700" rIns="91425" bIns="45700" anchor="t" anchorCtr="0">
            <a:noAutofit/>
          </a:bodyPr>
          <a:lstStyle/>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START</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L               1,&amp;ARG</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A               1,F’1’</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ST              1,&amp;ARG</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ADD1        &amp;ARG3</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ADDS   DATA1,DATA2,DATA3</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ts val="3200"/>
              <a:buNone/>
            </a:pPr>
            <a:r>
              <a:rPr lang="en-US" sz="10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ts val="3200"/>
              <a:buNone/>
            </a:pPr>
            <a:r>
              <a:rPr lang="en-US" sz="1000"/>
              <a:t>END</a:t>
            </a:r>
            <a:endParaRPr sz="1400"/>
          </a:p>
        </p:txBody>
      </p:sp>
      <p:sp>
        <p:nvSpPr>
          <p:cNvPr id="1567" name="Google Shape;1567;p1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568" name="Google Shape;1568;p1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569" name="Google Shape;1569;p1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110</a:t>
            </a:fld>
            <a:endParaRPr/>
          </a:p>
        </p:txBody>
      </p:sp>
      <p:pic>
        <p:nvPicPr>
          <p:cNvPr id="1570" name="Google Shape;1570;p110"/>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574"/>
        <p:cNvGrpSpPr/>
        <p:nvPr/>
      </p:nvGrpSpPr>
      <p:grpSpPr>
        <a:xfrm>
          <a:off x="0" y="0"/>
          <a:ext cx="0" cy="0"/>
          <a:chOff x="0" y="0"/>
          <a:chExt cx="0" cy="0"/>
        </a:xfrm>
      </p:grpSpPr>
      <p:sp>
        <p:nvSpPr>
          <p:cNvPr id="1575" name="Google Shape;1575;p111"/>
          <p:cNvSpPr txBox="1">
            <a:spLocks noGrp="1"/>
          </p:cNvSpPr>
          <p:nvPr>
            <p:ph type="title"/>
          </p:nvPr>
        </p:nvSpPr>
        <p:spPr>
          <a:xfrm>
            <a:off x="457200" y="274638"/>
            <a:ext cx="8229600" cy="1063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576" name="Google Shape;1576;p111"/>
          <p:cNvSpPr txBox="1">
            <a:spLocks noGrp="1"/>
          </p:cNvSpPr>
          <p:nvPr>
            <p:ph type="body" idx="1"/>
          </p:nvPr>
        </p:nvSpPr>
        <p:spPr>
          <a:xfrm>
            <a:off x="604910" y="787790"/>
            <a:ext cx="8081889" cy="5689209"/>
          </a:xfrm>
          <a:prstGeom prst="rect">
            <a:avLst/>
          </a:prstGeom>
          <a:noFill/>
          <a:ln>
            <a:noFill/>
          </a:ln>
        </p:spPr>
        <p:txBody>
          <a:bodyPr spcFirstLastPara="1" wrap="square" lIns="91425" tIns="45700" rIns="91425" bIns="45700" anchor="t" anchorCtr="0">
            <a:normAutofit fontScale="32500" lnSpcReduction="20000"/>
          </a:bodyPr>
          <a:lstStyle/>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START</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L               1,&amp;ARG</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               1,F’1’</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ST              1,&amp;ARG</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ADD1        &amp;ARG3</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ADDS   DATA1,DATA2,DATA3</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307692"/>
              <a:buNone/>
            </a:pPr>
            <a:r>
              <a:rPr lang="en-US"/>
              <a:t>END</a:t>
            </a:r>
            <a:endParaRPr/>
          </a:p>
          <a:p>
            <a:pPr marL="457200" lvl="0" indent="-228600" algn="l" rtl="0">
              <a:lnSpc>
                <a:spcPct val="100000"/>
              </a:lnSpc>
              <a:spcBef>
                <a:spcPts val="640"/>
              </a:spcBef>
              <a:spcAft>
                <a:spcPts val="0"/>
              </a:spcAft>
              <a:buSzPct val="307692"/>
              <a:buNone/>
            </a:pPr>
            <a:endParaRPr/>
          </a:p>
        </p:txBody>
      </p:sp>
      <p:sp>
        <p:nvSpPr>
          <p:cNvPr id="1577" name="Google Shape;1577;p1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578" name="Google Shape;1578;p1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579" name="Google Shape;1579;p1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111</a:t>
            </a:fld>
            <a:endParaRPr/>
          </a:p>
        </p:txBody>
      </p:sp>
      <p:graphicFrame>
        <p:nvGraphicFramePr>
          <p:cNvPr id="1580" name="Google Shape;1580;p111"/>
          <p:cNvGraphicFramePr/>
          <p:nvPr/>
        </p:nvGraphicFramePr>
        <p:xfrm>
          <a:off x="4052668" y="882748"/>
          <a:ext cx="4191000" cy="4079350"/>
        </p:xfrm>
        <a:graphic>
          <a:graphicData uri="http://schemas.openxmlformats.org/drawingml/2006/table">
            <a:tbl>
              <a:tblPr firstRow="1" bandRow="1">
                <a:noFill/>
                <a:tableStyleId>{59100DD8-9A37-40E6-AE78-D2E06F9064F0}</a:tableStyleId>
              </a:tblPr>
              <a:tblGrid>
                <a:gridCol w="1124425"/>
                <a:gridCol w="3066575"/>
              </a:tblGrid>
              <a:tr h="37085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ADD1 &amp;ARG</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1,#1</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 1,F’1’</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ST 1 ,#1</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ADDS &amp;ARG1,&amp;ARG2,&amp;ARG3</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ADD1 #1</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ADD1 #2</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ADD1 #3</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bl>
          </a:graphicData>
        </a:graphic>
      </p:graphicFrame>
      <p:graphicFrame>
        <p:nvGraphicFramePr>
          <p:cNvPr id="1581" name="Google Shape;1581;p111"/>
          <p:cNvGraphicFramePr/>
          <p:nvPr/>
        </p:nvGraphicFramePr>
        <p:xfrm>
          <a:off x="3657600" y="5029200"/>
          <a:ext cx="3733800" cy="1127790"/>
        </p:xfrm>
        <a:graphic>
          <a:graphicData uri="http://schemas.openxmlformats.org/drawingml/2006/table">
            <a:tbl>
              <a:tblPr firstRow="1" bandRow="1">
                <a:noFill/>
                <a:tableStyleId>{59100DD8-9A37-40E6-AE78-D2E06F9064F0}</a:tableStyleId>
              </a:tblPr>
              <a:tblGrid>
                <a:gridCol w="1244600"/>
                <a:gridCol w="1244600"/>
                <a:gridCol w="1244600"/>
              </a:tblGrid>
              <a:tr h="17780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1778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ADD1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1778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ADDS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6</a:t>
                      </a:r>
                      <a:endParaRPr/>
                    </a:p>
                  </a:txBody>
                  <a:tcPr marL="91450" marR="91450" marT="45725" marB="45725"/>
                </a:tc>
              </a:tr>
            </a:tbl>
          </a:graphicData>
        </a:graphic>
      </p:graphicFrame>
      <p:pic>
        <p:nvPicPr>
          <p:cNvPr id="1582" name="Google Shape;1582;p111"/>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586"/>
        <p:cNvGrpSpPr/>
        <p:nvPr/>
      </p:nvGrpSpPr>
      <p:grpSpPr>
        <a:xfrm>
          <a:off x="0" y="0"/>
          <a:ext cx="0" cy="0"/>
          <a:chOff x="0" y="0"/>
          <a:chExt cx="0" cy="0"/>
        </a:xfrm>
      </p:grpSpPr>
      <p:sp>
        <p:nvSpPr>
          <p:cNvPr id="1587" name="Google Shape;1587;p112"/>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400"/>
              <a:buNone/>
            </a:pPr>
            <a:r>
              <a:rPr lang="en-US" sz="3200">
                <a:latin typeface="Times New Roman"/>
                <a:ea typeface="Times New Roman"/>
                <a:cs typeface="Times New Roman"/>
                <a:sym typeface="Times New Roman"/>
              </a:rPr>
              <a:t>Contd…</a:t>
            </a:r>
            <a:endParaRPr/>
          </a:p>
        </p:txBody>
      </p:sp>
      <p:sp>
        <p:nvSpPr>
          <p:cNvPr id="1588" name="Google Shape;1588;p112"/>
          <p:cNvSpPr txBox="1">
            <a:spLocks noGrp="1"/>
          </p:cNvSpPr>
          <p:nvPr>
            <p:ph type="body" idx="1"/>
          </p:nvPr>
        </p:nvSpPr>
        <p:spPr>
          <a:xfrm>
            <a:off x="457200" y="914400"/>
            <a:ext cx="8229600" cy="5211763"/>
          </a:xfrm>
          <a:prstGeom prst="rect">
            <a:avLst/>
          </a:prstGeom>
          <a:noFill/>
          <a:ln>
            <a:noFill/>
          </a:ln>
        </p:spPr>
        <p:txBody>
          <a:bodyPr spcFirstLastPara="1" wrap="square" lIns="91425" tIns="45700" rIns="91425" bIns="45700" anchor="t" anchorCtr="0">
            <a:normAutofit/>
          </a:bodyPr>
          <a:lstStyle/>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MDTP= 6 when ADDS is called</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And MDI is set ON .</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Then READ function increments MDTP , gets line from the MDT(line 7)</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Then MDTP = MDTP+1 =7</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So it is ADD1 DATA1 </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Then MDTP =1 so here previous value of MDTP i.e. 7 will be lost.</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This the problem with macro calls within macros</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So it will work recursively.</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means to process one macro before it is finished with another then to continue with the previous or outer.</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Recursive procedures usually operate by means of stack.</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Each stack frame is associated with each recursive call</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Here status of unfinished computations is preserved.</a:t>
            </a:r>
            <a:endParaRPr/>
          </a:p>
          <a:p>
            <a:pPr marL="457200" lvl="0" indent="-4318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lvl="0" indent="-2286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None/>
            </a:pPr>
            <a:endParaRPr sz="2000"/>
          </a:p>
        </p:txBody>
      </p:sp>
      <p:sp>
        <p:nvSpPr>
          <p:cNvPr id="1589" name="Google Shape;1589;p1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590" name="Google Shape;1590;p1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591" name="Google Shape;1591;p1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112</a:t>
            </a:fld>
            <a:endParaRPr/>
          </a:p>
        </p:txBody>
      </p:sp>
      <p:pic>
        <p:nvPicPr>
          <p:cNvPr id="1592" name="Google Shape;1592;p112"/>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subtopic…ends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113</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2"/>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Contd…</a:t>
            </a:r>
            <a:endParaRPr/>
          </a:p>
        </p:txBody>
      </p:sp>
      <p:sp>
        <p:nvSpPr>
          <p:cNvPr id="262" name="Google Shape;262;p12"/>
          <p:cNvSpPr txBox="1">
            <a:spLocks noGrp="1"/>
          </p:cNvSpPr>
          <p:nvPr>
            <p:ph type="body" idx="1"/>
          </p:nvPr>
        </p:nvSpPr>
        <p:spPr>
          <a:xfrm>
            <a:off x="457200" y="838200"/>
            <a:ext cx="8229600" cy="5791200"/>
          </a:xfrm>
          <a:prstGeom prst="rect">
            <a:avLst/>
          </a:prstGeom>
          <a:noFill/>
          <a:ln>
            <a:noFill/>
          </a:ln>
        </p:spPr>
        <p:txBody>
          <a:bodyPr spcFirstLastPara="1" wrap="square" lIns="91425" tIns="45700" rIns="91425" bIns="45700" anchor="t" anchorCtr="0">
            <a:normAutofit/>
          </a:bodyPr>
          <a:lstStyle/>
          <a:p>
            <a:pPr marL="457200" lvl="0" indent="-431800" algn="l" rtl="0">
              <a:lnSpc>
                <a:spcPct val="100000"/>
              </a:lnSpc>
              <a:spcBef>
                <a:spcPts val="640"/>
              </a:spcBef>
              <a:spcAft>
                <a:spcPts val="0"/>
              </a:spcAft>
              <a:buSzPts val="3200"/>
              <a:buNone/>
            </a:pPr>
            <a:r>
              <a:rPr lang="en-US" sz="2000" b="1">
                <a:latin typeface="Times New Roman"/>
                <a:ea typeface="Times New Roman"/>
                <a:cs typeface="Times New Roman"/>
                <a:sym typeface="Times New Roman"/>
              </a:rPr>
              <a:t>Source program with                               expanded source without </a:t>
            </a:r>
            <a:endParaRPr/>
          </a:p>
          <a:p>
            <a:pPr marL="457200" lvl="0" indent="-431800" algn="l" rtl="0">
              <a:lnSpc>
                <a:spcPct val="100000"/>
              </a:lnSpc>
              <a:spcBef>
                <a:spcPts val="640"/>
              </a:spcBef>
              <a:spcAft>
                <a:spcPts val="0"/>
              </a:spcAft>
              <a:buSzPts val="3200"/>
              <a:buNone/>
            </a:pPr>
            <a:r>
              <a:rPr lang="en-US" sz="2000" b="1">
                <a:latin typeface="Times New Roman"/>
                <a:ea typeface="Times New Roman"/>
                <a:cs typeface="Times New Roman"/>
                <a:sym typeface="Times New Roman"/>
              </a:rPr>
              <a:t>Macro definitions &amp; macro calls              definition &amp; call</a:t>
            </a:r>
            <a:endParaRPr/>
          </a:p>
          <a:p>
            <a:pPr marL="457200" lvl="0" indent="-4318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None/>
            </a:pPr>
            <a:r>
              <a:rPr lang="en-US" sz="2000">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ts val="3200"/>
              <a:buNone/>
            </a:pPr>
            <a:r>
              <a:rPr lang="en-US" sz="2000">
                <a:solidFill>
                  <a:srgbClr val="0070C0"/>
                </a:solidFill>
                <a:latin typeface="Times New Roman"/>
                <a:ea typeface="Times New Roman"/>
                <a:cs typeface="Times New Roman"/>
                <a:sym typeface="Times New Roman"/>
              </a:rPr>
              <a:t>      INCR  &amp;ARG                                    </a:t>
            </a:r>
            <a:r>
              <a:rPr lang="en-US" sz="2000">
                <a:solidFill>
                  <a:srgbClr val="00B050"/>
                </a:solidFill>
                <a:latin typeface="Times New Roman"/>
                <a:ea typeface="Times New Roman"/>
                <a:cs typeface="Times New Roman"/>
                <a:sym typeface="Times New Roman"/>
              </a:rPr>
              <a:t>	</a:t>
            </a:r>
            <a:r>
              <a:rPr lang="en-US" sz="2000">
                <a:solidFill>
                  <a:srgbClr val="974806"/>
                </a:solidFill>
                <a:latin typeface="Times New Roman"/>
                <a:ea typeface="Times New Roman"/>
                <a:cs typeface="Times New Roman"/>
                <a:sym typeface="Times New Roman"/>
              </a:rPr>
              <a:t> </a:t>
            </a:r>
            <a:r>
              <a:rPr lang="en-US" sz="2000">
                <a:solidFill>
                  <a:srgbClr val="002060"/>
                </a:solidFill>
                <a:latin typeface="Times New Roman"/>
                <a:ea typeface="Times New Roman"/>
                <a:cs typeface="Times New Roman"/>
                <a:sym typeface="Times New Roman"/>
              </a:rPr>
              <a:t>MOVER CREG,LABEL1</a:t>
            </a:r>
            <a:endParaRPr/>
          </a:p>
          <a:p>
            <a:pPr marL="457200" lvl="0" indent="-431800" algn="l" rtl="0">
              <a:lnSpc>
                <a:spcPct val="100000"/>
              </a:lnSpc>
              <a:spcBef>
                <a:spcPts val="640"/>
              </a:spcBef>
              <a:spcAft>
                <a:spcPts val="0"/>
              </a:spcAft>
              <a:buSzPts val="3200"/>
              <a:buNone/>
            </a:pPr>
            <a:r>
              <a:rPr lang="en-US" sz="2000">
                <a:solidFill>
                  <a:srgbClr val="00B050"/>
                </a:solidFill>
                <a:latin typeface="Times New Roman"/>
                <a:ea typeface="Times New Roman"/>
                <a:cs typeface="Times New Roman"/>
                <a:sym typeface="Times New Roman"/>
              </a:rPr>
              <a:t>      </a:t>
            </a:r>
            <a:r>
              <a:rPr lang="en-US" sz="2000">
                <a:solidFill>
                  <a:srgbClr val="0070C0"/>
                </a:solidFill>
                <a:latin typeface="Times New Roman"/>
                <a:ea typeface="Times New Roman"/>
                <a:cs typeface="Times New Roman"/>
                <a:sym typeface="Times New Roman"/>
              </a:rPr>
              <a:t>ADD AREG ,&amp;ARG      </a:t>
            </a:r>
            <a:r>
              <a:rPr lang="en-US" sz="2000">
                <a:solidFill>
                  <a:srgbClr val="00B050"/>
                </a:solidFill>
                <a:latin typeface="Times New Roman"/>
                <a:ea typeface="Times New Roman"/>
                <a:cs typeface="Times New Roman"/>
                <a:sym typeface="Times New Roman"/>
              </a:rPr>
              <a:t>		</a:t>
            </a:r>
            <a:r>
              <a:rPr lang="en-US" sz="2000">
                <a:solidFill>
                  <a:srgbClr val="974806"/>
                </a:solidFill>
                <a:latin typeface="Times New Roman"/>
                <a:ea typeface="Times New Roman"/>
                <a:cs typeface="Times New Roman"/>
                <a:sym typeface="Times New Roman"/>
              </a:rPr>
              <a:t>ADD AREG,DATA1</a:t>
            </a:r>
            <a:endParaRPr/>
          </a:p>
          <a:p>
            <a:pPr marL="457200" lvl="0" indent="-431800" algn="l" rtl="0">
              <a:lnSpc>
                <a:spcPct val="100000"/>
              </a:lnSpc>
              <a:spcBef>
                <a:spcPts val="640"/>
              </a:spcBef>
              <a:spcAft>
                <a:spcPts val="0"/>
              </a:spcAft>
              <a:buSzPts val="3200"/>
              <a:buNone/>
            </a:pPr>
            <a:r>
              <a:rPr lang="en-US" sz="2000">
                <a:solidFill>
                  <a:srgbClr val="00B050"/>
                </a:solidFill>
                <a:latin typeface="Times New Roman"/>
                <a:ea typeface="Times New Roman"/>
                <a:cs typeface="Times New Roman"/>
                <a:sym typeface="Times New Roman"/>
              </a:rPr>
              <a:t>      </a:t>
            </a:r>
            <a:r>
              <a:rPr lang="en-US" sz="2000">
                <a:solidFill>
                  <a:srgbClr val="0070C0"/>
                </a:solidFill>
                <a:latin typeface="Times New Roman"/>
                <a:ea typeface="Times New Roman"/>
                <a:cs typeface="Times New Roman"/>
                <a:sym typeface="Times New Roman"/>
              </a:rPr>
              <a:t>ADD BREG,&amp;ARG      </a:t>
            </a:r>
            <a:r>
              <a:rPr lang="en-US" sz="2000">
                <a:solidFill>
                  <a:srgbClr val="00B050"/>
                </a:solidFill>
                <a:latin typeface="Times New Roman"/>
                <a:ea typeface="Times New Roman"/>
                <a:cs typeface="Times New Roman"/>
                <a:sym typeface="Times New Roman"/>
              </a:rPr>
              <a:t>		</a:t>
            </a:r>
            <a:r>
              <a:rPr lang="en-US" sz="2000">
                <a:solidFill>
                  <a:srgbClr val="974806"/>
                </a:solidFill>
                <a:latin typeface="Times New Roman"/>
                <a:ea typeface="Times New Roman"/>
                <a:cs typeface="Times New Roman"/>
                <a:sym typeface="Times New Roman"/>
              </a:rPr>
              <a:t>ADD BREG,DATA1</a:t>
            </a:r>
            <a:endParaRPr/>
          </a:p>
          <a:p>
            <a:pPr marL="457200" lvl="0" indent="-431800" algn="l" rtl="0">
              <a:lnSpc>
                <a:spcPct val="100000"/>
              </a:lnSpc>
              <a:spcBef>
                <a:spcPts val="640"/>
              </a:spcBef>
              <a:spcAft>
                <a:spcPts val="0"/>
              </a:spcAft>
              <a:buSzPts val="3200"/>
              <a:buNone/>
            </a:pPr>
            <a:r>
              <a:rPr lang="en-US" sz="2000">
                <a:solidFill>
                  <a:srgbClr val="0070C0"/>
                </a:solidFill>
                <a:latin typeface="Times New Roman"/>
                <a:ea typeface="Times New Roman"/>
                <a:cs typeface="Times New Roman"/>
                <a:sym typeface="Times New Roman"/>
              </a:rPr>
              <a:t>MEND </a:t>
            </a:r>
            <a:r>
              <a:rPr lang="en-US" sz="2000">
                <a:solidFill>
                  <a:srgbClr val="00B050"/>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	SUB CREG ,LABEL1</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MOVER CREG,LABEL1</a:t>
            </a:r>
            <a:endParaRPr/>
          </a:p>
          <a:p>
            <a:pPr marL="457200" lvl="0" indent="-431800" algn="l" rtl="0">
              <a:lnSpc>
                <a:spcPct val="100000"/>
              </a:lnSpc>
              <a:spcBef>
                <a:spcPts val="640"/>
              </a:spcBef>
              <a:spcAft>
                <a:spcPts val="0"/>
              </a:spcAft>
              <a:buSzPts val="3200"/>
              <a:buNone/>
            </a:pPr>
            <a:r>
              <a:rPr lang="en-US" sz="2000">
                <a:solidFill>
                  <a:srgbClr val="0070C0"/>
                </a:solidFill>
                <a:latin typeface="Times New Roman"/>
                <a:ea typeface="Times New Roman"/>
                <a:cs typeface="Times New Roman"/>
                <a:sym typeface="Times New Roman"/>
              </a:rPr>
              <a:t>INCR DATA1  Macro Call</a:t>
            </a:r>
            <a:endParaRPr sz="2000">
              <a:solidFill>
                <a:srgbClr val="0070C0"/>
              </a:solidFill>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SUB CREG,LABEL1</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
        <p:nvSpPr>
          <p:cNvPr id="263" name="Google Shape;263;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264" name="Google Shape;264;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265" name="Google Shape;265;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12</a:t>
            </a:fld>
            <a:endParaRPr/>
          </a:p>
        </p:txBody>
      </p:sp>
      <p:cxnSp>
        <p:nvCxnSpPr>
          <p:cNvPr id="266" name="Google Shape;266;p12"/>
          <p:cNvCxnSpPr/>
          <p:nvPr/>
        </p:nvCxnSpPr>
        <p:spPr>
          <a:xfrm rot="5400000">
            <a:off x="1866900" y="3695700"/>
            <a:ext cx="5105400" cy="1588"/>
          </a:xfrm>
          <a:prstGeom prst="straightConnector1">
            <a:avLst/>
          </a:prstGeom>
          <a:noFill/>
          <a:ln w="9525" cap="flat" cmpd="sng">
            <a:solidFill>
              <a:srgbClr val="4A7DBA"/>
            </a:solidFill>
            <a:prstDash val="solid"/>
            <a:round/>
            <a:headEnd type="none" w="sm" len="sm"/>
            <a:tailEnd type="none" w="sm" len="sm"/>
          </a:ln>
        </p:spPr>
      </p:cxnSp>
      <p:pic>
        <p:nvPicPr>
          <p:cNvPr id="267" name="Google Shape;267;p12"/>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3"/>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solidFill>
                  <a:schemeClr val="dk1"/>
                </a:solidFill>
                <a:latin typeface="Times New Roman"/>
                <a:ea typeface="Times New Roman"/>
                <a:cs typeface="Times New Roman"/>
                <a:sym typeface="Times New Roman"/>
              </a:rPr>
              <a:t>Macro features</a:t>
            </a:r>
            <a:endParaRPr/>
          </a:p>
        </p:txBody>
      </p:sp>
      <p:sp>
        <p:nvSpPr>
          <p:cNvPr id="273" name="Google Shape;273;p13"/>
          <p:cNvSpPr txBox="1">
            <a:spLocks noGrp="1"/>
          </p:cNvSpPr>
          <p:nvPr>
            <p:ph type="body" idx="1"/>
          </p:nvPr>
        </p:nvSpPr>
        <p:spPr>
          <a:xfrm>
            <a:off x="457200" y="914400"/>
            <a:ext cx="8229600" cy="5211763"/>
          </a:xfrm>
          <a:prstGeom prst="rect">
            <a:avLst/>
          </a:prstGeom>
          <a:noFill/>
          <a:ln>
            <a:noFill/>
          </a:ln>
        </p:spPr>
        <p:txBody>
          <a:bodyPr spcFirstLastPara="1" wrap="square" lIns="91425" tIns="45700" rIns="91425" bIns="45700" anchor="t" anchorCtr="0">
            <a:normAutofit/>
          </a:bodyPr>
          <a:lstStyle/>
          <a:p>
            <a:pPr marL="457200" lvl="0" indent="-431800" algn="l" rtl="0">
              <a:lnSpc>
                <a:spcPct val="100000"/>
              </a:lnSpc>
              <a:spcBef>
                <a:spcPts val="640"/>
              </a:spcBef>
              <a:spcAft>
                <a:spcPts val="0"/>
              </a:spcAft>
              <a:buSzPts val="3200"/>
              <a:buNone/>
            </a:pPr>
            <a:r>
              <a:rPr lang="en-US" sz="2000" b="1">
                <a:latin typeface="Times New Roman"/>
                <a:ea typeface="Times New Roman"/>
                <a:cs typeface="Times New Roman"/>
                <a:sym typeface="Times New Roman"/>
              </a:rPr>
              <a:t>1.Macro instruction arguments </a:t>
            </a:r>
            <a:endParaRPr/>
          </a:p>
          <a:p>
            <a:pPr marL="457200" lvl="0" indent="-431800" algn="l" rtl="0">
              <a:lnSpc>
                <a:spcPct val="100000"/>
              </a:lnSpc>
              <a:spcBef>
                <a:spcPts val="640"/>
              </a:spcBef>
              <a:spcAft>
                <a:spcPts val="0"/>
              </a:spcAft>
              <a:buSzPts val="3200"/>
              <a:buNone/>
            </a:pPr>
            <a:r>
              <a:rPr lang="en-US" sz="2000" b="1">
                <a:latin typeface="Times New Roman"/>
                <a:ea typeface="Times New Roman"/>
                <a:cs typeface="Times New Roman"/>
                <a:sym typeface="Times New Roman"/>
              </a:rPr>
              <a:t>2.Conditional macro expansion</a:t>
            </a:r>
            <a:endParaRPr/>
          </a:p>
          <a:p>
            <a:pPr marL="457200" lvl="0" indent="-431800" algn="l" rtl="0">
              <a:lnSpc>
                <a:spcPct val="100000"/>
              </a:lnSpc>
              <a:spcBef>
                <a:spcPts val="640"/>
              </a:spcBef>
              <a:spcAft>
                <a:spcPts val="0"/>
              </a:spcAft>
              <a:buSzPts val="3200"/>
              <a:buNone/>
            </a:pPr>
            <a:r>
              <a:rPr lang="en-US" sz="2000" b="1">
                <a:latin typeface="Times New Roman"/>
                <a:ea typeface="Times New Roman"/>
                <a:cs typeface="Times New Roman"/>
                <a:sym typeface="Times New Roman"/>
              </a:rPr>
              <a:t>3. Macro calls within macros</a:t>
            </a:r>
            <a:endParaRPr/>
          </a:p>
          <a:p>
            <a:pPr marL="457200" lvl="0" indent="-431800" algn="l" rtl="0">
              <a:lnSpc>
                <a:spcPct val="100000"/>
              </a:lnSpc>
              <a:spcBef>
                <a:spcPts val="640"/>
              </a:spcBef>
              <a:spcAft>
                <a:spcPts val="0"/>
              </a:spcAft>
              <a:buSzPts val="3200"/>
              <a:buNone/>
            </a:pPr>
            <a:r>
              <a:rPr lang="en-US" sz="2000" b="1">
                <a:latin typeface="Times New Roman"/>
                <a:ea typeface="Times New Roman"/>
                <a:cs typeface="Times New Roman"/>
                <a:sym typeface="Times New Roman"/>
              </a:rPr>
              <a:t>4.Macro instructions defining macros</a:t>
            </a:r>
            <a:endParaRPr/>
          </a:p>
          <a:p>
            <a:pPr marL="457200" lvl="0" indent="-431800" algn="l" rtl="0">
              <a:lnSpc>
                <a:spcPct val="100000"/>
              </a:lnSpc>
              <a:spcBef>
                <a:spcPts val="640"/>
              </a:spcBef>
              <a:spcAft>
                <a:spcPts val="0"/>
              </a:spcAft>
              <a:buSzPts val="3200"/>
              <a:buNone/>
            </a:pPr>
            <a:endParaRPr sz="2000" b="1">
              <a:latin typeface="Times New Roman"/>
              <a:ea typeface="Times New Roman"/>
              <a:cs typeface="Times New Roman"/>
              <a:sym typeface="Times New Roman"/>
            </a:endParaRPr>
          </a:p>
          <a:p>
            <a:pPr marL="457200" lvl="0" indent="-457200" algn="l" rtl="0">
              <a:lnSpc>
                <a:spcPct val="100000"/>
              </a:lnSpc>
              <a:spcBef>
                <a:spcPts val="640"/>
              </a:spcBef>
              <a:spcAft>
                <a:spcPts val="0"/>
              </a:spcAft>
              <a:buSzPts val="3200"/>
              <a:buNone/>
            </a:pPr>
            <a:endParaRPr sz="2000">
              <a:solidFill>
                <a:srgbClr val="FF0000"/>
              </a:solidFill>
              <a:latin typeface="Times New Roman"/>
              <a:ea typeface="Times New Roman"/>
              <a:cs typeface="Times New Roman"/>
              <a:sym typeface="Times New Roman"/>
            </a:endParaRPr>
          </a:p>
        </p:txBody>
      </p:sp>
      <p:sp>
        <p:nvSpPr>
          <p:cNvPr id="274" name="Google Shape;27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275" name="Google Shape;275;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276" name="Google Shape;276;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13</a:t>
            </a:fld>
            <a:endParaRPr/>
          </a:p>
        </p:txBody>
      </p:sp>
      <p:pic>
        <p:nvPicPr>
          <p:cNvPr id="277" name="Google Shape;277;p13"/>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457200" lvl="0" indent="-45720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Macro Instruction Arguments</a:t>
            </a:r>
            <a:endParaRPr/>
          </a:p>
        </p:txBody>
      </p:sp>
      <p:sp>
        <p:nvSpPr>
          <p:cNvPr id="283" name="Google Shape;283;p14"/>
          <p:cNvSpPr txBox="1">
            <a:spLocks noGrp="1"/>
          </p:cNvSpPr>
          <p:nvPr>
            <p:ph type="body" idx="1"/>
          </p:nvPr>
        </p:nvSpPr>
        <p:spPr>
          <a:xfrm>
            <a:off x="457200" y="914400"/>
            <a:ext cx="8229600" cy="5211763"/>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640"/>
              </a:spcBef>
              <a:spcAft>
                <a:spcPts val="0"/>
              </a:spcAft>
              <a:buSzPts val="3200"/>
              <a:buNone/>
            </a:pPr>
            <a:r>
              <a:rPr lang="en-US" sz="2000" b="1">
                <a:latin typeface="Times New Roman"/>
                <a:ea typeface="Times New Roman"/>
                <a:cs typeface="Times New Roman"/>
                <a:sym typeface="Times New Roman"/>
              </a:rPr>
              <a:t>1.Macro instruction arguments</a:t>
            </a:r>
            <a:endParaRPr/>
          </a:p>
          <a:p>
            <a:pPr marL="457200" lvl="0" indent="-4572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Macro facility lacks in flexibility: there is no way for a specific macro call to modify the coding that replaces it.</a:t>
            </a:r>
            <a:endParaRPr/>
          </a:p>
          <a:p>
            <a:pPr marL="457200" lvl="0" indent="-4572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So extension of this facility consists of providing for </a:t>
            </a:r>
            <a:r>
              <a:rPr lang="en-US" sz="2000">
                <a:solidFill>
                  <a:srgbClr val="FF0000"/>
                </a:solidFill>
                <a:latin typeface="Times New Roman"/>
                <a:ea typeface="Times New Roman"/>
                <a:cs typeface="Times New Roman"/>
                <a:sym typeface="Times New Roman"/>
              </a:rPr>
              <a:t>arguments or parameters</a:t>
            </a:r>
            <a:r>
              <a:rPr lang="en-US" sz="2000">
                <a:latin typeface="Times New Roman"/>
                <a:ea typeface="Times New Roman"/>
                <a:cs typeface="Times New Roman"/>
                <a:sym typeface="Times New Roman"/>
              </a:rPr>
              <a:t> in macro call</a:t>
            </a:r>
            <a:endParaRPr/>
          </a:p>
          <a:p>
            <a:pPr marL="914400" lvl="1" indent="-457200" algn="l" rtl="0">
              <a:lnSpc>
                <a:spcPct val="100000"/>
              </a:lnSpc>
              <a:spcBef>
                <a:spcPts val="560"/>
              </a:spcBef>
              <a:spcAft>
                <a:spcPts val="0"/>
              </a:spcAft>
              <a:buSzPts val="2800"/>
              <a:buChar char="–"/>
            </a:pPr>
            <a:r>
              <a:rPr lang="en-US" sz="1800">
                <a:latin typeface="Times New Roman"/>
                <a:ea typeface="Times New Roman"/>
                <a:cs typeface="Times New Roman"/>
                <a:sym typeface="Times New Roman"/>
              </a:rPr>
              <a:t>dummy arguments(formal)</a:t>
            </a:r>
            <a:endParaRPr sz="1800">
              <a:latin typeface="Times New Roman"/>
              <a:ea typeface="Times New Roman"/>
              <a:cs typeface="Times New Roman"/>
              <a:sym typeface="Times New Roman"/>
            </a:endParaRPr>
          </a:p>
          <a:p>
            <a:pPr marL="914400" lvl="1" indent="-457200" algn="l" rtl="0">
              <a:lnSpc>
                <a:spcPct val="100000"/>
              </a:lnSpc>
              <a:spcBef>
                <a:spcPts val="560"/>
              </a:spcBef>
              <a:spcAft>
                <a:spcPts val="0"/>
              </a:spcAft>
              <a:buSzPts val="2800"/>
              <a:buChar char="–"/>
            </a:pPr>
            <a:r>
              <a:rPr lang="en-US" sz="1800">
                <a:latin typeface="Times New Roman"/>
                <a:ea typeface="Times New Roman"/>
                <a:cs typeface="Times New Roman"/>
                <a:sym typeface="Times New Roman"/>
              </a:rPr>
              <a:t>positional arguments(actual)</a:t>
            </a:r>
            <a:endParaRPr sz="1800">
              <a:latin typeface="Times New Roman"/>
              <a:ea typeface="Times New Roman"/>
              <a:cs typeface="Times New Roman"/>
              <a:sym typeface="Times New Roman"/>
            </a:endParaRPr>
          </a:p>
          <a:p>
            <a:pPr marL="914400" lvl="1" indent="-457200" algn="l" rtl="0">
              <a:lnSpc>
                <a:spcPct val="100000"/>
              </a:lnSpc>
              <a:spcBef>
                <a:spcPts val="560"/>
              </a:spcBef>
              <a:spcAft>
                <a:spcPts val="0"/>
              </a:spcAft>
              <a:buSzPts val="2800"/>
              <a:buChar char="–"/>
            </a:pPr>
            <a:r>
              <a:rPr lang="en-US" sz="1800">
                <a:latin typeface="Times New Roman"/>
                <a:ea typeface="Times New Roman"/>
                <a:cs typeface="Times New Roman"/>
                <a:sym typeface="Times New Roman"/>
              </a:rPr>
              <a:t>keyword arguments</a:t>
            </a:r>
            <a:endParaRPr/>
          </a:p>
          <a:p>
            <a:pPr marL="914400" lvl="1" indent="-457200" algn="l" rtl="0">
              <a:lnSpc>
                <a:spcPct val="100000"/>
              </a:lnSpc>
              <a:spcBef>
                <a:spcPts val="560"/>
              </a:spcBef>
              <a:spcAft>
                <a:spcPts val="0"/>
              </a:spcAft>
              <a:buSzPts val="2800"/>
              <a:buChar char="–"/>
            </a:pPr>
            <a:r>
              <a:rPr lang="en-US" sz="1800">
                <a:latin typeface="Times New Roman"/>
                <a:ea typeface="Times New Roman"/>
                <a:cs typeface="Times New Roman"/>
                <a:sym typeface="Times New Roman"/>
              </a:rPr>
              <a:t>label arguments </a:t>
            </a:r>
            <a:endParaRPr/>
          </a:p>
          <a:p>
            <a:pPr marL="457200" lvl="0" indent="-4572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   these arguments are preceded by</a:t>
            </a:r>
            <a:r>
              <a:rPr lang="en-US" sz="2000">
                <a:solidFill>
                  <a:srgbClr val="FF0000"/>
                </a:solidFill>
                <a:latin typeface="Times New Roman"/>
                <a:ea typeface="Times New Roman"/>
                <a:cs typeface="Times New Roman"/>
                <a:sym typeface="Times New Roman"/>
              </a:rPr>
              <a:t> &amp;.</a:t>
            </a:r>
            <a:endParaRPr/>
          </a:p>
        </p:txBody>
      </p:sp>
      <p:sp>
        <p:nvSpPr>
          <p:cNvPr id="284" name="Google Shape;28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285" name="Google Shape;28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286" name="Google Shape;28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14</a:t>
            </a:fld>
            <a:endParaRPr/>
          </a:p>
        </p:txBody>
      </p:sp>
      <p:pic>
        <p:nvPicPr>
          <p:cNvPr id="287" name="Google Shape;287;p14"/>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Macro Instruction Arguments Contd…</a:t>
            </a:r>
            <a:endParaRPr/>
          </a:p>
        </p:txBody>
      </p:sp>
      <p:sp>
        <p:nvSpPr>
          <p:cNvPr id="293" name="Google Shape;293;p15"/>
          <p:cNvSpPr txBox="1">
            <a:spLocks noGrp="1"/>
          </p:cNvSpPr>
          <p:nvPr>
            <p:ph type="body" idx="1"/>
          </p:nvPr>
        </p:nvSpPr>
        <p:spPr>
          <a:xfrm>
            <a:off x="457200" y="762000"/>
            <a:ext cx="8229600" cy="5364163"/>
          </a:xfrm>
          <a:prstGeom prst="rect">
            <a:avLst/>
          </a:prstGeom>
          <a:noFill/>
          <a:ln>
            <a:noFill/>
          </a:ln>
        </p:spPr>
        <p:txBody>
          <a:bodyPr spcFirstLastPara="1" wrap="square" lIns="91425" tIns="45700" rIns="91425" bIns="45700" anchor="t" anchorCtr="0">
            <a:normAutofit fontScale="92500" lnSpcReduction="20000"/>
          </a:bodyPr>
          <a:lstStyle/>
          <a:p>
            <a:pPr marL="457200" lvl="0" indent="-431800" algn="l" rtl="0">
              <a:lnSpc>
                <a:spcPct val="100000"/>
              </a:lnSpc>
              <a:spcBef>
                <a:spcPts val="640"/>
              </a:spcBef>
              <a:spcAft>
                <a:spcPts val="0"/>
              </a:spcAft>
              <a:buSzPct val="172972"/>
              <a:buNone/>
            </a:pPr>
            <a:r>
              <a:rPr lang="en-US" sz="2000">
                <a:latin typeface="Times New Roman"/>
                <a:ea typeface="Times New Roman"/>
                <a:cs typeface="Times New Roman"/>
                <a:sym typeface="Times New Roman"/>
              </a:rPr>
              <a:t>e.g.                     Source                                            Expanded source</a:t>
            </a:r>
            <a:endParaRPr/>
          </a:p>
          <a:p>
            <a:pPr marL="457200" lvl="0" indent="-431800" algn="l" rtl="0">
              <a:lnSpc>
                <a:spcPct val="100000"/>
              </a:lnSpc>
              <a:spcBef>
                <a:spcPts val="640"/>
              </a:spcBef>
              <a:spcAft>
                <a:spcPts val="0"/>
              </a:spcAft>
              <a:buSzPct val="172972"/>
              <a:buNone/>
            </a:pPr>
            <a:r>
              <a:rPr lang="en-US" sz="20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                                    INCR  &amp;ARG, &amp;ARG1</a:t>
            </a:r>
            <a:endParaRPr sz="16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A       1,DATA1                   A     1,&amp;ARG</a:t>
            </a:r>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A       2,DATA1                   A     2,&amp;ARG1</a:t>
            </a:r>
            <a:endParaRPr sz="16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A       3,DATA1                  A     3,&amp;ARG1</a:t>
            </a:r>
            <a:endParaRPr sz="16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                                   MEND</a:t>
            </a:r>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                                    ……                        </a:t>
            </a:r>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A       1,DATA2                   ……                                          A         1,DATA1</a:t>
            </a:r>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A       2,DATA2                  INCR  DATA1, DATAY                        A         2,DATA1</a:t>
            </a:r>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A       3,DATA2                  …….                                          A         3,DATA1</a:t>
            </a:r>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                                      …….                                            …….. </a:t>
            </a:r>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                                   INCR  DATA2, DATAZ                        A        1,DATA2</a:t>
            </a:r>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DATA1 DC  F’5’              ……                                            A        2,DATA2</a:t>
            </a:r>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DATA2 DC  F’10’             ……                                           A        3,DATA2</a:t>
            </a:r>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                                DATA1  DC  F’5’                                DATA1  DC  F’5’ </a:t>
            </a:r>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                                DATA2   DC F’10’                              DATA2   DC F’10’</a:t>
            </a:r>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16216"/>
              <a:buNone/>
            </a:pPr>
            <a:r>
              <a:rPr lang="en-US" sz="1600">
                <a:latin typeface="Times New Roman"/>
                <a:ea typeface="Times New Roman"/>
                <a:cs typeface="Times New Roman"/>
                <a:sym typeface="Times New Roman"/>
              </a:rPr>
              <a:t>                                ……       </a:t>
            </a:r>
            <a:endParaRPr/>
          </a:p>
        </p:txBody>
      </p:sp>
      <p:sp>
        <p:nvSpPr>
          <p:cNvPr id="294" name="Google Shape;29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295" name="Google Shape;29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296" name="Google Shape;29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15</a:t>
            </a:fld>
            <a:endParaRPr/>
          </a:p>
        </p:txBody>
      </p:sp>
      <p:cxnSp>
        <p:nvCxnSpPr>
          <p:cNvPr id="297" name="Google Shape;297;p15"/>
          <p:cNvCxnSpPr/>
          <p:nvPr/>
        </p:nvCxnSpPr>
        <p:spPr>
          <a:xfrm rot="5400000">
            <a:off x="-312212" y="3275806"/>
            <a:ext cx="4724400" cy="1588"/>
          </a:xfrm>
          <a:prstGeom prst="straightConnector1">
            <a:avLst/>
          </a:prstGeom>
          <a:noFill/>
          <a:ln w="9525" cap="flat" cmpd="sng">
            <a:solidFill>
              <a:srgbClr val="4A7DBA"/>
            </a:solidFill>
            <a:prstDash val="solid"/>
            <a:round/>
            <a:headEnd type="none" w="sm" len="sm"/>
            <a:tailEnd type="none" w="sm" len="sm"/>
          </a:ln>
        </p:spPr>
      </p:cxnSp>
      <p:cxnSp>
        <p:nvCxnSpPr>
          <p:cNvPr id="298" name="Google Shape;298;p15"/>
          <p:cNvCxnSpPr/>
          <p:nvPr/>
        </p:nvCxnSpPr>
        <p:spPr>
          <a:xfrm rot="5400000">
            <a:off x="2590800" y="3276600"/>
            <a:ext cx="4572000" cy="1588"/>
          </a:xfrm>
          <a:prstGeom prst="straightConnector1">
            <a:avLst/>
          </a:prstGeom>
          <a:noFill/>
          <a:ln w="9525" cap="flat" cmpd="sng">
            <a:solidFill>
              <a:srgbClr val="4A7DBA"/>
            </a:solidFill>
            <a:prstDash val="solid"/>
            <a:round/>
            <a:headEnd type="none" w="sm" len="sm"/>
            <a:tailEnd type="none" w="sm" len="sm"/>
          </a:ln>
        </p:spPr>
      </p:cxnSp>
      <p:sp>
        <p:nvSpPr>
          <p:cNvPr id="299" name="Google Shape;299;p15"/>
          <p:cNvSpPr/>
          <p:nvPr/>
        </p:nvSpPr>
        <p:spPr>
          <a:xfrm>
            <a:off x="5386753" y="3033932"/>
            <a:ext cx="152400" cy="762000"/>
          </a:xfrm>
          <a:prstGeom prst="lef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00" name="Google Shape;300;p15"/>
          <p:cNvSpPr/>
          <p:nvPr/>
        </p:nvSpPr>
        <p:spPr>
          <a:xfrm>
            <a:off x="5386754" y="4134730"/>
            <a:ext cx="152400" cy="609600"/>
          </a:xfrm>
          <a:prstGeom prst="lef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301" name="Google Shape;301;p15"/>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6"/>
          <p:cNvSpPr txBox="1">
            <a:spLocks noGrp="1"/>
          </p:cNvSpPr>
          <p:nvPr>
            <p:ph type="title"/>
          </p:nvPr>
        </p:nvSpPr>
        <p:spPr>
          <a:xfrm>
            <a:off x="879240" y="274638"/>
            <a:ext cx="8229600" cy="334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Macro Instruction Arguments (Label Arguments)</a:t>
            </a:r>
            <a:endParaRPr/>
          </a:p>
        </p:txBody>
      </p:sp>
      <p:sp>
        <p:nvSpPr>
          <p:cNvPr id="307" name="Google Shape;307;p16"/>
          <p:cNvSpPr txBox="1">
            <a:spLocks noGrp="1"/>
          </p:cNvSpPr>
          <p:nvPr>
            <p:ph type="body" idx="1"/>
          </p:nvPr>
        </p:nvSpPr>
        <p:spPr>
          <a:xfrm>
            <a:off x="562708" y="998806"/>
            <a:ext cx="8124092" cy="5127357"/>
          </a:xfrm>
          <a:prstGeom prst="rect">
            <a:avLst/>
          </a:prstGeom>
          <a:noFill/>
          <a:ln>
            <a:noFill/>
          </a:ln>
        </p:spPr>
        <p:txBody>
          <a:bodyPr spcFirstLastPara="1" wrap="square" lIns="91425" tIns="45700" rIns="91425" bIns="45700" anchor="t" anchorCtr="0">
            <a:normAutofit fontScale="92500" lnSpcReduction="10000"/>
          </a:bodyPr>
          <a:lstStyle/>
          <a:p>
            <a:pPr marL="457200" lvl="0" indent="-431800" algn="l" rtl="0">
              <a:lnSpc>
                <a:spcPct val="100000"/>
              </a:lnSpc>
              <a:spcBef>
                <a:spcPts val="640"/>
              </a:spcBef>
              <a:spcAft>
                <a:spcPts val="0"/>
              </a:spcAft>
              <a:buSzPct val="182076"/>
              <a:buNone/>
            </a:pPr>
            <a:r>
              <a:rPr lang="en-US" sz="1900">
                <a:latin typeface="Times New Roman"/>
                <a:ea typeface="Times New Roman"/>
                <a:cs typeface="Times New Roman"/>
                <a:sym typeface="Times New Roman"/>
              </a:rPr>
              <a:t>	</a:t>
            </a:r>
            <a:r>
              <a:rPr lang="en-US" sz="1900">
                <a:solidFill>
                  <a:srgbClr val="002060"/>
                </a:solidFill>
                <a:latin typeface="Times New Roman"/>
                <a:ea typeface="Times New Roman"/>
                <a:cs typeface="Times New Roman"/>
                <a:sym typeface="Times New Roman"/>
              </a:rPr>
              <a:t>      </a:t>
            </a:r>
            <a:r>
              <a:rPr lang="en-US" sz="1900">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182076"/>
              <a:buNone/>
            </a:pPr>
            <a:r>
              <a:rPr lang="en-US" sz="1900" b="1">
                <a:solidFill>
                  <a:srgbClr val="0070C0"/>
                </a:solidFill>
                <a:latin typeface="Times New Roman"/>
                <a:ea typeface="Times New Roman"/>
                <a:cs typeface="Times New Roman"/>
                <a:sym typeface="Times New Roman"/>
              </a:rPr>
              <a:t>&amp;LAB  </a:t>
            </a:r>
            <a:r>
              <a:rPr lang="en-US" sz="1900">
                <a:solidFill>
                  <a:srgbClr val="0070C0"/>
                </a:solidFill>
                <a:latin typeface="Times New Roman"/>
                <a:ea typeface="Times New Roman"/>
                <a:cs typeface="Times New Roman"/>
                <a:sym typeface="Times New Roman"/>
              </a:rPr>
              <a:t>INCR    </a:t>
            </a:r>
            <a:r>
              <a:rPr lang="en-US" sz="1900" b="1">
                <a:solidFill>
                  <a:srgbClr val="0070C0"/>
                </a:solidFill>
                <a:latin typeface="Times New Roman"/>
                <a:ea typeface="Times New Roman"/>
                <a:cs typeface="Times New Roman"/>
                <a:sym typeface="Times New Roman"/>
              </a:rPr>
              <a:t>&amp;ARG1,&amp;ARG2,&amp;ARG3</a:t>
            </a:r>
            <a:endParaRPr/>
          </a:p>
          <a:p>
            <a:pPr marL="457200" lvl="0" indent="-431800" algn="l" rtl="0">
              <a:lnSpc>
                <a:spcPct val="100000"/>
              </a:lnSpc>
              <a:spcBef>
                <a:spcPts val="640"/>
              </a:spcBef>
              <a:spcAft>
                <a:spcPts val="0"/>
              </a:spcAft>
              <a:buSzPct val="182076"/>
              <a:buNone/>
            </a:pPr>
            <a:r>
              <a:rPr lang="en-US" sz="1900" b="1">
                <a:solidFill>
                  <a:srgbClr val="0070C0"/>
                </a:solidFill>
                <a:latin typeface="Times New Roman"/>
                <a:ea typeface="Times New Roman"/>
                <a:cs typeface="Times New Roman"/>
                <a:sym typeface="Times New Roman"/>
              </a:rPr>
              <a:t>&amp;LAB  </a:t>
            </a:r>
            <a:r>
              <a:rPr lang="en-US" sz="1900">
                <a:solidFill>
                  <a:srgbClr val="0070C0"/>
                </a:solidFill>
                <a:latin typeface="Times New Roman"/>
                <a:ea typeface="Times New Roman"/>
                <a:cs typeface="Times New Roman"/>
                <a:sym typeface="Times New Roman"/>
              </a:rPr>
              <a:t>A            1,  &amp;ARG1</a:t>
            </a:r>
            <a:endParaRPr/>
          </a:p>
          <a:p>
            <a:pPr marL="457200" lvl="0" indent="-431800" algn="l" rtl="0">
              <a:lnSpc>
                <a:spcPct val="100000"/>
              </a:lnSpc>
              <a:spcBef>
                <a:spcPts val="640"/>
              </a:spcBef>
              <a:spcAft>
                <a:spcPts val="0"/>
              </a:spcAft>
              <a:buSzPct val="182076"/>
              <a:buNone/>
            </a:pPr>
            <a:r>
              <a:rPr lang="en-US" sz="1900">
                <a:solidFill>
                  <a:srgbClr val="0070C0"/>
                </a:solidFill>
                <a:latin typeface="Times New Roman"/>
                <a:ea typeface="Times New Roman"/>
                <a:cs typeface="Times New Roman"/>
                <a:sym typeface="Times New Roman"/>
              </a:rPr>
              <a:t>             A             2, &amp;ARG2</a:t>
            </a:r>
            <a:endParaRPr/>
          </a:p>
          <a:p>
            <a:pPr marL="457200" lvl="0" indent="-431800" algn="l" rtl="0">
              <a:lnSpc>
                <a:spcPct val="100000"/>
              </a:lnSpc>
              <a:spcBef>
                <a:spcPts val="640"/>
              </a:spcBef>
              <a:spcAft>
                <a:spcPts val="0"/>
              </a:spcAft>
              <a:buSzPct val="182076"/>
              <a:buNone/>
            </a:pPr>
            <a:r>
              <a:rPr lang="en-US" sz="1900">
                <a:solidFill>
                  <a:srgbClr val="0070C0"/>
                </a:solidFill>
                <a:latin typeface="Times New Roman"/>
                <a:ea typeface="Times New Roman"/>
                <a:cs typeface="Times New Roman"/>
                <a:sym typeface="Times New Roman"/>
              </a:rPr>
              <a:t>             A            3,  &amp;ARG3</a:t>
            </a:r>
            <a:endParaRPr/>
          </a:p>
          <a:p>
            <a:pPr marL="457200" lvl="0" indent="-431800" algn="l" rtl="0">
              <a:lnSpc>
                <a:spcPct val="100000"/>
              </a:lnSpc>
              <a:spcBef>
                <a:spcPts val="640"/>
              </a:spcBef>
              <a:spcAft>
                <a:spcPts val="0"/>
              </a:spcAft>
              <a:buSzPct val="182076"/>
              <a:buNone/>
            </a:pPr>
            <a:r>
              <a:rPr lang="en-US" sz="1900">
                <a:solidFill>
                  <a:srgbClr val="0070C0"/>
                </a:solidFill>
                <a:latin typeface="Times New Roman"/>
                <a:ea typeface="Times New Roman"/>
                <a:cs typeface="Times New Roman"/>
                <a:sym typeface="Times New Roman"/>
              </a:rPr>
              <a:t>	    MEND</a:t>
            </a:r>
            <a:endParaRPr/>
          </a:p>
          <a:p>
            <a:pPr marL="457200" lvl="0" indent="-431800" algn="l" rtl="0">
              <a:lnSpc>
                <a:spcPct val="100000"/>
              </a:lnSpc>
              <a:spcBef>
                <a:spcPts val="640"/>
              </a:spcBef>
              <a:spcAft>
                <a:spcPts val="0"/>
              </a:spcAft>
              <a:buSzPct val="182076"/>
              <a:buNone/>
            </a:pPr>
            <a:r>
              <a:rPr lang="en-US" sz="19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182076"/>
              <a:buNone/>
            </a:pPr>
            <a:r>
              <a:rPr lang="en-US" sz="1900">
                <a:solidFill>
                  <a:srgbClr val="0070C0"/>
                </a:solidFill>
                <a:latin typeface="Times New Roman"/>
                <a:ea typeface="Times New Roman"/>
                <a:cs typeface="Times New Roman"/>
                <a:sym typeface="Times New Roman"/>
              </a:rPr>
              <a:t>LOOP1  INCR   DATA1,DATA2,DATA3</a:t>
            </a:r>
            <a:endParaRPr/>
          </a:p>
          <a:p>
            <a:pPr marL="457200" lvl="0" indent="-431800" algn="l" rtl="0">
              <a:lnSpc>
                <a:spcPct val="100000"/>
              </a:lnSpc>
              <a:spcBef>
                <a:spcPts val="640"/>
              </a:spcBef>
              <a:spcAft>
                <a:spcPts val="0"/>
              </a:spcAft>
              <a:buSzPct val="182076"/>
              <a:buNone/>
            </a:pPr>
            <a:r>
              <a:rPr lang="en-US" sz="1900">
                <a:solidFill>
                  <a:srgbClr val="0070C0"/>
                </a:solidFill>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182076"/>
              <a:buNone/>
            </a:pPr>
            <a:r>
              <a:rPr lang="en-US" sz="1900">
                <a:solidFill>
                  <a:srgbClr val="0070C0"/>
                </a:solidFill>
                <a:latin typeface="Times New Roman"/>
                <a:ea typeface="Times New Roman"/>
                <a:cs typeface="Times New Roman"/>
                <a:sym typeface="Times New Roman"/>
              </a:rPr>
              <a:t>LOOP2  INCR   DATA3,DATA2,DATA1</a:t>
            </a:r>
            <a:endParaRPr/>
          </a:p>
          <a:p>
            <a:pPr marL="457200" lvl="0" indent="-431800" algn="l" rtl="0">
              <a:lnSpc>
                <a:spcPct val="100000"/>
              </a:lnSpc>
              <a:spcBef>
                <a:spcPts val="640"/>
              </a:spcBef>
              <a:spcAft>
                <a:spcPts val="0"/>
              </a:spcAft>
              <a:buSzPct val="182076"/>
              <a:buNone/>
            </a:pPr>
            <a:r>
              <a:rPr lang="en-US" sz="19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182076"/>
              <a:buNone/>
            </a:pPr>
            <a:r>
              <a:rPr lang="en-US" sz="19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182076"/>
              <a:buNone/>
            </a:pPr>
            <a:r>
              <a:rPr lang="en-US" sz="19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182076"/>
              <a:buNone/>
            </a:pPr>
            <a:r>
              <a:rPr lang="en-US" sz="19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182076"/>
              <a:buNone/>
            </a:pPr>
            <a:r>
              <a:rPr lang="en-US" sz="1900">
                <a:latin typeface="Times New Roman"/>
                <a:ea typeface="Times New Roman"/>
                <a:cs typeface="Times New Roman"/>
                <a:sym typeface="Times New Roman"/>
              </a:rPr>
              <a:t>…….</a:t>
            </a:r>
            <a:endParaRPr/>
          </a:p>
        </p:txBody>
      </p:sp>
      <p:sp>
        <p:nvSpPr>
          <p:cNvPr id="308" name="Google Shape;30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309" name="Google Shape;30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310" name="Google Shape;3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16</a:t>
            </a:fld>
            <a:endParaRPr/>
          </a:p>
        </p:txBody>
      </p:sp>
      <p:pic>
        <p:nvPicPr>
          <p:cNvPr id="311" name="Google Shape;311;p16"/>
          <p:cNvPicPr preferRelativeResize="0"/>
          <p:nvPr/>
        </p:nvPicPr>
        <p:blipFill rotWithShape="1">
          <a:blip r:embed="rId3">
            <a:alphaModFix/>
          </a:blip>
          <a:srcRect/>
          <a:stretch/>
        </p:blipFill>
        <p:spPr>
          <a:xfrm>
            <a:off x="0" y="50800"/>
            <a:ext cx="1143000" cy="782638"/>
          </a:xfrm>
          <a:prstGeom prst="rect">
            <a:avLst/>
          </a:prstGeom>
          <a:noFill/>
          <a:ln>
            <a:noFill/>
          </a:ln>
        </p:spPr>
      </p:pic>
      <p:sp>
        <p:nvSpPr>
          <p:cNvPr id="312" name="Google Shape;312;p16"/>
          <p:cNvSpPr txBox="1"/>
          <p:nvPr/>
        </p:nvSpPr>
        <p:spPr>
          <a:xfrm>
            <a:off x="5191078" y="984738"/>
            <a:ext cx="2686930" cy="5141425"/>
          </a:xfrm>
          <a:prstGeom prst="rect">
            <a:avLst/>
          </a:prstGeom>
          <a:noFill/>
          <a:ln>
            <a:noFill/>
          </a:ln>
        </p:spPr>
        <p:txBody>
          <a:bodyPr spcFirstLastPara="1" wrap="square" lIns="91425" tIns="45700" rIns="91425" bIns="45700" anchor="t" anchorCtr="0">
            <a:normAutofit/>
          </a:bodyPr>
          <a:lstStyle/>
          <a:p>
            <a:pPr marL="457200" marR="0" lvl="0" indent="-431800" algn="l" rtl="0">
              <a:lnSpc>
                <a:spcPct val="100000"/>
              </a:lnSpc>
              <a:spcBef>
                <a:spcPts val="640"/>
              </a:spcBef>
              <a:spcAft>
                <a:spcPts val="0"/>
              </a:spcAft>
              <a:buClr>
                <a:schemeClr val="dk1"/>
              </a:buClr>
              <a:buSzPts val="3200"/>
              <a:buFont typeface="Arial"/>
              <a:buNone/>
            </a:pPr>
            <a:r>
              <a:rPr lang="en-US" sz="2000" b="0" i="0" u="none" strike="noStrike" cap="none">
                <a:solidFill>
                  <a:srgbClr val="974806"/>
                </a:solidFill>
                <a:latin typeface="Times New Roman"/>
                <a:ea typeface="Times New Roman"/>
                <a:cs typeface="Times New Roman"/>
                <a:sym typeface="Times New Roman"/>
              </a:rPr>
              <a:t>Loop1  A      1,DATA1</a:t>
            </a:r>
            <a:endParaRPr/>
          </a:p>
          <a:p>
            <a:pPr marL="457200" marR="0" lvl="0" indent="-431800" algn="l" rtl="0">
              <a:lnSpc>
                <a:spcPct val="100000"/>
              </a:lnSpc>
              <a:spcBef>
                <a:spcPts val="640"/>
              </a:spcBef>
              <a:spcAft>
                <a:spcPts val="0"/>
              </a:spcAft>
              <a:buClr>
                <a:schemeClr val="dk1"/>
              </a:buClr>
              <a:buSzPts val="3200"/>
              <a:buFont typeface="Arial"/>
              <a:buNone/>
            </a:pPr>
            <a:r>
              <a:rPr lang="en-US" sz="2000" b="0" i="0" u="none" strike="noStrike" cap="none">
                <a:solidFill>
                  <a:srgbClr val="974806"/>
                </a:solidFill>
                <a:latin typeface="Times New Roman"/>
                <a:ea typeface="Times New Roman"/>
                <a:cs typeface="Times New Roman"/>
                <a:sym typeface="Times New Roman"/>
              </a:rPr>
              <a:t>             A      2,DATA2</a:t>
            </a:r>
            <a:endParaRPr/>
          </a:p>
          <a:p>
            <a:pPr marL="457200" marR="0" lvl="0" indent="-431800" algn="l" rtl="0">
              <a:lnSpc>
                <a:spcPct val="100000"/>
              </a:lnSpc>
              <a:spcBef>
                <a:spcPts val="640"/>
              </a:spcBef>
              <a:spcAft>
                <a:spcPts val="0"/>
              </a:spcAft>
              <a:buClr>
                <a:schemeClr val="dk1"/>
              </a:buClr>
              <a:buSzPts val="3200"/>
              <a:buFont typeface="Arial"/>
              <a:buNone/>
            </a:pPr>
            <a:r>
              <a:rPr lang="en-US" sz="2000" b="0" i="0" u="none" strike="noStrike" cap="none">
                <a:solidFill>
                  <a:srgbClr val="974806"/>
                </a:solidFill>
                <a:latin typeface="Times New Roman"/>
                <a:ea typeface="Times New Roman"/>
                <a:cs typeface="Times New Roman"/>
                <a:sym typeface="Times New Roman"/>
              </a:rPr>
              <a:t>             A      3,DATA3</a:t>
            </a:r>
            <a:endParaRPr/>
          </a:p>
          <a:p>
            <a:pPr marL="457200" marR="0" lvl="0" indent="-431800" algn="l" rtl="0">
              <a:lnSpc>
                <a:spcPct val="100000"/>
              </a:lnSpc>
              <a:spcBef>
                <a:spcPts val="640"/>
              </a:spcBef>
              <a:spcAft>
                <a:spcPts val="0"/>
              </a:spcAft>
              <a:buClr>
                <a:schemeClr val="dk1"/>
              </a:buClr>
              <a:buSzPts val="3200"/>
              <a:buFont typeface="Arial"/>
              <a:buNone/>
            </a:pPr>
            <a:r>
              <a:rPr lang="en-US" sz="2000" b="0" i="0" u="none" strike="noStrike" cap="none">
                <a:solidFill>
                  <a:srgbClr val="974806"/>
                </a:solidFill>
                <a:latin typeface="Times New Roman"/>
                <a:ea typeface="Times New Roman"/>
                <a:cs typeface="Times New Roman"/>
                <a:sym typeface="Times New Roman"/>
              </a:rPr>
              <a:t>  …….</a:t>
            </a:r>
            <a:endParaRPr/>
          </a:p>
          <a:p>
            <a:pPr marL="457200" marR="0" lvl="0" indent="-431800" algn="l" rtl="0">
              <a:lnSpc>
                <a:spcPct val="100000"/>
              </a:lnSpc>
              <a:spcBef>
                <a:spcPts val="640"/>
              </a:spcBef>
              <a:spcAft>
                <a:spcPts val="0"/>
              </a:spcAft>
              <a:buClr>
                <a:schemeClr val="dk1"/>
              </a:buClr>
              <a:buSzPts val="3200"/>
              <a:buFont typeface="Arial"/>
              <a:buNone/>
            </a:pPr>
            <a:r>
              <a:rPr lang="en-US" sz="2000" b="0" i="0" u="none" strike="noStrike" cap="none">
                <a:solidFill>
                  <a:srgbClr val="974806"/>
                </a:solidFill>
                <a:latin typeface="Times New Roman"/>
                <a:ea typeface="Times New Roman"/>
                <a:cs typeface="Times New Roman"/>
                <a:sym typeface="Times New Roman"/>
              </a:rPr>
              <a:t>Loop2  A      1,DATA3</a:t>
            </a:r>
            <a:endParaRPr/>
          </a:p>
          <a:p>
            <a:pPr marL="457200" marR="0" lvl="0" indent="-431800" algn="l" rtl="0">
              <a:lnSpc>
                <a:spcPct val="100000"/>
              </a:lnSpc>
              <a:spcBef>
                <a:spcPts val="640"/>
              </a:spcBef>
              <a:spcAft>
                <a:spcPts val="0"/>
              </a:spcAft>
              <a:buClr>
                <a:schemeClr val="dk1"/>
              </a:buClr>
              <a:buSzPts val="3200"/>
              <a:buFont typeface="Arial"/>
              <a:buNone/>
            </a:pPr>
            <a:r>
              <a:rPr lang="en-US" sz="2000" b="0" i="0" u="none" strike="noStrike" cap="none">
                <a:solidFill>
                  <a:srgbClr val="974806"/>
                </a:solidFill>
                <a:latin typeface="Times New Roman"/>
                <a:ea typeface="Times New Roman"/>
                <a:cs typeface="Times New Roman"/>
                <a:sym typeface="Times New Roman"/>
              </a:rPr>
              <a:t>             A      2,DATA2</a:t>
            </a:r>
            <a:endParaRPr/>
          </a:p>
          <a:p>
            <a:pPr marL="457200" marR="0" lvl="0" indent="-431800" algn="l" rtl="0">
              <a:lnSpc>
                <a:spcPct val="100000"/>
              </a:lnSpc>
              <a:spcBef>
                <a:spcPts val="640"/>
              </a:spcBef>
              <a:spcAft>
                <a:spcPts val="0"/>
              </a:spcAft>
              <a:buClr>
                <a:schemeClr val="dk1"/>
              </a:buClr>
              <a:buSzPts val="3200"/>
              <a:buFont typeface="Arial"/>
              <a:buNone/>
            </a:pPr>
            <a:r>
              <a:rPr lang="en-US" sz="2000" b="0" i="0" u="none" strike="noStrike" cap="none">
                <a:solidFill>
                  <a:srgbClr val="974806"/>
                </a:solidFill>
                <a:latin typeface="Times New Roman"/>
                <a:ea typeface="Times New Roman"/>
                <a:cs typeface="Times New Roman"/>
                <a:sym typeface="Times New Roman"/>
              </a:rPr>
              <a:t>             A      3,DATA1</a:t>
            </a:r>
            <a:endParaRPr/>
          </a:p>
          <a:p>
            <a:pPr marL="457200" marR="0" lvl="0" indent="-431800" algn="l" rtl="0">
              <a:lnSpc>
                <a:spcPct val="100000"/>
              </a:lnSpc>
              <a:spcBef>
                <a:spcPts val="640"/>
              </a:spcBef>
              <a:spcAft>
                <a:spcPts val="0"/>
              </a:spcAft>
              <a:buClr>
                <a:schemeClr val="dk1"/>
              </a:buClr>
              <a:buSzPts val="3200"/>
              <a:buFont typeface="Arial"/>
              <a:buNone/>
            </a:pPr>
            <a:r>
              <a:rPr lang="en-US" sz="2000" b="0" i="0" u="none" strike="noStrike" cap="none">
                <a:solidFill>
                  <a:schemeClr val="dk1"/>
                </a:solidFill>
                <a:latin typeface="Times New Roman"/>
                <a:ea typeface="Times New Roman"/>
                <a:cs typeface="Times New Roman"/>
                <a:sym typeface="Times New Roman"/>
              </a:rPr>
              <a:t>   ………</a:t>
            </a:r>
            <a:endParaRPr/>
          </a:p>
          <a:p>
            <a:pPr marL="457200" marR="0" lvl="0" indent="-431800" algn="l" rtl="0">
              <a:lnSpc>
                <a:spcPct val="100000"/>
              </a:lnSpc>
              <a:spcBef>
                <a:spcPts val="640"/>
              </a:spcBef>
              <a:spcAft>
                <a:spcPts val="0"/>
              </a:spcAft>
              <a:buClr>
                <a:schemeClr val="dk1"/>
              </a:buClr>
              <a:buSzPts val="3200"/>
              <a:buFont typeface="Arial"/>
              <a:buNone/>
            </a:pPr>
            <a:r>
              <a:rPr lang="en-US" sz="2000" b="0" i="0" u="none" strike="noStrike" cap="none">
                <a:solidFill>
                  <a:schemeClr val="dk1"/>
                </a:solidFill>
                <a:latin typeface="Times New Roman"/>
                <a:ea typeface="Times New Roman"/>
                <a:cs typeface="Times New Roman"/>
                <a:sym typeface="Times New Roman"/>
              </a:rPr>
              <a:t>DATA1   DC F’5’</a:t>
            </a:r>
            <a:endParaRPr/>
          </a:p>
          <a:p>
            <a:pPr marL="457200" marR="0" lvl="0" indent="-431800" algn="l" rtl="0">
              <a:lnSpc>
                <a:spcPct val="100000"/>
              </a:lnSpc>
              <a:spcBef>
                <a:spcPts val="640"/>
              </a:spcBef>
              <a:spcAft>
                <a:spcPts val="0"/>
              </a:spcAft>
              <a:buClr>
                <a:schemeClr val="dk1"/>
              </a:buClr>
              <a:buSzPts val="3200"/>
              <a:buFont typeface="Arial"/>
              <a:buNone/>
            </a:pPr>
            <a:r>
              <a:rPr lang="en-US" sz="2000" b="0" i="0" u="none" strike="noStrike" cap="none">
                <a:solidFill>
                  <a:schemeClr val="dk1"/>
                </a:solidFill>
                <a:latin typeface="Times New Roman"/>
                <a:ea typeface="Times New Roman"/>
                <a:cs typeface="Times New Roman"/>
                <a:sym typeface="Times New Roman"/>
              </a:rPr>
              <a:t>DATA2   DC F’10’</a:t>
            </a:r>
            <a:endParaRPr/>
          </a:p>
          <a:p>
            <a:pPr marL="457200" marR="0" lvl="0" indent="-431800" algn="l" rtl="0">
              <a:lnSpc>
                <a:spcPct val="100000"/>
              </a:lnSpc>
              <a:spcBef>
                <a:spcPts val="640"/>
              </a:spcBef>
              <a:spcAft>
                <a:spcPts val="0"/>
              </a:spcAft>
              <a:buClr>
                <a:schemeClr val="dk1"/>
              </a:buClr>
              <a:buSzPts val="3200"/>
              <a:buFont typeface="Arial"/>
              <a:buNone/>
            </a:pPr>
            <a:r>
              <a:rPr lang="en-US" sz="2000" b="0" i="0" u="none" strike="noStrike" cap="none">
                <a:solidFill>
                  <a:schemeClr val="dk1"/>
                </a:solidFill>
                <a:latin typeface="Times New Roman"/>
                <a:ea typeface="Times New Roman"/>
                <a:cs typeface="Times New Roman"/>
                <a:sym typeface="Times New Roman"/>
              </a:rPr>
              <a:t>DATA3   DC F ’15’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7"/>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400"/>
              <a:buNone/>
            </a:pPr>
            <a:r>
              <a:rPr lang="en-US" sz="3200">
                <a:latin typeface="Times New Roman"/>
                <a:ea typeface="Times New Roman"/>
                <a:cs typeface="Times New Roman"/>
                <a:sym typeface="Times New Roman"/>
              </a:rPr>
              <a:t>Macro Instruction Arguments</a:t>
            </a:r>
            <a:endParaRPr/>
          </a:p>
        </p:txBody>
      </p:sp>
      <p:sp>
        <p:nvSpPr>
          <p:cNvPr id="318" name="Google Shape;318;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431800" algn="l" rtl="0">
              <a:lnSpc>
                <a:spcPct val="100000"/>
              </a:lnSpc>
              <a:spcBef>
                <a:spcPts val="640"/>
              </a:spcBef>
              <a:spcAft>
                <a:spcPts val="0"/>
              </a:spcAft>
              <a:buSzPts val="3200"/>
              <a:buNone/>
            </a:pPr>
            <a:r>
              <a:rPr lang="en-US" sz="1800" b="1">
                <a:latin typeface="Times New Roman"/>
                <a:ea typeface="Times New Roman"/>
                <a:cs typeface="Times New Roman"/>
                <a:sym typeface="Times New Roman"/>
              </a:rPr>
              <a:t>Positional arguments</a:t>
            </a:r>
            <a:endParaRPr/>
          </a:p>
          <a:p>
            <a:pPr marL="457200" lvl="0" indent="-431800" algn="l" rtl="0">
              <a:lnSpc>
                <a:spcPct val="100000"/>
              </a:lnSpc>
              <a:spcBef>
                <a:spcPts val="640"/>
              </a:spcBef>
              <a:spcAft>
                <a:spcPts val="0"/>
              </a:spcAft>
              <a:buSzPts val="3200"/>
              <a:buNone/>
            </a:pPr>
            <a:r>
              <a:rPr lang="en-US" sz="1800">
                <a:latin typeface="Times New Roman"/>
                <a:ea typeface="Times New Roman"/>
                <a:cs typeface="Times New Roman"/>
                <a:sym typeface="Times New Roman"/>
              </a:rPr>
              <a:t>    arguments are matched with dummy arguments according to the order in which they appear</a:t>
            </a:r>
            <a:endParaRPr/>
          </a:p>
          <a:p>
            <a:pPr marL="457200" lvl="0" indent="-43180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None/>
            </a:pPr>
            <a:r>
              <a:rPr lang="en-US" sz="1800">
                <a:latin typeface="Times New Roman"/>
                <a:ea typeface="Times New Roman"/>
                <a:cs typeface="Times New Roman"/>
                <a:sym typeface="Times New Roman"/>
              </a:rPr>
              <a:t>e.g. INCR A B C </a:t>
            </a:r>
            <a:endParaRPr/>
          </a:p>
          <a:p>
            <a:pPr marL="457200" lvl="0" indent="-43180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None/>
            </a:pPr>
            <a:r>
              <a:rPr lang="en-US" sz="1800" b="1">
                <a:latin typeface="Times New Roman"/>
                <a:ea typeface="Times New Roman"/>
                <a:cs typeface="Times New Roman"/>
                <a:sym typeface="Times New Roman"/>
              </a:rPr>
              <a:t>Keyword arguments:</a:t>
            </a:r>
            <a:endParaRPr/>
          </a:p>
          <a:p>
            <a:pPr marL="457200" lvl="0" indent="-431800" algn="l" rtl="0">
              <a:lnSpc>
                <a:spcPct val="100000"/>
              </a:lnSpc>
              <a:spcBef>
                <a:spcPts val="640"/>
              </a:spcBef>
              <a:spcAft>
                <a:spcPts val="0"/>
              </a:spcAft>
              <a:buSzPts val="3200"/>
              <a:buNone/>
            </a:pPr>
            <a:r>
              <a:rPr lang="en-US" sz="1800">
                <a:latin typeface="Times New Roman"/>
                <a:ea typeface="Times New Roman"/>
                <a:cs typeface="Times New Roman"/>
                <a:sym typeface="Times New Roman"/>
              </a:rPr>
              <a:t>         it allows reference to dummy arguments by name as well as by position</a:t>
            </a:r>
            <a:endParaRPr/>
          </a:p>
          <a:p>
            <a:pPr marL="457200" lvl="0" indent="-431800" algn="l" rtl="0">
              <a:lnSpc>
                <a:spcPct val="100000"/>
              </a:lnSpc>
              <a:spcBef>
                <a:spcPts val="640"/>
              </a:spcBef>
              <a:spcAft>
                <a:spcPts val="0"/>
              </a:spcAft>
              <a:buSzPts val="3200"/>
              <a:buNone/>
            </a:pPr>
            <a:r>
              <a:rPr lang="en-US" sz="1800">
                <a:latin typeface="Times New Roman"/>
                <a:ea typeface="Times New Roman"/>
                <a:cs typeface="Times New Roman"/>
                <a:sym typeface="Times New Roman"/>
              </a:rPr>
              <a:t>e.g.  INCR  &amp;ARG1=A,&amp;ARG3=C,&amp;ARG2=B</a:t>
            </a:r>
            <a:endParaRPr/>
          </a:p>
          <a:p>
            <a:pPr marL="457200" lvl="0" indent="-43180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p:txBody>
      </p:sp>
      <p:sp>
        <p:nvSpPr>
          <p:cNvPr id="319" name="Google Shape;319;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320" name="Google Shape;32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321" name="Google Shape;32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17</a:t>
            </a:fld>
            <a:endParaRPr/>
          </a:p>
        </p:txBody>
      </p:sp>
      <p:pic>
        <p:nvPicPr>
          <p:cNvPr id="322" name="Google Shape;322;p17"/>
          <p:cNvPicPr preferRelativeResize="0"/>
          <p:nvPr/>
        </p:nvPicPr>
        <p:blipFill rotWithShape="1">
          <a:blip r:embed="rId3">
            <a:alphaModFix/>
          </a:blip>
          <a:srcRect/>
          <a:stretch/>
        </p:blipFill>
        <p:spPr>
          <a:xfrm>
            <a:off x="168813" y="0"/>
            <a:ext cx="1143000" cy="7826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8"/>
          <p:cNvSpPr txBox="1">
            <a:spLocks noGrp="1"/>
          </p:cNvSpPr>
          <p:nvPr>
            <p:ph type="title"/>
          </p:nvPr>
        </p:nvSpPr>
        <p:spPr>
          <a:xfrm>
            <a:off x="457200" y="274638"/>
            <a:ext cx="8229600" cy="334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5555"/>
              <a:buNone/>
            </a:pPr>
            <a:r>
              <a:rPr lang="en-US" sz="2800">
                <a:latin typeface="Times New Roman"/>
                <a:ea typeface="Times New Roman"/>
                <a:cs typeface="Times New Roman"/>
                <a:sym typeface="Times New Roman"/>
              </a:rPr>
              <a:t>Macro Instruction Arguments (Positional Arguments)</a:t>
            </a:r>
            <a:endParaRPr/>
          </a:p>
        </p:txBody>
      </p:sp>
      <p:sp>
        <p:nvSpPr>
          <p:cNvPr id="328" name="Google Shape;328;p18"/>
          <p:cNvSpPr txBox="1">
            <a:spLocks noGrp="1"/>
          </p:cNvSpPr>
          <p:nvPr>
            <p:ph type="body" idx="1"/>
          </p:nvPr>
        </p:nvSpPr>
        <p:spPr>
          <a:xfrm>
            <a:off x="457200" y="685800"/>
            <a:ext cx="8229600" cy="5440363"/>
          </a:xfrm>
          <a:prstGeom prst="rect">
            <a:avLst/>
          </a:prstGeom>
          <a:noFill/>
          <a:ln>
            <a:noFill/>
          </a:ln>
        </p:spPr>
        <p:txBody>
          <a:bodyPr spcFirstLastPara="1" wrap="square" lIns="91425" tIns="45700" rIns="91425" bIns="45700" anchor="t" anchorCtr="0">
            <a:normAutofit fontScale="85000" lnSpcReduction="20000"/>
          </a:bodyPr>
          <a:lstStyle/>
          <a:p>
            <a:pPr marL="457200" lvl="0" indent="-431800" algn="l" rtl="0">
              <a:lnSpc>
                <a:spcPct val="100000"/>
              </a:lnSpc>
              <a:spcBef>
                <a:spcPts val="640"/>
              </a:spcBef>
              <a:spcAft>
                <a:spcPts val="0"/>
              </a:spcAft>
              <a:buSzPct val="144796"/>
              <a:buNone/>
            </a:pPr>
            <a:r>
              <a:rPr lang="en-US" sz="2600">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144796"/>
              <a:buNone/>
            </a:pPr>
            <a:r>
              <a:rPr lang="en-US" sz="2600">
                <a:latin typeface="Times New Roman"/>
                <a:ea typeface="Times New Roman"/>
                <a:cs typeface="Times New Roman"/>
                <a:sym typeface="Times New Roman"/>
              </a:rPr>
              <a:t>             INCR    &amp;ARG1,&amp;ARG2,&amp;ARG3,&amp;LAB</a:t>
            </a:r>
            <a:endParaRPr/>
          </a:p>
          <a:p>
            <a:pPr marL="457200" lvl="0" indent="-431800" algn="l" rtl="0">
              <a:lnSpc>
                <a:spcPct val="100000"/>
              </a:lnSpc>
              <a:spcBef>
                <a:spcPts val="640"/>
              </a:spcBef>
              <a:spcAft>
                <a:spcPts val="0"/>
              </a:spcAft>
              <a:buSzPct val="144796"/>
              <a:buNone/>
            </a:pPr>
            <a:r>
              <a:rPr lang="en-US" sz="2600">
                <a:latin typeface="Times New Roman"/>
                <a:ea typeface="Times New Roman"/>
                <a:cs typeface="Times New Roman"/>
                <a:sym typeface="Times New Roman"/>
              </a:rPr>
              <a:t>&amp;LAB  A            1,  &amp;ARG1</a:t>
            </a:r>
            <a:endParaRPr/>
          </a:p>
          <a:p>
            <a:pPr marL="457200" lvl="0" indent="-431800" algn="l" rtl="0">
              <a:lnSpc>
                <a:spcPct val="100000"/>
              </a:lnSpc>
              <a:spcBef>
                <a:spcPts val="640"/>
              </a:spcBef>
              <a:spcAft>
                <a:spcPts val="0"/>
              </a:spcAft>
              <a:buSzPct val="144796"/>
              <a:buNone/>
            </a:pPr>
            <a:r>
              <a:rPr lang="en-US" sz="2600">
                <a:latin typeface="Times New Roman"/>
                <a:ea typeface="Times New Roman"/>
                <a:cs typeface="Times New Roman"/>
                <a:sym typeface="Times New Roman"/>
              </a:rPr>
              <a:t>             A             2, &amp;ARG2</a:t>
            </a:r>
            <a:endParaRPr/>
          </a:p>
          <a:p>
            <a:pPr marL="457200" lvl="0" indent="-431800" algn="l" rtl="0">
              <a:lnSpc>
                <a:spcPct val="100000"/>
              </a:lnSpc>
              <a:spcBef>
                <a:spcPts val="640"/>
              </a:spcBef>
              <a:spcAft>
                <a:spcPts val="0"/>
              </a:spcAft>
              <a:buSzPct val="144796"/>
              <a:buNone/>
            </a:pPr>
            <a:r>
              <a:rPr lang="en-US" sz="2600">
                <a:latin typeface="Times New Roman"/>
                <a:ea typeface="Times New Roman"/>
                <a:cs typeface="Times New Roman"/>
                <a:sym typeface="Times New Roman"/>
              </a:rPr>
              <a:t>              A            3,  &amp;ARG3</a:t>
            </a:r>
            <a:endParaRPr/>
          </a:p>
          <a:p>
            <a:pPr marL="457200" lvl="0" indent="-431800" algn="l" rtl="0">
              <a:lnSpc>
                <a:spcPct val="100000"/>
              </a:lnSpc>
              <a:spcBef>
                <a:spcPts val="640"/>
              </a:spcBef>
              <a:spcAft>
                <a:spcPts val="0"/>
              </a:spcAft>
              <a:buSzPct val="144796"/>
              <a:buNone/>
            </a:pPr>
            <a:r>
              <a:rPr lang="en-US" sz="2600">
                <a:latin typeface="Times New Roman"/>
                <a:ea typeface="Times New Roman"/>
                <a:cs typeface="Times New Roman"/>
                <a:sym typeface="Times New Roman"/>
              </a:rPr>
              <a:t>             MEND</a:t>
            </a:r>
            <a:endParaRPr/>
          </a:p>
          <a:p>
            <a:pPr marL="457200" lvl="0" indent="-431800" algn="l" rtl="0">
              <a:lnSpc>
                <a:spcPct val="100000"/>
              </a:lnSpc>
              <a:spcBef>
                <a:spcPts val="640"/>
              </a:spcBef>
              <a:spcAft>
                <a:spcPts val="0"/>
              </a:spcAft>
              <a:buSzPct val="144796"/>
              <a:buNone/>
            </a:pPr>
            <a:r>
              <a:rPr lang="en-US" sz="26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144796"/>
              <a:buNone/>
            </a:pPr>
            <a:r>
              <a:rPr lang="en-US" sz="2600">
                <a:latin typeface="Times New Roman"/>
                <a:ea typeface="Times New Roman"/>
                <a:cs typeface="Times New Roman"/>
                <a:sym typeface="Times New Roman"/>
              </a:rPr>
              <a:t>            INCR   DATA1,DATA2,DATA3,LOOP1</a:t>
            </a:r>
            <a:endParaRPr/>
          </a:p>
          <a:p>
            <a:pPr marL="457200" lvl="0" indent="-431800" algn="l" rtl="0">
              <a:lnSpc>
                <a:spcPct val="100000"/>
              </a:lnSpc>
              <a:spcBef>
                <a:spcPts val="640"/>
              </a:spcBef>
              <a:spcAft>
                <a:spcPts val="0"/>
              </a:spcAft>
              <a:buSzPct val="144796"/>
              <a:buNone/>
            </a:pPr>
            <a:r>
              <a:rPr lang="en-US" sz="26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144796"/>
              <a:buNone/>
            </a:pPr>
            <a:r>
              <a:rPr lang="en-US" sz="2600">
                <a:latin typeface="Times New Roman"/>
                <a:ea typeface="Times New Roman"/>
                <a:cs typeface="Times New Roman"/>
                <a:sym typeface="Times New Roman"/>
              </a:rPr>
              <a:t>            INCR   DATA3,DATA2,DATA1,LOOP2</a:t>
            </a:r>
            <a:endParaRPr/>
          </a:p>
          <a:p>
            <a:pPr marL="457200" lvl="0" indent="-431800" algn="l" rtl="0">
              <a:lnSpc>
                <a:spcPct val="100000"/>
              </a:lnSpc>
              <a:spcBef>
                <a:spcPts val="640"/>
              </a:spcBef>
              <a:spcAft>
                <a:spcPts val="0"/>
              </a:spcAft>
              <a:buSzPct val="144796"/>
              <a:buNone/>
            </a:pPr>
            <a:r>
              <a:rPr lang="en-US" sz="26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144796"/>
              <a:buNone/>
            </a:pPr>
            <a:r>
              <a:rPr lang="en-US" sz="26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144796"/>
              <a:buNone/>
            </a:pPr>
            <a:r>
              <a:rPr lang="en-US" sz="26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144796"/>
              <a:buNone/>
            </a:pPr>
            <a:r>
              <a:rPr lang="en-US" sz="26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117647"/>
              <a:buNone/>
            </a:pPr>
            <a:r>
              <a:rPr lang="en-US">
                <a:latin typeface="Times New Roman"/>
                <a:ea typeface="Times New Roman"/>
                <a:cs typeface="Times New Roman"/>
                <a:sym typeface="Times New Roman"/>
              </a:rPr>
              <a:t>…….</a:t>
            </a:r>
            <a:endParaRPr/>
          </a:p>
        </p:txBody>
      </p:sp>
      <p:sp>
        <p:nvSpPr>
          <p:cNvPr id="329" name="Google Shape;329;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330" name="Google Shape;330;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331" name="Google Shape;331;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18</a:t>
            </a:fld>
            <a:endParaRPr/>
          </a:p>
        </p:txBody>
      </p:sp>
      <p:pic>
        <p:nvPicPr>
          <p:cNvPr id="332" name="Google Shape;332;p18"/>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9"/>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2 Pass Macroprocessor</a:t>
            </a:r>
            <a:endParaRPr sz="3200">
              <a:latin typeface="Times New Roman"/>
              <a:ea typeface="Times New Roman"/>
              <a:cs typeface="Times New Roman"/>
              <a:sym typeface="Times New Roman"/>
            </a:endParaRPr>
          </a:p>
        </p:txBody>
      </p:sp>
      <p:sp>
        <p:nvSpPr>
          <p:cNvPr id="338" name="Google Shape;338;p19"/>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640"/>
              </a:spcBef>
              <a:spcAft>
                <a:spcPts val="0"/>
              </a:spcAft>
              <a:buSzPts val="3200"/>
              <a:buChar char="•"/>
            </a:pPr>
            <a:r>
              <a:rPr lang="en-US" sz="2200">
                <a:latin typeface="Times New Roman"/>
                <a:ea typeface="Times New Roman"/>
                <a:cs typeface="Times New Roman"/>
                <a:sym typeface="Times New Roman"/>
              </a:rPr>
              <a:t>Recognize macro definitions</a:t>
            </a:r>
            <a:endParaRPr/>
          </a:p>
          <a:p>
            <a:pPr marL="457200" lvl="0" indent="-457200" algn="l" rtl="0">
              <a:lnSpc>
                <a:spcPct val="100000"/>
              </a:lnSpc>
              <a:spcBef>
                <a:spcPts val="640"/>
              </a:spcBef>
              <a:spcAft>
                <a:spcPts val="0"/>
              </a:spcAft>
              <a:buSzPts val="3200"/>
              <a:buChar char="•"/>
            </a:pPr>
            <a:r>
              <a:rPr lang="en-US" sz="2200">
                <a:latin typeface="Times New Roman"/>
                <a:ea typeface="Times New Roman"/>
                <a:cs typeface="Times New Roman"/>
                <a:sym typeface="Times New Roman"/>
              </a:rPr>
              <a:t>Save the definitions</a:t>
            </a:r>
            <a:endParaRPr/>
          </a:p>
          <a:p>
            <a:pPr marL="457200" lvl="0" indent="-457200" algn="l" rtl="0">
              <a:lnSpc>
                <a:spcPct val="100000"/>
              </a:lnSpc>
              <a:spcBef>
                <a:spcPts val="640"/>
              </a:spcBef>
              <a:spcAft>
                <a:spcPts val="0"/>
              </a:spcAft>
              <a:buSzPts val="3200"/>
              <a:buChar char="•"/>
            </a:pPr>
            <a:r>
              <a:rPr lang="en-US" sz="2200">
                <a:latin typeface="Times New Roman"/>
                <a:ea typeface="Times New Roman"/>
                <a:cs typeface="Times New Roman"/>
                <a:sym typeface="Times New Roman"/>
              </a:rPr>
              <a:t>Recognize calls</a:t>
            </a:r>
            <a:endParaRPr/>
          </a:p>
          <a:p>
            <a:pPr marL="457200" lvl="0" indent="-457200" algn="l" rtl="0">
              <a:lnSpc>
                <a:spcPct val="100000"/>
              </a:lnSpc>
              <a:spcBef>
                <a:spcPts val="640"/>
              </a:spcBef>
              <a:spcAft>
                <a:spcPts val="0"/>
              </a:spcAft>
              <a:buSzPts val="3200"/>
              <a:buChar char="•"/>
            </a:pPr>
            <a:r>
              <a:rPr lang="en-US" sz="2200">
                <a:latin typeface="Times New Roman"/>
                <a:ea typeface="Times New Roman"/>
                <a:cs typeface="Times New Roman"/>
                <a:sym typeface="Times New Roman"/>
              </a:rPr>
              <a:t>Expand calls and substitute arguments</a:t>
            </a:r>
            <a:endParaRPr/>
          </a:p>
        </p:txBody>
      </p:sp>
      <p:sp>
        <p:nvSpPr>
          <p:cNvPr id="339" name="Google Shape;339;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340" name="Google Shape;340;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341" name="Google Shape;341;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19</a:t>
            </a:fld>
            <a:endParaRPr/>
          </a:p>
        </p:txBody>
      </p:sp>
      <p:pic>
        <p:nvPicPr>
          <p:cNvPr id="342" name="Google Shape;342;p19"/>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txBox="1">
            <a:spLocks noGrp="1"/>
          </p:cNvSpPr>
          <p:nvPr>
            <p:ph type="ctrTitle"/>
          </p:nvPr>
        </p:nvSpPr>
        <p:spPr>
          <a:xfrm>
            <a:off x="0" y="0"/>
            <a:ext cx="91440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600">
                <a:solidFill>
                  <a:srgbClr val="006B61"/>
                </a:solidFill>
                <a:latin typeface="Book Antiqua"/>
                <a:ea typeface="Book Antiqua"/>
                <a:cs typeface="Book Antiqua"/>
                <a:sym typeface="Book Antiqua"/>
              </a:rPr>
              <a:t>           Course Objective &amp; Course Outcomes</a:t>
            </a:r>
            <a:endParaRPr/>
          </a:p>
        </p:txBody>
      </p:sp>
      <p:sp>
        <p:nvSpPr>
          <p:cNvPr id="146" name="Google Shape;14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47" name="Google Shape;14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48" name="Google Shape;14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cxnSp>
        <p:nvCxnSpPr>
          <p:cNvPr id="149" name="Google Shape;149;p2"/>
          <p:cNvCxnSpPr/>
          <p:nvPr/>
        </p:nvCxnSpPr>
        <p:spPr>
          <a:xfrm>
            <a:off x="0" y="1143000"/>
            <a:ext cx="9144000" cy="1588"/>
          </a:xfrm>
          <a:prstGeom prst="straightConnector1">
            <a:avLst/>
          </a:prstGeom>
          <a:noFill/>
          <a:ln w="9525" cap="flat" cmpd="sng">
            <a:solidFill>
              <a:srgbClr val="4A7DBA"/>
            </a:solidFill>
            <a:prstDash val="solid"/>
            <a:round/>
            <a:headEnd type="none" w="sm" len="sm"/>
            <a:tailEnd type="none" w="sm" len="sm"/>
          </a:ln>
        </p:spPr>
      </p:cxnSp>
      <p:sp>
        <p:nvSpPr>
          <p:cNvPr id="150" name="Google Shape;150;p2"/>
          <p:cNvSpPr/>
          <p:nvPr/>
        </p:nvSpPr>
        <p:spPr>
          <a:xfrm>
            <a:off x="0" y="1143000"/>
            <a:ext cx="9144000" cy="4838761"/>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7000"/>
              </a:lnSpc>
              <a:spcBef>
                <a:spcPts val="0"/>
              </a:spcBef>
              <a:spcAft>
                <a:spcPts val="0"/>
              </a:spcAft>
              <a:buClr>
                <a:srgbClr val="000000"/>
              </a:buClr>
              <a:buSzPts val="2000"/>
              <a:buFont typeface="Arial"/>
              <a:buChar char="•"/>
            </a:pPr>
            <a:r>
              <a:rPr lang="en-US" sz="2000" b="1" i="0" u="none" strike="noStrike" cap="none">
                <a:solidFill>
                  <a:srgbClr val="000000"/>
                </a:solidFill>
                <a:latin typeface="Times New Roman"/>
                <a:ea typeface="Times New Roman"/>
                <a:cs typeface="Times New Roman"/>
                <a:sym typeface="Times New Roman"/>
              </a:rPr>
              <a:t>Course Objectives:</a:t>
            </a:r>
            <a:endParaRPr/>
          </a:p>
          <a:p>
            <a:pPr marL="342900" marR="0" lvl="4" indent="-342900" algn="l" rtl="0">
              <a:lnSpc>
                <a:spcPct val="100000"/>
              </a:lnSpc>
              <a:spcBef>
                <a:spcPts val="80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To learn and understand different component of system software and fundamentals language processing activity.</a:t>
            </a:r>
            <a:endParaRPr sz="1600" b="0" i="0" u="none" strike="noStrike" cap="none">
              <a:solidFill>
                <a:srgbClr val="000000"/>
              </a:solidFill>
              <a:latin typeface="Times New Roman"/>
              <a:ea typeface="Times New Roman"/>
              <a:cs typeface="Times New Roman"/>
              <a:sym typeface="Times New Roman"/>
            </a:endParaRPr>
          </a:p>
          <a:p>
            <a:pPr marL="342900" marR="0" lvl="4"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To understand the process of converting assembly language program to machine language</a:t>
            </a:r>
            <a:endParaRPr sz="1600" b="0" i="0" u="none" strike="noStrike" cap="none">
              <a:solidFill>
                <a:srgbClr val="000000"/>
              </a:solidFill>
              <a:latin typeface="Times New Roman"/>
              <a:ea typeface="Times New Roman"/>
              <a:cs typeface="Times New Roman"/>
              <a:sym typeface="Times New Roman"/>
            </a:endParaRPr>
          </a:p>
          <a:p>
            <a:pPr marL="342900" marR="0" lvl="4"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To understand linking and loading concepts</a:t>
            </a:r>
            <a:endParaRPr sz="1600" b="0" i="0" u="none" strike="noStrike" cap="none">
              <a:solidFill>
                <a:srgbClr val="000000"/>
              </a:solidFill>
              <a:latin typeface="Times New Roman"/>
              <a:ea typeface="Times New Roman"/>
              <a:cs typeface="Times New Roman"/>
              <a:sym typeface="Times New Roman"/>
            </a:endParaRPr>
          </a:p>
          <a:p>
            <a:pPr marL="342900" marR="0" lvl="4"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Understand the basic concept of compiler design, and its different phases and tools.</a:t>
            </a:r>
            <a:endParaRPr/>
          </a:p>
          <a:p>
            <a:pPr marL="0" marR="0" lvl="0" indent="0" algn="l" rtl="0">
              <a:lnSpc>
                <a:spcPct val="107000"/>
              </a:lnSpc>
              <a:spcBef>
                <a:spcPts val="0"/>
              </a:spcBef>
              <a:spcAft>
                <a:spcPts val="0"/>
              </a:spcAft>
              <a:buNone/>
            </a:pPr>
            <a:endParaRPr sz="2000" b="1" i="0" u="none" strike="noStrike" cap="none">
              <a:solidFill>
                <a:srgbClr val="000000"/>
              </a:solidFill>
              <a:latin typeface="Times New Roman"/>
              <a:ea typeface="Times New Roman"/>
              <a:cs typeface="Times New Roman"/>
              <a:sym typeface="Times New Roman"/>
            </a:endParaRPr>
          </a:p>
          <a:p>
            <a:pPr marL="457200" marR="0" lvl="0" indent="-457200" algn="l" rtl="0">
              <a:lnSpc>
                <a:spcPct val="107000"/>
              </a:lnSpc>
              <a:spcBef>
                <a:spcPts val="800"/>
              </a:spcBef>
              <a:spcAft>
                <a:spcPts val="0"/>
              </a:spcAft>
              <a:buClr>
                <a:srgbClr val="000000"/>
              </a:buClr>
              <a:buSzPts val="2000"/>
              <a:buFont typeface="Arial"/>
              <a:buChar char="•"/>
            </a:pPr>
            <a:r>
              <a:rPr lang="en-US" sz="2000" b="1" i="0" u="none" strike="noStrike" cap="none">
                <a:solidFill>
                  <a:srgbClr val="000000"/>
                </a:solidFill>
                <a:latin typeface="Times New Roman"/>
                <a:ea typeface="Times New Roman"/>
                <a:cs typeface="Times New Roman"/>
                <a:sym typeface="Times New Roman"/>
              </a:rPr>
              <a:t>Course Outcomes:</a:t>
            </a:r>
            <a:endParaRPr sz="2000" b="1" i="0" u="none"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80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Obtain knowledge in different component of systems software and fundamentals of language processing activity.</a:t>
            </a:r>
            <a:endParaRPr sz="16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Design two pass assembler and   Direct Linking Loaders.</a:t>
            </a:r>
            <a:endParaRPr sz="16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Acquire knowledge in different phases and passes of Compiler.</a:t>
            </a:r>
            <a:endParaRPr sz="16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Design different types of compiler tools to meet the requirements of the realistic constraints of compilers using LEX and YACC tools.</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7000"/>
              </a:lnSpc>
              <a:spcBef>
                <a:spcPts val="50"/>
              </a:spcBef>
              <a:spcAft>
                <a:spcPts val="0"/>
              </a:spcAft>
              <a:buNone/>
            </a:pPr>
            <a:endParaRPr sz="2000" b="0" i="0" u="none" strike="noStrike" cap="none">
              <a:solidFill>
                <a:srgbClr val="000000"/>
              </a:solidFill>
              <a:latin typeface="Calibri"/>
              <a:ea typeface="Calibri"/>
              <a:cs typeface="Calibri"/>
              <a:sym typeface="Calibri"/>
            </a:endParaRPr>
          </a:p>
        </p:txBody>
      </p:sp>
      <p:pic>
        <p:nvPicPr>
          <p:cNvPr id="151" name="Google Shape;151;p2"/>
          <p:cNvPicPr preferRelativeResize="0"/>
          <p:nvPr/>
        </p:nvPicPr>
        <p:blipFill rotWithShape="1">
          <a:blip r:embed="rId3">
            <a:alphaModFix/>
          </a:blip>
          <a:srcRect/>
          <a:stretch/>
        </p:blipFill>
        <p:spPr>
          <a:xfrm>
            <a:off x="0" y="50555"/>
            <a:ext cx="1143000" cy="78241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348" name="Google Shape;348;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640"/>
              </a:spcBef>
              <a:spcAft>
                <a:spcPts val="0"/>
              </a:spcAft>
              <a:buSzPts val="3200"/>
              <a:buNone/>
            </a:pPr>
            <a:r>
              <a:rPr lang="en-US" sz="2400"/>
              <a:t>ALP with Macro Def and Macro call🡪</a:t>
            </a:r>
            <a:endParaRPr/>
          </a:p>
          <a:p>
            <a:pPr marL="457200" lvl="0" indent="-457200" algn="l" rtl="0">
              <a:lnSpc>
                <a:spcPct val="100000"/>
              </a:lnSpc>
              <a:spcBef>
                <a:spcPts val="640"/>
              </a:spcBef>
              <a:spcAft>
                <a:spcPts val="0"/>
              </a:spcAft>
              <a:buSzPts val="3200"/>
              <a:buNone/>
            </a:pPr>
            <a:r>
              <a:rPr lang="en-US" sz="2400" b="1"/>
              <a:t>Pass 1 of 2 Pass Macroprocessor</a:t>
            </a:r>
            <a:r>
              <a:rPr lang="en-US" sz="2400"/>
              <a:t>🡪</a:t>
            </a:r>
            <a:endParaRPr/>
          </a:p>
          <a:p>
            <a:pPr marL="457200" lvl="0" indent="-457200" algn="l" rtl="0">
              <a:lnSpc>
                <a:spcPct val="100000"/>
              </a:lnSpc>
              <a:spcBef>
                <a:spcPts val="640"/>
              </a:spcBef>
              <a:spcAft>
                <a:spcPts val="0"/>
              </a:spcAft>
              <a:buSzPts val="3200"/>
              <a:buNone/>
            </a:pPr>
            <a:r>
              <a:rPr lang="en-US" sz="2400">
                <a:latin typeface="Times New Roman"/>
                <a:ea typeface="Times New Roman"/>
                <a:cs typeface="Times New Roman"/>
                <a:sym typeface="Times New Roman"/>
              </a:rPr>
              <a:t>Recognize macro definitions,</a:t>
            </a:r>
            <a:endParaRPr/>
          </a:p>
          <a:p>
            <a:pPr marL="457200" lvl="0" indent="-457200" algn="l" rtl="0">
              <a:lnSpc>
                <a:spcPct val="100000"/>
              </a:lnSpc>
              <a:spcBef>
                <a:spcPts val="640"/>
              </a:spcBef>
              <a:spcAft>
                <a:spcPts val="0"/>
              </a:spcAft>
              <a:buSzPts val="3200"/>
              <a:buNone/>
            </a:pPr>
            <a:r>
              <a:rPr lang="en-US" sz="2400">
                <a:latin typeface="Times New Roman"/>
                <a:ea typeface="Times New Roman"/>
                <a:cs typeface="Times New Roman"/>
                <a:sym typeface="Times New Roman"/>
              </a:rPr>
              <a:t>Save the definitions(</a:t>
            </a:r>
            <a:r>
              <a:rPr lang="en-US" sz="2400">
                <a:solidFill>
                  <a:srgbClr val="FF0000"/>
                </a:solidFill>
                <a:latin typeface="Times New Roman"/>
                <a:ea typeface="Times New Roman"/>
                <a:cs typeface="Times New Roman"/>
                <a:sym typeface="Times New Roman"/>
              </a:rPr>
              <a:t>MacroNameTable, MacroDefTable, ALA</a:t>
            </a:r>
            <a:r>
              <a:rPr lang="en-US" sz="2400">
                <a:latin typeface="Times New Roman"/>
                <a:ea typeface="Times New Roman"/>
                <a:cs typeface="Times New Roman"/>
                <a:sym typeface="Times New Roman"/>
              </a:rPr>
              <a:t>)</a:t>
            </a:r>
            <a:endParaRPr/>
          </a:p>
          <a:p>
            <a:pPr marL="457200" lvl="0" indent="-228600" algn="l" rtl="0">
              <a:lnSpc>
                <a:spcPct val="100000"/>
              </a:lnSpc>
              <a:spcBef>
                <a:spcPts val="640"/>
              </a:spcBef>
              <a:spcAft>
                <a:spcPts val="0"/>
              </a:spcAft>
              <a:buSzPts val="3200"/>
              <a:buNone/>
            </a:pPr>
            <a:endParaRPr/>
          </a:p>
          <a:p>
            <a:pPr marL="457200" lvl="0" indent="-457200" algn="l" rtl="0">
              <a:lnSpc>
                <a:spcPct val="100000"/>
              </a:lnSpc>
              <a:spcBef>
                <a:spcPts val="640"/>
              </a:spcBef>
              <a:spcAft>
                <a:spcPts val="0"/>
              </a:spcAft>
              <a:buSzPts val="3200"/>
              <a:buChar char="•"/>
            </a:pPr>
            <a:r>
              <a:rPr lang="en-US"/>
              <a:t>Pass2 of 2 Pass Macroprocessor🡪</a:t>
            </a:r>
            <a:endParaRPr/>
          </a:p>
          <a:p>
            <a:pPr marL="457200" lvl="0" indent="-457200" algn="l" rtl="0">
              <a:lnSpc>
                <a:spcPct val="100000"/>
              </a:lnSpc>
              <a:spcBef>
                <a:spcPts val="640"/>
              </a:spcBef>
              <a:spcAft>
                <a:spcPts val="0"/>
              </a:spcAft>
              <a:buSzPts val="3200"/>
              <a:buChar char="•"/>
            </a:pPr>
            <a:r>
              <a:rPr lang="en-US">
                <a:latin typeface="Times New Roman"/>
                <a:ea typeface="Times New Roman"/>
                <a:cs typeface="Times New Roman"/>
                <a:sym typeface="Times New Roman"/>
              </a:rPr>
              <a:t>Recognize calls</a:t>
            </a:r>
            <a:endParaRPr/>
          </a:p>
          <a:p>
            <a:pPr marL="457200" lvl="0" indent="-457200" algn="l" rtl="0">
              <a:lnSpc>
                <a:spcPct val="100000"/>
              </a:lnSpc>
              <a:spcBef>
                <a:spcPts val="640"/>
              </a:spcBef>
              <a:spcAft>
                <a:spcPts val="0"/>
              </a:spcAft>
              <a:buSzPts val="3200"/>
              <a:buChar char="•"/>
            </a:pPr>
            <a:r>
              <a:rPr lang="en-US">
                <a:latin typeface="Times New Roman"/>
                <a:ea typeface="Times New Roman"/>
                <a:cs typeface="Times New Roman"/>
                <a:sym typeface="Times New Roman"/>
              </a:rPr>
              <a:t>Expand calls and substitute arguments</a:t>
            </a:r>
            <a:endParaRPr/>
          </a:p>
          <a:p>
            <a:pPr marL="457200" lvl="0" indent="-228600" algn="l" rtl="0">
              <a:lnSpc>
                <a:spcPct val="100000"/>
              </a:lnSpc>
              <a:spcBef>
                <a:spcPts val="640"/>
              </a:spcBef>
              <a:spcAft>
                <a:spcPts val="0"/>
              </a:spcAft>
              <a:buSzPts val="3200"/>
              <a:buNone/>
            </a:pPr>
            <a:endParaRPr/>
          </a:p>
        </p:txBody>
      </p:sp>
      <p:sp>
        <p:nvSpPr>
          <p:cNvPr id="349" name="Google Shape;349;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350" name="Google Shape;350;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351" name="Google Shape;351;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1"/>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400"/>
              <a:buNone/>
            </a:pPr>
            <a:r>
              <a:rPr lang="en-US" sz="2800">
                <a:latin typeface="Times New Roman"/>
                <a:ea typeface="Times New Roman"/>
                <a:cs typeface="Times New Roman"/>
                <a:sym typeface="Times New Roman"/>
              </a:rPr>
              <a:t>2 Pass Macroprocessor structure</a:t>
            </a:r>
            <a:endParaRPr/>
          </a:p>
        </p:txBody>
      </p:sp>
      <p:sp>
        <p:nvSpPr>
          <p:cNvPr id="357" name="Google Shape;357;p21"/>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a:bodyPr>
          <a:lstStyle/>
          <a:p>
            <a:pPr marL="457200" lvl="0" indent="-431800" algn="l" rtl="0">
              <a:lnSpc>
                <a:spcPct val="100000"/>
              </a:lnSpc>
              <a:spcBef>
                <a:spcPts val="640"/>
              </a:spcBef>
              <a:spcAft>
                <a:spcPts val="0"/>
              </a:spcAft>
              <a:buSzPts val="3200"/>
              <a:buChar char="•"/>
            </a:pPr>
            <a:r>
              <a:rPr lang="en-US" sz="2200" b="1">
                <a:latin typeface="Times New Roman"/>
                <a:ea typeface="Times New Roman"/>
                <a:cs typeface="Times New Roman"/>
                <a:sym typeface="Times New Roman"/>
              </a:rPr>
              <a:t>Pass I</a:t>
            </a:r>
            <a:endParaRPr/>
          </a:p>
          <a:p>
            <a:pPr marL="457200" lvl="0" indent="-4572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1. </a:t>
            </a:r>
            <a:r>
              <a:rPr lang="en-US" sz="2000" b="1">
                <a:latin typeface="Times New Roman"/>
                <a:ea typeface="Times New Roman"/>
                <a:cs typeface="Times New Roman"/>
                <a:sym typeface="Times New Roman"/>
              </a:rPr>
              <a:t>Input</a:t>
            </a:r>
            <a:r>
              <a:rPr lang="en-US" sz="2000">
                <a:latin typeface="Times New Roman"/>
                <a:ea typeface="Times New Roman"/>
                <a:cs typeface="Times New Roman"/>
                <a:sym typeface="Times New Roman"/>
              </a:rPr>
              <a:t> macro source deck(ALP)</a:t>
            </a:r>
            <a:endParaRPr sz="2000">
              <a:latin typeface="Times New Roman"/>
              <a:ea typeface="Times New Roman"/>
              <a:cs typeface="Times New Roman"/>
              <a:sym typeface="Times New Roman"/>
            </a:endParaRPr>
          </a:p>
          <a:p>
            <a:pPr marL="457200" lvl="0" indent="-4572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2.</a:t>
            </a:r>
            <a:r>
              <a:rPr lang="en-US" sz="2000" b="1">
                <a:latin typeface="Times New Roman"/>
                <a:ea typeface="Times New Roman"/>
                <a:cs typeface="Times New Roman"/>
                <a:sym typeface="Times New Roman"/>
              </a:rPr>
              <a:t>Output</a:t>
            </a:r>
            <a:r>
              <a:rPr lang="en-US" sz="2000">
                <a:latin typeface="Times New Roman"/>
                <a:ea typeface="Times New Roman"/>
                <a:cs typeface="Times New Roman"/>
                <a:sym typeface="Times New Roman"/>
              </a:rPr>
              <a:t> macro source deck copy for use by pass 2</a:t>
            </a:r>
            <a:endParaRPr/>
          </a:p>
          <a:p>
            <a:pPr marL="457200" lvl="0" indent="-4572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3.Macro definition table (</a:t>
            </a:r>
            <a:r>
              <a:rPr lang="en-US" sz="2000" b="1">
                <a:latin typeface="Times New Roman"/>
                <a:ea typeface="Times New Roman"/>
                <a:cs typeface="Times New Roman"/>
                <a:sym typeface="Times New Roman"/>
              </a:rPr>
              <a:t>MDT</a:t>
            </a:r>
            <a:r>
              <a:rPr lang="en-US" sz="2000">
                <a:latin typeface="Times New Roman"/>
                <a:ea typeface="Times New Roman"/>
                <a:cs typeface="Times New Roman"/>
                <a:sym typeface="Times New Roman"/>
              </a:rPr>
              <a:t>) ,used  to store body of macro def.</a:t>
            </a:r>
            <a:endParaRPr/>
          </a:p>
          <a:p>
            <a:pPr marL="457200" lvl="0" indent="-4572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4.Macro name table (</a:t>
            </a:r>
            <a:r>
              <a:rPr lang="en-US" sz="2000" b="1">
                <a:latin typeface="Times New Roman"/>
                <a:ea typeface="Times New Roman"/>
                <a:cs typeface="Times New Roman"/>
                <a:sym typeface="Times New Roman"/>
              </a:rPr>
              <a:t>MNT</a:t>
            </a:r>
            <a:r>
              <a:rPr lang="en-US" sz="2000">
                <a:latin typeface="Times New Roman"/>
                <a:ea typeface="Times New Roman"/>
                <a:cs typeface="Times New Roman"/>
                <a:sym typeface="Times New Roman"/>
              </a:rPr>
              <a:t>) ,used to store names of defined macros</a:t>
            </a:r>
            <a:endParaRPr/>
          </a:p>
          <a:p>
            <a:pPr marL="457200" lvl="0" indent="-4572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5.</a:t>
            </a:r>
            <a:r>
              <a:rPr lang="en-US" sz="2000" b="1">
                <a:latin typeface="Times New Roman"/>
                <a:ea typeface="Times New Roman"/>
                <a:cs typeface="Times New Roman"/>
                <a:sym typeface="Times New Roman"/>
              </a:rPr>
              <a:t>MDTC</a:t>
            </a:r>
            <a:r>
              <a:rPr lang="en-US" sz="2000">
                <a:latin typeface="Times New Roman"/>
                <a:ea typeface="Times New Roman"/>
                <a:cs typeface="Times New Roman"/>
                <a:sym typeface="Times New Roman"/>
              </a:rPr>
              <a:t>-MDT counter ,used to indicate next available entry in MDT</a:t>
            </a:r>
            <a:endParaRPr/>
          </a:p>
          <a:p>
            <a:pPr marL="457200" lvl="0" indent="-4572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6.</a:t>
            </a:r>
            <a:r>
              <a:rPr lang="en-US" sz="2000" b="1">
                <a:latin typeface="Times New Roman"/>
                <a:ea typeface="Times New Roman"/>
                <a:cs typeface="Times New Roman"/>
                <a:sym typeface="Times New Roman"/>
              </a:rPr>
              <a:t>MNTC</a:t>
            </a:r>
            <a:r>
              <a:rPr lang="en-US" sz="2000">
                <a:latin typeface="Times New Roman"/>
                <a:ea typeface="Times New Roman"/>
                <a:cs typeface="Times New Roman"/>
                <a:sym typeface="Times New Roman"/>
              </a:rPr>
              <a:t>-MNT counter, used to indicate next available entry in MNT</a:t>
            </a:r>
            <a:endParaRPr/>
          </a:p>
          <a:p>
            <a:pPr marL="457200" lvl="0" indent="-4572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7.Argument List Array(</a:t>
            </a:r>
            <a:r>
              <a:rPr lang="en-US" sz="2000" b="1">
                <a:latin typeface="Times New Roman"/>
                <a:ea typeface="Times New Roman"/>
                <a:cs typeface="Times New Roman"/>
                <a:sym typeface="Times New Roman"/>
              </a:rPr>
              <a:t>ALA</a:t>
            </a:r>
            <a:r>
              <a:rPr lang="en-US" sz="2000">
                <a:latin typeface="Times New Roman"/>
                <a:ea typeface="Times New Roman"/>
                <a:cs typeface="Times New Roman"/>
                <a:sym typeface="Times New Roman"/>
              </a:rPr>
              <a:t>) used to substitute index markers for dummy arguments before storing macro definition</a:t>
            </a:r>
            <a:endParaRPr/>
          </a:p>
          <a:p>
            <a:pPr marL="457200" lvl="0" indent="-4572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
        <p:nvSpPr>
          <p:cNvPr id="358" name="Google Shape;35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359" name="Google Shape;35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360" name="Google Shape;36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21</a:t>
            </a:fld>
            <a:endParaRPr/>
          </a:p>
        </p:txBody>
      </p:sp>
      <p:pic>
        <p:nvPicPr>
          <p:cNvPr id="361" name="Google Shape;361;p21"/>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2"/>
          <p:cNvSpPr txBox="1">
            <a:spLocks noGrp="1"/>
          </p:cNvSpPr>
          <p:nvPr>
            <p:ph type="title"/>
          </p:nvPr>
        </p:nvSpPr>
        <p:spPr>
          <a:xfrm>
            <a:off x="457200" y="274638"/>
            <a:ext cx="8229600" cy="62569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Example</a:t>
            </a:r>
            <a:endParaRPr/>
          </a:p>
        </p:txBody>
      </p:sp>
      <p:sp>
        <p:nvSpPr>
          <p:cNvPr id="367" name="Google Shape;36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lvl="0" indent="-228600" algn="l" rtl="0">
              <a:lnSpc>
                <a:spcPct val="100000"/>
              </a:lnSpc>
              <a:spcBef>
                <a:spcPts val="640"/>
              </a:spcBef>
              <a:spcAft>
                <a:spcPts val="0"/>
              </a:spcAft>
              <a:buSzPts val="3200"/>
              <a:buNone/>
            </a:pPr>
            <a:endParaRPr/>
          </a:p>
        </p:txBody>
      </p:sp>
      <p:sp>
        <p:nvSpPr>
          <p:cNvPr id="368" name="Google Shape;36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369" name="Google Shape;36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370" name="Google Shape;37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22</a:t>
            </a:fld>
            <a:endParaRPr/>
          </a:p>
        </p:txBody>
      </p:sp>
      <p:graphicFrame>
        <p:nvGraphicFramePr>
          <p:cNvPr id="371" name="Google Shape;371;p22"/>
          <p:cNvGraphicFramePr/>
          <p:nvPr/>
        </p:nvGraphicFramePr>
        <p:xfrm>
          <a:off x="759654" y="1097279"/>
          <a:ext cx="2405575" cy="5280100"/>
        </p:xfrm>
        <a:graphic>
          <a:graphicData uri="http://schemas.openxmlformats.org/drawingml/2006/table">
            <a:tbl>
              <a:tblPr firstRow="1" bandRow="1">
                <a:noFill/>
                <a:tableStyleId>{91DD9D71-69AD-4F2A-83C5-D315D47F32D6}</a:tableStyleId>
              </a:tblPr>
              <a:tblGrid>
                <a:gridCol w="2405575"/>
              </a:tblGrid>
              <a:tr h="3303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MACRO </a:t>
                      </a:r>
                      <a:endParaRPr sz="1400" u="none" strike="noStrike" cap="none"/>
                    </a:p>
                  </a:txBody>
                  <a:tcPr marL="91450" marR="91450" marT="45725" marB="45725"/>
                </a:tc>
              </a:tr>
              <a:tr h="352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M1 &amp;ARG1,&amp;ARG2</a:t>
                      </a:r>
                      <a:endParaRPr sz="1400" u="none" strike="noStrike" cap="none"/>
                    </a:p>
                  </a:txBody>
                  <a:tcPr marL="91450" marR="91450" marT="45725" marB="45725"/>
                </a:tc>
              </a:tr>
              <a:tr h="352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ADD AREG &amp;ARG1</a:t>
                      </a:r>
                      <a:endParaRPr sz="1400" u="none" strike="noStrike" cap="none"/>
                    </a:p>
                  </a:txBody>
                  <a:tcPr marL="91450" marR="91450" marT="45725" marB="45725"/>
                </a:tc>
              </a:tr>
              <a:tr h="352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ADD BREG &amp;ARG2</a:t>
                      </a:r>
                      <a:endParaRPr sz="1400" u="none" strike="noStrike" cap="none"/>
                    </a:p>
                  </a:txBody>
                  <a:tcPr marL="91450" marR="91450" marT="45725" marB="45725"/>
                </a:tc>
              </a:tr>
              <a:tr h="3659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MEND</a:t>
                      </a:r>
                      <a:endParaRPr sz="1400" u="none" strike="noStrike" cap="none"/>
                    </a:p>
                  </a:txBody>
                  <a:tcPr marL="91450" marR="91450" marT="45725" marB="45725"/>
                </a:tc>
              </a:tr>
              <a:tr h="352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MACRO </a:t>
                      </a:r>
                      <a:endParaRPr/>
                    </a:p>
                  </a:txBody>
                  <a:tcPr marL="91450" marR="91450" marT="45725" marB="45725"/>
                </a:tc>
              </a:tr>
              <a:tr h="352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M2 &amp;ARG3,&amp;ARG4</a:t>
                      </a:r>
                      <a:endParaRPr/>
                    </a:p>
                  </a:txBody>
                  <a:tcPr marL="91450" marR="91450" marT="45725" marB="45725"/>
                </a:tc>
              </a:tr>
              <a:tr h="352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SUB AREG &amp;ARG3</a:t>
                      </a:r>
                      <a:endParaRPr/>
                    </a:p>
                  </a:txBody>
                  <a:tcPr marL="91450" marR="91450" marT="45725" marB="45725"/>
                </a:tc>
              </a:tr>
              <a:tr h="352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SUB BREG &amp;ARG4</a:t>
                      </a:r>
                      <a:endParaRPr/>
                    </a:p>
                  </a:txBody>
                  <a:tcPr marL="91450" marR="91450" marT="45725" marB="45725"/>
                </a:tc>
              </a:tr>
              <a:tr h="352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MEND</a:t>
                      </a:r>
                      <a:endParaRPr/>
                    </a:p>
                  </a:txBody>
                  <a:tcPr marL="91450" marR="91450" marT="45725" marB="45725"/>
                </a:tc>
              </a:tr>
              <a:tr h="352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START 300</a:t>
                      </a:r>
                      <a:endParaRPr sz="1400" u="none" strike="noStrike" cap="none">
                        <a:latin typeface="Times New Roman"/>
                        <a:ea typeface="Times New Roman"/>
                        <a:cs typeface="Times New Roman"/>
                        <a:sym typeface="Times New Roman"/>
                      </a:endParaRPr>
                    </a:p>
                  </a:txBody>
                  <a:tcPr marL="91450" marR="91450" marT="45725" marB="45725"/>
                </a:tc>
              </a:tr>
              <a:tr h="352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MOVER AREG  S1</a:t>
                      </a:r>
                      <a:endParaRPr sz="1400" u="none" strike="noStrike" cap="none">
                        <a:latin typeface="Times New Roman"/>
                        <a:ea typeface="Times New Roman"/>
                        <a:cs typeface="Times New Roman"/>
                        <a:sym typeface="Times New Roman"/>
                      </a:endParaRPr>
                    </a:p>
                  </a:txBody>
                  <a:tcPr marL="91450" marR="91450" marT="45725" marB="45725"/>
                </a:tc>
              </a:tr>
              <a:tr h="352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MOVEM BREG S2</a:t>
                      </a:r>
                      <a:endParaRPr sz="1400" u="none" strike="noStrike" cap="none">
                        <a:latin typeface="Times New Roman"/>
                        <a:ea typeface="Times New Roman"/>
                        <a:cs typeface="Times New Roman"/>
                        <a:sym typeface="Times New Roman"/>
                      </a:endParaRPr>
                    </a:p>
                  </a:txBody>
                  <a:tcPr marL="91450" marR="91450" marT="45725" marB="45725"/>
                </a:tc>
              </a:tr>
              <a:tr h="352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M1 D1 D2</a:t>
                      </a:r>
                      <a:endParaRPr/>
                    </a:p>
                  </a:txBody>
                  <a:tcPr marL="91450" marR="91450" marT="45725" marB="45725"/>
                </a:tc>
              </a:tr>
              <a:tr h="3526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MOVER AREG  S1</a:t>
                      </a:r>
                      <a:endParaRPr/>
                    </a:p>
                  </a:txBody>
                  <a:tcPr marL="91450" marR="91450" marT="45725" marB="45725"/>
                </a:tc>
              </a:tr>
            </a:tbl>
          </a:graphicData>
        </a:graphic>
      </p:graphicFrame>
      <p:graphicFrame>
        <p:nvGraphicFramePr>
          <p:cNvPr id="372" name="Google Shape;372;p22"/>
          <p:cNvGraphicFramePr/>
          <p:nvPr/>
        </p:nvGraphicFramePr>
        <p:xfrm>
          <a:off x="3662289" y="1069141"/>
          <a:ext cx="2316475" cy="2872170"/>
        </p:xfrm>
        <a:graphic>
          <a:graphicData uri="http://schemas.openxmlformats.org/drawingml/2006/table">
            <a:tbl>
              <a:tblPr firstRow="1" bandRow="1">
                <a:noFill/>
                <a:tableStyleId>{91DD9D71-69AD-4F2A-83C5-D315D47F32D6}</a:tableStyleId>
              </a:tblPr>
              <a:tblGrid>
                <a:gridCol w="2316475"/>
              </a:tblGrid>
              <a:tr h="365775">
                <a:tc>
                  <a:txBody>
                    <a:bodyPr/>
                    <a:lstStyle/>
                    <a:p>
                      <a:pPr marL="0" marR="0" lvl="0" indent="0" algn="l" rtl="0">
                        <a:lnSpc>
                          <a:spcPct val="100000"/>
                        </a:lnSpc>
                        <a:spcBef>
                          <a:spcPts val="0"/>
                        </a:spcBef>
                        <a:spcAft>
                          <a:spcPts val="0"/>
                        </a:spcAft>
                        <a:buNone/>
                      </a:pPr>
                      <a:r>
                        <a:rPr lang="en-US" sz="1400" u="none" strike="noStrike" cap="none">
                          <a:latin typeface="Times New Roman"/>
                          <a:ea typeface="Times New Roman"/>
                          <a:cs typeface="Times New Roman"/>
                          <a:sym typeface="Times New Roman"/>
                        </a:rPr>
                        <a:t>M2  D3 D4 </a:t>
                      </a:r>
                      <a:endParaRPr/>
                    </a:p>
                    <a:p>
                      <a:pPr marL="0" marR="0" lvl="0" indent="0" algn="l" rtl="0">
                        <a:lnSpc>
                          <a:spcPct val="100000"/>
                        </a:lnSpc>
                        <a:spcBef>
                          <a:spcPts val="0"/>
                        </a:spcBef>
                        <a:spcAft>
                          <a:spcPts val="0"/>
                        </a:spcAft>
                        <a:buNone/>
                      </a:pPr>
                      <a:endParaRPr sz="1400" u="none" strike="noStrike" cap="none">
                        <a:latin typeface="Times New Roman"/>
                        <a:ea typeface="Times New Roman"/>
                        <a:cs typeface="Times New Roman"/>
                        <a:sym typeface="Times New Roman"/>
                      </a:endParaRPr>
                    </a:p>
                  </a:txBody>
                  <a:tcPr marL="91450" marR="91450" marT="45725" marB="45725"/>
                </a:tc>
              </a:tr>
              <a:tr h="382175">
                <a:tc>
                  <a:txBody>
                    <a:bodyPr/>
                    <a:lstStyle/>
                    <a:p>
                      <a:pPr marL="0" marR="0" lvl="0" indent="0" algn="l" rtl="0">
                        <a:lnSpc>
                          <a:spcPct val="100000"/>
                        </a:lnSpc>
                        <a:spcBef>
                          <a:spcPts val="0"/>
                        </a:spcBef>
                        <a:spcAft>
                          <a:spcPts val="0"/>
                        </a:spcAft>
                        <a:buNone/>
                      </a:pPr>
                      <a:r>
                        <a:rPr lang="en-US" sz="1400" u="none" strike="noStrike" cap="none">
                          <a:latin typeface="Times New Roman"/>
                          <a:ea typeface="Times New Roman"/>
                          <a:cs typeface="Times New Roman"/>
                          <a:sym typeface="Times New Roman"/>
                        </a:rPr>
                        <a:t>PRINT S1</a:t>
                      </a:r>
                      <a:endParaRPr/>
                    </a:p>
                  </a:txBody>
                  <a:tcPr marL="91450" marR="91450" marT="45725" marB="45725"/>
                </a:tc>
              </a:tr>
              <a:tr h="436100">
                <a:tc>
                  <a:txBody>
                    <a:bodyPr/>
                    <a:lstStyle/>
                    <a:p>
                      <a:pPr marL="0" marR="0" lvl="0" indent="0" algn="l" rtl="0">
                        <a:lnSpc>
                          <a:spcPct val="100000"/>
                        </a:lnSpc>
                        <a:spcBef>
                          <a:spcPts val="0"/>
                        </a:spcBef>
                        <a:spcAft>
                          <a:spcPts val="0"/>
                        </a:spcAft>
                        <a:buNone/>
                      </a:pPr>
                      <a:r>
                        <a:rPr lang="en-US" sz="1400" u="none" strike="noStrike" cap="none">
                          <a:latin typeface="Times New Roman"/>
                          <a:ea typeface="Times New Roman"/>
                          <a:cs typeface="Times New Roman"/>
                          <a:sym typeface="Times New Roman"/>
                        </a:rPr>
                        <a:t>PRINT S2</a:t>
                      </a:r>
                      <a:endParaRPr/>
                    </a:p>
                  </a:txBody>
                  <a:tcPr marL="91450" marR="91450" marT="45725" marB="45725"/>
                </a:tc>
              </a:tr>
              <a:tr h="436100">
                <a:tc>
                  <a:txBody>
                    <a:bodyPr/>
                    <a:lstStyle/>
                    <a:p>
                      <a:pPr marL="0" marR="0" lvl="0" indent="0" algn="l" rtl="0">
                        <a:lnSpc>
                          <a:spcPct val="100000"/>
                        </a:lnSpc>
                        <a:spcBef>
                          <a:spcPts val="0"/>
                        </a:spcBef>
                        <a:spcAft>
                          <a:spcPts val="0"/>
                        </a:spcAft>
                        <a:buNone/>
                      </a:pPr>
                      <a:r>
                        <a:rPr lang="en-US" sz="1400" u="none" strike="noStrike" cap="none">
                          <a:latin typeface="Times New Roman"/>
                          <a:ea typeface="Times New Roman"/>
                          <a:cs typeface="Times New Roman"/>
                          <a:sym typeface="Times New Roman"/>
                        </a:rPr>
                        <a:t>S1   DC  5</a:t>
                      </a:r>
                      <a:endParaRPr sz="1400" u="none" strike="noStrike" cap="none">
                        <a:latin typeface="Times New Roman"/>
                        <a:ea typeface="Times New Roman"/>
                        <a:cs typeface="Times New Roman"/>
                        <a:sym typeface="Times New Roman"/>
                      </a:endParaRPr>
                    </a:p>
                  </a:txBody>
                  <a:tcPr marL="91450" marR="91450" marT="45725" marB="45725"/>
                </a:tc>
              </a:tr>
              <a:tr h="464225">
                <a:tc>
                  <a:txBody>
                    <a:bodyPr/>
                    <a:lstStyle/>
                    <a:p>
                      <a:pPr marL="0" marR="0" lvl="0" indent="0" algn="l" rtl="0">
                        <a:lnSpc>
                          <a:spcPct val="100000"/>
                        </a:lnSpc>
                        <a:spcBef>
                          <a:spcPts val="0"/>
                        </a:spcBef>
                        <a:spcAft>
                          <a:spcPts val="0"/>
                        </a:spcAft>
                        <a:buNone/>
                      </a:pPr>
                      <a:r>
                        <a:rPr lang="en-US" sz="1400" u="none" strike="noStrike" cap="none">
                          <a:latin typeface="Times New Roman"/>
                          <a:ea typeface="Times New Roman"/>
                          <a:cs typeface="Times New Roman"/>
                          <a:sym typeface="Times New Roman"/>
                        </a:rPr>
                        <a:t>S2  DC  6</a:t>
                      </a:r>
                      <a:endParaRPr/>
                    </a:p>
                  </a:txBody>
                  <a:tcPr marL="91450" marR="91450" marT="45725" marB="45725"/>
                </a:tc>
              </a:tr>
              <a:tr h="635400">
                <a:tc>
                  <a:txBody>
                    <a:bodyPr/>
                    <a:lstStyle/>
                    <a:p>
                      <a:pPr marL="0" marR="0" lvl="0" indent="0" algn="l" rtl="0">
                        <a:lnSpc>
                          <a:spcPct val="100000"/>
                        </a:lnSpc>
                        <a:spcBef>
                          <a:spcPts val="0"/>
                        </a:spcBef>
                        <a:spcAft>
                          <a:spcPts val="0"/>
                        </a:spcAft>
                        <a:buNone/>
                      </a:pPr>
                      <a:r>
                        <a:rPr lang="en-US" sz="1400" u="none" strike="noStrike" cap="none">
                          <a:latin typeface="Times New Roman"/>
                          <a:ea typeface="Times New Roman"/>
                          <a:cs typeface="Times New Roman"/>
                          <a:sym typeface="Times New Roman"/>
                        </a:rPr>
                        <a:t>END</a:t>
                      </a:r>
                      <a:endParaRPr/>
                    </a:p>
                  </a:txBody>
                  <a:tcPr marL="91450" marR="91450" marT="45725" marB="457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3"/>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5555"/>
              <a:buNone/>
            </a:pPr>
            <a:r>
              <a:rPr lang="en-US" sz="2800">
                <a:latin typeface="Times New Roman"/>
                <a:ea typeface="Times New Roman"/>
                <a:cs typeface="Times New Roman"/>
                <a:sym typeface="Times New Roman"/>
              </a:rPr>
              <a:t>Contd…</a:t>
            </a:r>
            <a:endParaRPr/>
          </a:p>
        </p:txBody>
      </p:sp>
      <p:sp>
        <p:nvSpPr>
          <p:cNvPr id="378" name="Google Shape;378;p23"/>
          <p:cNvSpPr txBox="1">
            <a:spLocks noGrp="1"/>
          </p:cNvSpPr>
          <p:nvPr>
            <p:ph type="body" idx="1"/>
          </p:nvPr>
        </p:nvSpPr>
        <p:spPr>
          <a:xfrm>
            <a:off x="520504" y="1041009"/>
            <a:ext cx="8166295" cy="5085154"/>
          </a:xfrm>
          <a:prstGeom prst="rect">
            <a:avLst/>
          </a:prstGeom>
          <a:noFill/>
          <a:ln>
            <a:noFill/>
          </a:ln>
        </p:spPr>
        <p:txBody>
          <a:bodyPr spcFirstLastPara="1" wrap="square" lIns="91425" tIns="45700" rIns="91425" bIns="45700" anchor="t" anchorCtr="0">
            <a:normAutofit/>
          </a:bodyPr>
          <a:lstStyle/>
          <a:p>
            <a:pPr marL="457200" lvl="0" indent="-431800" algn="l" rtl="0">
              <a:lnSpc>
                <a:spcPct val="100000"/>
              </a:lnSpc>
              <a:spcBef>
                <a:spcPts val="640"/>
              </a:spcBef>
              <a:spcAft>
                <a:spcPts val="0"/>
              </a:spcAft>
              <a:buSzPts val="3200"/>
              <a:buChar char="•"/>
            </a:pPr>
            <a:r>
              <a:rPr lang="en-US" sz="2200" b="1">
                <a:latin typeface="Times New Roman"/>
                <a:ea typeface="Times New Roman"/>
                <a:cs typeface="Times New Roman"/>
                <a:sym typeface="Times New Roman"/>
              </a:rPr>
              <a:t>Pass 2</a:t>
            </a:r>
            <a:endParaRPr/>
          </a:p>
          <a:p>
            <a:pPr marL="457200" lvl="0" indent="-4572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1. Copy of </a:t>
            </a:r>
            <a:r>
              <a:rPr lang="en-US" sz="2000" b="1">
                <a:latin typeface="Times New Roman"/>
                <a:ea typeface="Times New Roman"/>
                <a:cs typeface="Times New Roman"/>
                <a:sym typeface="Times New Roman"/>
              </a:rPr>
              <a:t>input</a:t>
            </a:r>
            <a:r>
              <a:rPr lang="en-US" sz="2000">
                <a:latin typeface="Times New Roman"/>
                <a:ea typeface="Times New Roman"/>
                <a:cs typeface="Times New Roman"/>
                <a:sym typeface="Times New Roman"/>
              </a:rPr>
              <a:t> macro source deck</a:t>
            </a:r>
            <a:endParaRPr/>
          </a:p>
          <a:p>
            <a:pPr marL="457200" lvl="0" indent="-4572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2. </a:t>
            </a:r>
            <a:r>
              <a:rPr lang="en-US" sz="2000" b="1">
                <a:latin typeface="Times New Roman"/>
                <a:ea typeface="Times New Roman"/>
                <a:cs typeface="Times New Roman"/>
                <a:sym typeface="Times New Roman"/>
              </a:rPr>
              <a:t>Output</a:t>
            </a:r>
            <a:r>
              <a:rPr lang="en-US" sz="2000">
                <a:latin typeface="Times New Roman"/>
                <a:ea typeface="Times New Roman"/>
                <a:cs typeface="Times New Roman"/>
                <a:sym typeface="Times New Roman"/>
              </a:rPr>
              <a:t> expanded source deck to be used as input to assembler</a:t>
            </a:r>
            <a:endParaRPr/>
          </a:p>
          <a:p>
            <a:pPr marL="457200" lvl="0" indent="-4572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3. </a:t>
            </a:r>
            <a:r>
              <a:rPr lang="en-US" sz="2000" b="1">
                <a:latin typeface="Times New Roman"/>
                <a:ea typeface="Times New Roman"/>
                <a:cs typeface="Times New Roman"/>
                <a:sym typeface="Times New Roman"/>
              </a:rPr>
              <a:t>MDT</a:t>
            </a:r>
            <a:r>
              <a:rPr lang="en-US" sz="2000">
                <a:latin typeface="Times New Roman"/>
                <a:ea typeface="Times New Roman"/>
                <a:cs typeface="Times New Roman"/>
                <a:sym typeface="Times New Roman"/>
              </a:rPr>
              <a:t>, created by Pass 1</a:t>
            </a:r>
            <a:endParaRPr/>
          </a:p>
          <a:p>
            <a:pPr marL="457200" lvl="0" indent="-4572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4. </a:t>
            </a:r>
            <a:r>
              <a:rPr lang="en-US" sz="2000" b="1">
                <a:latin typeface="Times New Roman"/>
                <a:ea typeface="Times New Roman"/>
                <a:cs typeface="Times New Roman"/>
                <a:sym typeface="Times New Roman"/>
              </a:rPr>
              <a:t>MNT</a:t>
            </a:r>
            <a:r>
              <a:rPr lang="en-US" sz="2000">
                <a:latin typeface="Times New Roman"/>
                <a:ea typeface="Times New Roman"/>
                <a:cs typeface="Times New Roman"/>
                <a:sym typeface="Times New Roman"/>
              </a:rPr>
              <a:t>, created by pass 1</a:t>
            </a:r>
            <a:endParaRPr/>
          </a:p>
          <a:p>
            <a:pPr marL="457200" lvl="0" indent="-4572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5. </a:t>
            </a:r>
            <a:r>
              <a:rPr lang="en-US" sz="2000" b="1">
                <a:latin typeface="Times New Roman"/>
                <a:ea typeface="Times New Roman"/>
                <a:cs typeface="Times New Roman"/>
                <a:sym typeface="Times New Roman"/>
              </a:rPr>
              <a:t>MDTP</a:t>
            </a:r>
            <a:r>
              <a:rPr lang="en-US" sz="2000">
                <a:latin typeface="Times New Roman"/>
                <a:ea typeface="Times New Roman"/>
                <a:cs typeface="Times New Roman"/>
                <a:sym typeface="Times New Roman"/>
              </a:rPr>
              <a:t>- MDT pointer used to indicate next line of text to be used during macro expansion</a:t>
            </a:r>
            <a:endParaRPr/>
          </a:p>
          <a:p>
            <a:pPr marL="457200" lvl="0" indent="-4572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6. </a:t>
            </a:r>
            <a:r>
              <a:rPr lang="en-US" sz="2000" b="1">
                <a:latin typeface="Times New Roman"/>
                <a:ea typeface="Times New Roman"/>
                <a:cs typeface="Times New Roman"/>
                <a:sym typeface="Times New Roman"/>
              </a:rPr>
              <a:t>ALA</a:t>
            </a:r>
            <a:r>
              <a:rPr lang="en-US" sz="2000">
                <a:latin typeface="Times New Roman"/>
                <a:ea typeface="Times New Roman"/>
                <a:cs typeface="Times New Roman"/>
                <a:sym typeface="Times New Roman"/>
              </a:rPr>
              <a:t> ,used to substitute macro call arguments for the index markers in the stored macro definition.</a:t>
            </a:r>
            <a:endParaRPr/>
          </a:p>
        </p:txBody>
      </p:sp>
      <p:sp>
        <p:nvSpPr>
          <p:cNvPr id="379" name="Google Shape;379;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380" name="Google Shape;380;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381" name="Google Shape;381;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23</a:t>
            </a:fld>
            <a:endParaRPr/>
          </a:p>
        </p:txBody>
      </p:sp>
      <p:pic>
        <p:nvPicPr>
          <p:cNvPr id="382" name="Google Shape;382;p23"/>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4"/>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3209"/>
              <a:buNone/>
            </a:pPr>
            <a:r>
              <a:rPr lang="en-US" sz="3600">
                <a:latin typeface="Times New Roman"/>
                <a:ea typeface="Times New Roman"/>
                <a:cs typeface="Times New Roman"/>
                <a:sym typeface="Times New Roman"/>
              </a:rPr>
              <a:t>MDT</a:t>
            </a:r>
            <a:r>
              <a:rPr lang="en-US"/>
              <a:t/>
            </a:r>
            <a:br>
              <a:rPr lang="en-US"/>
            </a:br>
            <a:endParaRPr/>
          </a:p>
        </p:txBody>
      </p:sp>
      <p:sp>
        <p:nvSpPr>
          <p:cNvPr id="388" name="Google Shape;388;p24"/>
          <p:cNvSpPr txBox="1">
            <a:spLocks noGrp="1"/>
          </p:cNvSpPr>
          <p:nvPr>
            <p:ph type="body" idx="1"/>
          </p:nvPr>
        </p:nvSpPr>
        <p:spPr>
          <a:xfrm>
            <a:off x="457200" y="1012874"/>
            <a:ext cx="8229600" cy="5113289"/>
          </a:xfrm>
          <a:prstGeom prst="rect">
            <a:avLst/>
          </a:prstGeom>
          <a:noFill/>
          <a:ln>
            <a:noFill/>
          </a:ln>
        </p:spPr>
        <p:txBody>
          <a:bodyPr spcFirstLastPara="1" wrap="square" lIns="91425" tIns="45700" rIns="91425" bIns="45700" anchor="t" anchorCtr="0">
            <a:normAutofit/>
          </a:bodyPr>
          <a:lstStyle/>
          <a:p>
            <a:pPr marL="457200" lvl="0" indent="-431800" algn="l" rtl="0">
              <a:lnSpc>
                <a:spcPct val="100000"/>
              </a:lnSpc>
              <a:spcBef>
                <a:spcPts val="640"/>
              </a:spcBef>
              <a:spcAft>
                <a:spcPts val="0"/>
              </a:spcAft>
              <a:buSzPts val="3200"/>
              <a:buChar char="•"/>
            </a:pPr>
            <a:r>
              <a:rPr lang="en-US" sz="2000" b="1">
                <a:latin typeface="Times New Roman"/>
                <a:ea typeface="Times New Roman"/>
                <a:cs typeface="Times New Roman"/>
                <a:sym typeface="Times New Roman"/>
              </a:rPr>
              <a:t>Macro definition table(MDT)</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Used to store macro definition</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Created by pass-1</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Pass 1 identifies and stores all macro definitions in MDT</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Pass 2 can identify macro calls and expand these calls by using their macro definitions stored in  MDTs</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Every line of macro definition except MACRO is stored in MDT as MACRO is not used to expand macro</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MEND indicates end of macro definition so it is stored in MDT</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MDT has 80 bytes per entry</a:t>
            </a:r>
            <a:endParaRPr/>
          </a:p>
          <a:p>
            <a:pPr marL="457200" lvl="0" indent="-4318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lvl="0" indent="-2286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
        <p:nvSpPr>
          <p:cNvPr id="389" name="Google Shape;389;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390" name="Google Shape;390;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391" name="Google Shape;391;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24</a:t>
            </a:fld>
            <a:endParaRPr/>
          </a:p>
        </p:txBody>
      </p:sp>
      <p:graphicFrame>
        <p:nvGraphicFramePr>
          <p:cNvPr id="392" name="Google Shape;392;p24"/>
          <p:cNvGraphicFramePr/>
          <p:nvPr/>
        </p:nvGraphicFramePr>
        <p:xfrm>
          <a:off x="1252024" y="5078437"/>
          <a:ext cx="4380925" cy="788550"/>
        </p:xfrm>
        <a:graphic>
          <a:graphicData uri="http://schemas.openxmlformats.org/drawingml/2006/table">
            <a:tbl>
              <a:tblPr firstRow="1" bandRow="1">
                <a:noFill/>
                <a:tableStyleId>{59100DD8-9A37-40E6-AE78-D2E06F9064F0}</a:tableStyleId>
              </a:tblPr>
              <a:tblGrid>
                <a:gridCol w="1423800"/>
                <a:gridCol w="2957125"/>
              </a:tblGrid>
              <a:tr h="394275">
                <a:tc>
                  <a:txBody>
                    <a:bodyPr/>
                    <a:lstStyle/>
                    <a:p>
                      <a:pPr marL="0" marR="0" lvl="0" indent="0" algn="l" rtl="0">
                        <a:lnSpc>
                          <a:spcPct val="100000"/>
                        </a:lnSpc>
                        <a:spcBef>
                          <a:spcPts val="0"/>
                        </a:spcBef>
                        <a:spcAft>
                          <a:spcPts val="0"/>
                        </a:spcAft>
                        <a:buNone/>
                      </a:pPr>
                      <a:r>
                        <a:rPr lang="en-US" sz="1400" u="none" strike="noStrike" cap="none"/>
                        <a:t>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a:t>
                      </a:r>
                      <a:endParaRPr/>
                    </a:p>
                  </a:txBody>
                  <a:tcPr marL="91450" marR="91450" marT="45725" marB="45725"/>
                </a:tc>
              </a:tr>
              <a:tr h="3942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pic>
        <p:nvPicPr>
          <p:cNvPr id="393" name="Google Shape;393;p24"/>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5"/>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400"/>
              <a:buNone/>
            </a:pPr>
            <a:r>
              <a:rPr lang="en-US" sz="3200">
                <a:latin typeface="Times New Roman"/>
                <a:ea typeface="Times New Roman"/>
                <a:cs typeface="Times New Roman"/>
                <a:sym typeface="Times New Roman"/>
              </a:rPr>
              <a:t>MNT</a:t>
            </a:r>
            <a:endParaRPr/>
          </a:p>
        </p:txBody>
      </p:sp>
      <p:sp>
        <p:nvSpPr>
          <p:cNvPr id="399" name="Google Shape;399;p25"/>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rmAutofit lnSpcReduction="10000"/>
          </a:bodyPr>
          <a:lstStyle/>
          <a:p>
            <a:pPr marL="457200" lvl="0" indent="-431800" algn="l" rtl="0">
              <a:lnSpc>
                <a:spcPct val="100000"/>
              </a:lnSpc>
              <a:spcBef>
                <a:spcPts val="640"/>
              </a:spcBef>
              <a:spcAft>
                <a:spcPts val="0"/>
              </a:spcAft>
              <a:buSzPts val="3200"/>
              <a:buChar char="•"/>
            </a:pPr>
            <a:r>
              <a:rPr lang="en-US" sz="2000" b="1">
                <a:latin typeface="Times New Roman"/>
                <a:ea typeface="Times New Roman"/>
                <a:cs typeface="Times New Roman"/>
                <a:sym typeface="Times New Roman"/>
              </a:rPr>
              <a:t>Macro name table(MNT)</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Used to store name of macros and corresponding MDT index</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Created by Pass 1 and used by Pass 2</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So that pass 2 can decide whether opcode of this source instruction is macro call or not by searching through name field of MNT.</a:t>
            </a:r>
            <a:endParaRPr/>
          </a:p>
          <a:p>
            <a:pPr marL="457200" lvl="0" indent="-2286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lvl="0" indent="-2286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lvl="0" indent="-2286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lvl="0" indent="-2286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lvl="0" indent="-2286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Char char="•"/>
            </a:pPr>
            <a:r>
              <a:rPr lang="en-US" sz="2000" b="1">
                <a:latin typeface="Times New Roman"/>
                <a:ea typeface="Times New Roman"/>
                <a:cs typeface="Times New Roman"/>
                <a:sym typeface="Times New Roman"/>
              </a:rPr>
              <a:t>MDTC(Macro def table counter)</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          this variable stores the last count from the MDT table</a:t>
            </a:r>
            <a:endParaRPr/>
          </a:p>
          <a:p>
            <a:pPr marL="457200" lvl="0" indent="-431800" algn="l" rtl="0">
              <a:lnSpc>
                <a:spcPct val="100000"/>
              </a:lnSpc>
              <a:spcBef>
                <a:spcPts val="640"/>
              </a:spcBef>
              <a:spcAft>
                <a:spcPts val="0"/>
              </a:spcAft>
              <a:buSzPts val="3200"/>
              <a:buChar char="•"/>
            </a:pPr>
            <a:r>
              <a:rPr lang="en-US" sz="2000" b="1">
                <a:latin typeface="Times New Roman"/>
                <a:ea typeface="Times New Roman"/>
                <a:cs typeface="Times New Roman"/>
                <a:sym typeface="Times New Roman"/>
              </a:rPr>
              <a:t>MNTC(Macro name table counter)</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           this variable stores the no. of macros defined in the program</a:t>
            </a:r>
            <a:endParaRPr/>
          </a:p>
          <a:p>
            <a:pPr marL="457200" lvl="0" indent="-4318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
        <p:nvSpPr>
          <p:cNvPr id="400" name="Google Shape;400;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401" name="Google Shape;401;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402" name="Google Shape;402;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25</a:t>
            </a:fld>
            <a:endParaRPr/>
          </a:p>
        </p:txBody>
      </p:sp>
      <p:graphicFrame>
        <p:nvGraphicFramePr>
          <p:cNvPr id="403" name="Google Shape;403;p25"/>
          <p:cNvGraphicFramePr/>
          <p:nvPr/>
        </p:nvGraphicFramePr>
        <p:xfrm>
          <a:off x="1143000" y="3276600"/>
          <a:ext cx="6096000" cy="741700"/>
        </p:xfrm>
        <a:graphic>
          <a:graphicData uri="http://schemas.openxmlformats.org/drawingml/2006/table">
            <a:tbl>
              <a:tblPr firstRow="1" bandRow="1">
                <a:noFill/>
                <a:tableStyleId>{59100DD8-9A37-40E6-AE78-D2E06F9064F0}</a:tableStyleId>
              </a:tblPr>
              <a:tblGrid>
                <a:gridCol w="2032000"/>
                <a:gridCol w="2032000"/>
                <a:gridCol w="2032000"/>
              </a:tblGrid>
              <a:tr h="370850">
                <a:tc>
                  <a:txBody>
                    <a:bodyPr/>
                    <a:lstStyle/>
                    <a:p>
                      <a:pPr marL="0" marR="0" lvl="0" indent="0" algn="l" rtl="0">
                        <a:lnSpc>
                          <a:spcPct val="100000"/>
                        </a:lnSpc>
                        <a:spcBef>
                          <a:spcPts val="0"/>
                        </a:spcBef>
                        <a:spcAft>
                          <a:spcPts val="0"/>
                        </a:spcAft>
                        <a:buNone/>
                      </a:pPr>
                      <a:r>
                        <a:rPr lang="en-US" sz="1400" u="none" strike="noStrike" cap="none"/>
                        <a:t>MNT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pic>
        <p:nvPicPr>
          <p:cNvPr id="404" name="Google Shape;404;p25"/>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26"/>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400"/>
              <a:buNone/>
            </a:pPr>
            <a:r>
              <a:rPr lang="en-US" sz="3200">
                <a:latin typeface="Times New Roman"/>
                <a:ea typeface="Times New Roman"/>
                <a:cs typeface="Times New Roman"/>
                <a:sym typeface="Times New Roman"/>
              </a:rPr>
              <a:t>ALA</a:t>
            </a:r>
            <a:endParaRPr/>
          </a:p>
        </p:txBody>
      </p:sp>
      <p:sp>
        <p:nvSpPr>
          <p:cNvPr id="410" name="Google Shape;410;p26"/>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rmAutofit/>
          </a:bodyPr>
          <a:lstStyle/>
          <a:p>
            <a:pPr marL="457200" lvl="0" indent="-431800" algn="l" rtl="0">
              <a:lnSpc>
                <a:spcPct val="100000"/>
              </a:lnSpc>
              <a:spcBef>
                <a:spcPts val="640"/>
              </a:spcBef>
              <a:spcAft>
                <a:spcPts val="0"/>
              </a:spcAft>
              <a:buSzPts val="3200"/>
              <a:buChar char="•"/>
            </a:pPr>
            <a:r>
              <a:rPr lang="en-US" sz="2000" b="1">
                <a:latin typeface="Times New Roman"/>
                <a:ea typeface="Times New Roman"/>
                <a:cs typeface="Times New Roman"/>
                <a:sym typeface="Times New Roman"/>
              </a:rPr>
              <a:t>Argument List Array(ALA)</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Used for association of dummy arguments and actual arguments</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Partially table is created by pass 1 where pass 1 associates an unique integer number with each dummy arguments in the order in which they appear</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Macros are stored in MDT by using these numbers</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It is partially constructed and used by pass 2</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It keeps track of dummy parameters when the macro is being defined and maintain the actual arguments when expanding the call</a:t>
            </a:r>
            <a:endParaRPr/>
          </a:p>
          <a:p>
            <a:pPr marL="457200" lvl="0" indent="-2286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
        <p:nvSpPr>
          <p:cNvPr id="411" name="Google Shape;41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412" name="Google Shape;41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413" name="Google Shape;41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26</a:t>
            </a:fld>
            <a:endParaRPr/>
          </a:p>
        </p:txBody>
      </p:sp>
      <p:graphicFrame>
        <p:nvGraphicFramePr>
          <p:cNvPr id="414" name="Google Shape;414;p26"/>
          <p:cNvGraphicFramePr/>
          <p:nvPr/>
        </p:nvGraphicFramePr>
        <p:xfrm>
          <a:off x="1219200" y="4572000"/>
          <a:ext cx="6096000" cy="741700"/>
        </p:xfrm>
        <a:graphic>
          <a:graphicData uri="http://schemas.openxmlformats.org/drawingml/2006/table">
            <a:tbl>
              <a:tblPr firstRow="1" bandRow="1">
                <a:noFill/>
                <a:tableStyleId>{59100DD8-9A37-40E6-AE78-D2E06F9064F0}</a:tableStyleId>
              </a:tblPr>
              <a:tblGrid>
                <a:gridCol w="2032000"/>
                <a:gridCol w="2032000"/>
                <a:gridCol w="2032000"/>
              </a:tblGrid>
              <a:tr h="370850">
                <a:tc>
                  <a:txBody>
                    <a:bodyPr/>
                    <a:lstStyle/>
                    <a:p>
                      <a:pPr marL="0" marR="0" lvl="0" indent="0" algn="l" rtl="0">
                        <a:lnSpc>
                          <a:spcPct val="100000"/>
                        </a:lnSpc>
                        <a:spcBef>
                          <a:spcPts val="0"/>
                        </a:spcBef>
                        <a:spcAft>
                          <a:spcPts val="0"/>
                        </a:spcAft>
                        <a:buNone/>
                      </a:pPr>
                      <a:r>
                        <a:rPr lang="en-US" sz="1400" u="none" strike="noStrike" cap="none"/>
                        <a:t>Integer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dummy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37085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pic>
        <p:nvPicPr>
          <p:cNvPr id="415" name="Google Shape;415;p26"/>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7"/>
          <p:cNvSpPr txBox="1">
            <a:spLocks noGrp="1"/>
          </p:cNvSpPr>
          <p:nvPr>
            <p:ph type="title"/>
          </p:nvPr>
        </p:nvSpPr>
        <p:spPr>
          <a:xfrm>
            <a:off x="1645920" y="351692"/>
            <a:ext cx="7040879" cy="78779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latin typeface="Times New Roman"/>
                <a:ea typeface="Times New Roman"/>
                <a:cs typeface="Times New Roman"/>
                <a:sym typeface="Times New Roman"/>
              </a:rPr>
              <a:t>Example</a:t>
            </a:r>
            <a:endParaRPr/>
          </a:p>
        </p:txBody>
      </p:sp>
      <p:sp>
        <p:nvSpPr>
          <p:cNvPr id="421" name="Google Shape;421;p27"/>
          <p:cNvSpPr txBox="1">
            <a:spLocks noGrp="1"/>
          </p:cNvSpPr>
          <p:nvPr>
            <p:ph type="body" idx="1"/>
          </p:nvPr>
        </p:nvSpPr>
        <p:spPr>
          <a:xfrm>
            <a:off x="548640" y="1322363"/>
            <a:ext cx="8138160" cy="4803800"/>
          </a:xfrm>
          <a:prstGeom prst="rect">
            <a:avLst/>
          </a:prstGeom>
          <a:noFill/>
          <a:ln>
            <a:noFill/>
          </a:ln>
        </p:spPr>
        <p:txBody>
          <a:bodyPr spcFirstLastPara="1" wrap="square" lIns="91425" tIns="45700" rIns="91425" bIns="45700" anchor="t" anchorCtr="0">
            <a:normAutofit fontScale="62500" lnSpcReduction="20000"/>
          </a:bodyPr>
          <a:lstStyle/>
          <a:p>
            <a:pPr marL="457200" lvl="0" indent="-431800" algn="l" rtl="0">
              <a:lnSpc>
                <a:spcPct val="100000"/>
              </a:lnSpc>
              <a:spcBef>
                <a:spcPts val="640"/>
              </a:spcBef>
              <a:spcAft>
                <a:spcPts val="0"/>
              </a:spcAft>
              <a:buSzPct val="160000"/>
              <a:buNone/>
            </a:pPr>
            <a:r>
              <a:rPr lang="en-US" b="1"/>
              <a:t>MACRO</a:t>
            </a:r>
            <a:endParaRPr/>
          </a:p>
          <a:p>
            <a:pPr marL="457200" lvl="0" indent="-431800" algn="l" rtl="0">
              <a:lnSpc>
                <a:spcPct val="100000"/>
              </a:lnSpc>
              <a:spcBef>
                <a:spcPts val="640"/>
              </a:spcBef>
              <a:spcAft>
                <a:spcPts val="0"/>
              </a:spcAft>
              <a:buSzPct val="160000"/>
              <a:buNone/>
            </a:pPr>
            <a:r>
              <a:rPr lang="en-US" b="1"/>
              <a:t>    INCR </a:t>
            </a:r>
            <a:r>
              <a:rPr lang="en-US"/>
              <a:t>&amp;ARG1</a:t>
            </a:r>
            <a:endParaRPr/>
          </a:p>
          <a:p>
            <a:pPr marL="457200" lvl="0" indent="-431800" algn="l" rtl="0">
              <a:lnSpc>
                <a:spcPct val="100000"/>
              </a:lnSpc>
              <a:spcBef>
                <a:spcPts val="640"/>
              </a:spcBef>
              <a:spcAft>
                <a:spcPts val="0"/>
              </a:spcAft>
              <a:buSzPct val="160000"/>
              <a:buNone/>
            </a:pPr>
            <a:r>
              <a:rPr lang="en-US"/>
              <a:t>    MOVER AREG,&amp; ARG1</a:t>
            </a:r>
            <a:endParaRPr/>
          </a:p>
          <a:p>
            <a:pPr marL="457200" lvl="0" indent="-431800" algn="l" rtl="0">
              <a:lnSpc>
                <a:spcPct val="100000"/>
              </a:lnSpc>
              <a:spcBef>
                <a:spcPts val="640"/>
              </a:spcBef>
              <a:spcAft>
                <a:spcPts val="0"/>
              </a:spcAft>
              <a:buSzPct val="160000"/>
              <a:buNone/>
            </a:pPr>
            <a:r>
              <a:rPr lang="en-US"/>
              <a:t>    ADD AREG,&amp; ARG1</a:t>
            </a:r>
            <a:endParaRPr/>
          </a:p>
          <a:p>
            <a:pPr marL="457200" lvl="0" indent="-431800" algn="l" rtl="0">
              <a:lnSpc>
                <a:spcPct val="100000"/>
              </a:lnSpc>
              <a:spcBef>
                <a:spcPts val="640"/>
              </a:spcBef>
              <a:spcAft>
                <a:spcPts val="0"/>
              </a:spcAft>
              <a:buSzPct val="160000"/>
              <a:buNone/>
            </a:pPr>
            <a:r>
              <a:rPr lang="en-US"/>
              <a:t>    MOVEM AREG,&amp; ARG1</a:t>
            </a:r>
            <a:endParaRPr/>
          </a:p>
          <a:p>
            <a:pPr marL="457200" lvl="0" indent="-431800" algn="l" rtl="0">
              <a:lnSpc>
                <a:spcPct val="100000"/>
              </a:lnSpc>
              <a:spcBef>
                <a:spcPts val="640"/>
              </a:spcBef>
              <a:spcAft>
                <a:spcPts val="0"/>
              </a:spcAft>
              <a:buSzPct val="160000"/>
              <a:buNone/>
            </a:pPr>
            <a:r>
              <a:rPr lang="en-US" b="1"/>
              <a:t>MEND</a:t>
            </a:r>
            <a:endParaRPr/>
          </a:p>
          <a:p>
            <a:pPr marL="457200" lvl="0" indent="-431800" algn="l" rtl="0">
              <a:lnSpc>
                <a:spcPct val="100000"/>
              </a:lnSpc>
              <a:spcBef>
                <a:spcPts val="640"/>
              </a:spcBef>
              <a:spcAft>
                <a:spcPts val="0"/>
              </a:spcAft>
              <a:buSzPct val="160000"/>
              <a:buNone/>
            </a:pPr>
            <a:endParaRPr/>
          </a:p>
          <a:p>
            <a:pPr marL="457200" lvl="0" indent="-431800" algn="l" rtl="0">
              <a:lnSpc>
                <a:spcPct val="100000"/>
              </a:lnSpc>
              <a:spcBef>
                <a:spcPts val="640"/>
              </a:spcBef>
              <a:spcAft>
                <a:spcPts val="0"/>
              </a:spcAft>
              <a:buSzPct val="160000"/>
              <a:buNone/>
            </a:pPr>
            <a:r>
              <a:rPr lang="en-US"/>
              <a:t>START </a:t>
            </a:r>
            <a:endParaRPr/>
          </a:p>
          <a:p>
            <a:pPr marL="457200" lvl="0" indent="-431800" algn="l" rtl="0">
              <a:lnSpc>
                <a:spcPct val="100000"/>
              </a:lnSpc>
              <a:spcBef>
                <a:spcPts val="640"/>
              </a:spcBef>
              <a:spcAft>
                <a:spcPts val="0"/>
              </a:spcAft>
              <a:buSzPct val="160000"/>
              <a:buNone/>
            </a:pPr>
            <a:r>
              <a:rPr lang="en-US"/>
              <a:t>MOVEM BREG, A</a:t>
            </a:r>
            <a:endParaRPr/>
          </a:p>
          <a:p>
            <a:pPr marL="457200" lvl="0" indent="-431800" algn="l" rtl="0">
              <a:lnSpc>
                <a:spcPct val="100000"/>
              </a:lnSpc>
              <a:spcBef>
                <a:spcPts val="640"/>
              </a:spcBef>
              <a:spcAft>
                <a:spcPts val="0"/>
              </a:spcAft>
              <a:buSzPct val="160000"/>
              <a:buNone/>
            </a:pPr>
            <a:r>
              <a:rPr lang="en-US"/>
              <a:t>ADD CREG,=‘1’</a:t>
            </a:r>
            <a:endParaRPr/>
          </a:p>
          <a:p>
            <a:pPr marL="457200" lvl="0" indent="-431800" algn="l" rtl="0">
              <a:lnSpc>
                <a:spcPct val="100000"/>
              </a:lnSpc>
              <a:spcBef>
                <a:spcPts val="640"/>
              </a:spcBef>
              <a:spcAft>
                <a:spcPts val="0"/>
              </a:spcAft>
              <a:buSzPct val="160000"/>
              <a:buNone/>
            </a:pPr>
            <a:r>
              <a:rPr lang="en-US"/>
              <a:t>SUB CREG,A</a:t>
            </a:r>
            <a:endParaRPr/>
          </a:p>
          <a:p>
            <a:pPr marL="457200" lvl="0" indent="-431800" algn="l" rtl="0">
              <a:lnSpc>
                <a:spcPct val="100000"/>
              </a:lnSpc>
              <a:spcBef>
                <a:spcPts val="640"/>
              </a:spcBef>
              <a:spcAft>
                <a:spcPts val="0"/>
              </a:spcAft>
              <a:buSzPct val="160000"/>
              <a:buNone/>
            </a:pPr>
            <a:r>
              <a:rPr lang="en-US" b="1"/>
              <a:t>INCR DATA1</a:t>
            </a:r>
            <a:endParaRPr/>
          </a:p>
          <a:p>
            <a:pPr marL="457200" lvl="0" indent="-431800" algn="l" rtl="0">
              <a:lnSpc>
                <a:spcPct val="100000"/>
              </a:lnSpc>
              <a:spcBef>
                <a:spcPts val="640"/>
              </a:spcBef>
              <a:spcAft>
                <a:spcPts val="0"/>
              </a:spcAft>
              <a:buSzPct val="160000"/>
              <a:buNone/>
            </a:pPr>
            <a:r>
              <a:rPr lang="en-US"/>
              <a:t>MUL CREG,=‘1’</a:t>
            </a:r>
            <a:endParaRPr/>
          </a:p>
          <a:p>
            <a:pPr marL="457200" lvl="0" indent="-431800" algn="l" rtl="0">
              <a:lnSpc>
                <a:spcPct val="100000"/>
              </a:lnSpc>
              <a:spcBef>
                <a:spcPts val="640"/>
              </a:spcBef>
              <a:spcAft>
                <a:spcPts val="0"/>
              </a:spcAft>
              <a:buSzPct val="160000"/>
              <a:buNone/>
            </a:pPr>
            <a:r>
              <a:rPr lang="en-US"/>
              <a:t>END </a:t>
            </a:r>
            <a:endParaRPr/>
          </a:p>
        </p:txBody>
      </p:sp>
      <p:sp>
        <p:nvSpPr>
          <p:cNvPr id="422" name="Google Shape;42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423" name="Google Shape;42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424" name="Google Shape;42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27</a:t>
            </a:fld>
            <a:endParaRPr/>
          </a:p>
        </p:txBody>
      </p:sp>
      <p:pic>
        <p:nvPicPr>
          <p:cNvPr id="425" name="Google Shape;425;p27"/>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8"/>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Macro processor example</a:t>
            </a:r>
            <a:endParaRPr/>
          </a:p>
        </p:txBody>
      </p:sp>
      <p:graphicFrame>
        <p:nvGraphicFramePr>
          <p:cNvPr id="431" name="Google Shape;431;p28"/>
          <p:cNvGraphicFramePr/>
          <p:nvPr/>
        </p:nvGraphicFramePr>
        <p:xfrm>
          <a:off x="457199" y="1233889"/>
          <a:ext cx="2385150" cy="5586350"/>
        </p:xfrm>
        <a:graphic>
          <a:graphicData uri="http://schemas.openxmlformats.org/drawingml/2006/table">
            <a:tbl>
              <a:tblPr firstRow="1" bandRow="1">
                <a:noFill/>
                <a:tableStyleId>{91DD9D71-69AD-4F2A-83C5-D315D47F32D6}</a:tableStyleId>
              </a:tblPr>
              <a:tblGrid>
                <a:gridCol w="238515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Input file to Pass 1</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MACRO</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INCR  &amp;ARG1,&amp;ARG2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 A</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ADD AREG,B</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AREG,A</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MEND</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sp>
        <p:nvSpPr>
          <p:cNvPr id="432" name="Google Shape;432;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433" name="Google Shape;433;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434" name="Google Shape;434;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28</a:t>
            </a:fld>
            <a:endParaRPr/>
          </a:p>
        </p:txBody>
      </p:sp>
      <p:graphicFrame>
        <p:nvGraphicFramePr>
          <p:cNvPr id="435" name="Google Shape;435;p28"/>
          <p:cNvGraphicFramePr/>
          <p:nvPr/>
        </p:nvGraphicFramePr>
        <p:xfrm>
          <a:off x="2974019" y="1604548"/>
          <a:ext cx="4352200" cy="2109150"/>
        </p:xfrm>
        <a:graphic>
          <a:graphicData uri="http://schemas.openxmlformats.org/drawingml/2006/table">
            <a:tbl>
              <a:tblPr firstRow="1" bandRow="1">
                <a:noFill/>
                <a:tableStyleId>{91DD9D71-69AD-4F2A-83C5-D315D47F32D6}</a:tableStyleId>
              </a:tblPr>
              <a:tblGrid>
                <a:gridCol w="923925"/>
                <a:gridCol w="3428275"/>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436" name="Google Shape;436;p28"/>
          <p:cNvGraphicFramePr/>
          <p:nvPr/>
        </p:nvGraphicFramePr>
        <p:xfrm>
          <a:off x="2974019" y="4204793"/>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graphicFrame>
        <p:nvGraphicFramePr>
          <p:cNvPr id="437" name="Google Shape;437;p28"/>
          <p:cNvGraphicFramePr/>
          <p:nvPr/>
        </p:nvGraphicFramePr>
        <p:xfrm>
          <a:off x="2974019" y="5349404"/>
          <a:ext cx="3227950" cy="975390"/>
        </p:xfrm>
        <a:graphic>
          <a:graphicData uri="http://schemas.openxmlformats.org/drawingml/2006/table">
            <a:tbl>
              <a:tblPr firstRow="1" bandRow="1">
                <a:noFill/>
                <a:tableStyleId>{91DD9D71-69AD-4F2A-83C5-D315D47F32D6}</a:tableStyleId>
              </a:tblPr>
              <a:tblGrid>
                <a:gridCol w="1202125"/>
                <a:gridCol w="2025825"/>
              </a:tblGrid>
              <a:tr h="284950">
                <a:tc>
                  <a:txBody>
                    <a:bodyPr/>
                    <a:lstStyle/>
                    <a:p>
                      <a:pPr marL="0" marR="0" lvl="0" indent="0" algn="l" rtl="0">
                        <a:lnSpc>
                          <a:spcPct val="100000"/>
                        </a:lnSpc>
                        <a:spcBef>
                          <a:spcPts val="0"/>
                        </a:spcBef>
                        <a:spcAft>
                          <a:spcPts val="0"/>
                        </a:spcAft>
                        <a:buNone/>
                      </a:pPr>
                      <a:r>
                        <a:rPr lang="en-US" sz="18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8495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438" name="Google Shape;438;p28"/>
          <p:cNvSpPr txBox="1"/>
          <p:nvPr/>
        </p:nvSpPr>
        <p:spPr>
          <a:xfrm>
            <a:off x="2929203" y="1235790"/>
            <a:ext cx="147626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a:t>
            </a:r>
            <a:endParaRPr/>
          </a:p>
        </p:txBody>
      </p:sp>
      <p:sp>
        <p:nvSpPr>
          <p:cNvPr id="439" name="Google Shape;439;p28"/>
          <p:cNvSpPr txBox="1"/>
          <p:nvPr/>
        </p:nvSpPr>
        <p:spPr>
          <a:xfrm>
            <a:off x="2929203" y="3823925"/>
            <a:ext cx="9942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440" name="Google Shape;440;p28"/>
          <p:cNvSpPr txBox="1"/>
          <p:nvPr/>
        </p:nvSpPr>
        <p:spPr>
          <a:xfrm>
            <a:off x="2911448" y="5025272"/>
            <a:ext cx="13050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9"/>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Macro processor example</a:t>
            </a:r>
            <a:endParaRPr/>
          </a:p>
        </p:txBody>
      </p:sp>
      <p:graphicFrame>
        <p:nvGraphicFramePr>
          <p:cNvPr id="446" name="Google Shape;446;p29"/>
          <p:cNvGraphicFramePr/>
          <p:nvPr/>
        </p:nvGraphicFramePr>
        <p:xfrm>
          <a:off x="457199" y="1233889"/>
          <a:ext cx="2385150" cy="5586350"/>
        </p:xfrm>
        <a:graphic>
          <a:graphicData uri="http://schemas.openxmlformats.org/drawingml/2006/table">
            <a:tbl>
              <a:tblPr firstRow="1" bandRow="1">
                <a:noFill/>
                <a:tableStyleId>{91DD9D71-69AD-4F2A-83C5-D315D47F32D6}</a:tableStyleId>
              </a:tblPr>
              <a:tblGrid>
                <a:gridCol w="2385150"/>
              </a:tblGrid>
              <a:tr h="39902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Input file to Pass 1</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MACRO</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INCR  &amp;ARG1,&amp;ARG2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 A</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ADD AREG,B</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AREG,A</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MEND</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sp>
        <p:nvSpPr>
          <p:cNvPr id="447" name="Google Shape;447;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448" name="Google Shape;448;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449" name="Google Shape;449;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29</a:t>
            </a:fld>
            <a:endParaRPr/>
          </a:p>
        </p:txBody>
      </p:sp>
      <p:graphicFrame>
        <p:nvGraphicFramePr>
          <p:cNvPr id="450" name="Google Shape;450;p29"/>
          <p:cNvGraphicFramePr/>
          <p:nvPr/>
        </p:nvGraphicFramePr>
        <p:xfrm>
          <a:off x="2974019" y="1604548"/>
          <a:ext cx="4352200" cy="2109150"/>
        </p:xfrm>
        <a:graphic>
          <a:graphicData uri="http://schemas.openxmlformats.org/drawingml/2006/table">
            <a:tbl>
              <a:tblPr firstRow="1" bandRow="1">
                <a:noFill/>
                <a:tableStyleId>{91DD9D71-69AD-4F2A-83C5-D315D47F32D6}</a:tableStyleId>
              </a:tblPr>
              <a:tblGrid>
                <a:gridCol w="923925"/>
                <a:gridCol w="3428275"/>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451" name="Google Shape;451;p29"/>
          <p:cNvGraphicFramePr/>
          <p:nvPr/>
        </p:nvGraphicFramePr>
        <p:xfrm>
          <a:off x="2974019" y="4204793"/>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graphicFrame>
        <p:nvGraphicFramePr>
          <p:cNvPr id="452" name="Google Shape;452;p29"/>
          <p:cNvGraphicFramePr/>
          <p:nvPr/>
        </p:nvGraphicFramePr>
        <p:xfrm>
          <a:off x="2974019" y="5349404"/>
          <a:ext cx="3227950" cy="975390"/>
        </p:xfrm>
        <a:graphic>
          <a:graphicData uri="http://schemas.openxmlformats.org/drawingml/2006/table">
            <a:tbl>
              <a:tblPr firstRow="1" bandRow="1">
                <a:noFill/>
                <a:tableStyleId>{91DD9D71-69AD-4F2A-83C5-D315D47F32D6}</a:tableStyleId>
              </a:tblPr>
              <a:tblGrid>
                <a:gridCol w="1202125"/>
                <a:gridCol w="2025825"/>
              </a:tblGrid>
              <a:tr h="284950">
                <a:tc>
                  <a:txBody>
                    <a:bodyPr/>
                    <a:lstStyle/>
                    <a:p>
                      <a:pPr marL="0" marR="0" lvl="0" indent="0" algn="l" rtl="0">
                        <a:lnSpc>
                          <a:spcPct val="100000"/>
                        </a:lnSpc>
                        <a:spcBef>
                          <a:spcPts val="0"/>
                        </a:spcBef>
                        <a:spcAft>
                          <a:spcPts val="0"/>
                        </a:spcAft>
                        <a:buNone/>
                      </a:pPr>
                      <a:r>
                        <a:rPr lang="en-US" sz="18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8495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453" name="Google Shape;453;p29"/>
          <p:cNvSpPr txBox="1"/>
          <p:nvPr/>
        </p:nvSpPr>
        <p:spPr>
          <a:xfrm>
            <a:off x="2929203" y="1235790"/>
            <a:ext cx="147626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a:t>
            </a:r>
            <a:endParaRPr/>
          </a:p>
        </p:txBody>
      </p:sp>
      <p:sp>
        <p:nvSpPr>
          <p:cNvPr id="454" name="Google Shape;454;p29"/>
          <p:cNvSpPr txBox="1"/>
          <p:nvPr/>
        </p:nvSpPr>
        <p:spPr>
          <a:xfrm>
            <a:off x="2929203" y="3823925"/>
            <a:ext cx="9942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455" name="Google Shape;455;p29"/>
          <p:cNvSpPr txBox="1"/>
          <p:nvPr/>
        </p:nvSpPr>
        <p:spPr>
          <a:xfrm>
            <a:off x="2911448" y="5025272"/>
            <a:ext cx="13050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0" y="34925"/>
            <a:ext cx="9144000" cy="99201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006B61"/>
                </a:solidFill>
                <a:latin typeface="Book Antiqua"/>
                <a:ea typeface="Book Antiqua"/>
                <a:cs typeface="Book Antiqua"/>
                <a:sym typeface="Book Antiqua"/>
              </a:rPr>
              <a:t>Text Books &amp; Reference Books</a:t>
            </a:r>
            <a:endParaRPr/>
          </a:p>
        </p:txBody>
      </p:sp>
      <p:cxnSp>
        <p:nvCxnSpPr>
          <p:cNvPr id="157" name="Google Shape;157;p3"/>
          <p:cNvCxnSpPr/>
          <p:nvPr/>
        </p:nvCxnSpPr>
        <p:spPr>
          <a:xfrm>
            <a:off x="0" y="1143000"/>
            <a:ext cx="9144000" cy="1588"/>
          </a:xfrm>
          <a:prstGeom prst="straightConnector1">
            <a:avLst/>
          </a:prstGeom>
          <a:noFill/>
          <a:ln w="9525" cap="flat" cmpd="sng">
            <a:solidFill>
              <a:srgbClr val="00CB97"/>
            </a:solidFill>
            <a:prstDash val="solid"/>
            <a:round/>
            <a:headEnd type="none" w="sm" len="sm"/>
            <a:tailEnd type="none" w="sm" len="sm"/>
          </a:ln>
        </p:spPr>
      </p:cxnSp>
      <p:sp>
        <p:nvSpPr>
          <p:cNvPr id="158" name="Google Shape;158;p3"/>
          <p:cNvSpPr/>
          <p:nvPr/>
        </p:nvSpPr>
        <p:spPr>
          <a:xfrm>
            <a:off x="323556" y="1142999"/>
            <a:ext cx="8299939" cy="4062651"/>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a:t>
            </a:r>
            <a:r>
              <a:rPr lang="en-US" sz="2000" b="1" i="0" u="none" strike="noStrike" cap="none">
                <a:solidFill>
                  <a:srgbClr val="000000"/>
                </a:solidFill>
                <a:latin typeface="Times New Roman"/>
                <a:ea typeface="Times New Roman"/>
                <a:cs typeface="Times New Roman"/>
                <a:sym typeface="Times New Roman"/>
              </a:rPr>
              <a:t>Text Books:</a:t>
            </a:r>
            <a:endParaRPr/>
          </a:p>
          <a:p>
            <a:pPr marL="514350" marR="0" lvl="0" indent="-514350" algn="l" rtl="0">
              <a:lnSpc>
                <a:spcPct val="100000"/>
              </a:lnSpc>
              <a:spcBef>
                <a:spcPts val="0"/>
              </a:spcBef>
              <a:spcAft>
                <a:spcPts val="0"/>
              </a:spcAft>
              <a:buNone/>
            </a:pPr>
            <a:r>
              <a:rPr lang="en-US" sz="2800" b="0" i="0" u="none" strike="noStrike" cap="none">
                <a:solidFill>
                  <a:srgbClr val="000000"/>
                </a:solidFill>
                <a:latin typeface="Arial"/>
                <a:ea typeface="Arial"/>
                <a:cs typeface="Arial"/>
                <a:sym typeface="Arial"/>
              </a:rPr>
              <a:t>      </a:t>
            </a:r>
            <a:r>
              <a:rPr lang="en-US" sz="1800" b="0" i="0" u="none" strike="noStrike" cap="none">
                <a:solidFill>
                  <a:srgbClr val="000000"/>
                </a:solidFill>
                <a:latin typeface="Arial"/>
                <a:ea typeface="Arial"/>
                <a:cs typeface="Arial"/>
                <a:sym typeface="Arial"/>
              </a:rPr>
              <a:t>1</a:t>
            </a:r>
            <a:r>
              <a:rPr lang="en-US" sz="2800" b="0" i="0" u="none" strike="noStrike" cap="none">
                <a:solidFill>
                  <a:srgbClr val="000000"/>
                </a:solidFill>
                <a:latin typeface="Times New Roman"/>
                <a:ea typeface="Times New Roman"/>
                <a:cs typeface="Times New Roman"/>
                <a:sym typeface="Times New Roman"/>
              </a:rPr>
              <a:t>.</a:t>
            </a:r>
            <a:r>
              <a:rPr lang="en-US" sz="1600" b="0" i="0" u="none" strike="noStrike" cap="none">
                <a:solidFill>
                  <a:srgbClr val="000000"/>
                </a:solidFill>
                <a:latin typeface="Times New Roman"/>
                <a:ea typeface="Times New Roman"/>
                <a:cs typeface="Times New Roman"/>
                <a:sym typeface="Times New Roman"/>
              </a:rPr>
              <a:t>Dhamdhere D., "Systems Programming and Operating Systems", McGraw Hill, ISBN 0 -   </a:t>
            </a:r>
            <a:endParaRPr/>
          </a:p>
          <a:p>
            <a:pPr marL="342900" marR="0" lvl="0" indent="-34290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             07 -463579 – 4.</a:t>
            </a:r>
            <a:endParaRPr/>
          </a:p>
          <a:p>
            <a:pPr marL="342900" marR="0" lvl="0" indent="-34290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            2. A V Aho, R Sethi, J D Ullman, \Compilers: Principles, Techniques, and Tools",</a:t>
            </a:r>
            <a:endParaRPr/>
          </a:p>
          <a:p>
            <a:pPr marL="342900" marR="0" lvl="0" indent="-34290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               Pearson Edition, ISBN 81-7758-590-8.</a:t>
            </a:r>
            <a:endParaRPr/>
          </a:p>
          <a:p>
            <a:pPr marL="342900" marR="0" lvl="0" indent="-34290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           3.  John Donovan, “System Programming”, McGraw Hill, ISBN 978-0--07-460482-3. </a:t>
            </a:r>
            <a:endParaRPr/>
          </a:p>
          <a:p>
            <a:pPr marL="342900" marR="0" lvl="0" indent="-34290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 </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     </a:t>
            </a:r>
            <a:r>
              <a:rPr lang="en-US" sz="2000" b="1" i="0" u="none" strike="noStrike" cap="none">
                <a:solidFill>
                  <a:srgbClr val="000000"/>
                </a:solidFill>
                <a:latin typeface="Times New Roman"/>
                <a:ea typeface="Times New Roman"/>
                <a:cs typeface="Times New Roman"/>
                <a:sym typeface="Times New Roman"/>
              </a:rPr>
              <a:t>Reference Books:</a:t>
            </a:r>
            <a:endParaRPr sz="16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          1. John. R. Levine, Tony Mason and Doug Brown, “Lex and Yacc”, O'Reilly, 1998, ISBN: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              1- 56592-000-7.</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           2. Leland L. Beck, “System Software An Introduction to Systems Programming” 3rd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              Edition, Person Education, ISBN 81-7808-036-2.</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           3. Adam Hoover, “System Programming with C and Unix”, Pearson,2010</a:t>
            </a:r>
            <a:endParaRPr/>
          </a:p>
        </p:txBody>
      </p:sp>
      <p:pic>
        <p:nvPicPr>
          <p:cNvPr id="159" name="Google Shape;159;p3"/>
          <p:cNvPicPr preferRelativeResize="0"/>
          <p:nvPr/>
        </p:nvPicPr>
        <p:blipFill rotWithShape="1">
          <a:blip r:embed="rId3">
            <a:alphaModFix/>
          </a:blip>
          <a:srcRect/>
          <a:stretch/>
        </p:blipFill>
        <p:spPr>
          <a:xfrm>
            <a:off x="0" y="34925"/>
            <a:ext cx="1143000" cy="782638"/>
          </a:xfrm>
          <a:prstGeom prst="rect">
            <a:avLst/>
          </a:prstGeom>
          <a:noFill/>
          <a:ln>
            <a:noFill/>
          </a:ln>
        </p:spPr>
      </p:pic>
      <p:sp>
        <p:nvSpPr>
          <p:cNvPr id="160" name="Google Shape;160;p3"/>
          <p:cNvSpPr txBox="1">
            <a:spLocks noGrp="1"/>
          </p:cNvSpPr>
          <p:nvPr>
            <p:ph type="dt" idx="10"/>
          </p:nvPr>
        </p:nvSpPr>
        <p:spPr>
          <a:xfrm>
            <a:off x="152400" y="6553200"/>
            <a:ext cx="1905000" cy="30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solidFill>
                  <a:srgbClr val="000000"/>
                </a:solidFill>
              </a:rPr>
              <a:t>4/22/2021</a:t>
            </a:r>
            <a:endParaRPr>
              <a:solidFill>
                <a:srgbClr val="000000"/>
              </a:solidFill>
            </a:endParaRPr>
          </a:p>
        </p:txBody>
      </p:sp>
      <p:sp>
        <p:nvSpPr>
          <p:cNvPr id="161" name="Google Shape;161;p3"/>
          <p:cNvSpPr txBox="1">
            <a:spLocks noGrp="1"/>
          </p:cNvSpPr>
          <p:nvPr>
            <p:ph type="sldNum" idx="12"/>
          </p:nvPr>
        </p:nvSpPr>
        <p:spPr>
          <a:xfrm>
            <a:off x="7086600"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None/>
            </a:pPr>
            <a:fld id="{00000000-1234-1234-1234-123412341234}" type="slidenum">
              <a:rPr lang="en-US">
                <a:solidFill>
                  <a:srgbClr val="000000"/>
                </a:solidFill>
              </a:rPr>
              <a:pPr marL="0" lvl="0" indent="0" algn="r" rtl="0">
                <a:lnSpc>
                  <a:spcPct val="100000"/>
                </a:lnSpc>
                <a:spcBef>
                  <a:spcPts val="0"/>
                </a:spcBef>
                <a:spcAft>
                  <a:spcPts val="0"/>
                </a:spcAft>
                <a:buNone/>
              </a:pPr>
              <a:t>3</a:t>
            </a:fld>
            <a:endParaRPr>
              <a:solidFill>
                <a:srgbClr val="000000"/>
              </a:solidFill>
            </a:endParaRPr>
          </a:p>
        </p:txBody>
      </p:sp>
      <p:sp>
        <p:nvSpPr>
          <p:cNvPr id="162" name="Google Shape;162;p3"/>
          <p:cNvSpPr txBox="1">
            <a:spLocks noGrp="1"/>
          </p:cNvSpPr>
          <p:nvPr>
            <p:ph type="ftr" idx="11"/>
          </p:nvPr>
        </p:nvSpPr>
        <p:spPr>
          <a:xfrm>
            <a:off x="3124200" y="6553200"/>
            <a:ext cx="2895600" cy="304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0"/>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Macro processor example</a:t>
            </a:r>
            <a:endParaRPr/>
          </a:p>
        </p:txBody>
      </p:sp>
      <p:graphicFrame>
        <p:nvGraphicFramePr>
          <p:cNvPr id="461" name="Google Shape;461;p30"/>
          <p:cNvGraphicFramePr/>
          <p:nvPr/>
        </p:nvGraphicFramePr>
        <p:xfrm>
          <a:off x="457199" y="1233889"/>
          <a:ext cx="2385150" cy="5586350"/>
        </p:xfrm>
        <a:graphic>
          <a:graphicData uri="http://schemas.openxmlformats.org/drawingml/2006/table">
            <a:tbl>
              <a:tblPr firstRow="1" bandRow="1">
                <a:noFill/>
                <a:tableStyleId>{91DD9D71-69AD-4F2A-83C5-D315D47F32D6}</a:tableStyleId>
              </a:tblPr>
              <a:tblGrid>
                <a:gridCol w="238515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Input file to Pass 1</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MACRO</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INCR  &amp;ARG1,&amp;ARG2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 A</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ADD AREG,B</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AREG,A</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MEND</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sp>
        <p:nvSpPr>
          <p:cNvPr id="462" name="Google Shape;462;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463" name="Google Shape;463;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464" name="Google Shape;464;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30</a:t>
            </a:fld>
            <a:endParaRPr/>
          </a:p>
        </p:txBody>
      </p:sp>
      <p:graphicFrame>
        <p:nvGraphicFramePr>
          <p:cNvPr id="465" name="Google Shape;465;p30"/>
          <p:cNvGraphicFramePr/>
          <p:nvPr/>
        </p:nvGraphicFramePr>
        <p:xfrm>
          <a:off x="2974019" y="1604548"/>
          <a:ext cx="4352200" cy="2109150"/>
        </p:xfrm>
        <a:graphic>
          <a:graphicData uri="http://schemas.openxmlformats.org/drawingml/2006/table">
            <a:tbl>
              <a:tblPr firstRow="1" bandRow="1">
                <a:noFill/>
                <a:tableStyleId>{91DD9D71-69AD-4F2A-83C5-D315D47F32D6}</a:tableStyleId>
              </a:tblPr>
              <a:tblGrid>
                <a:gridCol w="923925"/>
                <a:gridCol w="3428275"/>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466" name="Google Shape;466;p30"/>
          <p:cNvGraphicFramePr/>
          <p:nvPr/>
        </p:nvGraphicFramePr>
        <p:xfrm>
          <a:off x="2974019" y="4204793"/>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graphicFrame>
        <p:nvGraphicFramePr>
          <p:cNvPr id="467" name="Google Shape;467;p30"/>
          <p:cNvGraphicFramePr/>
          <p:nvPr/>
        </p:nvGraphicFramePr>
        <p:xfrm>
          <a:off x="2974019" y="5349404"/>
          <a:ext cx="3227950" cy="975390"/>
        </p:xfrm>
        <a:graphic>
          <a:graphicData uri="http://schemas.openxmlformats.org/drawingml/2006/table">
            <a:tbl>
              <a:tblPr firstRow="1" bandRow="1">
                <a:noFill/>
                <a:tableStyleId>{91DD9D71-69AD-4F2A-83C5-D315D47F32D6}</a:tableStyleId>
              </a:tblPr>
              <a:tblGrid>
                <a:gridCol w="1202125"/>
                <a:gridCol w="2025825"/>
              </a:tblGrid>
              <a:tr h="284950">
                <a:tc>
                  <a:txBody>
                    <a:bodyPr/>
                    <a:lstStyle/>
                    <a:p>
                      <a:pPr marL="0" marR="0" lvl="0" indent="0" algn="l" rtl="0">
                        <a:lnSpc>
                          <a:spcPct val="100000"/>
                        </a:lnSpc>
                        <a:spcBef>
                          <a:spcPts val="0"/>
                        </a:spcBef>
                        <a:spcAft>
                          <a:spcPts val="0"/>
                        </a:spcAft>
                        <a:buNone/>
                      </a:pPr>
                      <a:r>
                        <a:rPr lang="en-US" sz="18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r>
            </a:tbl>
          </a:graphicData>
        </a:graphic>
      </p:graphicFrame>
      <p:sp>
        <p:nvSpPr>
          <p:cNvPr id="468" name="Google Shape;468;p30"/>
          <p:cNvSpPr txBox="1"/>
          <p:nvPr/>
        </p:nvSpPr>
        <p:spPr>
          <a:xfrm>
            <a:off x="2929203" y="1235790"/>
            <a:ext cx="147626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a:t>
            </a:r>
            <a:endParaRPr/>
          </a:p>
        </p:txBody>
      </p:sp>
      <p:sp>
        <p:nvSpPr>
          <p:cNvPr id="469" name="Google Shape;469;p30"/>
          <p:cNvSpPr txBox="1"/>
          <p:nvPr/>
        </p:nvSpPr>
        <p:spPr>
          <a:xfrm>
            <a:off x="2929203" y="3823925"/>
            <a:ext cx="9942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470" name="Google Shape;470;p30"/>
          <p:cNvSpPr txBox="1"/>
          <p:nvPr/>
        </p:nvSpPr>
        <p:spPr>
          <a:xfrm>
            <a:off x="2911448" y="5025272"/>
            <a:ext cx="13050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1"/>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Macro processor example</a:t>
            </a:r>
            <a:endParaRPr/>
          </a:p>
        </p:txBody>
      </p:sp>
      <p:graphicFrame>
        <p:nvGraphicFramePr>
          <p:cNvPr id="476" name="Google Shape;476;p31"/>
          <p:cNvGraphicFramePr/>
          <p:nvPr/>
        </p:nvGraphicFramePr>
        <p:xfrm>
          <a:off x="457199" y="1233889"/>
          <a:ext cx="2385150" cy="5586350"/>
        </p:xfrm>
        <a:graphic>
          <a:graphicData uri="http://schemas.openxmlformats.org/drawingml/2006/table">
            <a:tbl>
              <a:tblPr firstRow="1" bandRow="1">
                <a:noFill/>
                <a:tableStyleId>{91DD9D71-69AD-4F2A-83C5-D315D47F32D6}</a:tableStyleId>
              </a:tblPr>
              <a:tblGrid>
                <a:gridCol w="238515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Input file to Pass 1</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MACRO</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INCR  &amp;ARG1,&amp;ARG2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 A</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ADD AREG,B</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AREG,A</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MEND</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sp>
        <p:nvSpPr>
          <p:cNvPr id="477" name="Google Shape;477;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478" name="Google Shape;478;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479" name="Google Shape;479;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31</a:t>
            </a:fld>
            <a:endParaRPr/>
          </a:p>
        </p:txBody>
      </p:sp>
      <p:graphicFrame>
        <p:nvGraphicFramePr>
          <p:cNvPr id="480" name="Google Shape;480;p31"/>
          <p:cNvGraphicFramePr/>
          <p:nvPr/>
        </p:nvGraphicFramePr>
        <p:xfrm>
          <a:off x="2974019" y="1604548"/>
          <a:ext cx="4352200" cy="2109150"/>
        </p:xfrm>
        <a:graphic>
          <a:graphicData uri="http://schemas.openxmlformats.org/drawingml/2006/table">
            <a:tbl>
              <a:tblPr firstRow="1" bandRow="1">
                <a:noFill/>
                <a:tableStyleId>{91DD9D71-69AD-4F2A-83C5-D315D47F32D6}</a:tableStyleId>
              </a:tblPr>
              <a:tblGrid>
                <a:gridCol w="923925"/>
                <a:gridCol w="3428275"/>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481" name="Google Shape;481;p31"/>
          <p:cNvGraphicFramePr/>
          <p:nvPr/>
        </p:nvGraphicFramePr>
        <p:xfrm>
          <a:off x="2974019" y="4204793"/>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graphicFrame>
        <p:nvGraphicFramePr>
          <p:cNvPr id="482" name="Google Shape;482;p31"/>
          <p:cNvGraphicFramePr/>
          <p:nvPr/>
        </p:nvGraphicFramePr>
        <p:xfrm>
          <a:off x="2974019" y="5349404"/>
          <a:ext cx="3227950" cy="975390"/>
        </p:xfrm>
        <a:graphic>
          <a:graphicData uri="http://schemas.openxmlformats.org/drawingml/2006/table">
            <a:tbl>
              <a:tblPr firstRow="1" bandRow="1">
                <a:noFill/>
                <a:tableStyleId>{91DD9D71-69AD-4F2A-83C5-D315D47F32D6}</a:tableStyleId>
              </a:tblPr>
              <a:tblGrid>
                <a:gridCol w="1202125"/>
                <a:gridCol w="2025825"/>
              </a:tblGrid>
              <a:tr h="284950">
                <a:tc>
                  <a:txBody>
                    <a:bodyPr/>
                    <a:lstStyle/>
                    <a:p>
                      <a:pPr marL="0" marR="0" lvl="0" indent="0" algn="l" rtl="0">
                        <a:lnSpc>
                          <a:spcPct val="100000"/>
                        </a:lnSpc>
                        <a:spcBef>
                          <a:spcPts val="0"/>
                        </a:spcBef>
                        <a:spcAft>
                          <a:spcPts val="0"/>
                        </a:spcAft>
                        <a:buNone/>
                      </a:pPr>
                      <a:r>
                        <a:rPr lang="en-US" sz="18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r>
            </a:tbl>
          </a:graphicData>
        </a:graphic>
      </p:graphicFrame>
      <p:sp>
        <p:nvSpPr>
          <p:cNvPr id="483" name="Google Shape;483;p31"/>
          <p:cNvSpPr txBox="1"/>
          <p:nvPr/>
        </p:nvSpPr>
        <p:spPr>
          <a:xfrm>
            <a:off x="2929203" y="1235790"/>
            <a:ext cx="147626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a:t>
            </a:r>
            <a:endParaRPr/>
          </a:p>
        </p:txBody>
      </p:sp>
      <p:sp>
        <p:nvSpPr>
          <p:cNvPr id="484" name="Google Shape;484;p31"/>
          <p:cNvSpPr txBox="1"/>
          <p:nvPr/>
        </p:nvSpPr>
        <p:spPr>
          <a:xfrm>
            <a:off x="2929203" y="3823925"/>
            <a:ext cx="9942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485" name="Google Shape;485;p31"/>
          <p:cNvSpPr txBox="1"/>
          <p:nvPr/>
        </p:nvSpPr>
        <p:spPr>
          <a:xfrm>
            <a:off x="2911448" y="5025272"/>
            <a:ext cx="13050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2"/>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Macro processor example</a:t>
            </a:r>
            <a:endParaRPr/>
          </a:p>
        </p:txBody>
      </p:sp>
      <p:graphicFrame>
        <p:nvGraphicFramePr>
          <p:cNvPr id="491" name="Google Shape;491;p32"/>
          <p:cNvGraphicFramePr/>
          <p:nvPr/>
        </p:nvGraphicFramePr>
        <p:xfrm>
          <a:off x="457199" y="1211855"/>
          <a:ext cx="2385150" cy="5586350"/>
        </p:xfrm>
        <a:graphic>
          <a:graphicData uri="http://schemas.openxmlformats.org/drawingml/2006/table">
            <a:tbl>
              <a:tblPr firstRow="1" bandRow="1">
                <a:noFill/>
                <a:tableStyleId>{91DD9D71-69AD-4F2A-83C5-D315D47F32D6}</a:tableStyleId>
              </a:tblPr>
              <a:tblGrid>
                <a:gridCol w="238515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Input file to Pass 1</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MACRO</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INCR  &amp;ARG1,&amp;ARG2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 A</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ADD AREG,B</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AREG,A</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MEND</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sp>
        <p:nvSpPr>
          <p:cNvPr id="492" name="Google Shape;492;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493" name="Google Shape;493;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494" name="Google Shape;494;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32</a:t>
            </a:fld>
            <a:endParaRPr/>
          </a:p>
        </p:txBody>
      </p:sp>
      <p:graphicFrame>
        <p:nvGraphicFramePr>
          <p:cNvPr id="495" name="Google Shape;495;p32"/>
          <p:cNvGraphicFramePr/>
          <p:nvPr/>
        </p:nvGraphicFramePr>
        <p:xfrm>
          <a:off x="2974019" y="1604548"/>
          <a:ext cx="4352200" cy="2109150"/>
        </p:xfrm>
        <a:graphic>
          <a:graphicData uri="http://schemas.openxmlformats.org/drawingml/2006/table">
            <a:tbl>
              <a:tblPr firstRow="1" bandRow="1">
                <a:noFill/>
                <a:tableStyleId>{91DD9D71-69AD-4F2A-83C5-D315D47F32D6}</a:tableStyleId>
              </a:tblPr>
              <a:tblGrid>
                <a:gridCol w="923925"/>
                <a:gridCol w="3428275"/>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MOVER AREG, A</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496" name="Google Shape;496;p32"/>
          <p:cNvGraphicFramePr/>
          <p:nvPr/>
        </p:nvGraphicFramePr>
        <p:xfrm>
          <a:off x="2974019" y="4204793"/>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graphicFrame>
        <p:nvGraphicFramePr>
          <p:cNvPr id="497" name="Google Shape;497;p32"/>
          <p:cNvGraphicFramePr/>
          <p:nvPr/>
        </p:nvGraphicFramePr>
        <p:xfrm>
          <a:off x="2974019" y="5349404"/>
          <a:ext cx="3227950" cy="975390"/>
        </p:xfrm>
        <a:graphic>
          <a:graphicData uri="http://schemas.openxmlformats.org/drawingml/2006/table">
            <a:tbl>
              <a:tblPr firstRow="1" bandRow="1">
                <a:noFill/>
                <a:tableStyleId>{91DD9D71-69AD-4F2A-83C5-D315D47F32D6}</a:tableStyleId>
              </a:tblPr>
              <a:tblGrid>
                <a:gridCol w="1202125"/>
                <a:gridCol w="2025825"/>
              </a:tblGrid>
              <a:tr h="284950">
                <a:tc>
                  <a:txBody>
                    <a:bodyPr/>
                    <a:lstStyle/>
                    <a:p>
                      <a:pPr marL="0" marR="0" lvl="0" indent="0" algn="l" rtl="0">
                        <a:lnSpc>
                          <a:spcPct val="100000"/>
                        </a:lnSpc>
                        <a:spcBef>
                          <a:spcPts val="0"/>
                        </a:spcBef>
                        <a:spcAft>
                          <a:spcPts val="0"/>
                        </a:spcAft>
                        <a:buNone/>
                      </a:pPr>
                      <a:r>
                        <a:rPr lang="en-US" sz="18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r>
            </a:tbl>
          </a:graphicData>
        </a:graphic>
      </p:graphicFrame>
      <p:sp>
        <p:nvSpPr>
          <p:cNvPr id="498" name="Google Shape;498;p32"/>
          <p:cNvSpPr txBox="1"/>
          <p:nvPr/>
        </p:nvSpPr>
        <p:spPr>
          <a:xfrm>
            <a:off x="2929203" y="1235790"/>
            <a:ext cx="147626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a:t>
            </a:r>
            <a:endParaRPr/>
          </a:p>
        </p:txBody>
      </p:sp>
      <p:sp>
        <p:nvSpPr>
          <p:cNvPr id="499" name="Google Shape;499;p32"/>
          <p:cNvSpPr txBox="1"/>
          <p:nvPr/>
        </p:nvSpPr>
        <p:spPr>
          <a:xfrm>
            <a:off x="2929203" y="3823925"/>
            <a:ext cx="9942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500" name="Google Shape;500;p32"/>
          <p:cNvSpPr txBox="1"/>
          <p:nvPr/>
        </p:nvSpPr>
        <p:spPr>
          <a:xfrm>
            <a:off x="2911448" y="5025272"/>
            <a:ext cx="13050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3"/>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Macro processor example</a:t>
            </a:r>
            <a:endParaRPr/>
          </a:p>
        </p:txBody>
      </p:sp>
      <p:graphicFrame>
        <p:nvGraphicFramePr>
          <p:cNvPr id="506" name="Google Shape;506;p33"/>
          <p:cNvGraphicFramePr/>
          <p:nvPr/>
        </p:nvGraphicFramePr>
        <p:xfrm>
          <a:off x="457199" y="1200838"/>
          <a:ext cx="2385150" cy="5586350"/>
        </p:xfrm>
        <a:graphic>
          <a:graphicData uri="http://schemas.openxmlformats.org/drawingml/2006/table">
            <a:tbl>
              <a:tblPr firstRow="1" bandRow="1">
                <a:noFill/>
                <a:tableStyleId>{91DD9D71-69AD-4F2A-83C5-D315D47F32D6}</a:tableStyleId>
              </a:tblPr>
              <a:tblGrid>
                <a:gridCol w="2385150"/>
              </a:tblGrid>
              <a:tr h="39902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Input file to Pass 1</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MACRO</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INCR  &amp;ARG1,&amp;ARG2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 A</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ADD AREG,B</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AREG,A</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MEND</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sp>
        <p:nvSpPr>
          <p:cNvPr id="507" name="Google Shape;50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508" name="Google Shape;50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509" name="Google Shape;50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33</a:t>
            </a:fld>
            <a:endParaRPr/>
          </a:p>
        </p:txBody>
      </p:sp>
      <p:graphicFrame>
        <p:nvGraphicFramePr>
          <p:cNvPr id="510" name="Google Shape;510;p33"/>
          <p:cNvGraphicFramePr/>
          <p:nvPr/>
        </p:nvGraphicFramePr>
        <p:xfrm>
          <a:off x="2974019" y="1604548"/>
          <a:ext cx="4352200" cy="2109150"/>
        </p:xfrm>
        <a:graphic>
          <a:graphicData uri="http://schemas.openxmlformats.org/drawingml/2006/table">
            <a:tbl>
              <a:tblPr firstRow="1" bandRow="1">
                <a:noFill/>
                <a:tableStyleId>{91DD9D71-69AD-4F2A-83C5-D315D47F32D6}</a:tableStyleId>
              </a:tblPr>
              <a:tblGrid>
                <a:gridCol w="923925"/>
                <a:gridCol w="3428275"/>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MOVER AREG, A</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ADD AREG,B</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511" name="Google Shape;511;p33"/>
          <p:cNvGraphicFramePr/>
          <p:nvPr/>
        </p:nvGraphicFramePr>
        <p:xfrm>
          <a:off x="2974019" y="4204793"/>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graphicFrame>
        <p:nvGraphicFramePr>
          <p:cNvPr id="512" name="Google Shape;512;p33"/>
          <p:cNvGraphicFramePr/>
          <p:nvPr/>
        </p:nvGraphicFramePr>
        <p:xfrm>
          <a:off x="2974019" y="5349404"/>
          <a:ext cx="3227950" cy="975390"/>
        </p:xfrm>
        <a:graphic>
          <a:graphicData uri="http://schemas.openxmlformats.org/drawingml/2006/table">
            <a:tbl>
              <a:tblPr firstRow="1" bandRow="1">
                <a:noFill/>
                <a:tableStyleId>{91DD9D71-69AD-4F2A-83C5-D315D47F32D6}</a:tableStyleId>
              </a:tblPr>
              <a:tblGrid>
                <a:gridCol w="1202125"/>
                <a:gridCol w="2025825"/>
              </a:tblGrid>
              <a:tr h="284950">
                <a:tc>
                  <a:txBody>
                    <a:bodyPr/>
                    <a:lstStyle/>
                    <a:p>
                      <a:pPr marL="0" marR="0" lvl="0" indent="0" algn="l" rtl="0">
                        <a:lnSpc>
                          <a:spcPct val="100000"/>
                        </a:lnSpc>
                        <a:spcBef>
                          <a:spcPts val="0"/>
                        </a:spcBef>
                        <a:spcAft>
                          <a:spcPts val="0"/>
                        </a:spcAft>
                        <a:buNone/>
                      </a:pPr>
                      <a:r>
                        <a:rPr lang="en-US" sz="18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r>
            </a:tbl>
          </a:graphicData>
        </a:graphic>
      </p:graphicFrame>
      <p:sp>
        <p:nvSpPr>
          <p:cNvPr id="513" name="Google Shape;513;p33"/>
          <p:cNvSpPr txBox="1"/>
          <p:nvPr/>
        </p:nvSpPr>
        <p:spPr>
          <a:xfrm>
            <a:off x="2929203" y="1235790"/>
            <a:ext cx="147626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a:t>
            </a:r>
            <a:endParaRPr/>
          </a:p>
        </p:txBody>
      </p:sp>
      <p:sp>
        <p:nvSpPr>
          <p:cNvPr id="514" name="Google Shape;514;p33"/>
          <p:cNvSpPr txBox="1"/>
          <p:nvPr/>
        </p:nvSpPr>
        <p:spPr>
          <a:xfrm>
            <a:off x="2929203" y="3823925"/>
            <a:ext cx="9942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515" name="Google Shape;515;p33"/>
          <p:cNvSpPr txBox="1"/>
          <p:nvPr/>
        </p:nvSpPr>
        <p:spPr>
          <a:xfrm>
            <a:off x="2911448" y="5025272"/>
            <a:ext cx="13050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4"/>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Macro processor example</a:t>
            </a:r>
            <a:endParaRPr/>
          </a:p>
        </p:txBody>
      </p:sp>
      <p:graphicFrame>
        <p:nvGraphicFramePr>
          <p:cNvPr id="521" name="Google Shape;521;p34"/>
          <p:cNvGraphicFramePr/>
          <p:nvPr/>
        </p:nvGraphicFramePr>
        <p:xfrm>
          <a:off x="457199" y="1233889"/>
          <a:ext cx="2385150" cy="5586350"/>
        </p:xfrm>
        <a:graphic>
          <a:graphicData uri="http://schemas.openxmlformats.org/drawingml/2006/table">
            <a:tbl>
              <a:tblPr firstRow="1" bandRow="1">
                <a:noFill/>
                <a:tableStyleId>{91DD9D71-69AD-4F2A-83C5-D315D47F32D6}</a:tableStyleId>
              </a:tblPr>
              <a:tblGrid>
                <a:gridCol w="238515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Input file to Pass 1</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MACRO</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INCR  &amp;ARG1,&amp;ARG2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 A</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ADD AREG,B</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AREG,A</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MEND</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sp>
        <p:nvSpPr>
          <p:cNvPr id="522" name="Google Shape;522;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523" name="Google Shape;523;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524" name="Google Shape;524;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34</a:t>
            </a:fld>
            <a:endParaRPr/>
          </a:p>
        </p:txBody>
      </p:sp>
      <p:graphicFrame>
        <p:nvGraphicFramePr>
          <p:cNvPr id="525" name="Google Shape;525;p34"/>
          <p:cNvGraphicFramePr/>
          <p:nvPr/>
        </p:nvGraphicFramePr>
        <p:xfrm>
          <a:off x="2974019" y="1604548"/>
          <a:ext cx="4352200" cy="2109150"/>
        </p:xfrm>
        <a:graphic>
          <a:graphicData uri="http://schemas.openxmlformats.org/drawingml/2006/table">
            <a:tbl>
              <a:tblPr firstRow="1" bandRow="1">
                <a:noFill/>
                <a:tableStyleId>{91DD9D71-69AD-4F2A-83C5-D315D47F32D6}</a:tableStyleId>
              </a:tblPr>
              <a:tblGrid>
                <a:gridCol w="923925"/>
                <a:gridCol w="3428275"/>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MOVER AREG, A</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ADD AREG,B</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MOVEM AREG,A</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526" name="Google Shape;526;p34"/>
          <p:cNvGraphicFramePr/>
          <p:nvPr/>
        </p:nvGraphicFramePr>
        <p:xfrm>
          <a:off x="2974019" y="4204793"/>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graphicFrame>
        <p:nvGraphicFramePr>
          <p:cNvPr id="527" name="Google Shape;527;p34"/>
          <p:cNvGraphicFramePr/>
          <p:nvPr/>
        </p:nvGraphicFramePr>
        <p:xfrm>
          <a:off x="2974019" y="5349404"/>
          <a:ext cx="3227950" cy="975390"/>
        </p:xfrm>
        <a:graphic>
          <a:graphicData uri="http://schemas.openxmlformats.org/drawingml/2006/table">
            <a:tbl>
              <a:tblPr firstRow="1" bandRow="1">
                <a:noFill/>
                <a:tableStyleId>{91DD9D71-69AD-4F2A-83C5-D315D47F32D6}</a:tableStyleId>
              </a:tblPr>
              <a:tblGrid>
                <a:gridCol w="1202125"/>
                <a:gridCol w="2025825"/>
              </a:tblGrid>
              <a:tr h="284950">
                <a:tc>
                  <a:txBody>
                    <a:bodyPr/>
                    <a:lstStyle/>
                    <a:p>
                      <a:pPr marL="0" marR="0" lvl="0" indent="0" algn="l" rtl="0">
                        <a:lnSpc>
                          <a:spcPct val="100000"/>
                        </a:lnSpc>
                        <a:spcBef>
                          <a:spcPts val="0"/>
                        </a:spcBef>
                        <a:spcAft>
                          <a:spcPts val="0"/>
                        </a:spcAft>
                        <a:buNone/>
                      </a:pPr>
                      <a:r>
                        <a:rPr lang="en-US" sz="18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r>
            </a:tbl>
          </a:graphicData>
        </a:graphic>
      </p:graphicFrame>
      <p:sp>
        <p:nvSpPr>
          <p:cNvPr id="528" name="Google Shape;528;p34"/>
          <p:cNvSpPr txBox="1"/>
          <p:nvPr/>
        </p:nvSpPr>
        <p:spPr>
          <a:xfrm>
            <a:off x="2929203" y="1235790"/>
            <a:ext cx="147626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a:t>
            </a:r>
            <a:endParaRPr/>
          </a:p>
        </p:txBody>
      </p:sp>
      <p:sp>
        <p:nvSpPr>
          <p:cNvPr id="529" name="Google Shape;529;p34"/>
          <p:cNvSpPr txBox="1"/>
          <p:nvPr/>
        </p:nvSpPr>
        <p:spPr>
          <a:xfrm>
            <a:off x="2929203" y="3823925"/>
            <a:ext cx="9942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530" name="Google Shape;530;p34"/>
          <p:cNvSpPr txBox="1"/>
          <p:nvPr/>
        </p:nvSpPr>
        <p:spPr>
          <a:xfrm>
            <a:off x="2911448" y="5025272"/>
            <a:ext cx="13050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5"/>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Macro processor example</a:t>
            </a:r>
            <a:endParaRPr/>
          </a:p>
        </p:txBody>
      </p:sp>
      <p:graphicFrame>
        <p:nvGraphicFramePr>
          <p:cNvPr id="536" name="Google Shape;536;p35"/>
          <p:cNvGraphicFramePr/>
          <p:nvPr/>
        </p:nvGraphicFramePr>
        <p:xfrm>
          <a:off x="457199" y="1233889"/>
          <a:ext cx="2385150" cy="5586350"/>
        </p:xfrm>
        <a:graphic>
          <a:graphicData uri="http://schemas.openxmlformats.org/drawingml/2006/table">
            <a:tbl>
              <a:tblPr firstRow="1" bandRow="1">
                <a:noFill/>
                <a:tableStyleId>{91DD9D71-69AD-4F2A-83C5-D315D47F32D6}</a:tableStyleId>
              </a:tblPr>
              <a:tblGrid>
                <a:gridCol w="2385150"/>
              </a:tblGrid>
              <a:tr h="39902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Input file to Pass 1</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MACRO</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INCR  &amp;ARG1,&amp;ARG2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 A</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ADD AREG,B</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AREG,A</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MEND</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sp>
        <p:nvSpPr>
          <p:cNvPr id="537" name="Google Shape;537;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538" name="Google Shape;538;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539" name="Google Shape;539;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35</a:t>
            </a:fld>
            <a:endParaRPr/>
          </a:p>
        </p:txBody>
      </p:sp>
      <p:graphicFrame>
        <p:nvGraphicFramePr>
          <p:cNvPr id="540" name="Google Shape;540;p35"/>
          <p:cNvGraphicFramePr/>
          <p:nvPr/>
        </p:nvGraphicFramePr>
        <p:xfrm>
          <a:off x="2974019" y="1604548"/>
          <a:ext cx="4352200" cy="2109150"/>
        </p:xfrm>
        <a:graphic>
          <a:graphicData uri="http://schemas.openxmlformats.org/drawingml/2006/table">
            <a:tbl>
              <a:tblPr firstRow="1" bandRow="1">
                <a:noFill/>
                <a:tableStyleId>{91DD9D71-69AD-4F2A-83C5-D315D47F32D6}</a:tableStyleId>
              </a:tblPr>
              <a:tblGrid>
                <a:gridCol w="923925"/>
                <a:gridCol w="3428275"/>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MOVER AREG, A</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ADD AREG,B</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MOVEM AREG,A</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graphicFrame>
        <p:nvGraphicFramePr>
          <p:cNvPr id="541" name="Google Shape;541;p35"/>
          <p:cNvGraphicFramePr/>
          <p:nvPr/>
        </p:nvGraphicFramePr>
        <p:xfrm>
          <a:off x="2974019" y="4336997"/>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graphicFrame>
        <p:nvGraphicFramePr>
          <p:cNvPr id="542" name="Google Shape;542;p35"/>
          <p:cNvGraphicFramePr/>
          <p:nvPr/>
        </p:nvGraphicFramePr>
        <p:xfrm>
          <a:off x="2974019" y="5404489"/>
          <a:ext cx="3227950" cy="975390"/>
        </p:xfrm>
        <a:graphic>
          <a:graphicData uri="http://schemas.openxmlformats.org/drawingml/2006/table">
            <a:tbl>
              <a:tblPr firstRow="1" bandRow="1">
                <a:noFill/>
                <a:tableStyleId>{91DD9D71-69AD-4F2A-83C5-D315D47F32D6}</a:tableStyleId>
              </a:tblPr>
              <a:tblGrid>
                <a:gridCol w="1202125"/>
                <a:gridCol w="2025825"/>
              </a:tblGrid>
              <a:tr h="284950">
                <a:tc>
                  <a:txBody>
                    <a:bodyPr/>
                    <a:lstStyle/>
                    <a:p>
                      <a:pPr marL="0" marR="0" lvl="0" indent="0" algn="l" rtl="0">
                        <a:lnSpc>
                          <a:spcPct val="100000"/>
                        </a:lnSpc>
                        <a:spcBef>
                          <a:spcPts val="0"/>
                        </a:spcBef>
                        <a:spcAft>
                          <a:spcPts val="0"/>
                        </a:spcAft>
                        <a:buNone/>
                      </a:pPr>
                      <a:r>
                        <a:rPr lang="en-US" sz="18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r>
            </a:tbl>
          </a:graphicData>
        </a:graphic>
      </p:graphicFrame>
      <p:sp>
        <p:nvSpPr>
          <p:cNvPr id="543" name="Google Shape;543;p35"/>
          <p:cNvSpPr txBox="1"/>
          <p:nvPr/>
        </p:nvSpPr>
        <p:spPr>
          <a:xfrm>
            <a:off x="2929203" y="1235790"/>
            <a:ext cx="147626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a:t>
            </a:r>
            <a:endParaRPr/>
          </a:p>
        </p:txBody>
      </p:sp>
      <p:sp>
        <p:nvSpPr>
          <p:cNvPr id="544" name="Google Shape;544;p35"/>
          <p:cNvSpPr txBox="1"/>
          <p:nvPr/>
        </p:nvSpPr>
        <p:spPr>
          <a:xfrm>
            <a:off x="2929203" y="3823925"/>
            <a:ext cx="9942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545" name="Google Shape;545;p35"/>
          <p:cNvSpPr txBox="1"/>
          <p:nvPr/>
        </p:nvSpPr>
        <p:spPr>
          <a:xfrm>
            <a:off x="2911448" y="5091374"/>
            <a:ext cx="13050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graphicFrame>
        <p:nvGraphicFramePr>
          <p:cNvPr id="546" name="Google Shape;546;p35"/>
          <p:cNvGraphicFramePr/>
          <p:nvPr/>
        </p:nvGraphicFramePr>
        <p:xfrm>
          <a:off x="6895529" y="1027872"/>
          <a:ext cx="1970400" cy="3372305"/>
        </p:xfrm>
        <a:graphic>
          <a:graphicData uri="http://schemas.openxmlformats.org/drawingml/2006/table">
            <a:tbl>
              <a:tblPr firstRow="1" bandRow="1">
                <a:noFill/>
                <a:tableStyleId>{91DD9D71-69AD-4F2A-83C5-D315D47F32D6}</a:tableStyleId>
              </a:tblPr>
              <a:tblGrid>
                <a:gridCol w="197040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Output File after Pass 1</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6"/>
          <p:cNvSpPr txBox="1">
            <a:spLocks noGrp="1"/>
          </p:cNvSpPr>
          <p:nvPr>
            <p:ph type="title"/>
          </p:nvPr>
        </p:nvSpPr>
        <p:spPr>
          <a:xfrm>
            <a:off x="1041008" y="274637"/>
            <a:ext cx="7645791" cy="58349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400"/>
              <a:buNone/>
            </a:pPr>
            <a:r>
              <a:rPr lang="en-US" sz="3200">
                <a:latin typeface="Times New Roman"/>
                <a:ea typeface="Times New Roman"/>
                <a:cs typeface="Times New Roman"/>
                <a:sym typeface="Times New Roman"/>
              </a:rPr>
              <a:t>Contd…</a:t>
            </a:r>
            <a:endParaRPr/>
          </a:p>
        </p:txBody>
      </p:sp>
      <p:sp>
        <p:nvSpPr>
          <p:cNvPr id="552" name="Google Shape;552;p36"/>
          <p:cNvSpPr txBox="1">
            <a:spLocks noGrp="1"/>
          </p:cNvSpPr>
          <p:nvPr>
            <p:ph type="body" idx="1"/>
          </p:nvPr>
        </p:nvSpPr>
        <p:spPr>
          <a:xfrm>
            <a:off x="457200" y="990600"/>
            <a:ext cx="8229600" cy="5486400"/>
          </a:xfrm>
          <a:prstGeom prst="rect">
            <a:avLst/>
          </a:prstGeom>
          <a:noFill/>
          <a:ln>
            <a:noFill/>
          </a:ln>
        </p:spPr>
        <p:txBody>
          <a:bodyPr spcFirstLastPara="1" wrap="square" lIns="91425" tIns="45700" rIns="91425" bIns="45700" anchor="t" anchorCtr="0">
            <a:noAutofit/>
          </a:bodyPr>
          <a:lstStyle/>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             </a:t>
            </a:r>
            <a:r>
              <a:rPr lang="en-US" sz="2000" b="1">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ts val="3200"/>
              <a:buNone/>
            </a:pPr>
            <a:r>
              <a:rPr lang="en-US" sz="2000" b="1">
                <a:latin typeface="Times New Roman"/>
                <a:ea typeface="Times New Roman"/>
                <a:cs typeface="Times New Roman"/>
                <a:sym typeface="Times New Roman"/>
              </a:rPr>
              <a:t>&amp;LAB  </a:t>
            </a:r>
            <a:r>
              <a:rPr lang="en-US" sz="2000">
                <a:solidFill>
                  <a:srgbClr val="FF0000"/>
                </a:solidFill>
                <a:latin typeface="Times New Roman"/>
                <a:ea typeface="Times New Roman"/>
                <a:cs typeface="Times New Roman"/>
                <a:sym typeface="Times New Roman"/>
              </a:rPr>
              <a:t>INCR</a:t>
            </a:r>
            <a:r>
              <a:rPr lang="en-US" sz="2000">
                <a:latin typeface="Times New Roman"/>
                <a:ea typeface="Times New Roman"/>
                <a:cs typeface="Times New Roman"/>
                <a:sym typeface="Times New Roman"/>
              </a:rPr>
              <a:t>    </a:t>
            </a:r>
            <a:r>
              <a:rPr lang="en-US" sz="2000" b="1">
                <a:latin typeface="Times New Roman"/>
                <a:ea typeface="Times New Roman"/>
                <a:cs typeface="Times New Roman"/>
                <a:sym typeface="Times New Roman"/>
              </a:rPr>
              <a:t>&amp;ARG1,&amp;ARG2,&amp;ARG3</a:t>
            </a:r>
            <a:endParaRPr/>
          </a:p>
          <a:p>
            <a:pPr marL="457200" lvl="0" indent="-431800" algn="l" rtl="0">
              <a:lnSpc>
                <a:spcPct val="100000"/>
              </a:lnSpc>
              <a:spcBef>
                <a:spcPts val="640"/>
              </a:spcBef>
              <a:spcAft>
                <a:spcPts val="0"/>
              </a:spcAft>
              <a:buSzPts val="3200"/>
              <a:buNone/>
            </a:pPr>
            <a:r>
              <a:rPr lang="en-US" sz="2000" b="1">
                <a:latin typeface="Times New Roman"/>
                <a:ea typeface="Times New Roman"/>
                <a:cs typeface="Times New Roman"/>
                <a:sym typeface="Times New Roman"/>
              </a:rPr>
              <a:t>&amp;LAB    </a:t>
            </a:r>
            <a:r>
              <a:rPr lang="en-US" sz="2000">
                <a:latin typeface="Times New Roman"/>
                <a:ea typeface="Times New Roman"/>
                <a:cs typeface="Times New Roman"/>
                <a:sym typeface="Times New Roman"/>
              </a:rPr>
              <a:t>MOVER    AREG,  &amp;ARG1</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                A DD            AREG, &amp;ARG2</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                MOVEM     BREG,  &amp;ARG3</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            </a:t>
            </a:r>
            <a:r>
              <a:rPr lang="en-US" sz="2000" b="1">
                <a:latin typeface="Times New Roman"/>
                <a:ea typeface="Times New Roman"/>
                <a:cs typeface="Times New Roman"/>
                <a:sym typeface="Times New Roman"/>
              </a:rPr>
              <a:t> MEND</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LOOP1  </a:t>
            </a:r>
            <a:r>
              <a:rPr lang="en-US" sz="2000">
                <a:solidFill>
                  <a:srgbClr val="FF0000"/>
                </a:solidFill>
                <a:latin typeface="Times New Roman"/>
                <a:ea typeface="Times New Roman"/>
                <a:cs typeface="Times New Roman"/>
                <a:sym typeface="Times New Roman"/>
              </a:rPr>
              <a:t>INCR </a:t>
            </a:r>
            <a:r>
              <a:rPr lang="en-US" sz="2000">
                <a:latin typeface="Times New Roman"/>
                <a:ea typeface="Times New Roman"/>
                <a:cs typeface="Times New Roman"/>
                <a:sym typeface="Times New Roman"/>
              </a:rPr>
              <a:t>  DATA1,DATA2,DATA3</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LOOP2  </a:t>
            </a:r>
            <a:r>
              <a:rPr lang="en-US" sz="2000">
                <a:solidFill>
                  <a:srgbClr val="FF0000"/>
                </a:solidFill>
                <a:latin typeface="Times New Roman"/>
                <a:ea typeface="Times New Roman"/>
                <a:cs typeface="Times New Roman"/>
                <a:sym typeface="Times New Roman"/>
              </a:rPr>
              <a:t>INCR</a:t>
            </a:r>
            <a:r>
              <a:rPr lang="en-US" sz="2000">
                <a:latin typeface="Times New Roman"/>
                <a:ea typeface="Times New Roman"/>
                <a:cs typeface="Times New Roman"/>
                <a:sym typeface="Times New Roman"/>
              </a:rPr>
              <a:t>   DATA3,DATA2,DATA1</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a:t>
            </a:r>
            <a:endParaRPr/>
          </a:p>
          <a:p>
            <a:pPr marL="457200" lvl="0" indent="-228600" algn="l" rtl="0">
              <a:lnSpc>
                <a:spcPct val="100000"/>
              </a:lnSpc>
              <a:spcBef>
                <a:spcPts val="640"/>
              </a:spcBef>
              <a:spcAft>
                <a:spcPts val="0"/>
              </a:spcAft>
              <a:buSzPts val="3200"/>
              <a:buNone/>
            </a:pPr>
            <a:endParaRPr sz="2000"/>
          </a:p>
        </p:txBody>
      </p:sp>
      <p:sp>
        <p:nvSpPr>
          <p:cNvPr id="553" name="Google Shape;553;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554" name="Google Shape;554;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555" name="Google Shape;555;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36</a:t>
            </a:fld>
            <a:endParaRPr/>
          </a:p>
        </p:txBody>
      </p:sp>
      <p:pic>
        <p:nvPicPr>
          <p:cNvPr id="556" name="Google Shape;556;p36"/>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7"/>
          <p:cNvSpPr txBox="1">
            <a:spLocks noGrp="1"/>
          </p:cNvSpPr>
          <p:nvPr>
            <p:ph type="title"/>
          </p:nvPr>
        </p:nvSpPr>
        <p:spPr>
          <a:xfrm>
            <a:off x="1195754" y="274638"/>
            <a:ext cx="7491046" cy="61162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400"/>
              <a:buNone/>
            </a:pPr>
            <a:r>
              <a:rPr lang="en-US" sz="3200">
                <a:latin typeface="Times New Roman"/>
                <a:ea typeface="Times New Roman"/>
                <a:cs typeface="Times New Roman"/>
                <a:sym typeface="Times New Roman"/>
              </a:rPr>
              <a:t>Example Contd…</a:t>
            </a:r>
            <a:endParaRPr/>
          </a:p>
        </p:txBody>
      </p:sp>
      <p:sp>
        <p:nvSpPr>
          <p:cNvPr id="562" name="Google Shape;562;p37"/>
          <p:cNvSpPr txBox="1">
            <a:spLocks noGrp="1"/>
          </p:cNvSpPr>
          <p:nvPr>
            <p:ph type="body" idx="1"/>
          </p:nvPr>
        </p:nvSpPr>
        <p:spPr>
          <a:xfrm>
            <a:off x="457200" y="990600"/>
            <a:ext cx="8229600" cy="5867400"/>
          </a:xfrm>
          <a:prstGeom prst="rect">
            <a:avLst/>
          </a:prstGeom>
          <a:noFill/>
          <a:ln>
            <a:noFill/>
          </a:ln>
        </p:spPr>
        <p:txBody>
          <a:bodyPr spcFirstLastPara="1" wrap="square" lIns="91425" tIns="45700" rIns="91425" bIns="45700" anchor="t" anchorCtr="0">
            <a:normAutofit/>
          </a:bodyPr>
          <a:lstStyle/>
          <a:p>
            <a:pPr marL="457200" lvl="0" indent="-431800" algn="l" rtl="0">
              <a:lnSpc>
                <a:spcPct val="100000"/>
              </a:lnSpc>
              <a:spcBef>
                <a:spcPts val="640"/>
              </a:spcBef>
              <a:spcAft>
                <a:spcPts val="0"/>
              </a:spcAft>
              <a:buSzPts val="3200"/>
              <a:buChar char="•"/>
            </a:pPr>
            <a:r>
              <a:rPr lang="en-US" sz="2000"/>
              <a:t> MDT                                                                      ALA</a:t>
            </a:r>
            <a:endParaRPr/>
          </a:p>
          <a:p>
            <a:pPr marL="457200" lvl="0" indent="-228600" algn="l" rtl="0">
              <a:lnSpc>
                <a:spcPct val="100000"/>
              </a:lnSpc>
              <a:spcBef>
                <a:spcPts val="640"/>
              </a:spcBef>
              <a:spcAft>
                <a:spcPts val="0"/>
              </a:spcAft>
              <a:buSzPts val="3200"/>
              <a:buNone/>
            </a:pPr>
            <a:endParaRPr sz="2000"/>
          </a:p>
          <a:p>
            <a:pPr marL="457200" lvl="0" indent="-228600" algn="l" rtl="0">
              <a:lnSpc>
                <a:spcPct val="100000"/>
              </a:lnSpc>
              <a:spcBef>
                <a:spcPts val="640"/>
              </a:spcBef>
              <a:spcAft>
                <a:spcPts val="0"/>
              </a:spcAft>
              <a:buSzPts val="3200"/>
              <a:buNone/>
            </a:pPr>
            <a:endParaRPr sz="2000"/>
          </a:p>
          <a:p>
            <a:pPr marL="457200" lvl="0" indent="-228600" algn="l" rtl="0">
              <a:lnSpc>
                <a:spcPct val="100000"/>
              </a:lnSpc>
              <a:spcBef>
                <a:spcPts val="640"/>
              </a:spcBef>
              <a:spcAft>
                <a:spcPts val="0"/>
              </a:spcAft>
              <a:buSzPts val="3200"/>
              <a:buNone/>
            </a:pPr>
            <a:endParaRPr sz="2000"/>
          </a:p>
          <a:p>
            <a:pPr marL="457200" lvl="0" indent="-228600" algn="l" rtl="0">
              <a:lnSpc>
                <a:spcPct val="100000"/>
              </a:lnSpc>
              <a:spcBef>
                <a:spcPts val="640"/>
              </a:spcBef>
              <a:spcAft>
                <a:spcPts val="0"/>
              </a:spcAft>
              <a:buSzPts val="3200"/>
              <a:buNone/>
            </a:pPr>
            <a:endParaRPr sz="2000"/>
          </a:p>
          <a:p>
            <a:pPr marL="457200" lvl="0" indent="-228600" algn="l" rtl="0">
              <a:lnSpc>
                <a:spcPct val="100000"/>
              </a:lnSpc>
              <a:spcBef>
                <a:spcPts val="640"/>
              </a:spcBef>
              <a:spcAft>
                <a:spcPts val="0"/>
              </a:spcAft>
              <a:buSzPts val="3200"/>
              <a:buNone/>
            </a:pPr>
            <a:endParaRPr sz="2000"/>
          </a:p>
          <a:p>
            <a:pPr marL="457200" lvl="0" indent="-228600" algn="l" rtl="0">
              <a:lnSpc>
                <a:spcPct val="100000"/>
              </a:lnSpc>
              <a:spcBef>
                <a:spcPts val="640"/>
              </a:spcBef>
              <a:spcAft>
                <a:spcPts val="0"/>
              </a:spcAft>
              <a:buSzPts val="3200"/>
              <a:buNone/>
            </a:pPr>
            <a:endParaRPr sz="2000"/>
          </a:p>
          <a:p>
            <a:pPr marL="457200" lvl="0" indent="-228600" algn="l" rtl="0">
              <a:lnSpc>
                <a:spcPct val="100000"/>
              </a:lnSpc>
              <a:spcBef>
                <a:spcPts val="640"/>
              </a:spcBef>
              <a:spcAft>
                <a:spcPts val="0"/>
              </a:spcAft>
              <a:buSzPts val="3200"/>
              <a:buNone/>
            </a:pPr>
            <a:endParaRPr sz="2000"/>
          </a:p>
          <a:p>
            <a:pPr marL="457200" lvl="0" indent="-431800" algn="l" rtl="0">
              <a:lnSpc>
                <a:spcPct val="100000"/>
              </a:lnSpc>
              <a:spcBef>
                <a:spcPts val="640"/>
              </a:spcBef>
              <a:spcAft>
                <a:spcPts val="0"/>
              </a:spcAft>
              <a:buSzPts val="3200"/>
              <a:buChar char="•"/>
            </a:pPr>
            <a:r>
              <a:rPr lang="en-US" sz="2000"/>
              <a:t>MNT                                                                      ALA</a:t>
            </a:r>
            <a:endParaRPr/>
          </a:p>
          <a:p>
            <a:pPr marL="457200" lvl="0" indent="-228600" algn="l" rtl="0">
              <a:lnSpc>
                <a:spcPct val="100000"/>
              </a:lnSpc>
              <a:spcBef>
                <a:spcPts val="640"/>
              </a:spcBef>
              <a:spcAft>
                <a:spcPts val="0"/>
              </a:spcAft>
              <a:buSzPts val="3200"/>
              <a:buNone/>
            </a:pPr>
            <a:endParaRPr sz="2000"/>
          </a:p>
          <a:p>
            <a:pPr marL="457200" lvl="0" indent="-228600" algn="l" rtl="0">
              <a:lnSpc>
                <a:spcPct val="100000"/>
              </a:lnSpc>
              <a:spcBef>
                <a:spcPts val="640"/>
              </a:spcBef>
              <a:spcAft>
                <a:spcPts val="0"/>
              </a:spcAft>
              <a:buSzPts val="3200"/>
              <a:buNone/>
            </a:pPr>
            <a:endParaRPr sz="2000"/>
          </a:p>
          <a:p>
            <a:pPr marL="457200" lvl="0" indent="-431800" algn="l" rtl="0">
              <a:lnSpc>
                <a:spcPct val="100000"/>
              </a:lnSpc>
              <a:spcBef>
                <a:spcPts val="640"/>
              </a:spcBef>
              <a:spcAft>
                <a:spcPts val="0"/>
              </a:spcAft>
              <a:buSzPts val="3200"/>
              <a:buNone/>
            </a:pPr>
            <a:endParaRPr sz="2000"/>
          </a:p>
          <a:p>
            <a:pPr marL="457200" lvl="0" indent="-228600" algn="l" rtl="0">
              <a:lnSpc>
                <a:spcPct val="100000"/>
              </a:lnSpc>
              <a:spcBef>
                <a:spcPts val="640"/>
              </a:spcBef>
              <a:spcAft>
                <a:spcPts val="0"/>
              </a:spcAft>
              <a:buSzPts val="3200"/>
              <a:buNone/>
            </a:pPr>
            <a:endParaRPr sz="2000"/>
          </a:p>
          <a:p>
            <a:pPr marL="457200" lvl="0" indent="-431800" algn="l" rtl="0">
              <a:lnSpc>
                <a:spcPct val="100000"/>
              </a:lnSpc>
              <a:spcBef>
                <a:spcPts val="640"/>
              </a:spcBef>
              <a:spcAft>
                <a:spcPts val="0"/>
              </a:spcAft>
              <a:buSzPts val="3200"/>
              <a:buNone/>
            </a:pPr>
            <a:r>
              <a:rPr lang="en-US" sz="2000"/>
              <a:t> </a:t>
            </a:r>
            <a:endParaRPr/>
          </a:p>
        </p:txBody>
      </p:sp>
      <p:sp>
        <p:nvSpPr>
          <p:cNvPr id="563" name="Google Shape;563;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564" name="Google Shape;564;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565" name="Google Shape;565;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37</a:t>
            </a:fld>
            <a:endParaRPr/>
          </a:p>
        </p:txBody>
      </p:sp>
      <p:graphicFrame>
        <p:nvGraphicFramePr>
          <p:cNvPr id="566" name="Google Shape;566;p37"/>
          <p:cNvGraphicFramePr/>
          <p:nvPr/>
        </p:nvGraphicFramePr>
        <p:xfrm>
          <a:off x="414997" y="1664286"/>
          <a:ext cx="4343400" cy="1828860"/>
        </p:xfrm>
        <a:graphic>
          <a:graphicData uri="http://schemas.openxmlformats.org/drawingml/2006/table">
            <a:tbl>
              <a:tblPr firstRow="1" bandRow="1">
                <a:noFill/>
                <a:tableStyleId>{59100DD8-9A37-40E6-AE78-D2E06F9064F0}</a:tableStyleId>
              </a:tblPr>
              <a:tblGrid>
                <a:gridCol w="819500"/>
                <a:gridCol w="3523900"/>
              </a:tblGrid>
              <a:tr h="300575">
                <a:tc>
                  <a:txBody>
                    <a:bodyPr/>
                    <a:lstStyle/>
                    <a:p>
                      <a:pPr marL="0" marR="0" lvl="0" indent="0" algn="l" rtl="0">
                        <a:lnSpc>
                          <a:spcPct val="100000"/>
                        </a:lnSpc>
                        <a:spcBef>
                          <a:spcPts val="0"/>
                        </a:spcBef>
                        <a:spcAft>
                          <a:spcPts val="0"/>
                        </a:spcAft>
                        <a:buNone/>
                      </a:pPr>
                      <a:r>
                        <a:rPr lang="en-US" sz="1400" u="none" strike="noStrike" cap="none"/>
                        <a:t>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a:t>
                      </a:r>
                      <a:endParaRPr/>
                    </a:p>
                  </a:txBody>
                  <a:tcPr marL="91450" marR="91450" marT="45725" marB="45725"/>
                </a:tc>
              </a:tr>
              <a:tr h="3005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&amp;LAB  INCR  &amp;ARG1,&amp;ARG2,&amp;ARG3</a:t>
                      </a:r>
                      <a:endParaRPr/>
                    </a:p>
                  </a:txBody>
                  <a:tcPr marL="91450" marR="91450" marT="45725" marB="45725"/>
                </a:tc>
              </a:tr>
              <a:tr h="3005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#0        MOVER   AREG,#1</a:t>
                      </a:r>
                      <a:endParaRPr/>
                    </a:p>
                  </a:txBody>
                  <a:tcPr marL="91450" marR="91450" marT="45725" marB="45725"/>
                </a:tc>
              </a:tr>
              <a:tr h="3005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ADD        AREG,#2</a:t>
                      </a:r>
                      <a:endParaRPr sz="1400" u="none" strike="noStrike" cap="none"/>
                    </a:p>
                  </a:txBody>
                  <a:tcPr marL="91450" marR="91450" marT="45725" marB="45725"/>
                </a:tc>
              </a:tr>
              <a:tr h="300575">
                <a:tc>
                  <a:txBody>
                    <a:bodyPr/>
                    <a:lstStyle/>
                    <a:p>
                      <a:pPr marL="0" marR="0" lvl="0" indent="0" algn="l" rtl="0">
                        <a:lnSpc>
                          <a:spcPct val="100000"/>
                        </a:lnSpc>
                        <a:spcBef>
                          <a:spcPts val="0"/>
                        </a:spcBef>
                        <a:spcAft>
                          <a:spcPts val="0"/>
                        </a:spcAft>
                        <a:buNone/>
                      </a:pPr>
                      <a:r>
                        <a:rPr lang="en-US" sz="1400" u="none" strike="noStrike" cap="none"/>
                        <a:t> 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MOVEM   BREG ,#3</a:t>
                      </a:r>
                      <a:endParaRPr/>
                    </a:p>
                  </a:txBody>
                  <a:tcPr marL="91450" marR="91450" marT="45725" marB="45725"/>
                </a:tc>
              </a:tr>
              <a:tr h="3005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MEND</a:t>
                      </a:r>
                      <a:endParaRPr/>
                    </a:p>
                  </a:txBody>
                  <a:tcPr marL="91450" marR="91450" marT="45725" marB="45725"/>
                </a:tc>
              </a:tr>
            </a:tbl>
          </a:graphicData>
        </a:graphic>
      </p:graphicFrame>
      <p:graphicFrame>
        <p:nvGraphicFramePr>
          <p:cNvPr id="567" name="Google Shape;567;p37"/>
          <p:cNvGraphicFramePr/>
          <p:nvPr/>
        </p:nvGraphicFramePr>
        <p:xfrm>
          <a:off x="499403" y="4709160"/>
          <a:ext cx="4419600" cy="741700"/>
        </p:xfrm>
        <a:graphic>
          <a:graphicData uri="http://schemas.openxmlformats.org/drawingml/2006/table">
            <a:tbl>
              <a:tblPr firstRow="1" bandRow="1">
                <a:noFill/>
                <a:tableStyleId>{59100DD8-9A37-40E6-AE78-D2E06F9064F0}</a:tableStyleId>
              </a:tblPr>
              <a:tblGrid>
                <a:gridCol w="762000"/>
                <a:gridCol w="1600200"/>
                <a:gridCol w="2057400"/>
              </a:tblGrid>
              <a:tr h="370850">
                <a:tc>
                  <a:txBody>
                    <a:bodyPr/>
                    <a:lstStyle/>
                    <a:p>
                      <a:pPr marL="0" marR="0" lvl="0" indent="0" algn="l" rtl="0">
                        <a:lnSpc>
                          <a:spcPct val="100000"/>
                        </a:lnSpc>
                        <a:spcBef>
                          <a:spcPts val="0"/>
                        </a:spcBef>
                        <a:spcAft>
                          <a:spcPts val="0"/>
                        </a:spcAft>
                        <a:buNone/>
                      </a:pPr>
                      <a:r>
                        <a:rPr lang="en-US" sz="1400" u="none" strike="noStrike" cap="none"/>
                        <a:t>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Name(8 bytes)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 (4 bytes)</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“INCRbbbb”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graphicFrame>
        <p:nvGraphicFramePr>
          <p:cNvPr id="568" name="Google Shape;568;p37"/>
          <p:cNvGraphicFramePr/>
          <p:nvPr/>
        </p:nvGraphicFramePr>
        <p:xfrm>
          <a:off x="5334000" y="1524000"/>
          <a:ext cx="2743200" cy="1524050"/>
        </p:xfrm>
        <a:graphic>
          <a:graphicData uri="http://schemas.openxmlformats.org/drawingml/2006/table">
            <a:tbl>
              <a:tblPr firstRow="1" bandRow="1">
                <a:noFill/>
                <a:tableStyleId>{59100DD8-9A37-40E6-AE78-D2E06F9064F0}</a:tableStyleId>
              </a:tblPr>
              <a:tblGrid>
                <a:gridCol w="1295400"/>
                <a:gridCol w="1447800"/>
              </a:tblGrid>
              <a:tr h="177800">
                <a:tc>
                  <a:txBody>
                    <a:bodyPr/>
                    <a:lstStyle/>
                    <a:p>
                      <a:pPr marL="0" marR="0" lvl="0" indent="0" algn="l" rtl="0">
                        <a:lnSpc>
                          <a:spcPct val="100000"/>
                        </a:lnSpc>
                        <a:spcBef>
                          <a:spcPts val="0"/>
                        </a:spcBef>
                        <a:spcAft>
                          <a:spcPts val="0"/>
                        </a:spcAft>
                        <a:buNone/>
                      </a:pPr>
                      <a:r>
                        <a:rPr lang="en-US" sz="1400" u="none" strike="noStrike" cap="none"/>
                        <a:t>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arguments</a:t>
                      </a:r>
                      <a:endParaRPr/>
                    </a:p>
                  </a:txBody>
                  <a:tcPr marL="91450" marR="91450" marT="45725" marB="45725"/>
                </a:tc>
              </a:tr>
              <a:tr h="177800">
                <a:tc>
                  <a:txBody>
                    <a:bodyPr/>
                    <a:lstStyle/>
                    <a:p>
                      <a:pPr marL="0" marR="0" lvl="0" indent="0" algn="l" rtl="0">
                        <a:lnSpc>
                          <a:spcPct val="100000"/>
                        </a:lnSpc>
                        <a:spcBef>
                          <a:spcPts val="0"/>
                        </a:spcBef>
                        <a:spcAft>
                          <a:spcPts val="0"/>
                        </a:spcAft>
                        <a:buNone/>
                      </a:pPr>
                      <a:r>
                        <a:rPr lang="en-US" sz="1400" u="none" strike="noStrike" cap="none"/>
                        <a:t>#0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&amp;LAB</a:t>
                      </a:r>
                      <a:endParaRPr sz="1400" u="none" strike="noStrike" cap="none"/>
                    </a:p>
                  </a:txBody>
                  <a:tcPr marL="91450" marR="91450" marT="45725" marB="45725"/>
                </a:tc>
              </a:tr>
              <a:tr h="1778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sz="1400" u="none" strike="noStrike" cap="none"/>
                    </a:p>
                  </a:txBody>
                  <a:tcPr marL="91450" marR="91450" marT="45725" marB="45725"/>
                </a:tc>
              </a:tr>
              <a:tr h="1778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sz="1400" u="none" strike="noStrike" cap="none"/>
                    </a:p>
                  </a:txBody>
                  <a:tcPr marL="91450" marR="91450" marT="45725" marB="45725"/>
                </a:tc>
              </a:tr>
              <a:tr h="177800">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&amp;ARG3</a:t>
                      </a:r>
                      <a:endParaRPr sz="1400" u="none" strike="noStrike" cap="none"/>
                    </a:p>
                  </a:txBody>
                  <a:tcPr marL="91450" marR="91450" marT="45725" marB="45725"/>
                </a:tc>
              </a:tr>
            </a:tbl>
          </a:graphicData>
        </a:graphic>
      </p:graphicFrame>
      <p:pic>
        <p:nvPicPr>
          <p:cNvPr id="569" name="Google Shape;569;p37"/>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575" name="Google Shape;575;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576" name="Google Shape;576;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38</a:t>
            </a:fld>
            <a:endParaRPr/>
          </a:p>
        </p:txBody>
      </p:sp>
      <p:pic>
        <p:nvPicPr>
          <p:cNvPr id="577" name="Google Shape;577;p38" descr="Image result for macro processor pass 1 flowchart"/>
          <p:cNvPicPr preferRelativeResize="0"/>
          <p:nvPr/>
        </p:nvPicPr>
        <p:blipFill rotWithShape="1">
          <a:blip r:embed="rId3">
            <a:alphaModFix/>
          </a:blip>
          <a:srcRect/>
          <a:stretch/>
        </p:blipFill>
        <p:spPr>
          <a:xfrm>
            <a:off x="164495" y="0"/>
            <a:ext cx="8979505" cy="6734628"/>
          </a:xfrm>
          <a:prstGeom prst="rect">
            <a:avLst/>
          </a:prstGeom>
          <a:noFill/>
          <a:ln>
            <a:noFill/>
          </a:ln>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39"/>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Pass 1 output of 2 Pass Macroprocessor</a:t>
            </a:r>
            <a:endParaRPr sz="3200"/>
          </a:p>
        </p:txBody>
      </p:sp>
      <p:graphicFrame>
        <p:nvGraphicFramePr>
          <p:cNvPr id="583" name="Google Shape;583;p39"/>
          <p:cNvGraphicFramePr/>
          <p:nvPr/>
        </p:nvGraphicFramePr>
        <p:xfrm>
          <a:off x="457199" y="1233889"/>
          <a:ext cx="2385150" cy="5586350"/>
        </p:xfrm>
        <a:graphic>
          <a:graphicData uri="http://schemas.openxmlformats.org/drawingml/2006/table">
            <a:tbl>
              <a:tblPr firstRow="1" bandRow="1">
                <a:noFill/>
                <a:tableStyleId>{91DD9D71-69AD-4F2A-83C5-D315D47F32D6}</a:tableStyleId>
              </a:tblPr>
              <a:tblGrid>
                <a:gridCol w="2385150"/>
              </a:tblGrid>
              <a:tr h="39902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Input file to Pass 1</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MACRO</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INCR  &amp;ARG1,&amp;ARG2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 &amp;ARG1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ADD AREG, &amp;ARG2</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AREG, &amp;ARG1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MEND</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sp>
        <p:nvSpPr>
          <p:cNvPr id="584" name="Google Shape;584;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585" name="Google Shape;585;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586" name="Google Shape;586;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39</a:t>
            </a:fld>
            <a:endParaRPr/>
          </a:p>
        </p:txBody>
      </p:sp>
      <p:graphicFrame>
        <p:nvGraphicFramePr>
          <p:cNvPr id="587" name="Google Shape;587;p39"/>
          <p:cNvGraphicFramePr/>
          <p:nvPr/>
        </p:nvGraphicFramePr>
        <p:xfrm>
          <a:off x="2974019" y="1604548"/>
          <a:ext cx="4352200" cy="2109150"/>
        </p:xfrm>
        <a:graphic>
          <a:graphicData uri="http://schemas.openxmlformats.org/drawingml/2006/table">
            <a:tbl>
              <a:tblPr firstRow="1" bandRow="1">
                <a:noFill/>
                <a:tableStyleId>{91DD9D71-69AD-4F2A-83C5-D315D47F32D6}</a:tableStyleId>
              </a:tblPr>
              <a:tblGrid>
                <a:gridCol w="923925"/>
                <a:gridCol w="3428275"/>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MOVER AREG, #1</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ADD AREG, #2</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MOVEM AREG, #1</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graphicFrame>
        <p:nvGraphicFramePr>
          <p:cNvPr id="588" name="Google Shape;588;p39"/>
          <p:cNvGraphicFramePr/>
          <p:nvPr/>
        </p:nvGraphicFramePr>
        <p:xfrm>
          <a:off x="2974019" y="4336997"/>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graphicFrame>
        <p:nvGraphicFramePr>
          <p:cNvPr id="589" name="Google Shape;589;p39"/>
          <p:cNvGraphicFramePr/>
          <p:nvPr/>
        </p:nvGraphicFramePr>
        <p:xfrm>
          <a:off x="2974019" y="5404489"/>
          <a:ext cx="3227950" cy="975390"/>
        </p:xfrm>
        <a:graphic>
          <a:graphicData uri="http://schemas.openxmlformats.org/drawingml/2006/table">
            <a:tbl>
              <a:tblPr firstRow="1" bandRow="1">
                <a:noFill/>
                <a:tableStyleId>{91DD9D71-69AD-4F2A-83C5-D315D47F32D6}</a:tableStyleId>
              </a:tblPr>
              <a:tblGrid>
                <a:gridCol w="1202125"/>
                <a:gridCol w="2025825"/>
              </a:tblGrid>
              <a:tr h="284950">
                <a:tc>
                  <a:txBody>
                    <a:bodyPr/>
                    <a:lstStyle/>
                    <a:p>
                      <a:pPr marL="0" marR="0" lvl="0" indent="0" algn="l" rtl="0">
                        <a:lnSpc>
                          <a:spcPct val="100000"/>
                        </a:lnSpc>
                        <a:spcBef>
                          <a:spcPts val="0"/>
                        </a:spcBef>
                        <a:spcAft>
                          <a:spcPts val="0"/>
                        </a:spcAft>
                        <a:buNone/>
                      </a:pPr>
                      <a:r>
                        <a:rPr lang="en-US" sz="18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r>
            </a:tbl>
          </a:graphicData>
        </a:graphic>
      </p:graphicFrame>
      <p:sp>
        <p:nvSpPr>
          <p:cNvPr id="590" name="Google Shape;590;p39"/>
          <p:cNvSpPr txBox="1"/>
          <p:nvPr/>
        </p:nvSpPr>
        <p:spPr>
          <a:xfrm>
            <a:off x="2929203" y="1235790"/>
            <a:ext cx="147626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a:t>
            </a:r>
            <a:endParaRPr/>
          </a:p>
        </p:txBody>
      </p:sp>
      <p:sp>
        <p:nvSpPr>
          <p:cNvPr id="591" name="Google Shape;591;p39"/>
          <p:cNvSpPr txBox="1"/>
          <p:nvPr/>
        </p:nvSpPr>
        <p:spPr>
          <a:xfrm>
            <a:off x="2929203" y="3823925"/>
            <a:ext cx="9942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592" name="Google Shape;592;p39"/>
          <p:cNvSpPr txBox="1"/>
          <p:nvPr/>
        </p:nvSpPr>
        <p:spPr>
          <a:xfrm>
            <a:off x="2911448" y="5091374"/>
            <a:ext cx="13050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graphicFrame>
        <p:nvGraphicFramePr>
          <p:cNvPr id="593" name="Google Shape;593;p39"/>
          <p:cNvGraphicFramePr/>
          <p:nvPr/>
        </p:nvGraphicFramePr>
        <p:xfrm>
          <a:off x="6895529" y="1027872"/>
          <a:ext cx="1970400" cy="3372305"/>
        </p:xfrm>
        <a:graphic>
          <a:graphicData uri="http://schemas.openxmlformats.org/drawingml/2006/table">
            <a:tbl>
              <a:tblPr firstRow="1" bandRow="1">
                <a:noFill/>
                <a:tableStyleId>{91DD9D71-69AD-4F2A-83C5-D315D47F32D6}</a:tableStyleId>
              </a:tblPr>
              <a:tblGrid>
                <a:gridCol w="197040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Output File after Pass 1</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ctrTitle"/>
          </p:nvPr>
        </p:nvSpPr>
        <p:spPr>
          <a:xfrm>
            <a:off x="0" y="0"/>
            <a:ext cx="91440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600">
                <a:solidFill>
                  <a:schemeClr val="dk1"/>
                </a:solidFill>
                <a:latin typeface="Times New Roman"/>
                <a:ea typeface="Times New Roman"/>
                <a:cs typeface="Times New Roman"/>
                <a:sym typeface="Times New Roman"/>
              </a:rPr>
              <a:t>Module II</a:t>
            </a:r>
            <a:endParaRPr sz="3600">
              <a:solidFill>
                <a:schemeClr val="dk1"/>
              </a:solidFill>
              <a:latin typeface="Times New Roman"/>
              <a:ea typeface="Times New Roman"/>
              <a:cs typeface="Times New Roman"/>
              <a:sym typeface="Times New Roman"/>
            </a:endParaRPr>
          </a:p>
        </p:txBody>
      </p:sp>
      <p:sp>
        <p:nvSpPr>
          <p:cNvPr id="168" name="Google Shape;168;p4"/>
          <p:cNvSpPr txBox="1">
            <a:spLocks noGrp="1"/>
          </p:cNvSpPr>
          <p:nvPr>
            <p:ph type="subTitle" idx="1"/>
          </p:nvPr>
        </p:nvSpPr>
        <p:spPr>
          <a:xfrm>
            <a:off x="781334" y="1520825"/>
            <a:ext cx="7581331" cy="4542350"/>
          </a:xfrm>
          <a:prstGeom prst="rect">
            <a:avLst/>
          </a:prstGeom>
          <a:noFill/>
          <a:ln>
            <a:noFill/>
          </a:ln>
        </p:spPr>
        <p:txBody>
          <a:bodyPr spcFirstLastPara="1" wrap="square" lIns="91425" tIns="45700" rIns="91425" bIns="45700" anchor="t" anchorCtr="0">
            <a:noAutofit/>
          </a:bodyPr>
          <a:lstStyle/>
          <a:p>
            <a:pPr marL="457200" lvl="0" indent="-431800" algn="just" rtl="0">
              <a:lnSpc>
                <a:spcPct val="100000"/>
              </a:lnSpc>
              <a:spcBef>
                <a:spcPts val="640"/>
              </a:spcBef>
              <a:spcAft>
                <a:spcPts val="0"/>
              </a:spcAft>
              <a:buSzPts val="3200"/>
              <a:buFont typeface="Arial"/>
              <a:buChar char="•"/>
            </a:pPr>
            <a:r>
              <a:rPr lang="en-US">
                <a:solidFill>
                  <a:schemeClr val="dk1"/>
                </a:solidFill>
              </a:rPr>
              <a:t>	</a:t>
            </a:r>
            <a:r>
              <a:rPr lang="en-US" sz="2800">
                <a:solidFill>
                  <a:schemeClr val="dk1"/>
                </a:solidFill>
                <a:latin typeface="Times New Roman"/>
                <a:ea typeface="Times New Roman"/>
                <a:cs typeface="Times New Roman"/>
                <a:sym typeface="Times New Roman"/>
              </a:rPr>
              <a:t>Macro processor: Macro Definition, 	Macro 	expansion and nested macros</a:t>
            </a:r>
            <a:endParaRPr/>
          </a:p>
          <a:p>
            <a:pPr marL="457200" lvl="0" indent="-431800" algn="just" rtl="0">
              <a:lnSpc>
                <a:spcPct val="100000"/>
              </a:lnSpc>
              <a:spcBef>
                <a:spcPts val="640"/>
              </a:spcBef>
              <a:spcAft>
                <a:spcPts val="0"/>
              </a:spcAft>
              <a:buSzPts val="3200"/>
              <a:buFont typeface="Arial"/>
              <a:buChar char="•"/>
            </a:pPr>
            <a:r>
              <a:rPr lang="en-US" sz="2800">
                <a:solidFill>
                  <a:schemeClr val="dk1"/>
                </a:solidFill>
                <a:latin typeface="Times New Roman"/>
                <a:ea typeface="Times New Roman"/>
                <a:cs typeface="Times New Roman"/>
                <a:sym typeface="Times New Roman"/>
              </a:rPr>
              <a:t>    Loaders: Loader schemes: Types of 	loaders, direct linking loaders.</a:t>
            </a:r>
            <a:endParaRPr/>
          </a:p>
          <a:p>
            <a:pPr marL="457200" lvl="0" indent="-431800" algn="just" rtl="0">
              <a:lnSpc>
                <a:spcPct val="100000"/>
              </a:lnSpc>
              <a:spcBef>
                <a:spcPts val="640"/>
              </a:spcBef>
              <a:spcAft>
                <a:spcPts val="0"/>
              </a:spcAft>
              <a:buSzPts val="3200"/>
              <a:buFont typeface="Arial"/>
              <a:buChar char="•"/>
            </a:pPr>
            <a:r>
              <a:rPr lang="en-US" sz="2800">
                <a:solidFill>
                  <a:schemeClr val="dk1"/>
                </a:solidFill>
                <a:latin typeface="Times New Roman"/>
                <a:ea typeface="Times New Roman"/>
                <a:cs typeface="Times New Roman"/>
                <a:sym typeface="Times New Roman"/>
              </a:rPr>
              <a:t>	Linkers: Relocation and linking 	concepts, self-relocating programs, 	Static 	and dynamic link libraries.</a:t>
            </a:r>
            <a:endParaRPr/>
          </a:p>
        </p:txBody>
      </p:sp>
      <p:sp>
        <p:nvSpPr>
          <p:cNvPr id="169" name="Google Shape;16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70" name="Google Shape;17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71" name="Google Shape;17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a:t>
            </a:fld>
            <a:endParaRPr/>
          </a:p>
        </p:txBody>
      </p:sp>
      <p:cxnSp>
        <p:nvCxnSpPr>
          <p:cNvPr id="172" name="Google Shape;172;p4"/>
          <p:cNvCxnSpPr/>
          <p:nvPr/>
        </p:nvCxnSpPr>
        <p:spPr>
          <a:xfrm>
            <a:off x="0" y="1143000"/>
            <a:ext cx="9144000" cy="1588"/>
          </a:xfrm>
          <a:prstGeom prst="straightConnector1">
            <a:avLst/>
          </a:prstGeom>
          <a:noFill/>
          <a:ln w="9525" cap="flat" cmpd="sng">
            <a:solidFill>
              <a:srgbClr val="4A7DBA"/>
            </a:solidFill>
            <a:prstDash val="solid"/>
            <a:round/>
            <a:headEnd type="none" w="sm" len="sm"/>
            <a:tailEnd type="none" w="sm" len="sm"/>
          </a:ln>
        </p:spPr>
      </p:cxnSp>
      <p:pic>
        <p:nvPicPr>
          <p:cNvPr id="173" name="Google Shape;173;p4"/>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0"/>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Pass 2of 2 Pass Macroprocessor</a:t>
            </a:r>
            <a:endParaRPr sz="3200"/>
          </a:p>
        </p:txBody>
      </p:sp>
      <p:sp>
        <p:nvSpPr>
          <p:cNvPr id="599" name="Google Shape;599;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600" name="Google Shape;600;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601" name="Google Shape;601;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40</a:t>
            </a:fld>
            <a:endParaRPr/>
          </a:p>
        </p:txBody>
      </p:sp>
      <p:graphicFrame>
        <p:nvGraphicFramePr>
          <p:cNvPr id="602" name="Google Shape;602;p40"/>
          <p:cNvGraphicFramePr/>
          <p:nvPr/>
        </p:nvGraphicFramePr>
        <p:xfrm>
          <a:off x="2742662" y="1604548"/>
          <a:ext cx="2765775" cy="2109150"/>
        </p:xfrm>
        <a:graphic>
          <a:graphicData uri="http://schemas.openxmlformats.org/drawingml/2006/table">
            <a:tbl>
              <a:tblPr firstRow="1" bandRow="1">
                <a:noFill/>
                <a:tableStyleId>{91DD9D71-69AD-4F2A-83C5-D315D47F32D6}</a:tableStyleId>
              </a:tblPr>
              <a:tblGrid>
                <a:gridCol w="923925"/>
                <a:gridCol w="1841850"/>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MOVER AREG, #1</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ADD AREG,#2</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MOVEM AREG, #1</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graphicFrame>
        <p:nvGraphicFramePr>
          <p:cNvPr id="603" name="Google Shape;603;p40"/>
          <p:cNvGraphicFramePr/>
          <p:nvPr/>
        </p:nvGraphicFramePr>
        <p:xfrm>
          <a:off x="2709611" y="4203636"/>
          <a:ext cx="3227950" cy="975390"/>
        </p:xfrm>
        <a:graphic>
          <a:graphicData uri="http://schemas.openxmlformats.org/drawingml/2006/table">
            <a:tbl>
              <a:tblPr firstRow="1" bandRow="1">
                <a:noFill/>
                <a:tableStyleId>{91DD9D71-69AD-4F2A-83C5-D315D47F32D6}</a:tableStyleId>
              </a:tblPr>
              <a:tblGrid>
                <a:gridCol w="1202125"/>
                <a:gridCol w="2025825"/>
              </a:tblGrid>
              <a:tr h="284950">
                <a:tc>
                  <a:txBody>
                    <a:bodyPr/>
                    <a:lstStyle/>
                    <a:p>
                      <a:pPr marL="0" marR="0" lvl="0" indent="0" algn="l" rtl="0">
                        <a:lnSpc>
                          <a:spcPct val="100000"/>
                        </a:lnSpc>
                        <a:spcBef>
                          <a:spcPts val="0"/>
                        </a:spcBef>
                        <a:spcAft>
                          <a:spcPts val="0"/>
                        </a:spcAft>
                        <a:buNone/>
                      </a:pPr>
                      <a:r>
                        <a:rPr lang="en-US" sz="18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r>
            </a:tbl>
          </a:graphicData>
        </a:graphic>
      </p:graphicFrame>
      <p:sp>
        <p:nvSpPr>
          <p:cNvPr id="604" name="Google Shape;604;p40"/>
          <p:cNvSpPr txBox="1"/>
          <p:nvPr/>
        </p:nvSpPr>
        <p:spPr>
          <a:xfrm>
            <a:off x="2929203" y="1235790"/>
            <a:ext cx="198432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MDT(I/P to Pass 2)</a:t>
            </a:r>
            <a:endParaRPr sz="1600" b="1" i="0" u="none" strike="noStrike" cap="none">
              <a:solidFill>
                <a:srgbClr val="000000"/>
              </a:solidFill>
              <a:latin typeface="Arial"/>
              <a:ea typeface="Arial"/>
              <a:cs typeface="Arial"/>
              <a:sym typeface="Arial"/>
            </a:endParaRPr>
          </a:p>
        </p:txBody>
      </p:sp>
      <p:sp>
        <p:nvSpPr>
          <p:cNvPr id="605" name="Google Shape;605;p40"/>
          <p:cNvSpPr txBox="1"/>
          <p:nvPr/>
        </p:nvSpPr>
        <p:spPr>
          <a:xfrm>
            <a:off x="2768226" y="3846453"/>
            <a:ext cx="20571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 (I/P to Pass 2)</a:t>
            </a:r>
            <a:endParaRPr sz="1400" b="1" i="0" u="none" strike="noStrike" cap="none">
              <a:solidFill>
                <a:srgbClr val="000000"/>
              </a:solidFill>
              <a:latin typeface="Arial"/>
              <a:ea typeface="Arial"/>
              <a:cs typeface="Arial"/>
              <a:sym typeface="Arial"/>
            </a:endParaRPr>
          </a:p>
        </p:txBody>
      </p:sp>
      <p:graphicFrame>
        <p:nvGraphicFramePr>
          <p:cNvPr id="606" name="Google Shape;606;p40"/>
          <p:cNvGraphicFramePr/>
          <p:nvPr/>
        </p:nvGraphicFramePr>
        <p:xfrm>
          <a:off x="220338" y="1005839"/>
          <a:ext cx="2178700" cy="3372305"/>
        </p:xfrm>
        <a:graphic>
          <a:graphicData uri="http://schemas.openxmlformats.org/drawingml/2006/table">
            <a:tbl>
              <a:tblPr firstRow="1" bandRow="1">
                <a:noFill/>
                <a:tableStyleId>{91DD9D71-69AD-4F2A-83C5-D315D47F32D6}</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Output File after Pass 1(ie Input to Pass 2)</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solidFill>
                            <a:srgbClr val="E36C09"/>
                          </a:solidFill>
                        </a:rPr>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graphicFrame>
        <p:nvGraphicFramePr>
          <p:cNvPr id="607" name="Google Shape;607;p40"/>
          <p:cNvGraphicFramePr/>
          <p:nvPr/>
        </p:nvGraphicFramePr>
        <p:xfrm>
          <a:off x="385024" y="5504799"/>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sp>
        <p:nvSpPr>
          <p:cNvPr id="608" name="Google Shape;608;p40"/>
          <p:cNvSpPr txBox="1"/>
          <p:nvPr/>
        </p:nvSpPr>
        <p:spPr>
          <a:xfrm>
            <a:off x="340208" y="5090880"/>
            <a:ext cx="18521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 (I/P to Pass 2)</a:t>
            </a:r>
            <a:endParaRPr sz="1400" b="1" i="0" u="none" strike="noStrike" cap="none">
              <a:solidFill>
                <a:srgbClr val="000000"/>
              </a:solidFill>
              <a:latin typeface="Arial"/>
              <a:ea typeface="Arial"/>
              <a:cs typeface="Arial"/>
              <a:sym typeface="Arial"/>
            </a:endParaRPr>
          </a:p>
        </p:txBody>
      </p:sp>
      <p:graphicFrame>
        <p:nvGraphicFramePr>
          <p:cNvPr id="609" name="Google Shape;609;p40"/>
          <p:cNvGraphicFramePr/>
          <p:nvPr/>
        </p:nvGraphicFramePr>
        <p:xfrm>
          <a:off x="6112595" y="1158239"/>
          <a:ext cx="2178700" cy="4414195"/>
        </p:xfrm>
        <a:graphic>
          <a:graphicData uri="http://schemas.openxmlformats.org/drawingml/2006/table">
            <a:tbl>
              <a:tblPr firstRow="1" bandRow="1">
                <a:gradFill>
                  <a:gsLst>
                    <a:gs pos="0">
                      <a:srgbClr val="DAFEA4"/>
                    </a:gs>
                    <a:gs pos="35000">
                      <a:srgbClr val="E3FEBF"/>
                    </a:gs>
                    <a:gs pos="100000">
                      <a:srgbClr val="F4FEE6"/>
                    </a:gs>
                  </a:gsLst>
                  <a:lin ang="16200000" scaled="0"/>
                </a:gradFill>
                <a:tableStyleId>{68504AED-5CF8-448F-9AF8-AC7CFE761405}</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t>Output File after Pass 2 (ie Expanded Code)</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41"/>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Pass 2of 2 Pass Macroprocessor</a:t>
            </a:r>
            <a:endParaRPr sz="3200"/>
          </a:p>
        </p:txBody>
      </p:sp>
      <p:sp>
        <p:nvSpPr>
          <p:cNvPr id="615" name="Google Shape;615;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616" name="Google Shape;616;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617" name="Google Shape;617;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41</a:t>
            </a:fld>
            <a:endParaRPr/>
          </a:p>
        </p:txBody>
      </p:sp>
      <p:graphicFrame>
        <p:nvGraphicFramePr>
          <p:cNvPr id="618" name="Google Shape;618;p41"/>
          <p:cNvGraphicFramePr/>
          <p:nvPr/>
        </p:nvGraphicFramePr>
        <p:xfrm>
          <a:off x="2742662" y="1604548"/>
          <a:ext cx="2765775" cy="2109150"/>
        </p:xfrm>
        <a:graphic>
          <a:graphicData uri="http://schemas.openxmlformats.org/drawingml/2006/table">
            <a:tbl>
              <a:tblPr firstRow="1" bandRow="1">
                <a:noFill/>
                <a:tableStyleId>{91DD9D71-69AD-4F2A-83C5-D315D47F32D6}</a:tableStyleId>
              </a:tblPr>
              <a:tblGrid>
                <a:gridCol w="923925"/>
                <a:gridCol w="1841850"/>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MOVER AREG, #1</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ADD AREG,#2</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MOVEM AREG, #1</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graphicFrame>
        <p:nvGraphicFramePr>
          <p:cNvPr id="619" name="Google Shape;619;p41"/>
          <p:cNvGraphicFramePr/>
          <p:nvPr/>
        </p:nvGraphicFramePr>
        <p:xfrm>
          <a:off x="2709611" y="4203636"/>
          <a:ext cx="3227950" cy="975390"/>
        </p:xfrm>
        <a:graphic>
          <a:graphicData uri="http://schemas.openxmlformats.org/drawingml/2006/table">
            <a:tbl>
              <a:tblPr firstRow="1" bandRow="1">
                <a:noFill/>
                <a:tableStyleId>{91DD9D71-69AD-4F2A-83C5-D315D47F32D6}</a:tableStyleId>
              </a:tblPr>
              <a:tblGrid>
                <a:gridCol w="1202125"/>
                <a:gridCol w="2025825"/>
              </a:tblGrid>
              <a:tr h="284950">
                <a:tc>
                  <a:txBody>
                    <a:bodyPr/>
                    <a:lstStyle/>
                    <a:p>
                      <a:pPr marL="0" marR="0" lvl="0" indent="0" algn="l" rtl="0">
                        <a:lnSpc>
                          <a:spcPct val="100000"/>
                        </a:lnSpc>
                        <a:spcBef>
                          <a:spcPts val="0"/>
                        </a:spcBef>
                        <a:spcAft>
                          <a:spcPts val="0"/>
                        </a:spcAft>
                        <a:buNone/>
                      </a:pPr>
                      <a:r>
                        <a:rPr lang="en-US" sz="18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r>
            </a:tbl>
          </a:graphicData>
        </a:graphic>
      </p:graphicFrame>
      <p:sp>
        <p:nvSpPr>
          <p:cNvPr id="620" name="Google Shape;620;p41"/>
          <p:cNvSpPr txBox="1"/>
          <p:nvPr/>
        </p:nvSpPr>
        <p:spPr>
          <a:xfrm>
            <a:off x="2929203" y="1235790"/>
            <a:ext cx="198432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MDT(I/P to Pass 2)</a:t>
            </a:r>
            <a:endParaRPr sz="1600" b="1" i="0" u="none" strike="noStrike" cap="none">
              <a:solidFill>
                <a:srgbClr val="000000"/>
              </a:solidFill>
              <a:latin typeface="Arial"/>
              <a:ea typeface="Arial"/>
              <a:cs typeface="Arial"/>
              <a:sym typeface="Arial"/>
            </a:endParaRPr>
          </a:p>
        </p:txBody>
      </p:sp>
      <p:sp>
        <p:nvSpPr>
          <p:cNvPr id="621" name="Google Shape;621;p41"/>
          <p:cNvSpPr txBox="1"/>
          <p:nvPr/>
        </p:nvSpPr>
        <p:spPr>
          <a:xfrm>
            <a:off x="2768226" y="3846453"/>
            <a:ext cx="20571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 (I/P to Pass 2)</a:t>
            </a:r>
            <a:endParaRPr sz="1400" b="1" i="0" u="none" strike="noStrike" cap="none">
              <a:solidFill>
                <a:srgbClr val="000000"/>
              </a:solidFill>
              <a:latin typeface="Arial"/>
              <a:ea typeface="Arial"/>
              <a:cs typeface="Arial"/>
              <a:sym typeface="Arial"/>
            </a:endParaRPr>
          </a:p>
        </p:txBody>
      </p:sp>
      <p:graphicFrame>
        <p:nvGraphicFramePr>
          <p:cNvPr id="622" name="Google Shape;622;p41"/>
          <p:cNvGraphicFramePr/>
          <p:nvPr/>
        </p:nvGraphicFramePr>
        <p:xfrm>
          <a:off x="220338" y="1005839"/>
          <a:ext cx="2178700" cy="3372305"/>
        </p:xfrm>
        <a:graphic>
          <a:graphicData uri="http://schemas.openxmlformats.org/drawingml/2006/table">
            <a:tbl>
              <a:tblPr firstRow="1" bandRow="1">
                <a:noFill/>
                <a:tableStyleId>{91DD9D71-69AD-4F2A-83C5-D315D47F32D6}</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Output File after Pass 1(ie Input to Pass 2)</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solidFill>
                            <a:srgbClr val="E36C09"/>
                          </a:solidFill>
                        </a:rPr>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graphicFrame>
        <p:nvGraphicFramePr>
          <p:cNvPr id="623" name="Google Shape;623;p41"/>
          <p:cNvGraphicFramePr/>
          <p:nvPr/>
        </p:nvGraphicFramePr>
        <p:xfrm>
          <a:off x="385024" y="5504799"/>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sp>
        <p:nvSpPr>
          <p:cNvPr id="624" name="Google Shape;624;p41"/>
          <p:cNvSpPr txBox="1"/>
          <p:nvPr/>
        </p:nvSpPr>
        <p:spPr>
          <a:xfrm>
            <a:off x="340208" y="5090880"/>
            <a:ext cx="18521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 (I/P to Pass 2)</a:t>
            </a:r>
            <a:endParaRPr sz="1400" b="1" i="0" u="none" strike="noStrike" cap="none">
              <a:solidFill>
                <a:srgbClr val="000000"/>
              </a:solidFill>
              <a:latin typeface="Arial"/>
              <a:ea typeface="Arial"/>
              <a:cs typeface="Arial"/>
              <a:sym typeface="Arial"/>
            </a:endParaRPr>
          </a:p>
        </p:txBody>
      </p:sp>
      <p:graphicFrame>
        <p:nvGraphicFramePr>
          <p:cNvPr id="625" name="Google Shape;625;p41"/>
          <p:cNvGraphicFramePr/>
          <p:nvPr/>
        </p:nvGraphicFramePr>
        <p:xfrm>
          <a:off x="6112595" y="1158239"/>
          <a:ext cx="2178700" cy="4414195"/>
        </p:xfrm>
        <a:graphic>
          <a:graphicData uri="http://schemas.openxmlformats.org/drawingml/2006/table">
            <a:tbl>
              <a:tblPr firstRow="1" bandRow="1">
                <a:noFill/>
                <a:tableStyleId>{68504AED-5CF8-448F-9AF8-AC7CFE761405}</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t>Output File after Pass 2 (ie Expanded Code)</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START 200</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2"/>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Pass 2of 2 Pass Macroprocessor</a:t>
            </a:r>
            <a:endParaRPr sz="3200"/>
          </a:p>
        </p:txBody>
      </p:sp>
      <p:sp>
        <p:nvSpPr>
          <p:cNvPr id="631" name="Google Shape;631;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632" name="Google Shape;632;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633" name="Google Shape;633;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42</a:t>
            </a:fld>
            <a:endParaRPr/>
          </a:p>
        </p:txBody>
      </p:sp>
      <p:graphicFrame>
        <p:nvGraphicFramePr>
          <p:cNvPr id="634" name="Google Shape;634;p42"/>
          <p:cNvGraphicFramePr/>
          <p:nvPr/>
        </p:nvGraphicFramePr>
        <p:xfrm>
          <a:off x="2742662" y="1604548"/>
          <a:ext cx="2765775" cy="2109150"/>
        </p:xfrm>
        <a:graphic>
          <a:graphicData uri="http://schemas.openxmlformats.org/drawingml/2006/table">
            <a:tbl>
              <a:tblPr firstRow="1" bandRow="1">
                <a:noFill/>
                <a:tableStyleId>{91DD9D71-69AD-4F2A-83C5-D315D47F32D6}</a:tableStyleId>
              </a:tblPr>
              <a:tblGrid>
                <a:gridCol w="923925"/>
                <a:gridCol w="1841850"/>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MOVER AREG, #1</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ADD AREG,#2</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MOVEM AREG, #1</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graphicFrame>
        <p:nvGraphicFramePr>
          <p:cNvPr id="635" name="Google Shape;635;p42"/>
          <p:cNvGraphicFramePr/>
          <p:nvPr/>
        </p:nvGraphicFramePr>
        <p:xfrm>
          <a:off x="2709611" y="4203636"/>
          <a:ext cx="3227950" cy="975390"/>
        </p:xfrm>
        <a:graphic>
          <a:graphicData uri="http://schemas.openxmlformats.org/drawingml/2006/table">
            <a:tbl>
              <a:tblPr firstRow="1" bandRow="1">
                <a:noFill/>
                <a:tableStyleId>{91DD9D71-69AD-4F2A-83C5-D315D47F32D6}</a:tableStyleId>
              </a:tblPr>
              <a:tblGrid>
                <a:gridCol w="1202125"/>
                <a:gridCol w="2025825"/>
              </a:tblGrid>
              <a:tr h="284950">
                <a:tc>
                  <a:txBody>
                    <a:bodyPr/>
                    <a:lstStyle/>
                    <a:p>
                      <a:pPr marL="0" marR="0" lvl="0" indent="0" algn="l" rtl="0">
                        <a:lnSpc>
                          <a:spcPct val="100000"/>
                        </a:lnSpc>
                        <a:spcBef>
                          <a:spcPts val="0"/>
                        </a:spcBef>
                        <a:spcAft>
                          <a:spcPts val="0"/>
                        </a:spcAft>
                        <a:buNone/>
                      </a:pPr>
                      <a:r>
                        <a:rPr lang="en-US" sz="18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r>
            </a:tbl>
          </a:graphicData>
        </a:graphic>
      </p:graphicFrame>
      <p:sp>
        <p:nvSpPr>
          <p:cNvPr id="636" name="Google Shape;636;p42"/>
          <p:cNvSpPr txBox="1"/>
          <p:nvPr/>
        </p:nvSpPr>
        <p:spPr>
          <a:xfrm>
            <a:off x="2929203" y="1235790"/>
            <a:ext cx="198432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MDT(I/P to Pass 2)</a:t>
            </a:r>
            <a:endParaRPr sz="1600" b="1" i="0" u="none" strike="noStrike" cap="none">
              <a:solidFill>
                <a:srgbClr val="000000"/>
              </a:solidFill>
              <a:latin typeface="Arial"/>
              <a:ea typeface="Arial"/>
              <a:cs typeface="Arial"/>
              <a:sym typeface="Arial"/>
            </a:endParaRPr>
          </a:p>
        </p:txBody>
      </p:sp>
      <p:sp>
        <p:nvSpPr>
          <p:cNvPr id="637" name="Google Shape;637;p42"/>
          <p:cNvSpPr txBox="1"/>
          <p:nvPr/>
        </p:nvSpPr>
        <p:spPr>
          <a:xfrm>
            <a:off x="2768226" y="3846453"/>
            <a:ext cx="20571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 (I/P to Pass 2)</a:t>
            </a:r>
            <a:endParaRPr sz="1400" b="1" i="0" u="none" strike="noStrike" cap="none">
              <a:solidFill>
                <a:srgbClr val="000000"/>
              </a:solidFill>
              <a:latin typeface="Arial"/>
              <a:ea typeface="Arial"/>
              <a:cs typeface="Arial"/>
              <a:sym typeface="Arial"/>
            </a:endParaRPr>
          </a:p>
        </p:txBody>
      </p:sp>
      <p:graphicFrame>
        <p:nvGraphicFramePr>
          <p:cNvPr id="638" name="Google Shape;638;p42"/>
          <p:cNvGraphicFramePr/>
          <p:nvPr/>
        </p:nvGraphicFramePr>
        <p:xfrm>
          <a:off x="220338" y="1005839"/>
          <a:ext cx="2178700" cy="3372305"/>
        </p:xfrm>
        <a:graphic>
          <a:graphicData uri="http://schemas.openxmlformats.org/drawingml/2006/table">
            <a:tbl>
              <a:tblPr firstRow="1" bandRow="1">
                <a:noFill/>
                <a:tableStyleId>{91DD9D71-69AD-4F2A-83C5-D315D47F32D6}</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Output File after Pass 1(ie Input to Pass 2)</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solidFill>
                            <a:srgbClr val="E36C09"/>
                          </a:solidFill>
                        </a:rPr>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graphicFrame>
        <p:nvGraphicFramePr>
          <p:cNvPr id="639" name="Google Shape;639;p42"/>
          <p:cNvGraphicFramePr/>
          <p:nvPr/>
        </p:nvGraphicFramePr>
        <p:xfrm>
          <a:off x="385024" y="5504799"/>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sp>
        <p:nvSpPr>
          <p:cNvPr id="640" name="Google Shape;640;p42"/>
          <p:cNvSpPr txBox="1"/>
          <p:nvPr/>
        </p:nvSpPr>
        <p:spPr>
          <a:xfrm>
            <a:off x="340208" y="5090880"/>
            <a:ext cx="18521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 (I/P to Pass 2)</a:t>
            </a:r>
            <a:endParaRPr sz="1400" b="1" i="0" u="none" strike="noStrike" cap="none">
              <a:solidFill>
                <a:srgbClr val="000000"/>
              </a:solidFill>
              <a:latin typeface="Arial"/>
              <a:ea typeface="Arial"/>
              <a:cs typeface="Arial"/>
              <a:sym typeface="Arial"/>
            </a:endParaRPr>
          </a:p>
        </p:txBody>
      </p:sp>
      <p:graphicFrame>
        <p:nvGraphicFramePr>
          <p:cNvPr id="641" name="Google Shape;641;p42"/>
          <p:cNvGraphicFramePr/>
          <p:nvPr/>
        </p:nvGraphicFramePr>
        <p:xfrm>
          <a:off x="6112595" y="1158239"/>
          <a:ext cx="2178700" cy="4414195"/>
        </p:xfrm>
        <a:graphic>
          <a:graphicData uri="http://schemas.openxmlformats.org/drawingml/2006/table">
            <a:tbl>
              <a:tblPr firstRow="1" bandRow="1">
                <a:noFill/>
                <a:tableStyleId>{68504AED-5CF8-448F-9AF8-AC7CFE761405}</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t>Output File after Pass 2 (ie Expanded Code)</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START 200</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3"/>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Pass 2of 2 Pass Macroprocessor</a:t>
            </a:r>
            <a:endParaRPr sz="3200"/>
          </a:p>
        </p:txBody>
      </p:sp>
      <p:sp>
        <p:nvSpPr>
          <p:cNvPr id="647" name="Google Shape;647;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648" name="Google Shape;648;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649" name="Google Shape;649;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43</a:t>
            </a:fld>
            <a:endParaRPr/>
          </a:p>
        </p:txBody>
      </p:sp>
      <p:graphicFrame>
        <p:nvGraphicFramePr>
          <p:cNvPr id="650" name="Google Shape;650;p43"/>
          <p:cNvGraphicFramePr/>
          <p:nvPr/>
        </p:nvGraphicFramePr>
        <p:xfrm>
          <a:off x="2742662" y="1604548"/>
          <a:ext cx="2765775" cy="2109150"/>
        </p:xfrm>
        <a:graphic>
          <a:graphicData uri="http://schemas.openxmlformats.org/drawingml/2006/table">
            <a:tbl>
              <a:tblPr firstRow="1" bandRow="1">
                <a:noFill/>
                <a:tableStyleId>{91DD9D71-69AD-4F2A-83C5-D315D47F32D6}</a:tableStyleId>
              </a:tblPr>
              <a:tblGrid>
                <a:gridCol w="923925"/>
                <a:gridCol w="1841850"/>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MOVER AREG, #1</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ADD AREG,#2</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MOVEM AREG, #1</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graphicFrame>
        <p:nvGraphicFramePr>
          <p:cNvPr id="651" name="Google Shape;651;p43"/>
          <p:cNvGraphicFramePr/>
          <p:nvPr/>
        </p:nvGraphicFramePr>
        <p:xfrm>
          <a:off x="2709611" y="4203636"/>
          <a:ext cx="3227950" cy="975390"/>
        </p:xfrm>
        <a:graphic>
          <a:graphicData uri="http://schemas.openxmlformats.org/drawingml/2006/table">
            <a:tbl>
              <a:tblPr firstRow="1" bandRow="1">
                <a:noFill/>
                <a:tableStyleId>{91DD9D71-69AD-4F2A-83C5-D315D47F32D6}</a:tableStyleId>
              </a:tblPr>
              <a:tblGrid>
                <a:gridCol w="1202125"/>
                <a:gridCol w="2025825"/>
              </a:tblGrid>
              <a:tr h="284950">
                <a:tc>
                  <a:txBody>
                    <a:bodyPr/>
                    <a:lstStyle/>
                    <a:p>
                      <a:pPr marL="0" marR="0" lvl="0" indent="0" algn="l" rtl="0">
                        <a:lnSpc>
                          <a:spcPct val="100000"/>
                        </a:lnSpc>
                        <a:spcBef>
                          <a:spcPts val="0"/>
                        </a:spcBef>
                        <a:spcAft>
                          <a:spcPts val="0"/>
                        </a:spcAft>
                        <a:buNone/>
                      </a:pPr>
                      <a:r>
                        <a:rPr lang="en-US" sz="18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r>
            </a:tbl>
          </a:graphicData>
        </a:graphic>
      </p:graphicFrame>
      <p:sp>
        <p:nvSpPr>
          <p:cNvPr id="652" name="Google Shape;652;p43"/>
          <p:cNvSpPr txBox="1"/>
          <p:nvPr/>
        </p:nvSpPr>
        <p:spPr>
          <a:xfrm>
            <a:off x="2929203" y="1235790"/>
            <a:ext cx="198432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MDT(I/P to Pass 2)</a:t>
            </a:r>
            <a:endParaRPr sz="1600" b="1" i="0" u="none" strike="noStrike" cap="none">
              <a:solidFill>
                <a:srgbClr val="000000"/>
              </a:solidFill>
              <a:latin typeface="Arial"/>
              <a:ea typeface="Arial"/>
              <a:cs typeface="Arial"/>
              <a:sym typeface="Arial"/>
            </a:endParaRPr>
          </a:p>
        </p:txBody>
      </p:sp>
      <p:sp>
        <p:nvSpPr>
          <p:cNvPr id="653" name="Google Shape;653;p43"/>
          <p:cNvSpPr txBox="1"/>
          <p:nvPr/>
        </p:nvSpPr>
        <p:spPr>
          <a:xfrm>
            <a:off x="2768226" y="3846453"/>
            <a:ext cx="20571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 (I/P to Pass 2)</a:t>
            </a:r>
            <a:endParaRPr sz="1400" b="1" i="0" u="none" strike="noStrike" cap="none">
              <a:solidFill>
                <a:srgbClr val="000000"/>
              </a:solidFill>
              <a:latin typeface="Arial"/>
              <a:ea typeface="Arial"/>
              <a:cs typeface="Arial"/>
              <a:sym typeface="Arial"/>
            </a:endParaRPr>
          </a:p>
        </p:txBody>
      </p:sp>
      <p:graphicFrame>
        <p:nvGraphicFramePr>
          <p:cNvPr id="654" name="Google Shape;654;p43"/>
          <p:cNvGraphicFramePr/>
          <p:nvPr/>
        </p:nvGraphicFramePr>
        <p:xfrm>
          <a:off x="220338" y="1005839"/>
          <a:ext cx="2178700" cy="3372305"/>
        </p:xfrm>
        <a:graphic>
          <a:graphicData uri="http://schemas.openxmlformats.org/drawingml/2006/table">
            <a:tbl>
              <a:tblPr firstRow="1" bandRow="1">
                <a:noFill/>
                <a:tableStyleId>{91DD9D71-69AD-4F2A-83C5-D315D47F32D6}</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Output File after Pass 1(ie Input to Pass 2)</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solidFill>
                            <a:srgbClr val="E36C09"/>
                          </a:solidFill>
                        </a:rPr>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graphicFrame>
        <p:nvGraphicFramePr>
          <p:cNvPr id="655" name="Google Shape;655;p43"/>
          <p:cNvGraphicFramePr/>
          <p:nvPr/>
        </p:nvGraphicFramePr>
        <p:xfrm>
          <a:off x="385024" y="5504799"/>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sp>
        <p:nvSpPr>
          <p:cNvPr id="656" name="Google Shape;656;p43"/>
          <p:cNvSpPr txBox="1"/>
          <p:nvPr/>
        </p:nvSpPr>
        <p:spPr>
          <a:xfrm>
            <a:off x="340208" y="5090880"/>
            <a:ext cx="18521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 (I/P to Pass 2)</a:t>
            </a:r>
            <a:endParaRPr sz="1400" b="1" i="0" u="none" strike="noStrike" cap="none">
              <a:solidFill>
                <a:srgbClr val="000000"/>
              </a:solidFill>
              <a:latin typeface="Arial"/>
              <a:ea typeface="Arial"/>
              <a:cs typeface="Arial"/>
              <a:sym typeface="Arial"/>
            </a:endParaRPr>
          </a:p>
        </p:txBody>
      </p:sp>
      <p:graphicFrame>
        <p:nvGraphicFramePr>
          <p:cNvPr id="657" name="Google Shape;657;p43"/>
          <p:cNvGraphicFramePr/>
          <p:nvPr/>
        </p:nvGraphicFramePr>
        <p:xfrm>
          <a:off x="6112595" y="1158239"/>
          <a:ext cx="2178700" cy="4414195"/>
        </p:xfrm>
        <a:graphic>
          <a:graphicData uri="http://schemas.openxmlformats.org/drawingml/2006/table">
            <a:tbl>
              <a:tblPr firstRow="1" bandRow="1">
                <a:noFill/>
                <a:tableStyleId>{68504AED-5CF8-448F-9AF8-AC7CFE761405}</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t>Output File after Pass 2 (ie Expanded Code)</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START 200</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4"/>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Pass 2of 2 Pass Macroprocessor</a:t>
            </a:r>
            <a:endParaRPr sz="3200"/>
          </a:p>
        </p:txBody>
      </p:sp>
      <p:sp>
        <p:nvSpPr>
          <p:cNvPr id="663" name="Google Shape;663;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664" name="Google Shape;664;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665" name="Google Shape;665;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44</a:t>
            </a:fld>
            <a:endParaRPr/>
          </a:p>
        </p:txBody>
      </p:sp>
      <p:graphicFrame>
        <p:nvGraphicFramePr>
          <p:cNvPr id="666" name="Google Shape;666;p44"/>
          <p:cNvGraphicFramePr/>
          <p:nvPr/>
        </p:nvGraphicFramePr>
        <p:xfrm>
          <a:off x="2742662" y="1604548"/>
          <a:ext cx="2765775" cy="2109150"/>
        </p:xfrm>
        <a:graphic>
          <a:graphicData uri="http://schemas.openxmlformats.org/drawingml/2006/table">
            <a:tbl>
              <a:tblPr firstRow="1" bandRow="1">
                <a:noFill/>
                <a:tableStyleId>{91DD9D71-69AD-4F2A-83C5-D315D47F32D6}</a:tableStyleId>
              </a:tblPr>
              <a:tblGrid>
                <a:gridCol w="923925"/>
                <a:gridCol w="1841850"/>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MOVER AREG, #1</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ADD AREG,#2</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MOVEM AREG, #1</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sp>
        <p:nvSpPr>
          <p:cNvPr id="667" name="Google Shape;667;p44"/>
          <p:cNvSpPr txBox="1"/>
          <p:nvPr/>
        </p:nvSpPr>
        <p:spPr>
          <a:xfrm>
            <a:off x="2929203" y="1235790"/>
            <a:ext cx="198432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MDT(I/P to Pass 2)</a:t>
            </a:r>
            <a:endParaRPr sz="1600" b="1" i="0" u="none" strike="noStrike" cap="none">
              <a:solidFill>
                <a:srgbClr val="000000"/>
              </a:solidFill>
              <a:latin typeface="Arial"/>
              <a:ea typeface="Arial"/>
              <a:cs typeface="Arial"/>
              <a:sym typeface="Arial"/>
            </a:endParaRPr>
          </a:p>
        </p:txBody>
      </p:sp>
      <p:sp>
        <p:nvSpPr>
          <p:cNvPr id="668" name="Google Shape;668;p44"/>
          <p:cNvSpPr txBox="1"/>
          <p:nvPr/>
        </p:nvSpPr>
        <p:spPr>
          <a:xfrm>
            <a:off x="2768226" y="3846453"/>
            <a:ext cx="20571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 (I/P to Pass 2)</a:t>
            </a:r>
            <a:endParaRPr sz="1400" b="1" i="0" u="none" strike="noStrike" cap="none">
              <a:solidFill>
                <a:srgbClr val="000000"/>
              </a:solidFill>
              <a:latin typeface="Arial"/>
              <a:ea typeface="Arial"/>
              <a:cs typeface="Arial"/>
              <a:sym typeface="Arial"/>
            </a:endParaRPr>
          </a:p>
        </p:txBody>
      </p:sp>
      <p:graphicFrame>
        <p:nvGraphicFramePr>
          <p:cNvPr id="669" name="Google Shape;669;p44"/>
          <p:cNvGraphicFramePr/>
          <p:nvPr/>
        </p:nvGraphicFramePr>
        <p:xfrm>
          <a:off x="220338" y="1005839"/>
          <a:ext cx="2178700" cy="3372305"/>
        </p:xfrm>
        <a:graphic>
          <a:graphicData uri="http://schemas.openxmlformats.org/drawingml/2006/table">
            <a:tbl>
              <a:tblPr firstRow="1" bandRow="1">
                <a:noFill/>
                <a:tableStyleId>{91DD9D71-69AD-4F2A-83C5-D315D47F32D6}</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Output File after Pass 1(ie Input to Pass 2)</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solidFill>
                            <a:srgbClr val="E36C09"/>
                          </a:solidFill>
                        </a:rPr>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graphicFrame>
        <p:nvGraphicFramePr>
          <p:cNvPr id="670" name="Google Shape;670;p44"/>
          <p:cNvGraphicFramePr/>
          <p:nvPr/>
        </p:nvGraphicFramePr>
        <p:xfrm>
          <a:off x="385024" y="5504799"/>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sp>
        <p:nvSpPr>
          <p:cNvPr id="671" name="Google Shape;671;p44"/>
          <p:cNvSpPr txBox="1"/>
          <p:nvPr/>
        </p:nvSpPr>
        <p:spPr>
          <a:xfrm>
            <a:off x="340208" y="5090880"/>
            <a:ext cx="18521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 (I/P to Pass 2)</a:t>
            </a:r>
            <a:endParaRPr sz="1400" b="1" i="0" u="none" strike="noStrike" cap="none">
              <a:solidFill>
                <a:srgbClr val="000000"/>
              </a:solidFill>
              <a:latin typeface="Arial"/>
              <a:ea typeface="Arial"/>
              <a:cs typeface="Arial"/>
              <a:sym typeface="Arial"/>
            </a:endParaRPr>
          </a:p>
        </p:txBody>
      </p:sp>
      <p:graphicFrame>
        <p:nvGraphicFramePr>
          <p:cNvPr id="672" name="Google Shape;672;p44"/>
          <p:cNvGraphicFramePr/>
          <p:nvPr/>
        </p:nvGraphicFramePr>
        <p:xfrm>
          <a:off x="6112595" y="1158239"/>
          <a:ext cx="2178700" cy="4414195"/>
        </p:xfrm>
        <a:graphic>
          <a:graphicData uri="http://schemas.openxmlformats.org/drawingml/2006/table">
            <a:tbl>
              <a:tblPr firstRow="1" bandRow="1">
                <a:noFill/>
                <a:tableStyleId>{68504AED-5CF8-448F-9AF8-AC7CFE761405}</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t>Output File after Pass 2 (ie Expanded Code)</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START 200</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bl>
          </a:graphicData>
        </a:graphic>
      </p:graphicFrame>
      <p:graphicFrame>
        <p:nvGraphicFramePr>
          <p:cNvPr id="673" name="Google Shape;673;p44"/>
          <p:cNvGraphicFramePr/>
          <p:nvPr/>
        </p:nvGraphicFramePr>
        <p:xfrm>
          <a:off x="2709612" y="4210317"/>
          <a:ext cx="2997125" cy="1249710"/>
        </p:xfrm>
        <a:graphic>
          <a:graphicData uri="http://schemas.openxmlformats.org/drawingml/2006/table">
            <a:tbl>
              <a:tblPr firstRow="1" bandRow="1">
                <a:noFill/>
                <a:tableStyleId>{91DD9D71-69AD-4F2A-83C5-D315D47F32D6}</a:tableStyleId>
              </a:tblPr>
              <a:tblGrid>
                <a:gridCol w="771725"/>
                <a:gridCol w="1156775"/>
                <a:gridCol w="1068625"/>
              </a:tblGrid>
              <a:tr h="332900">
                <a:tc>
                  <a:txBody>
                    <a:bodyPr/>
                    <a:lstStyle/>
                    <a:p>
                      <a:pPr marL="0" marR="0" lvl="0" indent="0" algn="l" rtl="0">
                        <a:lnSpc>
                          <a:spcPct val="100000"/>
                        </a:lnSpc>
                        <a:spcBef>
                          <a:spcPts val="0"/>
                        </a:spcBef>
                        <a:spcAft>
                          <a:spcPts val="0"/>
                        </a:spcAft>
                        <a:buNone/>
                      </a:pPr>
                      <a:r>
                        <a:rPr lang="en-US" sz="1800" u="none" strike="noStrike" cap="none"/>
                        <a:t>ALA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Actual Arg</a:t>
                      </a:r>
                      <a:endParaRPr sz="18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DATA1</a:t>
                      </a:r>
                      <a:endParaRPr sz="14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DATA2</a:t>
                      </a:r>
                      <a:endParaRPr sz="14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45"/>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Pass 2of 2 Pass Macroprocessor</a:t>
            </a:r>
            <a:endParaRPr sz="3200"/>
          </a:p>
        </p:txBody>
      </p:sp>
      <p:sp>
        <p:nvSpPr>
          <p:cNvPr id="679" name="Google Shape;679;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680" name="Google Shape;680;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681" name="Google Shape;681;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45</a:t>
            </a:fld>
            <a:endParaRPr/>
          </a:p>
        </p:txBody>
      </p:sp>
      <p:graphicFrame>
        <p:nvGraphicFramePr>
          <p:cNvPr id="682" name="Google Shape;682;p45"/>
          <p:cNvGraphicFramePr/>
          <p:nvPr/>
        </p:nvGraphicFramePr>
        <p:xfrm>
          <a:off x="2742662" y="1604548"/>
          <a:ext cx="2765775" cy="2109150"/>
        </p:xfrm>
        <a:graphic>
          <a:graphicData uri="http://schemas.openxmlformats.org/drawingml/2006/table">
            <a:tbl>
              <a:tblPr firstRow="1" bandRow="1">
                <a:noFill/>
                <a:tableStyleId>{91DD9D71-69AD-4F2A-83C5-D315D47F32D6}</a:tableStyleId>
              </a:tblPr>
              <a:tblGrid>
                <a:gridCol w="923925"/>
                <a:gridCol w="1841850"/>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MOVER AREG, #1</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ADD AREG,#2</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MOVEM AREG, #1</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sp>
        <p:nvSpPr>
          <p:cNvPr id="683" name="Google Shape;683;p45"/>
          <p:cNvSpPr txBox="1"/>
          <p:nvPr/>
        </p:nvSpPr>
        <p:spPr>
          <a:xfrm>
            <a:off x="2929203" y="1235790"/>
            <a:ext cx="198432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MDT(I/P to Pass 2)</a:t>
            </a:r>
            <a:endParaRPr sz="1600" b="1" i="0" u="none" strike="noStrike" cap="none">
              <a:solidFill>
                <a:srgbClr val="000000"/>
              </a:solidFill>
              <a:latin typeface="Arial"/>
              <a:ea typeface="Arial"/>
              <a:cs typeface="Arial"/>
              <a:sym typeface="Arial"/>
            </a:endParaRPr>
          </a:p>
        </p:txBody>
      </p:sp>
      <p:sp>
        <p:nvSpPr>
          <p:cNvPr id="684" name="Google Shape;684;p45"/>
          <p:cNvSpPr txBox="1"/>
          <p:nvPr/>
        </p:nvSpPr>
        <p:spPr>
          <a:xfrm>
            <a:off x="2768226" y="3846453"/>
            <a:ext cx="20571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 (I/P to Pass 2)</a:t>
            </a:r>
            <a:endParaRPr sz="1400" b="1" i="0" u="none" strike="noStrike" cap="none">
              <a:solidFill>
                <a:srgbClr val="000000"/>
              </a:solidFill>
              <a:latin typeface="Arial"/>
              <a:ea typeface="Arial"/>
              <a:cs typeface="Arial"/>
              <a:sym typeface="Arial"/>
            </a:endParaRPr>
          </a:p>
        </p:txBody>
      </p:sp>
      <p:graphicFrame>
        <p:nvGraphicFramePr>
          <p:cNvPr id="685" name="Google Shape;685;p45"/>
          <p:cNvGraphicFramePr/>
          <p:nvPr/>
        </p:nvGraphicFramePr>
        <p:xfrm>
          <a:off x="220338" y="1005839"/>
          <a:ext cx="2178700" cy="3372305"/>
        </p:xfrm>
        <a:graphic>
          <a:graphicData uri="http://schemas.openxmlformats.org/drawingml/2006/table">
            <a:tbl>
              <a:tblPr firstRow="1" bandRow="1">
                <a:noFill/>
                <a:tableStyleId>{91DD9D71-69AD-4F2A-83C5-D315D47F32D6}</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Output File after Pass 1(ie Input to Pass 2)</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solidFill>
                            <a:srgbClr val="E36C09"/>
                          </a:solidFill>
                        </a:rPr>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graphicFrame>
        <p:nvGraphicFramePr>
          <p:cNvPr id="686" name="Google Shape;686;p45"/>
          <p:cNvGraphicFramePr/>
          <p:nvPr/>
        </p:nvGraphicFramePr>
        <p:xfrm>
          <a:off x="385024" y="5504799"/>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sp>
        <p:nvSpPr>
          <p:cNvPr id="687" name="Google Shape;687;p45"/>
          <p:cNvSpPr txBox="1"/>
          <p:nvPr/>
        </p:nvSpPr>
        <p:spPr>
          <a:xfrm>
            <a:off x="340208" y="5090880"/>
            <a:ext cx="18521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 (I/P to Pass 2)</a:t>
            </a:r>
            <a:endParaRPr sz="1400" b="1" i="0" u="none" strike="noStrike" cap="none">
              <a:solidFill>
                <a:srgbClr val="000000"/>
              </a:solidFill>
              <a:latin typeface="Arial"/>
              <a:ea typeface="Arial"/>
              <a:cs typeface="Arial"/>
              <a:sym typeface="Arial"/>
            </a:endParaRPr>
          </a:p>
        </p:txBody>
      </p:sp>
      <p:graphicFrame>
        <p:nvGraphicFramePr>
          <p:cNvPr id="688" name="Google Shape;688;p45"/>
          <p:cNvGraphicFramePr/>
          <p:nvPr/>
        </p:nvGraphicFramePr>
        <p:xfrm>
          <a:off x="6112595" y="1158239"/>
          <a:ext cx="2178700" cy="4414195"/>
        </p:xfrm>
        <a:graphic>
          <a:graphicData uri="http://schemas.openxmlformats.org/drawingml/2006/table">
            <a:tbl>
              <a:tblPr firstRow="1" bandRow="1">
                <a:noFill/>
                <a:tableStyleId>{68504AED-5CF8-448F-9AF8-AC7CFE761405}</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t>Output File after Pass 2 (ie Expanded Code)</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START 200</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MOVER AREG, DATA1</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bl>
          </a:graphicData>
        </a:graphic>
      </p:graphicFrame>
      <p:graphicFrame>
        <p:nvGraphicFramePr>
          <p:cNvPr id="689" name="Google Shape;689;p45"/>
          <p:cNvGraphicFramePr/>
          <p:nvPr/>
        </p:nvGraphicFramePr>
        <p:xfrm>
          <a:off x="2709612" y="4210317"/>
          <a:ext cx="2997125" cy="1249710"/>
        </p:xfrm>
        <a:graphic>
          <a:graphicData uri="http://schemas.openxmlformats.org/drawingml/2006/table">
            <a:tbl>
              <a:tblPr firstRow="1" bandRow="1">
                <a:noFill/>
                <a:tableStyleId>{91DD9D71-69AD-4F2A-83C5-D315D47F32D6}</a:tableStyleId>
              </a:tblPr>
              <a:tblGrid>
                <a:gridCol w="771725"/>
                <a:gridCol w="1156775"/>
                <a:gridCol w="1068625"/>
              </a:tblGrid>
              <a:tr h="332900">
                <a:tc>
                  <a:txBody>
                    <a:bodyPr/>
                    <a:lstStyle/>
                    <a:p>
                      <a:pPr marL="0" marR="0" lvl="0" indent="0" algn="l" rtl="0">
                        <a:lnSpc>
                          <a:spcPct val="100000"/>
                        </a:lnSpc>
                        <a:spcBef>
                          <a:spcPts val="0"/>
                        </a:spcBef>
                        <a:spcAft>
                          <a:spcPts val="0"/>
                        </a:spcAft>
                        <a:buNone/>
                      </a:pPr>
                      <a:r>
                        <a:rPr lang="en-US" sz="1800" u="none" strike="noStrike" cap="none"/>
                        <a:t>ALA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Actual Arg</a:t>
                      </a:r>
                      <a:endParaRPr sz="18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DATA1</a:t>
                      </a:r>
                      <a:endParaRPr sz="14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DATA2</a:t>
                      </a:r>
                      <a:endParaRPr sz="14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6"/>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Pass 2of 2 Pass Macroprocessor</a:t>
            </a:r>
            <a:endParaRPr sz="3200"/>
          </a:p>
        </p:txBody>
      </p:sp>
      <p:sp>
        <p:nvSpPr>
          <p:cNvPr id="695" name="Google Shape;695;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696" name="Google Shape;696;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697" name="Google Shape;697;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46</a:t>
            </a:fld>
            <a:endParaRPr/>
          </a:p>
        </p:txBody>
      </p:sp>
      <p:graphicFrame>
        <p:nvGraphicFramePr>
          <p:cNvPr id="698" name="Google Shape;698;p46"/>
          <p:cNvGraphicFramePr/>
          <p:nvPr/>
        </p:nvGraphicFramePr>
        <p:xfrm>
          <a:off x="2742662" y="1604548"/>
          <a:ext cx="2765775" cy="2109150"/>
        </p:xfrm>
        <a:graphic>
          <a:graphicData uri="http://schemas.openxmlformats.org/drawingml/2006/table">
            <a:tbl>
              <a:tblPr firstRow="1" bandRow="1">
                <a:noFill/>
                <a:tableStyleId>{91DD9D71-69AD-4F2A-83C5-D315D47F32D6}</a:tableStyleId>
              </a:tblPr>
              <a:tblGrid>
                <a:gridCol w="923925"/>
                <a:gridCol w="1841850"/>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MOVER AREG, #1</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ADD AREG,#2</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MOVEM AREG, #1</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sp>
        <p:nvSpPr>
          <p:cNvPr id="699" name="Google Shape;699;p46"/>
          <p:cNvSpPr txBox="1"/>
          <p:nvPr/>
        </p:nvSpPr>
        <p:spPr>
          <a:xfrm>
            <a:off x="2929203" y="1235790"/>
            <a:ext cx="198432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MDT(I/P to Pass 2)</a:t>
            </a:r>
            <a:endParaRPr sz="1600" b="1" i="0" u="none" strike="noStrike" cap="none">
              <a:solidFill>
                <a:srgbClr val="000000"/>
              </a:solidFill>
              <a:latin typeface="Arial"/>
              <a:ea typeface="Arial"/>
              <a:cs typeface="Arial"/>
              <a:sym typeface="Arial"/>
            </a:endParaRPr>
          </a:p>
        </p:txBody>
      </p:sp>
      <p:sp>
        <p:nvSpPr>
          <p:cNvPr id="700" name="Google Shape;700;p46"/>
          <p:cNvSpPr txBox="1"/>
          <p:nvPr/>
        </p:nvSpPr>
        <p:spPr>
          <a:xfrm>
            <a:off x="2768226" y="3846453"/>
            <a:ext cx="20571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 (I/P to Pass 2)</a:t>
            </a:r>
            <a:endParaRPr sz="1400" b="1" i="0" u="none" strike="noStrike" cap="none">
              <a:solidFill>
                <a:srgbClr val="000000"/>
              </a:solidFill>
              <a:latin typeface="Arial"/>
              <a:ea typeface="Arial"/>
              <a:cs typeface="Arial"/>
              <a:sym typeface="Arial"/>
            </a:endParaRPr>
          </a:p>
        </p:txBody>
      </p:sp>
      <p:graphicFrame>
        <p:nvGraphicFramePr>
          <p:cNvPr id="701" name="Google Shape;701;p46"/>
          <p:cNvGraphicFramePr/>
          <p:nvPr/>
        </p:nvGraphicFramePr>
        <p:xfrm>
          <a:off x="220338" y="1005839"/>
          <a:ext cx="2178700" cy="3372305"/>
        </p:xfrm>
        <a:graphic>
          <a:graphicData uri="http://schemas.openxmlformats.org/drawingml/2006/table">
            <a:tbl>
              <a:tblPr firstRow="1" bandRow="1">
                <a:noFill/>
                <a:tableStyleId>{91DD9D71-69AD-4F2A-83C5-D315D47F32D6}</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Output File after Pass 1(ie Input to Pass 2)</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solidFill>
                            <a:srgbClr val="E36C09"/>
                          </a:solidFill>
                        </a:rPr>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graphicFrame>
        <p:nvGraphicFramePr>
          <p:cNvPr id="702" name="Google Shape;702;p46"/>
          <p:cNvGraphicFramePr/>
          <p:nvPr/>
        </p:nvGraphicFramePr>
        <p:xfrm>
          <a:off x="385024" y="5504799"/>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sp>
        <p:nvSpPr>
          <p:cNvPr id="703" name="Google Shape;703;p46"/>
          <p:cNvSpPr txBox="1"/>
          <p:nvPr/>
        </p:nvSpPr>
        <p:spPr>
          <a:xfrm>
            <a:off x="340208" y="5090880"/>
            <a:ext cx="18521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 (I/P to Pass 2)</a:t>
            </a:r>
            <a:endParaRPr sz="1400" b="1" i="0" u="none" strike="noStrike" cap="none">
              <a:solidFill>
                <a:srgbClr val="000000"/>
              </a:solidFill>
              <a:latin typeface="Arial"/>
              <a:ea typeface="Arial"/>
              <a:cs typeface="Arial"/>
              <a:sym typeface="Arial"/>
            </a:endParaRPr>
          </a:p>
        </p:txBody>
      </p:sp>
      <p:graphicFrame>
        <p:nvGraphicFramePr>
          <p:cNvPr id="704" name="Google Shape;704;p46"/>
          <p:cNvGraphicFramePr/>
          <p:nvPr/>
        </p:nvGraphicFramePr>
        <p:xfrm>
          <a:off x="6112595" y="1158239"/>
          <a:ext cx="2178700" cy="4414195"/>
        </p:xfrm>
        <a:graphic>
          <a:graphicData uri="http://schemas.openxmlformats.org/drawingml/2006/table">
            <a:tbl>
              <a:tblPr firstRow="1" bandRow="1">
                <a:noFill/>
                <a:tableStyleId>{68504AED-5CF8-448F-9AF8-AC7CFE761405}</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t>Output File after Pass 2 (ie Expanded Code)</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START 200</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MOVER AREG, DATA1</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ADD AREG, DATA2</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bl>
          </a:graphicData>
        </a:graphic>
      </p:graphicFrame>
      <p:graphicFrame>
        <p:nvGraphicFramePr>
          <p:cNvPr id="705" name="Google Shape;705;p46"/>
          <p:cNvGraphicFramePr/>
          <p:nvPr/>
        </p:nvGraphicFramePr>
        <p:xfrm>
          <a:off x="2709612" y="4168752"/>
          <a:ext cx="2997125" cy="1249710"/>
        </p:xfrm>
        <a:graphic>
          <a:graphicData uri="http://schemas.openxmlformats.org/drawingml/2006/table">
            <a:tbl>
              <a:tblPr firstRow="1" bandRow="1">
                <a:noFill/>
                <a:tableStyleId>{91DD9D71-69AD-4F2A-83C5-D315D47F32D6}</a:tableStyleId>
              </a:tblPr>
              <a:tblGrid>
                <a:gridCol w="771725"/>
                <a:gridCol w="1156775"/>
                <a:gridCol w="1068625"/>
              </a:tblGrid>
              <a:tr h="332900">
                <a:tc>
                  <a:txBody>
                    <a:bodyPr/>
                    <a:lstStyle/>
                    <a:p>
                      <a:pPr marL="0" marR="0" lvl="0" indent="0" algn="l" rtl="0">
                        <a:lnSpc>
                          <a:spcPct val="100000"/>
                        </a:lnSpc>
                        <a:spcBef>
                          <a:spcPts val="0"/>
                        </a:spcBef>
                        <a:spcAft>
                          <a:spcPts val="0"/>
                        </a:spcAft>
                        <a:buNone/>
                      </a:pPr>
                      <a:r>
                        <a:rPr lang="en-US" sz="1800" u="none" strike="noStrike" cap="none"/>
                        <a:t>ALA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Actual Arg</a:t>
                      </a:r>
                      <a:endParaRPr sz="18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DATA1</a:t>
                      </a:r>
                      <a:endParaRPr sz="14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DATA2</a:t>
                      </a:r>
                      <a:endParaRPr sz="14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47"/>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Pass 2of 2 Pass Macroprocessor</a:t>
            </a:r>
            <a:endParaRPr sz="3200"/>
          </a:p>
        </p:txBody>
      </p:sp>
      <p:sp>
        <p:nvSpPr>
          <p:cNvPr id="711" name="Google Shape;711;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712" name="Google Shape;712;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713" name="Google Shape;713;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47</a:t>
            </a:fld>
            <a:endParaRPr/>
          </a:p>
        </p:txBody>
      </p:sp>
      <p:graphicFrame>
        <p:nvGraphicFramePr>
          <p:cNvPr id="714" name="Google Shape;714;p47"/>
          <p:cNvGraphicFramePr/>
          <p:nvPr/>
        </p:nvGraphicFramePr>
        <p:xfrm>
          <a:off x="2742662" y="1604548"/>
          <a:ext cx="2765775" cy="2109150"/>
        </p:xfrm>
        <a:graphic>
          <a:graphicData uri="http://schemas.openxmlformats.org/drawingml/2006/table">
            <a:tbl>
              <a:tblPr firstRow="1" bandRow="1">
                <a:noFill/>
                <a:tableStyleId>{91DD9D71-69AD-4F2A-83C5-D315D47F32D6}</a:tableStyleId>
              </a:tblPr>
              <a:tblGrid>
                <a:gridCol w="923925"/>
                <a:gridCol w="1841850"/>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MOVER AREG, #1</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ADD AREG,#2</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MOVEM AREG, #1</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graphicFrame>
        <p:nvGraphicFramePr>
          <p:cNvPr id="715" name="Google Shape;715;p47"/>
          <p:cNvGraphicFramePr/>
          <p:nvPr/>
        </p:nvGraphicFramePr>
        <p:xfrm>
          <a:off x="2400307" y="4203636"/>
          <a:ext cx="3227950" cy="1249710"/>
        </p:xfrm>
        <a:graphic>
          <a:graphicData uri="http://schemas.openxmlformats.org/drawingml/2006/table">
            <a:tbl>
              <a:tblPr firstRow="1" bandRow="1">
                <a:noFill/>
                <a:tableStyleId>{91DD9D71-69AD-4F2A-83C5-D315D47F32D6}</a:tableStyleId>
              </a:tblPr>
              <a:tblGrid>
                <a:gridCol w="738600"/>
                <a:gridCol w="1244675"/>
                <a:gridCol w="1244675"/>
              </a:tblGrid>
              <a:tr h="284950">
                <a:tc>
                  <a:txBody>
                    <a:bodyPr/>
                    <a:lstStyle/>
                    <a:p>
                      <a:pPr marL="0" marR="0" lvl="0" indent="0" algn="l" rtl="0">
                        <a:lnSpc>
                          <a:spcPct val="100000"/>
                        </a:lnSpc>
                        <a:spcBef>
                          <a:spcPts val="0"/>
                        </a:spcBef>
                        <a:spcAft>
                          <a:spcPts val="0"/>
                        </a:spcAft>
                        <a:buNone/>
                      </a:pPr>
                      <a:r>
                        <a:rPr lang="en-US" sz="18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Actual Arg</a:t>
                      </a:r>
                      <a:endParaRPr sz="1800" u="none" strike="noStrike" cap="none"/>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DATA1</a:t>
                      </a:r>
                      <a:endParaRPr sz="1400" u="none" strike="noStrike" cap="none"/>
                    </a:p>
                  </a:txBody>
                  <a:tcPr marL="91450" marR="91450" marT="45725" marB="45725"/>
                </a:tc>
              </a:tr>
              <a:tr h="2849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DATA2</a:t>
                      </a:r>
                      <a:endParaRPr sz="1400" u="none" strike="noStrike" cap="none"/>
                    </a:p>
                  </a:txBody>
                  <a:tcPr marL="91450" marR="91450" marT="45725" marB="45725"/>
                </a:tc>
              </a:tr>
            </a:tbl>
          </a:graphicData>
        </a:graphic>
      </p:graphicFrame>
      <p:sp>
        <p:nvSpPr>
          <p:cNvPr id="716" name="Google Shape;716;p47"/>
          <p:cNvSpPr txBox="1"/>
          <p:nvPr/>
        </p:nvSpPr>
        <p:spPr>
          <a:xfrm>
            <a:off x="2929203" y="1235790"/>
            <a:ext cx="198432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MDT(I/P to Pass 2)</a:t>
            </a:r>
            <a:endParaRPr sz="1600" b="1" i="0" u="none" strike="noStrike" cap="none">
              <a:solidFill>
                <a:srgbClr val="000000"/>
              </a:solidFill>
              <a:latin typeface="Arial"/>
              <a:ea typeface="Arial"/>
              <a:cs typeface="Arial"/>
              <a:sym typeface="Arial"/>
            </a:endParaRPr>
          </a:p>
        </p:txBody>
      </p:sp>
      <p:sp>
        <p:nvSpPr>
          <p:cNvPr id="717" name="Google Shape;717;p47"/>
          <p:cNvSpPr txBox="1"/>
          <p:nvPr/>
        </p:nvSpPr>
        <p:spPr>
          <a:xfrm>
            <a:off x="2768226" y="3846453"/>
            <a:ext cx="20571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 (I/P to Pass 2)</a:t>
            </a:r>
            <a:endParaRPr sz="1400" b="1" i="0" u="none" strike="noStrike" cap="none">
              <a:solidFill>
                <a:srgbClr val="000000"/>
              </a:solidFill>
              <a:latin typeface="Arial"/>
              <a:ea typeface="Arial"/>
              <a:cs typeface="Arial"/>
              <a:sym typeface="Arial"/>
            </a:endParaRPr>
          </a:p>
        </p:txBody>
      </p:sp>
      <p:graphicFrame>
        <p:nvGraphicFramePr>
          <p:cNvPr id="718" name="Google Shape;718;p47"/>
          <p:cNvGraphicFramePr/>
          <p:nvPr/>
        </p:nvGraphicFramePr>
        <p:xfrm>
          <a:off x="220338" y="1005839"/>
          <a:ext cx="2178700" cy="3372305"/>
        </p:xfrm>
        <a:graphic>
          <a:graphicData uri="http://schemas.openxmlformats.org/drawingml/2006/table">
            <a:tbl>
              <a:tblPr firstRow="1" bandRow="1">
                <a:noFill/>
                <a:tableStyleId>{91DD9D71-69AD-4F2A-83C5-D315D47F32D6}</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Output File after Pass 1(ie Input to Pass 2)</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solidFill>
                            <a:srgbClr val="E36C09"/>
                          </a:solidFill>
                        </a:rPr>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graphicFrame>
        <p:nvGraphicFramePr>
          <p:cNvPr id="719" name="Google Shape;719;p47"/>
          <p:cNvGraphicFramePr/>
          <p:nvPr/>
        </p:nvGraphicFramePr>
        <p:xfrm>
          <a:off x="385024" y="5504799"/>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sp>
        <p:nvSpPr>
          <p:cNvPr id="720" name="Google Shape;720;p47"/>
          <p:cNvSpPr txBox="1"/>
          <p:nvPr/>
        </p:nvSpPr>
        <p:spPr>
          <a:xfrm>
            <a:off x="340208" y="5090880"/>
            <a:ext cx="18521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 (I/P to Pass 2)</a:t>
            </a:r>
            <a:endParaRPr sz="1400" b="1" i="0" u="none" strike="noStrike" cap="none">
              <a:solidFill>
                <a:srgbClr val="000000"/>
              </a:solidFill>
              <a:latin typeface="Arial"/>
              <a:ea typeface="Arial"/>
              <a:cs typeface="Arial"/>
              <a:sym typeface="Arial"/>
            </a:endParaRPr>
          </a:p>
        </p:txBody>
      </p:sp>
      <p:graphicFrame>
        <p:nvGraphicFramePr>
          <p:cNvPr id="721" name="Google Shape;721;p47"/>
          <p:cNvGraphicFramePr/>
          <p:nvPr/>
        </p:nvGraphicFramePr>
        <p:xfrm>
          <a:off x="6112595" y="1158239"/>
          <a:ext cx="2178700" cy="4414195"/>
        </p:xfrm>
        <a:graphic>
          <a:graphicData uri="http://schemas.openxmlformats.org/drawingml/2006/table">
            <a:tbl>
              <a:tblPr firstRow="1" bandRow="1">
                <a:noFill/>
                <a:tableStyleId>{68504AED-5CF8-448F-9AF8-AC7CFE761405}</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t>Output File after Pass 2 (ie Expanded Code)</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START 200</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MOVER AREG, DATA1</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ADD AREG, DATA2</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MOVEM AREG, DATA1</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48"/>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Pass 2of 2 Pass Macroprocessor</a:t>
            </a:r>
            <a:endParaRPr sz="3200"/>
          </a:p>
        </p:txBody>
      </p:sp>
      <p:sp>
        <p:nvSpPr>
          <p:cNvPr id="727" name="Google Shape;727;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728" name="Google Shape;728;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729" name="Google Shape;729;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48</a:t>
            </a:fld>
            <a:endParaRPr/>
          </a:p>
        </p:txBody>
      </p:sp>
      <p:graphicFrame>
        <p:nvGraphicFramePr>
          <p:cNvPr id="730" name="Google Shape;730;p48"/>
          <p:cNvGraphicFramePr/>
          <p:nvPr/>
        </p:nvGraphicFramePr>
        <p:xfrm>
          <a:off x="2742662" y="1604548"/>
          <a:ext cx="2765775" cy="2109150"/>
        </p:xfrm>
        <a:graphic>
          <a:graphicData uri="http://schemas.openxmlformats.org/drawingml/2006/table">
            <a:tbl>
              <a:tblPr firstRow="1" bandRow="1">
                <a:noFill/>
                <a:tableStyleId>{91DD9D71-69AD-4F2A-83C5-D315D47F32D6}</a:tableStyleId>
              </a:tblPr>
              <a:tblGrid>
                <a:gridCol w="923925"/>
                <a:gridCol w="1841850"/>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MOVER AREG, #1</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ADD AREG,#2</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MOVEM AREG, #1</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sp>
        <p:nvSpPr>
          <p:cNvPr id="731" name="Google Shape;731;p48"/>
          <p:cNvSpPr txBox="1"/>
          <p:nvPr/>
        </p:nvSpPr>
        <p:spPr>
          <a:xfrm>
            <a:off x="2929203" y="1235790"/>
            <a:ext cx="198432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MDT(I/P to Pass 2)</a:t>
            </a:r>
            <a:endParaRPr sz="1600" b="1" i="0" u="none" strike="noStrike" cap="none">
              <a:solidFill>
                <a:srgbClr val="000000"/>
              </a:solidFill>
              <a:latin typeface="Arial"/>
              <a:ea typeface="Arial"/>
              <a:cs typeface="Arial"/>
              <a:sym typeface="Arial"/>
            </a:endParaRPr>
          </a:p>
        </p:txBody>
      </p:sp>
      <p:sp>
        <p:nvSpPr>
          <p:cNvPr id="732" name="Google Shape;732;p48"/>
          <p:cNvSpPr txBox="1"/>
          <p:nvPr/>
        </p:nvSpPr>
        <p:spPr>
          <a:xfrm>
            <a:off x="2768226" y="3846453"/>
            <a:ext cx="20571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 (I/P to Pass 2)</a:t>
            </a:r>
            <a:endParaRPr sz="1400" b="1" i="0" u="none" strike="noStrike" cap="none">
              <a:solidFill>
                <a:srgbClr val="000000"/>
              </a:solidFill>
              <a:latin typeface="Arial"/>
              <a:ea typeface="Arial"/>
              <a:cs typeface="Arial"/>
              <a:sym typeface="Arial"/>
            </a:endParaRPr>
          </a:p>
        </p:txBody>
      </p:sp>
      <p:graphicFrame>
        <p:nvGraphicFramePr>
          <p:cNvPr id="733" name="Google Shape;733;p48"/>
          <p:cNvGraphicFramePr/>
          <p:nvPr/>
        </p:nvGraphicFramePr>
        <p:xfrm>
          <a:off x="220338" y="1005839"/>
          <a:ext cx="2178700" cy="3372305"/>
        </p:xfrm>
        <a:graphic>
          <a:graphicData uri="http://schemas.openxmlformats.org/drawingml/2006/table">
            <a:tbl>
              <a:tblPr firstRow="1" bandRow="1">
                <a:noFill/>
                <a:tableStyleId>{91DD9D71-69AD-4F2A-83C5-D315D47F32D6}</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Output File after Pass 1(ie Input to Pass 2)</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solidFill>
                            <a:srgbClr val="E36C09"/>
                          </a:solidFill>
                        </a:rPr>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graphicFrame>
        <p:nvGraphicFramePr>
          <p:cNvPr id="734" name="Google Shape;734;p48"/>
          <p:cNvGraphicFramePr/>
          <p:nvPr/>
        </p:nvGraphicFramePr>
        <p:xfrm>
          <a:off x="385024" y="5504799"/>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sp>
        <p:nvSpPr>
          <p:cNvPr id="735" name="Google Shape;735;p48"/>
          <p:cNvSpPr txBox="1"/>
          <p:nvPr/>
        </p:nvSpPr>
        <p:spPr>
          <a:xfrm>
            <a:off x="340208" y="5090880"/>
            <a:ext cx="18521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 (I/P to Pass 2)</a:t>
            </a:r>
            <a:endParaRPr sz="1400" b="1" i="0" u="none" strike="noStrike" cap="none">
              <a:solidFill>
                <a:srgbClr val="000000"/>
              </a:solidFill>
              <a:latin typeface="Arial"/>
              <a:ea typeface="Arial"/>
              <a:cs typeface="Arial"/>
              <a:sym typeface="Arial"/>
            </a:endParaRPr>
          </a:p>
        </p:txBody>
      </p:sp>
      <p:graphicFrame>
        <p:nvGraphicFramePr>
          <p:cNvPr id="736" name="Google Shape;736;p48"/>
          <p:cNvGraphicFramePr/>
          <p:nvPr/>
        </p:nvGraphicFramePr>
        <p:xfrm>
          <a:off x="6112595" y="1158239"/>
          <a:ext cx="2178700" cy="4414195"/>
        </p:xfrm>
        <a:graphic>
          <a:graphicData uri="http://schemas.openxmlformats.org/drawingml/2006/table">
            <a:tbl>
              <a:tblPr firstRow="1" bandRow="1">
                <a:noFill/>
                <a:tableStyleId>{68504AED-5CF8-448F-9AF8-AC7CFE761405}</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t>Output File after Pass 2 (ie Expanded Code)</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START 200</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MOVER AREG, DATA1</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ADD AREG, DATA2</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MOVEM AREG, DATA3</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bl>
          </a:graphicData>
        </a:graphic>
      </p:graphicFrame>
      <p:graphicFrame>
        <p:nvGraphicFramePr>
          <p:cNvPr id="737" name="Google Shape;737;p48"/>
          <p:cNvGraphicFramePr/>
          <p:nvPr/>
        </p:nvGraphicFramePr>
        <p:xfrm>
          <a:off x="2709612" y="4210317"/>
          <a:ext cx="2997125" cy="1249710"/>
        </p:xfrm>
        <a:graphic>
          <a:graphicData uri="http://schemas.openxmlformats.org/drawingml/2006/table">
            <a:tbl>
              <a:tblPr firstRow="1" bandRow="1">
                <a:noFill/>
                <a:tableStyleId>{91DD9D71-69AD-4F2A-83C5-D315D47F32D6}</a:tableStyleId>
              </a:tblPr>
              <a:tblGrid>
                <a:gridCol w="771725"/>
                <a:gridCol w="1156775"/>
                <a:gridCol w="1068625"/>
              </a:tblGrid>
              <a:tr h="332900">
                <a:tc>
                  <a:txBody>
                    <a:bodyPr/>
                    <a:lstStyle/>
                    <a:p>
                      <a:pPr marL="0" marR="0" lvl="0" indent="0" algn="l" rtl="0">
                        <a:lnSpc>
                          <a:spcPct val="100000"/>
                        </a:lnSpc>
                        <a:spcBef>
                          <a:spcPts val="0"/>
                        </a:spcBef>
                        <a:spcAft>
                          <a:spcPts val="0"/>
                        </a:spcAft>
                        <a:buNone/>
                      </a:pPr>
                      <a:r>
                        <a:rPr lang="en-US" sz="1800" u="none" strike="noStrike" cap="none"/>
                        <a:t>ALA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Actual Arg</a:t>
                      </a:r>
                      <a:endParaRPr sz="18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DATA1</a:t>
                      </a:r>
                      <a:endParaRPr sz="14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DATA2</a:t>
                      </a:r>
                      <a:endParaRPr sz="14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49"/>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Pass 2of 2 Pass Macroprocessor</a:t>
            </a:r>
            <a:endParaRPr sz="3200"/>
          </a:p>
        </p:txBody>
      </p:sp>
      <p:sp>
        <p:nvSpPr>
          <p:cNvPr id="743" name="Google Shape;743;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744" name="Google Shape;744;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745" name="Google Shape;745;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49</a:t>
            </a:fld>
            <a:endParaRPr/>
          </a:p>
        </p:txBody>
      </p:sp>
      <p:graphicFrame>
        <p:nvGraphicFramePr>
          <p:cNvPr id="746" name="Google Shape;746;p49"/>
          <p:cNvGraphicFramePr/>
          <p:nvPr/>
        </p:nvGraphicFramePr>
        <p:xfrm>
          <a:off x="2742662" y="1604548"/>
          <a:ext cx="2765775" cy="2109150"/>
        </p:xfrm>
        <a:graphic>
          <a:graphicData uri="http://schemas.openxmlformats.org/drawingml/2006/table">
            <a:tbl>
              <a:tblPr firstRow="1" bandRow="1">
                <a:noFill/>
                <a:tableStyleId>{91DD9D71-69AD-4F2A-83C5-D315D47F32D6}</a:tableStyleId>
              </a:tblPr>
              <a:tblGrid>
                <a:gridCol w="923925"/>
                <a:gridCol w="1841850"/>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MOVER AREG, #1</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ADD AREG,#2</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MOVEM AREG, #1</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sp>
        <p:nvSpPr>
          <p:cNvPr id="747" name="Google Shape;747;p49"/>
          <p:cNvSpPr txBox="1"/>
          <p:nvPr/>
        </p:nvSpPr>
        <p:spPr>
          <a:xfrm>
            <a:off x="2929203" y="1235790"/>
            <a:ext cx="198432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MDT(I/P to Pass 2)</a:t>
            </a:r>
            <a:endParaRPr sz="1600" b="1" i="0" u="none" strike="noStrike" cap="none">
              <a:solidFill>
                <a:srgbClr val="000000"/>
              </a:solidFill>
              <a:latin typeface="Arial"/>
              <a:ea typeface="Arial"/>
              <a:cs typeface="Arial"/>
              <a:sym typeface="Arial"/>
            </a:endParaRPr>
          </a:p>
        </p:txBody>
      </p:sp>
      <p:sp>
        <p:nvSpPr>
          <p:cNvPr id="748" name="Google Shape;748;p49"/>
          <p:cNvSpPr txBox="1"/>
          <p:nvPr/>
        </p:nvSpPr>
        <p:spPr>
          <a:xfrm>
            <a:off x="2768226" y="3846453"/>
            <a:ext cx="20571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 (I/P to Pass 2)</a:t>
            </a:r>
            <a:endParaRPr sz="1400" b="1" i="0" u="none" strike="noStrike" cap="none">
              <a:solidFill>
                <a:srgbClr val="000000"/>
              </a:solidFill>
              <a:latin typeface="Arial"/>
              <a:ea typeface="Arial"/>
              <a:cs typeface="Arial"/>
              <a:sym typeface="Arial"/>
            </a:endParaRPr>
          </a:p>
        </p:txBody>
      </p:sp>
      <p:graphicFrame>
        <p:nvGraphicFramePr>
          <p:cNvPr id="749" name="Google Shape;749;p49"/>
          <p:cNvGraphicFramePr/>
          <p:nvPr/>
        </p:nvGraphicFramePr>
        <p:xfrm>
          <a:off x="220338" y="1005839"/>
          <a:ext cx="2178700" cy="3372305"/>
        </p:xfrm>
        <a:graphic>
          <a:graphicData uri="http://schemas.openxmlformats.org/drawingml/2006/table">
            <a:tbl>
              <a:tblPr firstRow="1" bandRow="1">
                <a:noFill/>
                <a:tableStyleId>{91DD9D71-69AD-4F2A-83C5-D315D47F32D6}</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Output File after Pass 1(ie Input to Pass 2)</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solidFill>
                            <a:srgbClr val="E36C09"/>
                          </a:solidFill>
                        </a:rPr>
                        <a:t>INCR  DATA1,DATA2</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graphicFrame>
        <p:nvGraphicFramePr>
          <p:cNvPr id="750" name="Google Shape;750;p49"/>
          <p:cNvGraphicFramePr/>
          <p:nvPr/>
        </p:nvGraphicFramePr>
        <p:xfrm>
          <a:off x="385024" y="5504799"/>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sp>
        <p:nvSpPr>
          <p:cNvPr id="751" name="Google Shape;751;p49"/>
          <p:cNvSpPr txBox="1"/>
          <p:nvPr/>
        </p:nvSpPr>
        <p:spPr>
          <a:xfrm>
            <a:off x="340208" y="5090880"/>
            <a:ext cx="18521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 (I/P to Pass 2)</a:t>
            </a:r>
            <a:endParaRPr sz="1400" b="1" i="0" u="none" strike="noStrike" cap="none">
              <a:solidFill>
                <a:srgbClr val="000000"/>
              </a:solidFill>
              <a:latin typeface="Arial"/>
              <a:ea typeface="Arial"/>
              <a:cs typeface="Arial"/>
              <a:sym typeface="Arial"/>
            </a:endParaRPr>
          </a:p>
        </p:txBody>
      </p:sp>
      <p:graphicFrame>
        <p:nvGraphicFramePr>
          <p:cNvPr id="752" name="Google Shape;752;p49"/>
          <p:cNvGraphicFramePr/>
          <p:nvPr/>
        </p:nvGraphicFramePr>
        <p:xfrm>
          <a:off x="6112595" y="1158239"/>
          <a:ext cx="2178700" cy="4414195"/>
        </p:xfrm>
        <a:graphic>
          <a:graphicData uri="http://schemas.openxmlformats.org/drawingml/2006/table">
            <a:tbl>
              <a:tblPr firstRow="1" bandRow="1">
                <a:noFill/>
                <a:tableStyleId>{68504AED-5CF8-448F-9AF8-AC7CFE761405}</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t>Output File after Pass 2 (ie Expanded Code)</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START 200</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MOVER AREG, DATA1</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ADD AREG, DATA2</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MOVEM AREG, DATA3</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endParaRPr sz="1600" u="none" strike="noStrike" cap="none"/>
                    </a:p>
                  </a:txBody>
                  <a:tcPr marL="91450" marR="91450" marT="45725" marB="45725"/>
                </a:tc>
              </a:tr>
            </a:tbl>
          </a:graphicData>
        </a:graphic>
      </p:graphicFrame>
      <p:graphicFrame>
        <p:nvGraphicFramePr>
          <p:cNvPr id="753" name="Google Shape;753;p49"/>
          <p:cNvGraphicFramePr/>
          <p:nvPr/>
        </p:nvGraphicFramePr>
        <p:xfrm>
          <a:off x="2709612" y="4182607"/>
          <a:ext cx="2997125" cy="1249710"/>
        </p:xfrm>
        <a:graphic>
          <a:graphicData uri="http://schemas.openxmlformats.org/drawingml/2006/table">
            <a:tbl>
              <a:tblPr firstRow="1" bandRow="1">
                <a:noFill/>
                <a:tableStyleId>{91DD9D71-69AD-4F2A-83C5-D315D47F32D6}</a:tableStyleId>
              </a:tblPr>
              <a:tblGrid>
                <a:gridCol w="771725"/>
                <a:gridCol w="1156775"/>
                <a:gridCol w="1068625"/>
              </a:tblGrid>
              <a:tr h="332900">
                <a:tc>
                  <a:txBody>
                    <a:bodyPr/>
                    <a:lstStyle/>
                    <a:p>
                      <a:pPr marL="0" marR="0" lvl="0" indent="0" algn="l" rtl="0">
                        <a:lnSpc>
                          <a:spcPct val="100000"/>
                        </a:lnSpc>
                        <a:spcBef>
                          <a:spcPts val="0"/>
                        </a:spcBef>
                        <a:spcAft>
                          <a:spcPts val="0"/>
                        </a:spcAft>
                        <a:buNone/>
                      </a:pPr>
                      <a:r>
                        <a:rPr lang="en-US" sz="1800" u="none" strike="noStrike" cap="none"/>
                        <a:t>ALA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Actual Arg</a:t>
                      </a:r>
                      <a:endParaRPr sz="18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DATA1</a:t>
                      </a:r>
                      <a:endParaRPr sz="14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DATA2</a:t>
                      </a:r>
                      <a:endParaRPr sz="14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Introduction</a:t>
            </a:r>
            <a:endParaRPr/>
          </a:p>
        </p:txBody>
      </p:sp>
      <p:sp>
        <p:nvSpPr>
          <p:cNvPr id="179" name="Google Shape;179;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431800" algn="l" rtl="0">
              <a:lnSpc>
                <a:spcPct val="100000"/>
              </a:lnSpc>
              <a:spcBef>
                <a:spcPts val="640"/>
              </a:spcBef>
              <a:spcAft>
                <a:spcPts val="0"/>
              </a:spcAft>
              <a:buSzPts val="3200"/>
              <a:buChar char="•"/>
            </a:pPr>
            <a:r>
              <a:rPr lang="en-US" sz="2200">
                <a:latin typeface="Times New Roman"/>
                <a:ea typeface="Times New Roman"/>
                <a:cs typeface="Times New Roman"/>
                <a:sym typeface="Times New Roman"/>
              </a:rPr>
              <a:t>Macro instructions (macros) are single -line abbreviations for group of instructions.</a:t>
            </a:r>
            <a:endParaRPr/>
          </a:p>
          <a:p>
            <a:pPr marL="457200" lvl="0" indent="-431800" algn="l" rtl="0">
              <a:lnSpc>
                <a:spcPct val="100000"/>
              </a:lnSpc>
              <a:spcBef>
                <a:spcPts val="640"/>
              </a:spcBef>
              <a:spcAft>
                <a:spcPts val="0"/>
              </a:spcAft>
              <a:buSzPts val="3200"/>
              <a:buChar char="•"/>
            </a:pPr>
            <a:r>
              <a:rPr lang="en-US" sz="2200">
                <a:latin typeface="Times New Roman"/>
                <a:ea typeface="Times New Roman"/>
                <a:cs typeface="Times New Roman"/>
                <a:sym typeface="Times New Roman"/>
              </a:rPr>
              <a:t>Macros are used to provide a program generation facility through </a:t>
            </a:r>
            <a:r>
              <a:rPr lang="en-US" sz="2200" b="1">
                <a:latin typeface="Times New Roman"/>
                <a:ea typeface="Times New Roman"/>
                <a:cs typeface="Times New Roman"/>
                <a:sym typeface="Times New Roman"/>
              </a:rPr>
              <a:t>macro expansion</a:t>
            </a:r>
            <a:r>
              <a:rPr lang="en-US" sz="22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ts val="3200"/>
              <a:buChar char="•"/>
            </a:pPr>
            <a:r>
              <a:rPr lang="en-US" sz="2200">
                <a:latin typeface="Times New Roman"/>
                <a:ea typeface="Times New Roman"/>
                <a:cs typeface="Times New Roman"/>
                <a:sym typeface="Times New Roman"/>
              </a:rPr>
              <a:t>Many languages provide built in facilities for writing macros.</a:t>
            </a:r>
            <a:endParaRPr/>
          </a:p>
          <a:p>
            <a:pPr marL="457200" lvl="0" indent="-431800" algn="l" rtl="0">
              <a:lnSpc>
                <a:spcPct val="100000"/>
              </a:lnSpc>
              <a:spcBef>
                <a:spcPts val="640"/>
              </a:spcBef>
              <a:spcAft>
                <a:spcPts val="0"/>
              </a:spcAft>
              <a:buSzPts val="3200"/>
              <a:buNone/>
            </a:pPr>
            <a:r>
              <a:rPr lang="en-US" sz="2200">
                <a:latin typeface="Times New Roman"/>
                <a:ea typeface="Times New Roman"/>
                <a:cs typeface="Times New Roman"/>
                <a:sym typeface="Times New Roman"/>
              </a:rPr>
              <a:t> 	 e.g. PL/I, C, Ada and C++, Assembly languages.</a:t>
            </a:r>
            <a:endParaRPr/>
          </a:p>
          <a:p>
            <a:pPr marL="457200" lvl="0" indent="-431800" algn="l" rtl="0">
              <a:lnSpc>
                <a:spcPct val="100000"/>
              </a:lnSpc>
              <a:spcBef>
                <a:spcPts val="640"/>
              </a:spcBef>
              <a:spcAft>
                <a:spcPts val="0"/>
              </a:spcAft>
              <a:buSzPts val="3200"/>
              <a:buChar char="•"/>
            </a:pPr>
            <a:r>
              <a:rPr lang="en-US" sz="2200">
                <a:latin typeface="Times New Roman"/>
                <a:ea typeface="Times New Roman"/>
                <a:cs typeface="Times New Roman"/>
                <a:sym typeface="Times New Roman"/>
              </a:rPr>
              <a:t>Generating preprocessors or software tools like Awk of Unix  has an equivalent effect.</a:t>
            </a:r>
            <a:endParaRPr/>
          </a:p>
          <a:p>
            <a:pPr marL="457200" lvl="0" indent="-431800" algn="l" rtl="0">
              <a:lnSpc>
                <a:spcPct val="100000"/>
              </a:lnSpc>
              <a:spcBef>
                <a:spcPts val="640"/>
              </a:spcBef>
              <a:spcAft>
                <a:spcPts val="0"/>
              </a:spcAft>
              <a:buSzPts val="3200"/>
              <a:buChar char="•"/>
            </a:pPr>
            <a:r>
              <a:rPr lang="en-US" sz="2200" b="1">
                <a:latin typeface="Times New Roman"/>
                <a:ea typeface="Times New Roman"/>
                <a:cs typeface="Times New Roman"/>
                <a:sym typeface="Times New Roman"/>
              </a:rPr>
              <a:t>A macro is a unit of specification for program generation through expansion.</a:t>
            </a:r>
            <a:endParaRPr/>
          </a:p>
          <a:p>
            <a:pPr marL="457200" lvl="0" indent="-228600" algn="l" rtl="0">
              <a:lnSpc>
                <a:spcPct val="100000"/>
              </a:lnSpc>
              <a:spcBef>
                <a:spcPts val="640"/>
              </a:spcBef>
              <a:spcAft>
                <a:spcPts val="0"/>
              </a:spcAft>
              <a:buSzPts val="3200"/>
              <a:buNone/>
            </a:pPr>
            <a:endParaRPr sz="2400"/>
          </a:p>
          <a:p>
            <a:pPr marL="457200" lvl="0" indent="-431800" algn="l" rtl="0">
              <a:lnSpc>
                <a:spcPct val="100000"/>
              </a:lnSpc>
              <a:spcBef>
                <a:spcPts val="640"/>
              </a:spcBef>
              <a:spcAft>
                <a:spcPts val="0"/>
              </a:spcAft>
              <a:buSzPts val="3200"/>
              <a:buNone/>
            </a:pPr>
            <a:endParaRPr sz="2400"/>
          </a:p>
        </p:txBody>
      </p:sp>
      <p:sp>
        <p:nvSpPr>
          <p:cNvPr id="180" name="Google Shape;18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81" name="Google Shape;18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82" name="Google Shape;18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pic>
        <p:nvPicPr>
          <p:cNvPr id="183" name="Google Shape;183;p5"/>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50"/>
          <p:cNvSpPr txBox="1">
            <a:spLocks noGrp="1"/>
          </p:cNvSpPr>
          <p:nvPr>
            <p:ph type="title"/>
          </p:nvPr>
        </p:nvSpPr>
        <p:spPr>
          <a:xfrm>
            <a:off x="457200" y="274638"/>
            <a:ext cx="8229600" cy="6588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Pass 2of 2 Pass Macroprocessor</a:t>
            </a:r>
            <a:endParaRPr sz="3200"/>
          </a:p>
        </p:txBody>
      </p:sp>
      <p:sp>
        <p:nvSpPr>
          <p:cNvPr id="759" name="Google Shape;759;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760" name="Google Shape;760;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761" name="Google Shape;761;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50</a:t>
            </a:fld>
            <a:endParaRPr/>
          </a:p>
        </p:txBody>
      </p:sp>
      <p:graphicFrame>
        <p:nvGraphicFramePr>
          <p:cNvPr id="762" name="Google Shape;762;p50"/>
          <p:cNvGraphicFramePr/>
          <p:nvPr/>
        </p:nvGraphicFramePr>
        <p:xfrm>
          <a:off x="2742662" y="1604548"/>
          <a:ext cx="2765775" cy="2109150"/>
        </p:xfrm>
        <a:graphic>
          <a:graphicData uri="http://schemas.openxmlformats.org/drawingml/2006/table">
            <a:tbl>
              <a:tblPr firstRow="1" bandRow="1">
                <a:noFill/>
                <a:tableStyleId>{91DD9D71-69AD-4F2A-83C5-D315D47F32D6}</a:tableStyleId>
              </a:tblPr>
              <a:tblGrid>
                <a:gridCol w="923925"/>
                <a:gridCol w="1841850"/>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&amp;ARG1,&amp;ARG2</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MOVER AREG, #1</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ADD AREG,#2</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MOVEM AREG, #1</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a:p>
                  </a:txBody>
                  <a:tcPr marL="91450" marR="91450" marT="45725" marB="45725"/>
                </a:tc>
              </a:tr>
            </a:tbl>
          </a:graphicData>
        </a:graphic>
      </p:graphicFrame>
      <p:graphicFrame>
        <p:nvGraphicFramePr>
          <p:cNvPr id="763" name="Google Shape;763;p50"/>
          <p:cNvGraphicFramePr/>
          <p:nvPr/>
        </p:nvGraphicFramePr>
        <p:xfrm>
          <a:off x="2709612" y="4182607"/>
          <a:ext cx="2997125" cy="1249710"/>
        </p:xfrm>
        <a:graphic>
          <a:graphicData uri="http://schemas.openxmlformats.org/drawingml/2006/table">
            <a:tbl>
              <a:tblPr firstRow="1" bandRow="1">
                <a:noFill/>
                <a:tableStyleId>{91DD9D71-69AD-4F2A-83C5-D315D47F32D6}</a:tableStyleId>
              </a:tblPr>
              <a:tblGrid>
                <a:gridCol w="771725"/>
                <a:gridCol w="1156775"/>
                <a:gridCol w="1068625"/>
              </a:tblGrid>
              <a:tr h="332900">
                <a:tc>
                  <a:txBody>
                    <a:bodyPr/>
                    <a:lstStyle/>
                    <a:p>
                      <a:pPr marL="0" marR="0" lvl="0" indent="0" algn="l" rtl="0">
                        <a:lnSpc>
                          <a:spcPct val="100000"/>
                        </a:lnSpc>
                        <a:spcBef>
                          <a:spcPts val="0"/>
                        </a:spcBef>
                        <a:spcAft>
                          <a:spcPts val="0"/>
                        </a:spcAft>
                        <a:buNone/>
                      </a:pPr>
                      <a:r>
                        <a:rPr lang="en-US" sz="1800" u="none" strike="noStrike" cap="none"/>
                        <a:t>ALA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Actual Arg</a:t>
                      </a:r>
                      <a:endParaRPr sz="18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DATA1</a:t>
                      </a:r>
                      <a:endParaRPr sz="14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DATA2</a:t>
                      </a:r>
                      <a:endParaRPr sz="1400" u="none" strike="noStrike" cap="none"/>
                    </a:p>
                  </a:txBody>
                  <a:tcPr marL="91450" marR="91450" marT="45725" marB="45725"/>
                </a:tc>
              </a:tr>
            </a:tbl>
          </a:graphicData>
        </a:graphic>
      </p:graphicFrame>
      <p:sp>
        <p:nvSpPr>
          <p:cNvPr id="764" name="Google Shape;764;p50"/>
          <p:cNvSpPr txBox="1"/>
          <p:nvPr/>
        </p:nvSpPr>
        <p:spPr>
          <a:xfrm>
            <a:off x="2929203" y="1235790"/>
            <a:ext cx="198432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MDT(I/P to Pass 2)</a:t>
            </a:r>
            <a:endParaRPr sz="1600" b="1" i="0" u="none" strike="noStrike" cap="none">
              <a:solidFill>
                <a:srgbClr val="000000"/>
              </a:solidFill>
              <a:latin typeface="Arial"/>
              <a:ea typeface="Arial"/>
              <a:cs typeface="Arial"/>
              <a:sym typeface="Arial"/>
            </a:endParaRPr>
          </a:p>
        </p:txBody>
      </p:sp>
      <p:sp>
        <p:nvSpPr>
          <p:cNvPr id="765" name="Google Shape;765;p50"/>
          <p:cNvSpPr txBox="1"/>
          <p:nvPr/>
        </p:nvSpPr>
        <p:spPr>
          <a:xfrm>
            <a:off x="2768226" y="3846453"/>
            <a:ext cx="20571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 (I/P to Pass 2)</a:t>
            </a:r>
            <a:endParaRPr sz="1400" b="1" i="0" u="none" strike="noStrike" cap="none">
              <a:solidFill>
                <a:srgbClr val="000000"/>
              </a:solidFill>
              <a:latin typeface="Arial"/>
              <a:ea typeface="Arial"/>
              <a:cs typeface="Arial"/>
              <a:sym typeface="Arial"/>
            </a:endParaRPr>
          </a:p>
        </p:txBody>
      </p:sp>
      <p:graphicFrame>
        <p:nvGraphicFramePr>
          <p:cNvPr id="766" name="Google Shape;766;p50"/>
          <p:cNvGraphicFramePr/>
          <p:nvPr/>
        </p:nvGraphicFramePr>
        <p:xfrm>
          <a:off x="220338" y="1005835"/>
          <a:ext cx="2178700" cy="3621200"/>
        </p:xfrm>
        <a:graphic>
          <a:graphicData uri="http://schemas.openxmlformats.org/drawingml/2006/table">
            <a:tbl>
              <a:tblPr firstRow="1" bandRow="1">
                <a:noFill/>
                <a:tableStyleId>{91DD9D71-69AD-4F2A-83C5-D315D47F32D6}</a:tableStyleId>
              </a:tblPr>
              <a:tblGrid>
                <a:gridCol w="2178700"/>
              </a:tblGrid>
              <a:tr h="62187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Output File after Pass 1(ie Input to Pass 2)</a:t>
                      </a:r>
                      <a:endParaRPr sz="1600" u="none" strike="noStrike" cap="none">
                        <a:latin typeface="Times New Roman"/>
                        <a:ea typeface="Times New Roman"/>
                        <a:cs typeface="Times New Roman"/>
                        <a:sym typeface="Times New Roman"/>
                      </a:endParaRPr>
                    </a:p>
                  </a:txBody>
                  <a:tcPr marL="91450" marR="91450" marT="45725" marB="45725"/>
                </a:tc>
              </a:tr>
              <a:tr h="42847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START 200</a:t>
                      </a:r>
                      <a:endParaRPr/>
                    </a:p>
                  </a:txBody>
                  <a:tcPr marL="91450" marR="91450" marT="45725" marB="45725"/>
                </a:tc>
              </a:tr>
              <a:tr h="42847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428475">
                <a:tc>
                  <a:txBody>
                    <a:bodyPr/>
                    <a:lstStyle/>
                    <a:p>
                      <a:pPr marL="0" marR="0" lvl="0" indent="0" algn="l" rtl="0">
                        <a:lnSpc>
                          <a:spcPct val="100000"/>
                        </a:lnSpc>
                        <a:spcBef>
                          <a:spcPts val="0"/>
                        </a:spcBef>
                        <a:spcAft>
                          <a:spcPts val="0"/>
                        </a:spcAft>
                        <a:buNone/>
                      </a:pPr>
                      <a:r>
                        <a:rPr lang="en-US" sz="1600" u="none" strike="noStrike" cap="none"/>
                        <a:t>MOVEM BREG,M</a:t>
                      </a:r>
                      <a:endParaRPr/>
                    </a:p>
                  </a:txBody>
                  <a:tcPr marL="91450" marR="91450" marT="45725" marB="45725"/>
                </a:tc>
              </a:tr>
              <a:tr h="428475">
                <a:tc>
                  <a:txBody>
                    <a:bodyPr/>
                    <a:lstStyle/>
                    <a:p>
                      <a:pPr marL="0" marR="0" lvl="0" indent="0" algn="l" rtl="0">
                        <a:lnSpc>
                          <a:spcPct val="100000"/>
                        </a:lnSpc>
                        <a:spcBef>
                          <a:spcPts val="0"/>
                        </a:spcBef>
                        <a:spcAft>
                          <a:spcPts val="0"/>
                        </a:spcAft>
                        <a:buNone/>
                      </a:pPr>
                      <a:r>
                        <a:rPr lang="en-US" sz="1600" b="1" u="none" strike="noStrike" cap="none">
                          <a:solidFill>
                            <a:srgbClr val="E36C09"/>
                          </a:solidFill>
                        </a:rPr>
                        <a:t>INCR  DATA1,DATA2</a:t>
                      </a:r>
                      <a:endParaRPr/>
                    </a:p>
                  </a:txBody>
                  <a:tcPr marL="91450" marR="91450" marT="45725" marB="45725"/>
                </a:tc>
              </a:tr>
              <a:tr h="428475">
                <a:tc>
                  <a:txBody>
                    <a:bodyPr/>
                    <a:lstStyle/>
                    <a:p>
                      <a:pPr marL="0" marR="0" lvl="0" indent="0" algn="l" rtl="0">
                        <a:lnSpc>
                          <a:spcPct val="100000"/>
                        </a:lnSpc>
                        <a:spcBef>
                          <a:spcPts val="0"/>
                        </a:spcBef>
                        <a:spcAft>
                          <a:spcPts val="0"/>
                        </a:spcAft>
                        <a:buNone/>
                      </a:pPr>
                      <a:r>
                        <a:rPr lang="en-US" sz="1600" u="none" strike="noStrike" cap="none"/>
                        <a:t>DATA1 DC 5</a:t>
                      </a:r>
                      <a:endParaRPr/>
                    </a:p>
                  </a:txBody>
                  <a:tcPr marL="91450" marR="91450" marT="45725" marB="45725"/>
                </a:tc>
              </a:tr>
              <a:tr h="428475">
                <a:tc>
                  <a:txBody>
                    <a:bodyPr/>
                    <a:lstStyle/>
                    <a:p>
                      <a:pPr marL="0" marR="0" lvl="0" indent="0" algn="l" rtl="0">
                        <a:lnSpc>
                          <a:spcPct val="100000"/>
                        </a:lnSpc>
                        <a:spcBef>
                          <a:spcPts val="0"/>
                        </a:spcBef>
                        <a:spcAft>
                          <a:spcPts val="0"/>
                        </a:spcAft>
                        <a:buNone/>
                      </a:pPr>
                      <a:r>
                        <a:rPr lang="en-US" sz="1600" u="none" strike="noStrike" cap="none"/>
                        <a:t>DATA2 DC 10</a:t>
                      </a:r>
                      <a:endParaRPr sz="1600" u="none" strike="noStrike" cap="none"/>
                    </a:p>
                  </a:txBody>
                  <a:tcPr marL="91450" marR="91450" marT="45725" marB="45725"/>
                </a:tc>
              </a:tr>
              <a:tr h="428475">
                <a:tc>
                  <a:txBody>
                    <a:bodyPr/>
                    <a:lstStyle/>
                    <a:p>
                      <a:pPr marL="0" marR="0" lvl="0" indent="0" algn="l" rtl="0">
                        <a:lnSpc>
                          <a:spcPct val="100000"/>
                        </a:lnSpc>
                        <a:spcBef>
                          <a:spcPts val="0"/>
                        </a:spcBef>
                        <a:spcAft>
                          <a:spcPts val="0"/>
                        </a:spcAft>
                        <a:buNone/>
                      </a:pPr>
                      <a:r>
                        <a:rPr lang="en-US" sz="1600" u="none" strike="noStrike" cap="none"/>
                        <a:t>END</a:t>
                      </a:r>
                      <a:endParaRPr/>
                    </a:p>
                  </a:txBody>
                  <a:tcPr marL="91450" marR="91450" marT="45725" marB="45725"/>
                </a:tc>
              </a:tr>
            </a:tbl>
          </a:graphicData>
        </a:graphic>
      </p:graphicFrame>
      <p:graphicFrame>
        <p:nvGraphicFramePr>
          <p:cNvPr id="767" name="Google Shape;767;p50"/>
          <p:cNvGraphicFramePr/>
          <p:nvPr/>
        </p:nvGraphicFramePr>
        <p:xfrm>
          <a:off x="385024" y="5504799"/>
          <a:ext cx="4291325" cy="741700"/>
        </p:xfrm>
        <a:graphic>
          <a:graphicData uri="http://schemas.openxmlformats.org/drawingml/2006/table">
            <a:tbl>
              <a:tblPr firstRow="1" bandRow="1">
                <a:noFill/>
                <a:tableStyleId>{91DD9D71-69AD-4F2A-83C5-D315D47F32D6}</a:tableStyleId>
              </a:tblPr>
              <a:tblGrid>
                <a:gridCol w="1440400"/>
                <a:gridCol w="1462400"/>
                <a:gridCol w="13885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INCR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bl>
          </a:graphicData>
        </a:graphic>
      </p:graphicFrame>
      <p:sp>
        <p:nvSpPr>
          <p:cNvPr id="768" name="Google Shape;768;p50"/>
          <p:cNvSpPr txBox="1"/>
          <p:nvPr/>
        </p:nvSpPr>
        <p:spPr>
          <a:xfrm>
            <a:off x="340208" y="5090880"/>
            <a:ext cx="18521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 (I/P to Pass 2)</a:t>
            </a:r>
            <a:endParaRPr sz="1400" b="1" i="0" u="none" strike="noStrike" cap="none">
              <a:solidFill>
                <a:srgbClr val="000000"/>
              </a:solidFill>
              <a:latin typeface="Arial"/>
              <a:ea typeface="Arial"/>
              <a:cs typeface="Arial"/>
              <a:sym typeface="Arial"/>
            </a:endParaRPr>
          </a:p>
        </p:txBody>
      </p:sp>
      <p:graphicFrame>
        <p:nvGraphicFramePr>
          <p:cNvPr id="769" name="Google Shape;769;p50"/>
          <p:cNvGraphicFramePr/>
          <p:nvPr/>
        </p:nvGraphicFramePr>
        <p:xfrm>
          <a:off x="6112595" y="1158239"/>
          <a:ext cx="2178700" cy="4414195"/>
        </p:xfrm>
        <a:graphic>
          <a:graphicData uri="http://schemas.openxmlformats.org/drawingml/2006/table">
            <a:tbl>
              <a:tblPr firstRow="1" bandRow="1">
                <a:noFill/>
                <a:tableStyleId>{68504AED-5CF8-448F-9AF8-AC7CFE761405}</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t>Output File after Pass 2 (ie Expanded Code)</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START 200</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MOVER  AREG,=‘1’</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MOVEM BREG,M</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MOVER AREG, DATA1</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ADD AREG, DATA2</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MOVEM AREG, DATA3</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DATA1 DC 5</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DATA2 DC 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t>END</a:t>
                      </a:r>
                      <a:endParaRPr sz="16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775" name="Google Shape;775;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776" name="Google Shape;776;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51</a:t>
            </a:fld>
            <a:endParaRPr/>
          </a:p>
        </p:txBody>
      </p:sp>
      <p:pic>
        <p:nvPicPr>
          <p:cNvPr id="777" name="Google Shape;777;p51" descr="Image result for macro processor pass 1 flowchart"/>
          <p:cNvPicPr preferRelativeResize="0"/>
          <p:nvPr/>
        </p:nvPicPr>
        <p:blipFill rotWithShape="1">
          <a:blip r:embed="rId3">
            <a:alphaModFix/>
          </a:blip>
          <a:srcRect/>
          <a:stretch/>
        </p:blipFill>
        <p:spPr>
          <a:xfrm>
            <a:off x="1" y="182880"/>
            <a:ext cx="8440614" cy="6675120"/>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52"/>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Contd..</a:t>
            </a:r>
            <a:endParaRPr/>
          </a:p>
        </p:txBody>
      </p:sp>
      <p:sp>
        <p:nvSpPr>
          <p:cNvPr id="783" name="Google Shape;783;p52"/>
          <p:cNvSpPr txBox="1">
            <a:spLocks noGrp="1"/>
          </p:cNvSpPr>
          <p:nvPr>
            <p:ph type="body" idx="1"/>
          </p:nvPr>
        </p:nvSpPr>
        <p:spPr>
          <a:xfrm>
            <a:off x="815926" y="900332"/>
            <a:ext cx="7870874" cy="5225831"/>
          </a:xfrm>
          <a:prstGeom prst="rect">
            <a:avLst/>
          </a:prstGeom>
          <a:noFill/>
          <a:ln>
            <a:noFill/>
          </a:ln>
        </p:spPr>
        <p:txBody>
          <a:bodyPr spcFirstLastPara="1" wrap="square" lIns="91425" tIns="45700" rIns="91425" bIns="45700" anchor="t" anchorCtr="0">
            <a:normAutofit fontScale="85000" lnSpcReduction="20000"/>
          </a:bodyPr>
          <a:lstStyle/>
          <a:p>
            <a:pPr marL="457200" lvl="0" indent="-431800" algn="l" rtl="0">
              <a:lnSpc>
                <a:spcPct val="100000"/>
              </a:lnSpc>
              <a:spcBef>
                <a:spcPts val="640"/>
              </a:spcBef>
              <a:spcAft>
                <a:spcPts val="0"/>
              </a:spcAft>
              <a:buSzPct val="188235"/>
              <a:buNone/>
            </a:pPr>
            <a:r>
              <a:rPr lang="en-US" sz="2000" b="1">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188235"/>
              <a:buNone/>
            </a:pPr>
            <a:r>
              <a:rPr lang="en-US" sz="2000" b="1">
                <a:latin typeface="Times New Roman"/>
                <a:ea typeface="Times New Roman"/>
                <a:cs typeface="Times New Roman"/>
                <a:sym typeface="Times New Roman"/>
              </a:rPr>
              <a:t>            …….. </a:t>
            </a:r>
            <a:endParaRPr/>
          </a:p>
          <a:p>
            <a:pPr marL="457200" lvl="0" indent="-431800" algn="l" rtl="0">
              <a:lnSpc>
                <a:spcPct val="100000"/>
              </a:lnSpc>
              <a:spcBef>
                <a:spcPts val="640"/>
              </a:spcBef>
              <a:spcAft>
                <a:spcPts val="0"/>
              </a:spcAft>
              <a:buSzPct val="188235"/>
              <a:buNone/>
            </a:pPr>
            <a:r>
              <a:rPr lang="en-US" sz="2000"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188235"/>
              <a:buNone/>
            </a:pPr>
            <a:r>
              <a:rPr lang="en-US" sz="2000" b="1">
                <a:solidFill>
                  <a:srgbClr val="FF0000"/>
                </a:solidFill>
                <a:latin typeface="Times New Roman"/>
                <a:ea typeface="Times New Roman"/>
                <a:cs typeface="Times New Roman"/>
                <a:sym typeface="Times New Roman"/>
              </a:rPr>
              <a:t>            IN</a:t>
            </a:r>
            <a:r>
              <a:rPr lang="en-US" sz="2000">
                <a:solidFill>
                  <a:srgbClr val="FF0000"/>
                </a:solidFill>
                <a:latin typeface="Times New Roman"/>
                <a:ea typeface="Times New Roman"/>
                <a:cs typeface="Times New Roman"/>
                <a:sym typeface="Times New Roman"/>
              </a:rPr>
              <a:t>CR</a:t>
            </a:r>
            <a:r>
              <a:rPr lang="en-US" sz="2000">
                <a:latin typeface="Times New Roman"/>
                <a:ea typeface="Times New Roman"/>
                <a:cs typeface="Times New Roman"/>
                <a:sym typeface="Times New Roman"/>
              </a:rPr>
              <a:t>    </a:t>
            </a:r>
            <a:r>
              <a:rPr lang="en-US" sz="2000" b="1">
                <a:latin typeface="Times New Roman"/>
                <a:ea typeface="Times New Roman"/>
                <a:cs typeface="Times New Roman"/>
                <a:sym typeface="Times New Roman"/>
              </a:rPr>
              <a:t>&amp;ARG1,&amp;ARG2,&amp;ARG3</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A            1,  &amp;ARG1</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A             2, &amp;ARG2</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A            3,  &amp;ARG3</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a:t>
            </a:r>
            <a:r>
              <a:rPr lang="en-US" sz="2000" b="1">
                <a:latin typeface="Times New Roman"/>
                <a:ea typeface="Times New Roman"/>
                <a:cs typeface="Times New Roman"/>
                <a:sym typeface="Times New Roman"/>
              </a:rPr>
              <a:t> MEND</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188235"/>
              <a:buNone/>
            </a:pPr>
            <a:r>
              <a:rPr lang="en-US" sz="2000">
                <a:solidFill>
                  <a:srgbClr val="FF0000"/>
                </a:solidFill>
                <a:latin typeface="Times New Roman"/>
                <a:ea typeface="Times New Roman"/>
                <a:cs typeface="Times New Roman"/>
                <a:sym typeface="Times New Roman"/>
              </a:rPr>
              <a:t>              INCR </a:t>
            </a:r>
            <a:r>
              <a:rPr lang="en-US" sz="2000">
                <a:latin typeface="Times New Roman"/>
                <a:ea typeface="Times New Roman"/>
                <a:cs typeface="Times New Roman"/>
                <a:sym typeface="Times New Roman"/>
              </a:rPr>
              <a:t>  DATA1,DATA2,DATA3</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188235"/>
              <a:buNone/>
            </a:pPr>
            <a:r>
              <a:rPr lang="en-US" sz="2000">
                <a:solidFill>
                  <a:srgbClr val="FF0000"/>
                </a:solidFill>
                <a:latin typeface="Times New Roman"/>
                <a:ea typeface="Times New Roman"/>
                <a:cs typeface="Times New Roman"/>
                <a:sym typeface="Times New Roman"/>
              </a:rPr>
              <a:t>               INCR</a:t>
            </a:r>
            <a:r>
              <a:rPr lang="en-US" sz="2000">
                <a:latin typeface="Times New Roman"/>
                <a:ea typeface="Times New Roman"/>
                <a:cs typeface="Times New Roman"/>
                <a:sym typeface="Times New Roman"/>
              </a:rPr>
              <a:t>   DATA3,DATA2,DATA1</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DATA1  DC F’5’</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DATA2   DC F’10’</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DATA3   DC F’15’</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END </a:t>
            </a:r>
            <a:endParaRPr/>
          </a:p>
        </p:txBody>
      </p:sp>
      <p:sp>
        <p:nvSpPr>
          <p:cNvPr id="784" name="Google Shape;784;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785" name="Google Shape;785;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786" name="Google Shape;786;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52</a:t>
            </a:fld>
            <a:endParaRPr/>
          </a:p>
        </p:txBody>
      </p:sp>
      <p:pic>
        <p:nvPicPr>
          <p:cNvPr id="787" name="Google Shape;787;p52"/>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53"/>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Contd…</a:t>
            </a:r>
            <a:endParaRPr/>
          </a:p>
        </p:txBody>
      </p:sp>
      <p:sp>
        <p:nvSpPr>
          <p:cNvPr id="793" name="Google Shape;793;p53"/>
          <p:cNvSpPr txBox="1">
            <a:spLocks noGrp="1"/>
          </p:cNvSpPr>
          <p:nvPr>
            <p:ph type="body" idx="1"/>
          </p:nvPr>
        </p:nvSpPr>
        <p:spPr>
          <a:xfrm>
            <a:off x="209320" y="848300"/>
            <a:ext cx="3040656" cy="5805888"/>
          </a:xfrm>
          <a:prstGeom prst="rect">
            <a:avLst/>
          </a:prstGeom>
          <a:noFill/>
          <a:ln>
            <a:noFill/>
          </a:ln>
        </p:spPr>
        <p:txBody>
          <a:bodyPr spcFirstLastPara="1" wrap="square" lIns="91425" tIns="45700" rIns="91425" bIns="45700" anchor="t" anchorCtr="0">
            <a:noAutofit/>
          </a:bodyPr>
          <a:lstStyle/>
          <a:p>
            <a:pPr marL="457200" lvl="0" indent="-431800" algn="l" rtl="0">
              <a:lnSpc>
                <a:spcPct val="100000"/>
              </a:lnSpc>
              <a:spcBef>
                <a:spcPts val="640"/>
              </a:spcBef>
              <a:spcAft>
                <a:spcPts val="0"/>
              </a:spcAft>
              <a:buSzPts val="3200"/>
              <a:buNone/>
            </a:pPr>
            <a:r>
              <a:rPr lang="en-US" sz="1200" b="1">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ts val="3200"/>
              <a:buNone/>
            </a:pPr>
            <a:r>
              <a:rPr lang="en-US" sz="1200" b="1">
                <a:latin typeface="Times New Roman"/>
                <a:ea typeface="Times New Roman"/>
                <a:cs typeface="Times New Roman"/>
                <a:sym typeface="Times New Roman"/>
              </a:rPr>
              <a:t>            </a:t>
            </a:r>
            <a:r>
              <a:rPr lang="en-US" sz="1200">
                <a:latin typeface="Times New Roman"/>
                <a:ea typeface="Times New Roman"/>
                <a:cs typeface="Times New Roman"/>
                <a:sym typeface="Times New Roman"/>
              </a:rPr>
              <a:t>MOVER  AREG,A</a:t>
            </a:r>
            <a:endParaRPr/>
          </a:p>
          <a:p>
            <a:pPr marL="457200" lvl="0" indent="-431800" algn="l" rtl="0">
              <a:lnSpc>
                <a:spcPct val="100000"/>
              </a:lnSpc>
              <a:spcBef>
                <a:spcPts val="640"/>
              </a:spcBef>
              <a:spcAft>
                <a:spcPts val="0"/>
              </a:spcAft>
              <a:buSzPts val="3200"/>
              <a:buNone/>
            </a:pPr>
            <a:r>
              <a:rPr lang="en-US" sz="1200">
                <a:latin typeface="Times New Roman"/>
                <a:ea typeface="Times New Roman"/>
                <a:cs typeface="Times New Roman"/>
                <a:sym typeface="Times New Roman"/>
              </a:rPr>
              <a:t>            MOVEM AREG,B</a:t>
            </a:r>
            <a:endParaRPr/>
          </a:p>
          <a:p>
            <a:pPr marL="457200" lvl="0" indent="-431800" algn="l" rtl="0">
              <a:lnSpc>
                <a:spcPct val="100000"/>
              </a:lnSpc>
              <a:spcBef>
                <a:spcPts val="640"/>
              </a:spcBef>
              <a:spcAft>
                <a:spcPts val="0"/>
              </a:spcAft>
              <a:buSzPts val="3200"/>
              <a:buNone/>
            </a:pPr>
            <a:r>
              <a:rPr lang="en-US" sz="1200">
                <a:latin typeface="Times New Roman"/>
                <a:ea typeface="Times New Roman"/>
                <a:cs typeface="Times New Roman"/>
                <a:sym typeface="Times New Roman"/>
              </a:rPr>
              <a:t>           </a:t>
            </a:r>
            <a:r>
              <a:rPr lang="en-US" sz="1200" b="1">
                <a:solidFill>
                  <a:srgbClr val="E36C09"/>
                </a:solidFill>
                <a:latin typeface="Times New Roman"/>
                <a:ea typeface="Times New Roman"/>
                <a:cs typeface="Times New Roman"/>
                <a:sym typeface="Times New Roman"/>
              </a:rPr>
              <a:t>MACRO</a:t>
            </a:r>
            <a:endParaRPr sz="1200" b="1">
              <a:solidFill>
                <a:srgbClr val="E36C09"/>
              </a:solidFill>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None/>
            </a:pPr>
            <a:r>
              <a:rPr lang="en-US" sz="1200">
                <a:solidFill>
                  <a:srgbClr val="E36C09"/>
                </a:solidFill>
                <a:latin typeface="Times New Roman"/>
                <a:ea typeface="Times New Roman"/>
                <a:cs typeface="Times New Roman"/>
                <a:sym typeface="Times New Roman"/>
              </a:rPr>
              <a:t>            VARY  </a:t>
            </a:r>
            <a:r>
              <a:rPr lang="en-US" sz="1200" b="1">
                <a:solidFill>
                  <a:srgbClr val="E36C09"/>
                </a:solidFill>
                <a:latin typeface="Times New Roman"/>
                <a:ea typeface="Times New Roman"/>
                <a:cs typeface="Times New Roman"/>
                <a:sym typeface="Times New Roman"/>
              </a:rPr>
              <a:t>  &amp;ARG1,&amp;ARG2</a:t>
            </a:r>
            <a:endParaRPr/>
          </a:p>
          <a:p>
            <a:pPr marL="457200" lvl="0" indent="-431800" algn="l" rtl="0">
              <a:lnSpc>
                <a:spcPct val="100000"/>
              </a:lnSpc>
              <a:spcBef>
                <a:spcPts val="640"/>
              </a:spcBef>
              <a:spcAft>
                <a:spcPts val="0"/>
              </a:spcAft>
              <a:buSzPts val="3200"/>
              <a:buNone/>
            </a:pPr>
            <a:r>
              <a:rPr lang="en-US" sz="1200">
                <a:solidFill>
                  <a:srgbClr val="E36C09"/>
                </a:solidFill>
                <a:latin typeface="Times New Roman"/>
                <a:ea typeface="Times New Roman"/>
                <a:cs typeface="Times New Roman"/>
                <a:sym typeface="Times New Roman"/>
              </a:rPr>
              <a:t>             L      1,F’5’</a:t>
            </a:r>
            <a:endParaRPr/>
          </a:p>
          <a:p>
            <a:pPr marL="457200" lvl="0" indent="-431800" algn="l" rtl="0">
              <a:lnSpc>
                <a:spcPct val="100000"/>
              </a:lnSpc>
              <a:spcBef>
                <a:spcPts val="640"/>
              </a:spcBef>
              <a:spcAft>
                <a:spcPts val="0"/>
              </a:spcAft>
              <a:buSzPts val="3200"/>
              <a:buNone/>
            </a:pPr>
            <a:r>
              <a:rPr lang="en-US" sz="1200">
                <a:solidFill>
                  <a:srgbClr val="E36C09"/>
                </a:solidFill>
                <a:latin typeface="Times New Roman"/>
                <a:ea typeface="Times New Roman"/>
                <a:cs typeface="Times New Roman"/>
                <a:sym typeface="Times New Roman"/>
              </a:rPr>
              <a:t>             A      1,&amp;ARG1</a:t>
            </a:r>
            <a:endParaRPr/>
          </a:p>
          <a:p>
            <a:pPr marL="457200" lvl="0" indent="-431800" algn="l" rtl="0">
              <a:lnSpc>
                <a:spcPct val="100000"/>
              </a:lnSpc>
              <a:spcBef>
                <a:spcPts val="640"/>
              </a:spcBef>
              <a:spcAft>
                <a:spcPts val="0"/>
              </a:spcAft>
              <a:buSzPts val="3200"/>
              <a:buNone/>
            </a:pPr>
            <a:r>
              <a:rPr lang="en-US" sz="1200">
                <a:solidFill>
                  <a:srgbClr val="E36C09"/>
                </a:solidFill>
                <a:latin typeface="Times New Roman"/>
                <a:ea typeface="Times New Roman"/>
                <a:cs typeface="Times New Roman"/>
                <a:sym typeface="Times New Roman"/>
              </a:rPr>
              <a:t>             A      1,&amp;ARG2</a:t>
            </a:r>
            <a:endParaRPr/>
          </a:p>
          <a:p>
            <a:pPr marL="457200" lvl="0" indent="-431800" algn="l" rtl="0">
              <a:lnSpc>
                <a:spcPct val="100000"/>
              </a:lnSpc>
              <a:spcBef>
                <a:spcPts val="640"/>
              </a:spcBef>
              <a:spcAft>
                <a:spcPts val="0"/>
              </a:spcAft>
              <a:buSzPts val="3200"/>
              <a:buNone/>
            </a:pPr>
            <a:r>
              <a:rPr lang="en-US" sz="1200">
                <a:solidFill>
                  <a:srgbClr val="E36C09"/>
                </a:solidFill>
                <a:latin typeface="Times New Roman"/>
                <a:ea typeface="Times New Roman"/>
                <a:cs typeface="Times New Roman"/>
                <a:sym typeface="Times New Roman"/>
              </a:rPr>
              <a:t>            </a:t>
            </a:r>
            <a:r>
              <a:rPr lang="en-US" sz="1200" b="1">
                <a:solidFill>
                  <a:srgbClr val="E36C09"/>
                </a:solidFill>
                <a:latin typeface="Times New Roman"/>
                <a:ea typeface="Times New Roman"/>
                <a:cs typeface="Times New Roman"/>
                <a:sym typeface="Times New Roman"/>
              </a:rPr>
              <a:t> MEND</a:t>
            </a:r>
            <a:endParaRPr/>
          </a:p>
          <a:p>
            <a:pPr marL="457200" lvl="0" indent="-431800" algn="l" rtl="0">
              <a:lnSpc>
                <a:spcPct val="100000"/>
              </a:lnSpc>
              <a:spcBef>
                <a:spcPts val="640"/>
              </a:spcBef>
              <a:spcAft>
                <a:spcPts val="0"/>
              </a:spcAft>
              <a:buSzPts val="3200"/>
              <a:buNone/>
            </a:pPr>
            <a:r>
              <a:rPr lang="en-US" sz="1200" b="1">
                <a:latin typeface="Times New Roman"/>
                <a:ea typeface="Times New Roman"/>
                <a:cs typeface="Times New Roman"/>
                <a:sym typeface="Times New Roman"/>
              </a:rPr>
              <a:t>            </a:t>
            </a:r>
            <a:r>
              <a:rPr lang="en-US" sz="1200" b="1">
                <a:solidFill>
                  <a:srgbClr val="953734"/>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ts val="3200"/>
              <a:buNone/>
            </a:pPr>
            <a:r>
              <a:rPr lang="en-US" sz="1200" b="1">
                <a:solidFill>
                  <a:srgbClr val="953734"/>
                </a:solidFill>
                <a:latin typeface="Times New Roman"/>
                <a:ea typeface="Times New Roman"/>
                <a:cs typeface="Times New Roman"/>
                <a:sym typeface="Times New Roman"/>
              </a:rPr>
              <a:t>            IN</a:t>
            </a:r>
            <a:r>
              <a:rPr lang="en-US" sz="1200">
                <a:solidFill>
                  <a:srgbClr val="953734"/>
                </a:solidFill>
                <a:latin typeface="Times New Roman"/>
                <a:ea typeface="Times New Roman"/>
                <a:cs typeface="Times New Roman"/>
                <a:sym typeface="Times New Roman"/>
              </a:rPr>
              <a:t>CR    </a:t>
            </a:r>
            <a:r>
              <a:rPr lang="en-US" sz="1200" b="1">
                <a:solidFill>
                  <a:srgbClr val="953734"/>
                </a:solidFill>
                <a:latin typeface="Times New Roman"/>
                <a:ea typeface="Times New Roman"/>
                <a:cs typeface="Times New Roman"/>
                <a:sym typeface="Times New Roman"/>
              </a:rPr>
              <a:t>&amp;ARG3,&amp;ARG4,&amp;ARG5</a:t>
            </a:r>
            <a:endParaRPr sz="1200" b="1">
              <a:solidFill>
                <a:srgbClr val="953734"/>
              </a:solidFill>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None/>
            </a:pPr>
            <a:r>
              <a:rPr lang="en-US" sz="1200">
                <a:solidFill>
                  <a:srgbClr val="953734"/>
                </a:solidFill>
                <a:latin typeface="Times New Roman"/>
                <a:ea typeface="Times New Roman"/>
                <a:cs typeface="Times New Roman"/>
                <a:sym typeface="Times New Roman"/>
              </a:rPr>
              <a:t>              A            1,  &amp;ARG3</a:t>
            </a:r>
            <a:endParaRPr sz="1200">
              <a:solidFill>
                <a:srgbClr val="953734"/>
              </a:solidFill>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None/>
            </a:pPr>
            <a:r>
              <a:rPr lang="en-US" sz="1200">
                <a:solidFill>
                  <a:srgbClr val="953734"/>
                </a:solidFill>
                <a:latin typeface="Times New Roman"/>
                <a:ea typeface="Times New Roman"/>
                <a:cs typeface="Times New Roman"/>
                <a:sym typeface="Times New Roman"/>
              </a:rPr>
              <a:t>              A             2, &amp;ARG4</a:t>
            </a:r>
            <a:endParaRPr sz="1200">
              <a:solidFill>
                <a:srgbClr val="953734"/>
              </a:solidFill>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None/>
            </a:pPr>
            <a:r>
              <a:rPr lang="en-US" sz="1200">
                <a:solidFill>
                  <a:srgbClr val="953734"/>
                </a:solidFill>
                <a:latin typeface="Times New Roman"/>
                <a:ea typeface="Times New Roman"/>
                <a:cs typeface="Times New Roman"/>
                <a:sym typeface="Times New Roman"/>
              </a:rPr>
              <a:t>              A            3,  &amp;ARG5</a:t>
            </a:r>
            <a:endParaRPr sz="1200">
              <a:solidFill>
                <a:srgbClr val="953734"/>
              </a:solidFill>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None/>
            </a:pPr>
            <a:r>
              <a:rPr lang="en-US" sz="1200">
                <a:solidFill>
                  <a:srgbClr val="953734"/>
                </a:solidFill>
                <a:latin typeface="Times New Roman"/>
                <a:ea typeface="Times New Roman"/>
                <a:cs typeface="Times New Roman"/>
                <a:sym typeface="Times New Roman"/>
              </a:rPr>
              <a:t>            </a:t>
            </a:r>
            <a:r>
              <a:rPr lang="en-US" sz="1200" b="1">
                <a:solidFill>
                  <a:srgbClr val="953734"/>
                </a:solidFill>
                <a:latin typeface="Times New Roman"/>
                <a:ea typeface="Times New Roman"/>
                <a:cs typeface="Times New Roman"/>
                <a:sym typeface="Times New Roman"/>
              </a:rPr>
              <a:t> MEND</a:t>
            </a:r>
            <a:endParaRPr/>
          </a:p>
          <a:p>
            <a:pPr marL="457200" lvl="0" indent="-431800" algn="l" rtl="0">
              <a:lnSpc>
                <a:spcPct val="100000"/>
              </a:lnSpc>
              <a:spcBef>
                <a:spcPts val="640"/>
              </a:spcBef>
              <a:spcAft>
                <a:spcPts val="0"/>
              </a:spcAft>
              <a:buSzPts val="3200"/>
              <a:buNone/>
            </a:pPr>
            <a:r>
              <a:rPr lang="en-US" sz="1200">
                <a:solidFill>
                  <a:srgbClr val="FF0000"/>
                </a:solidFill>
                <a:latin typeface="Times New Roman"/>
                <a:ea typeface="Times New Roman"/>
                <a:cs typeface="Times New Roman"/>
                <a:sym typeface="Times New Roman"/>
              </a:rPr>
              <a:t>	INCR </a:t>
            </a:r>
            <a:r>
              <a:rPr lang="en-US" sz="1200">
                <a:latin typeface="Times New Roman"/>
                <a:ea typeface="Times New Roman"/>
                <a:cs typeface="Times New Roman"/>
                <a:sym typeface="Times New Roman"/>
              </a:rPr>
              <a:t>  DATA1,DATA2,DATA3</a:t>
            </a:r>
            <a:endParaRPr/>
          </a:p>
          <a:p>
            <a:pPr marL="457200" lvl="0" indent="-431800" algn="l" rtl="0">
              <a:lnSpc>
                <a:spcPct val="100000"/>
              </a:lnSpc>
              <a:spcBef>
                <a:spcPts val="640"/>
              </a:spcBef>
              <a:spcAft>
                <a:spcPts val="0"/>
              </a:spcAft>
              <a:buSzPts val="3200"/>
              <a:buNone/>
            </a:pPr>
            <a:r>
              <a:rPr lang="en-US" sz="1200">
                <a:solidFill>
                  <a:srgbClr val="FF0000"/>
                </a:solidFill>
                <a:latin typeface="Times New Roman"/>
                <a:ea typeface="Times New Roman"/>
                <a:cs typeface="Times New Roman"/>
                <a:sym typeface="Times New Roman"/>
              </a:rPr>
              <a:t>	VARY    </a:t>
            </a:r>
            <a:r>
              <a:rPr lang="en-US" sz="1200">
                <a:latin typeface="Times New Roman"/>
                <a:ea typeface="Times New Roman"/>
                <a:cs typeface="Times New Roman"/>
                <a:sym typeface="Times New Roman"/>
              </a:rPr>
              <a:t>DATA3,DATA2</a:t>
            </a:r>
            <a:endParaRPr/>
          </a:p>
          <a:p>
            <a:pPr marL="457200" lvl="0" indent="-431800" algn="l" rtl="0">
              <a:lnSpc>
                <a:spcPct val="100000"/>
              </a:lnSpc>
              <a:spcBef>
                <a:spcPts val="640"/>
              </a:spcBef>
              <a:spcAft>
                <a:spcPts val="0"/>
              </a:spcAft>
              <a:buSzPts val="3200"/>
              <a:buNone/>
            </a:pPr>
            <a:r>
              <a:rPr lang="en-US" sz="1200">
                <a:latin typeface="Times New Roman"/>
                <a:ea typeface="Times New Roman"/>
                <a:cs typeface="Times New Roman"/>
                <a:sym typeface="Times New Roman"/>
              </a:rPr>
              <a:t>	DATA1  DC F’5’</a:t>
            </a:r>
            <a:endParaRPr/>
          </a:p>
          <a:p>
            <a:pPr marL="457200" lvl="0" indent="-431800" algn="l" rtl="0">
              <a:lnSpc>
                <a:spcPct val="100000"/>
              </a:lnSpc>
              <a:spcBef>
                <a:spcPts val="640"/>
              </a:spcBef>
              <a:spcAft>
                <a:spcPts val="0"/>
              </a:spcAft>
              <a:buSzPts val="3200"/>
              <a:buNone/>
            </a:pPr>
            <a:r>
              <a:rPr lang="en-US" sz="1200">
                <a:latin typeface="Times New Roman"/>
                <a:ea typeface="Times New Roman"/>
                <a:cs typeface="Times New Roman"/>
                <a:sym typeface="Times New Roman"/>
              </a:rPr>
              <a:t>             DATA2   DC F’10’</a:t>
            </a:r>
            <a:endParaRPr/>
          </a:p>
          <a:p>
            <a:pPr marL="457200" lvl="0" indent="-431800" algn="l" rtl="0">
              <a:lnSpc>
                <a:spcPct val="100000"/>
              </a:lnSpc>
              <a:spcBef>
                <a:spcPts val="640"/>
              </a:spcBef>
              <a:spcAft>
                <a:spcPts val="0"/>
              </a:spcAft>
              <a:buSzPts val="3200"/>
              <a:buNone/>
            </a:pPr>
            <a:r>
              <a:rPr lang="en-US" sz="1200">
                <a:latin typeface="Times New Roman"/>
                <a:ea typeface="Times New Roman"/>
                <a:cs typeface="Times New Roman"/>
                <a:sym typeface="Times New Roman"/>
              </a:rPr>
              <a:t>             DATA3   DC F’15’</a:t>
            </a:r>
            <a:endParaRPr/>
          </a:p>
          <a:p>
            <a:pPr marL="457200" lvl="0" indent="-431800" algn="l" rtl="0">
              <a:lnSpc>
                <a:spcPct val="100000"/>
              </a:lnSpc>
              <a:spcBef>
                <a:spcPts val="640"/>
              </a:spcBef>
              <a:spcAft>
                <a:spcPts val="0"/>
              </a:spcAft>
              <a:buSzPts val="3200"/>
              <a:buNone/>
            </a:pPr>
            <a:r>
              <a:rPr lang="en-US" sz="1200">
                <a:latin typeface="Times New Roman"/>
                <a:ea typeface="Times New Roman"/>
                <a:cs typeface="Times New Roman"/>
                <a:sym typeface="Times New Roman"/>
              </a:rPr>
              <a:t> END</a:t>
            </a:r>
            <a:endParaRPr/>
          </a:p>
        </p:txBody>
      </p:sp>
      <p:sp>
        <p:nvSpPr>
          <p:cNvPr id="794" name="Google Shape;794;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795" name="Google Shape;795;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796" name="Google Shape;796;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53</a:t>
            </a:fld>
            <a:endParaRPr/>
          </a:p>
        </p:txBody>
      </p:sp>
      <p:pic>
        <p:nvPicPr>
          <p:cNvPr id="797" name="Google Shape;797;p53"/>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798" name="Google Shape;798;p53"/>
          <p:cNvGraphicFramePr/>
          <p:nvPr/>
        </p:nvGraphicFramePr>
        <p:xfrm>
          <a:off x="2876550" y="709198"/>
          <a:ext cx="3762375" cy="4039820"/>
        </p:xfrm>
        <a:graphic>
          <a:graphicData uri="http://schemas.openxmlformats.org/drawingml/2006/table">
            <a:tbl>
              <a:tblPr firstRow="1" bandRow="1">
                <a:noFill/>
                <a:tableStyleId>{91DD9D71-69AD-4F2A-83C5-D315D47F32D6}</a:tableStyleId>
              </a:tblPr>
              <a:tblGrid>
                <a:gridCol w="1256850"/>
                <a:gridCol w="2505525"/>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E36C09"/>
                          </a:solidFill>
                          <a:latin typeface="Times New Roman"/>
                          <a:ea typeface="Times New Roman"/>
                          <a:cs typeface="Times New Roman"/>
                          <a:sym typeface="Times New Roman"/>
                        </a:rPr>
                        <a:t> VARY  </a:t>
                      </a:r>
                      <a:r>
                        <a:rPr lang="en-US" sz="1400" b="1" u="none" strike="noStrike" cap="none">
                          <a:solidFill>
                            <a:srgbClr val="E36C09"/>
                          </a:solidFill>
                          <a:latin typeface="Times New Roman"/>
                          <a:ea typeface="Times New Roman"/>
                          <a:cs typeface="Times New Roman"/>
                          <a:sym typeface="Times New Roman"/>
                        </a:rPr>
                        <a:t>  &amp;ARG1,&amp;ARG2</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E36C09"/>
                          </a:solidFill>
                          <a:latin typeface="Times New Roman"/>
                          <a:ea typeface="Times New Roman"/>
                          <a:cs typeface="Times New Roman"/>
                          <a:sym typeface="Times New Roman"/>
                        </a:rPr>
                        <a:t> L      1,F’5’</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E36C09"/>
                          </a:solidFill>
                          <a:latin typeface="Times New Roman"/>
                          <a:ea typeface="Times New Roman"/>
                          <a:cs typeface="Times New Roman"/>
                          <a:sym typeface="Times New Roman"/>
                        </a:rPr>
                        <a:t> A      1, #1</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E36C09"/>
                          </a:solidFill>
                          <a:latin typeface="Times New Roman"/>
                          <a:ea typeface="Times New Roman"/>
                          <a:cs typeface="Times New Roman"/>
                          <a:sym typeface="Times New Roman"/>
                        </a:rPr>
                        <a:t>A      1#2</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latin typeface="Times New Roman"/>
                          <a:ea typeface="Times New Roman"/>
                          <a:cs typeface="Times New Roman"/>
                          <a:sym typeface="Times New Roman"/>
                        </a:rPr>
                        <a:t>MEND</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953734"/>
                          </a:solidFill>
                          <a:latin typeface="Times New Roman"/>
                          <a:ea typeface="Times New Roman"/>
                          <a:cs typeface="Times New Roman"/>
                          <a:sym typeface="Times New Roman"/>
                        </a:rPr>
                        <a:t> IN</a:t>
                      </a:r>
                      <a:r>
                        <a:rPr lang="en-US" sz="1400" u="none" strike="noStrike" cap="none">
                          <a:solidFill>
                            <a:srgbClr val="953734"/>
                          </a:solidFill>
                          <a:latin typeface="Times New Roman"/>
                          <a:ea typeface="Times New Roman"/>
                          <a:cs typeface="Times New Roman"/>
                          <a:sym typeface="Times New Roman"/>
                        </a:rPr>
                        <a:t>CR    </a:t>
                      </a:r>
                      <a:r>
                        <a:rPr lang="en-US" sz="1400" b="1" u="none" strike="noStrike" cap="none">
                          <a:solidFill>
                            <a:srgbClr val="953734"/>
                          </a:solidFill>
                          <a:latin typeface="Times New Roman"/>
                          <a:ea typeface="Times New Roman"/>
                          <a:cs typeface="Times New Roman"/>
                          <a:sym typeface="Times New Roman"/>
                        </a:rPr>
                        <a:t>&amp;ARG3,&amp;ARG4,&amp;ARG5</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953734"/>
                          </a:solidFill>
                          <a:latin typeface="Times New Roman"/>
                          <a:ea typeface="Times New Roman"/>
                          <a:cs typeface="Times New Roman"/>
                          <a:sym typeface="Times New Roman"/>
                        </a:rPr>
                        <a:t>A            1,  #3</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8</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953734"/>
                          </a:solidFill>
                          <a:latin typeface="Times New Roman"/>
                          <a:ea typeface="Times New Roman"/>
                          <a:cs typeface="Times New Roman"/>
                          <a:sym typeface="Times New Roman"/>
                        </a:rPr>
                        <a:t>A             2, #4</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953734"/>
                          </a:solidFill>
                          <a:latin typeface="Times New Roman"/>
                          <a:ea typeface="Times New Roman"/>
                          <a:cs typeface="Times New Roman"/>
                          <a:sym typeface="Times New Roman"/>
                        </a:rPr>
                        <a:t>A            3,  #5</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10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sz="1400" u="none" strike="noStrike" cap="none"/>
                    </a:p>
                  </a:txBody>
                  <a:tcPr marL="91450" marR="91450" marT="45725" marB="45725"/>
                </a:tc>
              </a:tr>
            </a:tbl>
          </a:graphicData>
        </a:graphic>
      </p:graphicFrame>
      <p:graphicFrame>
        <p:nvGraphicFramePr>
          <p:cNvPr id="799" name="Google Shape;799;p53"/>
          <p:cNvGraphicFramePr/>
          <p:nvPr/>
        </p:nvGraphicFramePr>
        <p:xfrm>
          <a:off x="5033712" y="4559272"/>
          <a:ext cx="3747400" cy="2164140"/>
        </p:xfrm>
        <a:graphic>
          <a:graphicData uri="http://schemas.openxmlformats.org/drawingml/2006/table">
            <a:tbl>
              <a:tblPr firstRow="1" bandRow="1">
                <a:noFill/>
                <a:tableStyleId>{91DD9D71-69AD-4F2A-83C5-D315D47F32D6}</a:tableStyleId>
              </a:tblPr>
              <a:tblGrid>
                <a:gridCol w="964900"/>
                <a:gridCol w="1446350"/>
                <a:gridCol w="1336150"/>
              </a:tblGrid>
              <a:tr h="332900">
                <a:tc>
                  <a:txBody>
                    <a:bodyPr/>
                    <a:lstStyle/>
                    <a:p>
                      <a:pPr marL="0" marR="0" lvl="0" indent="0" algn="l" rtl="0">
                        <a:lnSpc>
                          <a:spcPct val="100000"/>
                        </a:lnSpc>
                        <a:spcBef>
                          <a:spcPts val="0"/>
                        </a:spcBef>
                        <a:spcAft>
                          <a:spcPts val="0"/>
                        </a:spcAft>
                        <a:buNone/>
                      </a:pPr>
                      <a:r>
                        <a:rPr lang="en-US" sz="1800" u="none" strike="noStrike" cap="none"/>
                        <a:t>ALA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Actual Arg</a:t>
                      </a:r>
                      <a:endParaRPr sz="18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graphicFrame>
        <p:nvGraphicFramePr>
          <p:cNvPr id="800" name="Google Shape;800;p53"/>
          <p:cNvGraphicFramePr/>
          <p:nvPr/>
        </p:nvGraphicFramePr>
        <p:xfrm>
          <a:off x="2413849" y="5352399"/>
          <a:ext cx="5365575" cy="1112550"/>
        </p:xfrm>
        <a:graphic>
          <a:graphicData uri="http://schemas.openxmlformats.org/drawingml/2006/table">
            <a:tbl>
              <a:tblPr firstRow="1" bandRow="1">
                <a:noFill/>
                <a:tableStyleId>{91DD9D71-69AD-4F2A-83C5-D315D47F32D6}</a:tableStyleId>
              </a:tblPr>
              <a:tblGrid>
                <a:gridCol w="1800975"/>
                <a:gridCol w="1828475"/>
                <a:gridCol w="1736125"/>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E36C09"/>
                          </a:solidFill>
                          <a:latin typeface="Times New Roman"/>
                          <a:ea typeface="Times New Roman"/>
                          <a:cs typeface="Times New Roman"/>
                          <a:sym typeface="Times New Roman"/>
                        </a:rPr>
                        <a:t>VARY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solidFill>
                            <a:srgbClr val="953734"/>
                          </a:solidFill>
                          <a:latin typeface="Times New Roman"/>
                          <a:ea typeface="Times New Roman"/>
                          <a:cs typeface="Times New Roman"/>
                          <a:sym typeface="Times New Roman"/>
                        </a:rPr>
                        <a:t>IN</a:t>
                      </a:r>
                      <a:r>
                        <a:rPr lang="en-US" sz="1400" u="none" strike="noStrike" cap="none">
                          <a:solidFill>
                            <a:srgbClr val="953734"/>
                          </a:solidFill>
                          <a:latin typeface="Times New Roman"/>
                          <a:ea typeface="Times New Roman"/>
                          <a:cs typeface="Times New Roman"/>
                          <a:sym typeface="Times New Roman"/>
                        </a:rPr>
                        <a:t>CR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6</a:t>
                      </a:r>
                      <a:endParaRPr sz="1400" u="none" strike="noStrike" cap="none"/>
                    </a:p>
                  </a:txBody>
                  <a:tcPr marL="91450" marR="91450" marT="45725" marB="45725"/>
                </a:tc>
              </a:tr>
            </a:tbl>
          </a:graphicData>
        </a:graphic>
      </p:graphicFrame>
      <p:graphicFrame>
        <p:nvGraphicFramePr>
          <p:cNvPr id="801" name="Google Shape;801;p53"/>
          <p:cNvGraphicFramePr/>
          <p:nvPr/>
        </p:nvGraphicFramePr>
        <p:xfrm>
          <a:off x="6741245" y="1158239"/>
          <a:ext cx="2178700" cy="4289500"/>
        </p:xfrm>
        <a:graphic>
          <a:graphicData uri="http://schemas.openxmlformats.org/drawingml/2006/table">
            <a:tbl>
              <a:tblPr firstRow="1" bandRow="1">
                <a:noFill/>
                <a:tableStyleId>{68504AED-5CF8-448F-9AF8-AC7CFE761405}</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t>Op file</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latin typeface="Times New Roman"/>
                          <a:ea typeface="Times New Roman"/>
                          <a:cs typeface="Times New Roman"/>
                          <a:sym typeface="Times New Roman"/>
                        </a:rPr>
                        <a:t>START</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MOVER  AREG,A</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MOVEM AREG,B</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INCR </a:t>
                      </a:r>
                      <a:r>
                        <a:rPr lang="en-US" sz="1400" u="none" strike="noStrike" cap="none">
                          <a:latin typeface="Times New Roman"/>
                          <a:ea typeface="Times New Roman"/>
                          <a:cs typeface="Times New Roman"/>
                          <a:sym typeface="Times New Roman"/>
                        </a:rPr>
                        <a:t>  DATA1,DATA2,DATA3</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VARY    </a:t>
                      </a:r>
                      <a:r>
                        <a:rPr lang="en-US" sz="1400" u="none" strike="noStrike" cap="none">
                          <a:latin typeface="Times New Roman"/>
                          <a:ea typeface="Times New Roman"/>
                          <a:cs typeface="Times New Roman"/>
                          <a:sym typeface="Times New Roman"/>
                        </a:rPr>
                        <a:t>DATA3,DATA2</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DATA1  DC F’5’</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DATA2   DC F’10’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DATA3   DC F’15’</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 END</a:t>
                      </a:r>
                      <a:endParaRPr/>
                    </a:p>
                    <a:p>
                      <a:pPr marL="0" marR="0" lvl="0" indent="0" algn="l" rtl="0">
                        <a:lnSpc>
                          <a:spcPct val="100000"/>
                        </a:lnSpc>
                        <a:spcBef>
                          <a:spcPts val="0"/>
                        </a:spcBef>
                        <a:spcAft>
                          <a:spcPts val="0"/>
                        </a:spcAft>
                        <a:buNone/>
                      </a:pPr>
                      <a:endParaRPr sz="16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54"/>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Contd…</a:t>
            </a:r>
            <a:endParaRPr/>
          </a:p>
        </p:txBody>
      </p:sp>
      <p:sp>
        <p:nvSpPr>
          <p:cNvPr id="807" name="Google Shape;807;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808" name="Google Shape;808;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809" name="Google Shape;809;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54</a:t>
            </a:fld>
            <a:endParaRPr/>
          </a:p>
        </p:txBody>
      </p:sp>
      <p:pic>
        <p:nvPicPr>
          <p:cNvPr id="810" name="Google Shape;810;p54"/>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811" name="Google Shape;811;p54"/>
          <p:cNvGraphicFramePr/>
          <p:nvPr/>
        </p:nvGraphicFramePr>
        <p:xfrm>
          <a:off x="2876550" y="709198"/>
          <a:ext cx="3762375" cy="4039820"/>
        </p:xfrm>
        <a:graphic>
          <a:graphicData uri="http://schemas.openxmlformats.org/drawingml/2006/table">
            <a:tbl>
              <a:tblPr firstRow="1" bandRow="1">
                <a:noFill/>
                <a:tableStyleId>{91DD9D71-69AD-4F2A-83C5-D315D47F32D6}</a:tableStyleId>
              </a:tblPr>
              <a:tblGrid>
                <a:gridCol w="1256850"/>
                <a:gridCol w="2505525"/>
              </a:tblGrid>
              <a:tr h="523725">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Instruction</a:t>
                      </a:r>
                      <a:endParaRPr/>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E36C09"/>
                          </a:solidFill>
                          <a:latin typeface="Times New Roman"/>
                          <a:ea typeface="Times New Roman"/>
                          <a:cs typeface="Times New Roman"/>
                          <a:sym typeface="Times New Roman"/>
                        </a:rPr>
                        <a:t> VARY  </a:t>
                      </a:r>
                      <a:r>
                        <a:rPr lang="en-US" sz="1400" b="1" u="none" strike="noStrike" cap="none">
                          <a:solidFill>
                            <a:srgbClr val="E36C09"/>
                          </a:solidFill>
                          <a:latin typeface="Times New Roman"/>
                          <a:ea typeface="Times New Roman"/>
                          <a:cs typeface="Times New Roman"/>
                          <a:sym typeface="Times New Roman"/>
                        </a:rPr>
                        <a:t>  &amp;ARG1,&amp;ARG2</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E36C09"/>
                          </a:solidFill>
                          <a:latin typeface="Times New Roman"/>
                          <a:ea typeface="Times New Roman"/>
                          <a:cs typeface="Times New Roman"/>
                          <a:sym typeface="Times New Roman"/>
                        </a:rPr>
                        <a:t> L      1,F’5’</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E36C09"/>
                          </a:solidFill>
                          <a:latin typeface="Times New Roman"/>
                          <a:ea typeface="Times New Roman"/>
                          <a:cs typeface="Times New Roman"/>
                          <a:sym typeface="Times New Roman"/>
                        </a:rPr>
                        <a:t> A      1, #1</a:t>
                      </a:r>
                      <a:endParaRPr sz="1400" u="none" strike="noStrike" cap="none"/>
                    </a:p>
                  </a:txBody>
                  <a:tcPr marL="91450" marR="91450" marT="45725" marB="45725"/>
                </a:tc>
              </a:tr>
              <a:tr h="3080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E36C09"/>
                          </a:solidFill>
                          <a:latin typeface="Times New Roman"/>
                          <a:ea typeface="Times New Roman"/>
                          <a:cs typeface="Times New Roman"/>
                          <a:sym typeface="Times New Roman"/>
                        </a:rPr>
                        <a:t>A      1#2</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latin typeface="Times New Roman"/>
                          <a:ea typeface="Times New Roman"/>
                          <a:cs typeface="Times New Roman"/>
                          <a:sym typeface="Times New Roman"/>
                        </a:rPr>
                        <a:t>MEND</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953734"/>
                          </a:solidFill>
                          <a:latin typeface="Times New Roman"/>
                          <a:ea typeface="Times New Roman"/>
                          <a:cs typeface="Times New Roman"/>
                          <a:sym typeface="Times New Roman"/>
                        </a:rPr>
                        <a:t> IN</a:t>
                      </a:r>
                      <a:r>
                        <a:rPr lang="en-US" sz="1400" u="none" strike="noStrike" cap="none">
                          <a:solidFill>
                            <a:srgbClr val="953734"/>
                          </a:solidFill>
                          <a:latin typeface="Times New Roman"/>
                          <a:ea typeface="Times New Roman"/>
                          <a:cs typeface="Times New Roman"/>
                          <a:sym typeface="Times New Roman"/>
                        </a:rPr>
                        <a:t>CR    </a:t>
                      </a:r>
                      <a:r>
                        <a:rPr lang="en-US" sz="1400" b="1" u="none" strike="noStrike" cap="none">
                          <a:solidFill>
                            <a:srgbClr val="953734"/>
                          </a:solidFill>
                          <a:latin typeface="Times New Roman"/>
                          <a:ea typeface="Times New Roman"/>
                          <a:cs typeface="Times New Roman"/>
                          <a:sym typeface="Times New Roman"/>
                        </a:rPr>
                        <a:t>&amp;ARG3,&amp;ARG4,&amp;ARG5</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953734"/>
                          </a:solidFill>
                          <a:latin typeface="Times New Roman"/>
                          <a:ea typeface="Times New Roman"/>
                          <a:cs typeface="Times New Roman"/>
                          <a:sym typeface="Times New Roman"/>
                        </a:rPr>
                        <a:t>A            1,  #3</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8</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953734"/>
                          </a:solidFill>
                          <a:latin typeface="Times New Roman"/>
                          <a:ea typeface="Times New Roman"/>
                          <a:cs typeface="Times New Roman"/>
                          <a:sym typeface="Times New Roman"/>
                        </a:rPr>
                        <a:t>A             2, #4</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953734"/>
                          </a:solidFill>
                          <a:latin typeface="Times New Roman"/>
                          <a:ea typeface="Times New Roman"/>
                          <a:cs typeface="Times New Roman"/>
                          <a:sym typeface="Times New Roman"/>
                        </a:rPr>
                        <a:t>A            3,  #5</a:t>
                      </a:r>
                      <a:endParaRPr sz="1400" u="none" strike="noStrike" cap="none"/>
                    </a:p>
                  </a:txBody>
                  <a:tcPr marL="91450" marR="91450" marT="45725" marB="45725"/>
                </a:tc>
              </a:tr>
              <a:tr h="353125">
                <a:tc>
                  <a:txBody>
                    <a:bodyPr/>
                    <a:lstStyle/>
                    <a:p>
                      <a:pPr marL="0" marR="0" lvl="0" indent="0" algn="l" rtl="0">
                        <a:lnSpc>
                          <a:spcPct val="100000"/>
                        </a:lnSpc>
                        <a:spcBef>
                          <a:spcPts val="0"/>
                        </a:spcBef>
                        <a:spcAft>
                          <a:spcPts val="0"/>
                        </a:spcAft>
                        <a:buNone/>
                      </a:pPr>
                      <a:r>
                        <a:rPr lang="en-US" sz="1400" u="none" strike="noStrike" cap="none"/>
                        <a:t>10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MEND</a:t>
                      </a:r>
                      <a:endParaRPr sz="1400" u="none" strike="noStrike" cap="none"/>
                    </a:p>
                  </a:txBody>
                  <a:tcPr marL="91450" marR="91450" marT="45725" marB="45725"/>
                </a:tc>
              </a:tr>
            </a:tbl>
          </a:graphicData>
        </a:graphic>
      </p:graphicFrame>
      <p:graphicFrame>
        <p:nvGraphicFramePr>
          <p:cNvPr id="812" name="Google Shape;812;p54"/>
          <p:cNvGraphicFramePr/>
          <p:nvPr/>
        </p:nvGraphicFramePr>
        <p:xfrm>
          <a:off x="3719262" y="4693920"/>
          <a:ext cx="3747400" cy="2164140"/>
        </p:xfrm>
        <a:graphic>
          <a:graphicData uri="http://schemas.openxmlformats.org/drawingml/2006/table">
            <a:tbl>
              <a:tblPr firstRow="1" bandRow="1">
                <a:noFill/>
                <a:tableStyleId>{91DD9D71-69AD-4F2A-83C5-D315D47F32D6}</a:tableStyleId>
              </a:tblPr>
              <a:tblGrid>
                <a:gridCol w="964900"/>
                <a:gridCol w="1446350"/>
                <a:gridCol w="1336150"/>
              </a:tblGrid>
              <a:tr h="332900">
                <a:tc>
                  <a:txBody>
                    <a:bodyPr/>
                    <a:lstStyle/>
                    <a:p>
                      <a:pPr marL="0" marR="0" lvl="0" indent="0" algn="l" rtl="0">
                        <a:lnSpc>
                          <a:spcPct val="100000"/>
                        </a:lnSpc>
                        <a:spcBef>
                          <a:spcPts val="0"/>
                        </a:spcBef>
                        <a:spcAft>
                          <a:spcPts val="0"/>
                        </a:spcAft>
                        <a:buNone/>
                      </a:pPr>
                      <a:r>
                        <a:rPr lang="en-US" sz="1800" u="none" strike="noStrike" cap="none"/>
                        <a:t>ALA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Formal Argument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Actual Arg</a:t>
                      </a:r>
                      <a:endParaRPr sz="18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DATA3</a:t>
                      </a:r>
                      <a:endParaRPr sz="14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DATA2</a:t>
                      </a:r>
                      <a:endParaRPr sz="14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DATA1</a:t>
                      </a:r>
                      <a:endParaRPr sz="14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DATA2</a:t>
                      </a:r>
                      <a:endParaRPr sz="1400" u="none" strike="noStrike" cap="none"/>
                    </a:p>
                  </a:txBody>
                  <a:tcPr marL="91450" marR="91450" marT="45725" marB="45725"/>
                </a:tc>
              </a:tr>
              <a:tr h="158525">
                <a:tc>
                  <a:txBody>
                    <a:bodyPr/>
                    <a:lstStyle/>
                    <a:p>
                      <a:pPr marL="0" marR="0" lvl="0" indent="0" algn="l" rtl="0">
                        <a:lnSpc>
                          <a:spcPct val="100000"/>
                        </a:lnSpc>
                        <a:spcBef>
                          <a:spcPts val="0"/>
                        </a:spcBef>
                        <a:spcAft>
                          <a:spcPts val="0"/>
                        </a:spcAft>
                        <a:buNone/>
                      </a:pPr>
                      <a:r>
                        <a:rPr lang="en-US" sz="1400" u="none" strike="noStrike" cap="none"/>
                        <a:t>#5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&amp;ARG5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DATA3</a:t>
                      </a:r>
                      <a:endParaRPr sz="1400" u="none" strike="noStrike" cap="none"/>
                    </a:p>
                  </a:txBody>
                  <a:tcPr marL="91450" marR="91450" marT="45725" marB="45725"/>
                </a:tc>
              </a:tr>
            </a:tbl>
          </a:graphicData>
        </a:graphic>
      </p:graphicFrame>
      <p:graphicFrame>
        <p:nvGraphicFramePr>
          <p:cNvPr id="813" name="Google Shape;813;p54"/>
          <p:cNvGraphicFramePr/>
          <p:nvPr/>
        </p:nvGraphicFramePr>
        <p:xfrm>
          <a:off x="270724" y="5380974"/>
          <a:ext cx="3244025" cy="1381790"/>
        </p:xfrm>
        <a:graphic>
          <a:graphicData uri="http://schemas.openxmlformats.org/drawingml/2006/table">
            <a:tbl>
              <a:tblPr firstRow="1" bandRow="1">
                <a:noFill/>
                <a:tableStyleId>{91DD9D71-69AD-4F2A-83C5-D315D47F32D6}</a:tableStyleId>
              </a:tblPr>
              <a:tblGrid>
                <a:gridCol w="1088875"/>
                <a:gridCol w="1105500"/>
                <a:gridCol w="1049650"/>
              </a:tblGrid>
              <a:tr h="370850">
                <a:tc>
                  <a:txBody>
                    <a:bodyPr/>
                    <a:lstStyle/>
                    <a:p>
                      <a:pPr marL="0" marR="0" lvl="0" indent="0" algn="l" rtl="0">
                        <a:lnSpc>
                          <a:spcPct val="100000"/>
                        </a:lnSpc>
                        <a:spcBef>
                          <a:spcPts val="0"/>
                        </a:spcBef>
                        <a:spcAft>
                          <a:spcPts val="0"/>
                        </a:spcAft>
                        <a:buNone/>
                      </a:pPr>
                      <a:r>
                        <a:rPr lang="en-US" sz="1800" u="none" strike="noStrike" cap="none"/>
                        <a:t>MNT Index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MDT index</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E36C09"/>
                          </a:solidFill>
                          <a:latin typeface="Times New Roman"/>
                          <a:ea typeface="Times New Roman"/>
                          <a:cs typeface="Times New Roman"/>
                          <a:sym typeface="Times New Roman"/>
                        </a:rPr>
                        <a:t>VARY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solidFill>
                            <a:srgbClr val="953734"/>
                          </a:solidFill>
                          <a:latin typeface="Times New Roman"/>
                          <a:ea typeface="Times New Roman"/>
                          <a:cs typeface="Times New Roman"/>
                          <a:sym typeface="Times New Roman"/>
                        </a:rPr>
                        <a:t>IN</a:t>
                      </a:r>
                      <a:r>
                        <a:rPr lang="en-US" sz="1400" u="none" strike="noStrike" cap="none">
                          <a:solidFill>
                            <a:srgbClr val="953734"/>
                          </a:solidFill>
                          <a:latin typeface="Times New Roman"/>
                          <a:ea typeface="Times New Roman"/>
                          <a:cs typeface="Times New Roman"/>
                          <a:sym typeface="Times New Roman"/>
                        </a:rPr>
                        <a:t>CR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6</a:t>
                      </a:r>
                      <a:endParaRPr sz="1400" u="none" strike="noStrike" cap="none"/>
                    </a:p>
                  </a:txBody>
                  <a:tcPr marL="91450" marR="91450" marT="45725" marB="45725"/>
                </a:tc>
              </a:tr>
            </a:tbl>
          </a:graphicData>
        </a:graphic>
      </p:graphicFrame>
      <p:graphicFrame>
        <p:nvGraphicFramePr>
          <p:cNvPr id="814" name="Google Shape;814;p54"/>
          <p:cNvGraphicFramePr/>
          <p:nvPr/>
        </p:nvGraphicFramePr>
        <p:xfrm>
          <a:off x="6741245" y="224789"/>
          <a:ext cx="2178700" cy="5300910"/>
        </p:xfrm>
        <a:graphic>
          <a:graphicData uri="http://schemas.openxmlformats.org/drawingml/2006/table">
            <a:tbl>
              <a:tblPr firstRow="1" bandRow="1">
                <a:noFill/>
                <a:tableStyleId>{68504AED-5CF8-448F-9AF8-AC7CFE761405}</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t>Op file</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latin typeface="Times New Roman"/>
                          <a:ea typeface="Times New Roman"/>
                          <a:cs typeface="Times New Roman"/>
                          <a:sym typeface="Times New Roman"/>
                        </a:rPr>
                        <a:t>START</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MOVER  AREG,A</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MOVEM AREG,B</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953734"/>
                          </a:solidFill>
                          <a:latin typeface="Times New Roman"/>
                          <a:ea typeface="Times New Roman"/>
                          <a:cs typeface="Times New Roman"/>
                          <a:sym typeface="Times New Roman"/>
                        </a:rPr>
                        <a:t>A            1,  DATA1</a:t>
                      </a:r>
                      <a:endParaRPr sz="14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953734"/>
                          </a:solidFill>
                          <a:latin typeface="Times New Roman"/>
                          <a:ea typeface="Times New Roman"/>
                          <a:cs typeface="Times New Roman"/>
                          <a:sym typeface="Times New Roman"/>
                        </a:rPr>
                        <a:t>A             2, DATA2</a:t>
                      </a:r>
                      <a:endParaRPr sz="14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953734"/>
                          </a:solidFill>
                          <a:latin typeface="Times New Roman"/>
                          <a:ea typeface="Times New Roman"/>
                          <a:cs typeface="Times New Roman"/>
                          <a:sym typeface="Times New Roman"/>
                        </a:rPr>
                        <a:t>A            3,  DATA3</a:t>
                      </a:r>
                      <a:endParaRPr sz="14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L 1, F’5’</a:t>
                      </a:r>
                      <a:endParaRPr/>
                    </a:p>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A 1,DATA3</a:t>
                      </a:r>
                      <a:endParaRPr/>
                    </a:p>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rgbClr val="E36C09"/>
                          </a:solidFill>
                        </a:rPr>
                        <a:t>A 1, DATA2</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DATA1  DC F’5’</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DATA2   DC F’10’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DATA3   DC F’15’</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 END</a:t>
                      </a:r>
                      <a:endParaRPr/>
                    </a:p>
                    <a:p>
                      <a:pPr marL="0" marR="0" lvl="0" indent="0" algn="l" rtl="0">
                        <a:lnSpc>
                          <a:spcPct val="100000"/>
                        </a:lnSpc>
                        <a:spcBef>
                          <a:spcPts val="0"/>
                        </a:spcBef>
                        <a:spcAft>
                          <a:spcPts val="0"/>
                        </a:spcAft>
                        <a:buNone/>
                      </a:pPr>
                      <a:endParaRPr sz="1600" u="none" strike="noStrike" cap="none"/>
                    </a:p>
                  </a:txBody>
                  <a:tcPr marL="91450" marR="91450" marT="45725" marB="45725"/>
                </a:tc>
              </a:tr>
            </a:tbl>
          </a:graphicData>
        </a:graphic>
      </p:graphicFrame>
      <p:graphicFrame>
        <p:nvGraphicFramePr>
          <p:cNvPr id="815" name="Google Shape;815;p54"/>
          <p:cNvGraphicFramePr/>
          <p:nvPr/>
        </p:nvGraphicFramePr>
        <p:xfrm>
          <a:off x="388070" y="1272539"/>
          <a:ext cx="2178700" cy="4289500"/>
        </p:xfrm>
        <a:graphic>
          <a:graphicData uri="http://schemas.openxmlformats.org/drawingml/2006/table">
            <a:tbl>
              <a:tblPr firstRow="1" bandRow="1">
                <a:noFill/>
                <a:tableStyleId>{68504AED-5CF8-448F-9AF8-AC7CFE761405}</a:tableStyleId>
              </a:tblPr>
              <a:tblGrid>
                <a:gridCol w="2178700"/>
              </a:tblGrid>
              <a:tr h="399025">
                <a:tc>
                  <a:txBody>
                    <a:bodyPr/>
                    <a:lstStyle/>
                    <a:p>
                      <a:pPr marL="0" marR="0" lvl="0" indent="0" algn="l" rtl="0">
                        <a:lnSpc>
                          <a:spcPct val="100000"/>
                        </a:lnSpc>
                        <a:spcBef>
                          <a:spcPts val="0"/>
                        </a:spcBef>
                        <a:spcAft>
                          <a:spcPts val="0"/>
                        </a:spcAft>
                        <a:buNone/>
                      </a:pPr>
                      <a:r>
                        <a:rPr lang="en-US" sz="1600" u="none" strike="noStrike" cap="none"/>
                        <a:t>IP file</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b="1" u="none" strike="noStrike" cap="none">
                          <a:latin typeface="Times New Roman"/>
                          <a:ea typeface="Times New Roman"/>
                          <a:cs typeface="Times New Roman"/>
                          <a:sym typeface="Times New Roman"/>
                        </a:rPr>
                        <a:t>START</a:t>
                      </a:r>
                      <a:endParaRPr sz="1600" u="none" strike="noStrike" cap="none">
                        <a:latin typeface="Times New Roman"/>
                        <a:ea typeface="Times New Roman"/>
                        <a:cs typeface="Times New Roman"/>
                        <a:sym typeface="Times New Roman"/>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MOVER  AREG,A</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MOVEM AREG,B</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INCR </a:t>
                      </a:r>
                      <a:r>
                        <a:rPr lang="en-US" sz="1400" u="none" strike="noStrike" cap="none">
                          <a:latin typeface="Times New Roman"/>
                          <a:ea typeface="Times New Roman"/>
                          <a:cs typeface="Times New Roman"/>
                          <a:sym typeface="Times New Roman"/>
                        </a:rPr>
                        <a:t>  DATA1,DATA2,DATA3</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VARY    </a:t>
                      </a:r>
                      <a:r>
                        <a:rPr lang="en-US" sz="1400" u="none" strike="noStrike" cap="none">
                          <a:latin typeface="Times New Roman"/>
                          <a:ea typeface="Times New Roman"/>
                          <a:cs typeface="Times New Roman"/>
                          <a:sym typeface="Times New Roman"/>
                        </a:rPr>
                        <a:t>DATA3,DATA2</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DATA1  DC F’5’</a:t>
                      </a:r>
                      <a:endParaRPr sz="1400" b="1" u="none" strike="noStrike" cap="none">
                        <a:solidFill>
                          <a:srgbClr val="E36C09"/>
                        </a:solidFill>
                      </a:endParaRPr>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DATA2   DC F’10’</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None/>
                      </a:pPr>
                      <a:r>
                        <a:rPr lang="en-US" sz="1600" u="none" strike="noStrike" cap="none">
                          <a:latin typeface="Times New Roman"/>
                          <a:ea typeface="Times New Roman"/>
                          <a:cs typeface="Times New Roman"/>
                          <a:sym typeface="Times New Roman"/>
                        </a:rPr>
                        <a:t>DATA3   DC F’15’</a:t>
                      </a:r>
                      <a:endParaRPr sz="1600" u="none" strike="noStrike" cap="none"/>
                    </a:p>
                  </a:txBody>
                  <a:tcPr marL="91450" marR="91450" marT="45725" marB="45725"/>
                </a:tc>
              </a:tr>
              <a:tr h="39902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 END</a:t>
                      </a:r>
                      <a:endParaRPr/>
                    </a:p>
                    <a:p>
                      <a:pPr marL="0" marR="0" lvl="0" indent="0" algn="l" rtl="0">
                        <a:lnSpc>
                          <a:spcPct val="100000"/>
                        </a:lnSpc>
                        <a:spcBef>
                          <a:spcPts val="0"/>
                        </a:spcBef>
                        <a:spcAft>
                          <a:spcPts val="0"/>
                        </a:spcAft>
                        <a:buNone/>
                      </a:pPr>
                      <a:endParaRPr sz="1600" u="none" strike="noStrike" cap="none"/>
                    </a:p>
                  </a:txBody>
                  <a:tcPr marL="91450" marR="91450" marT="45725" marB="45725"/>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55"/>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Conditional macro expansion</a:t>
            </a:r>
            <a:endParaRPr sz="3200">
              <a:latin typeface="Times New Roman"/>
              <a:ea typeface="Times New Roman"/>
              <a:cs typeface="Times New Roman"/>
              <a:sym typeface="Times New Roman"/>
            </a:endParaRPr>
          </a:p>
        </p:txBody>
      </p:sp>
      <p:sp>
        <p:nvSpPr>
          <p:cNvPr id="821" name="Google Shape;821;p55"/>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a:bodyPr>
          <a:lstStyle/>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Pseudo opcodes AIF &amp; AGO </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.FINI (labels starting with a period(.) are macro labels )and do not appear in the output of the macro processor</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AIF (conditional branch pseudo opcodes)</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AGO (unconditional branch pseudo opcodes ) or goto statement.</a:t>
            </a:r>
            <a:endParaRPr/>
          </a:p>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AIF &amp; AGO control the sequence in which the macro processor expands the statements in macro instruction</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p:txBody>
      </p:sp>
      <p:sp>
        <p:nvSpPr>
          <p:cNvPr id="822" name="Google Shape;822;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823" name="Google Shape;823;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824" name="Google Shape;824;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55</a:t>
            </a:fld>
            <a:endParaRPr/>
          </a:p>
        </p:txBody>
      </p:sp>
      <p:pic>
        <p:nvPicPr>
          <p:cNvPr id="825" name="Google Shape;825;p55"/>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56"/>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5555"/>
              <a:buNone/>
            </a:pPr>
            <a:r>
              <a:rPr lang="en-US" sz="2800">
                <a:latin typeface="Times New Roman"/>
                <a:ea typeface="Times New Roman"/>
                <a:cs typeface="Times New Roman"/>
                <a:sym typeface="Times New Roman"/>
              </a:rPr>
              <a:t>Conditional macro expansion</a:t>
            </a:r>
            <a:r>
              <a:rPr lang="en-US" sz="2400"/>
              <a:t/>
            </a:r>
            <a:br>
              <a:rPr lang="en-US" sz="2400"/>
            </a:br>
            <a:endParaRPr sz="2800">
              <a:latin typeface="Times New Roman"/>
              <a:ea typeface="Times New Roman"/>
              <a:cs typeface="Times New Roman"/>
              <a:sym typeface="Times New Roman"/>
            </a:endParaRPr>
          </a:p>
        </p:txBody>
      </p:sp>
      <p:sp>
        <p:nvSpPr>
          <p:cNvPr id="831" name="Google Shape;831;p56"/>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fontScale="85000" lnSpcReduction="20000"/>
          </a:bodyPr>
          <a:lstStyle/>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VARY    &amp;COUNT,&amp;ARG1,&amp;ARG2,&amp;ARG3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A            1,  &amp;ARG1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1).FINI                                </a:t>
            </a:r>
            <a:r>
              <a:rPr lang="en-US" sz="1800">
                <a:latin typeface="Times New Roman"/>
                <a:ea typeface="Times New Roman"/>
                <a:cs typeface="Times New Roman"/>
                <a:sym typeface="Times New Roman"/>
              </a:rPr>
              <a:t>TEST IF &amp;COUNT=1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2,  &amp;ARG2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2).FINI</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TEST IF &amp;COUNT=2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3,  &amp;ARG3</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.FINI             MEND</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LOOP1   VARY   3, DATA1,DATA2,DATA3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LOOP2   VARY    2,  DATA3,DATA2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LOOP3   VARY    1,  DATA1</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p:txBody>
      </p:sp>
      <p:sp>
        <p:nvSpPr>
          <p:cNvPr id="832" name="Google Shape;832;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833" name="Google Shape;833;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834" name="Google Shape;834;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56</a:t>
            </a:fld>
            <a:endParaRPr/>
          </a:p>
        </p:txBody>
      </p:sp>
      <p:pic>
        <p:nvPicPr>
          <p:cNvPr id="835" name="Google Shape;835;p56"/>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57"/>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5555"/>
              <a:buNone/>
            </a:pPr>
            <a:r>
              <a:rPr lang="en-US" sz="2800">
                <a:latin typeface="Times New Roman"/>
                <a:ea typeface="Times New Roman"/>
                <a:cs typeface="Times New Roman"/>
                <a:sym typeface="Times New Roman"/>
              </a:rPr>
              <a:t>Conditional macro expansion</a:t>
            </a:r>
            <a:r>
              <a:rPr lang="en-US" sz="2400"/>
              <a:t/>
            </a:r>
            <a:br>
              <a:rPr lang="en-US" sz="2400"/>
            </a:br>
            <a:endParaRPr sz="2800">
              <a:latin typeface="Times New Roman"/>
              <a:ea typeface="Times New Roman"/>
              <a:cs typeface="Times New Roman"/>
              <a:sym typeface="Times New Roman"/>
            </a:endParaRPr>
          </a:p>
        </p:txBody>
      </p:sp>
      <p:sp>
        <p:nvSpPr>
          <p:cNvPr id="841" name="Google Shape;841;p57"/>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fontScale="85000" lnSpcReduction="20000"/>
          </a:bodyPr>
          <a:lstStyle/>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VARY    &amp;COUNT,&amp;ARG1,&amp;ARG2,&amp;ARG3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A            1,  &amp;ARG1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1).FINI                                </a:t>
            </a:r>
            <a:r>
              <a:rPr lang="en-US" sz="1800">
                <a:latin typeface="Times New Roman"/>
                <a:ea typeface="Times New Roman"/>
                <a:cs typeface="Times New Roman"/>
                <a:sym typeface="Times New Roman"/>
              </a:rPr>
              <a:t>TEST IF &amp;COUNT=1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2,  &amp;ARG2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2).FINI</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TEST IF &amp;COUNT=2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3,  &amp;ARG3</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.FINI             MEND</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LOOP1   VARY   3, DATA1,DATA2,DATA3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LOOP2   VARY    2,  DATA3,DATA2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LOOP3   VARY    1,  DATA1</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p:txBody>
      </p:sp>
      <p:sp>
        <p:nvSpPr>
          <p:cNvPr id="842" name="Google Shape;842;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843" name="Google Shape;843;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844" name="Google Shape;844;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57</a:t>
            </a:fld>
            <a:endParaRPr/>
          </a:p>
        </p:txBody>
      </p:sp>
      <p:pic>
        <p:nvPicPr>
          <p:cNvPr id="845" name="Google Shape;845;p57"/>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58"/>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5555"/>
              <a:buNone/>
            </a:pPr>
            <a:r>
              <a:rPr lang="en-US" sz="2800">
                <a:latin typeface="Times New Roman"/>
                <a:ea typeface="Times New Roman"/>
                <a:cs typeface="Times New Roman"/>
                <a:sym typeface="Times New Roman"/>
              </a:rPr>
              <a:t>Conditional macro expansion</a:t>
            </a:r>
            <a:r>
              <a:rPr lang="en-US" sz="2400"/>
              <a:t/>
            </a:r>
            <a:br>
              <a:rPr lang="en-US" sz="2400"/>
            </a:br>
            <a:endParaRPr sz="2800">
              <a:latin typeface="Times New Roman"/>
              <a:ea typeface="Times New Roman"/>
              <a:cs typeface="Times New Roman"/>
              <a:sym typeface="Times New Roman"/>
            </a:endParaRPr>
          </a:p>
        </p:txBody>
      </p:sp>
      <p:sp>
        <p:nvSpPr>
          <p:cNvPr id="851" name="Google Shape;851;p58"/>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fontScale="85000" lnSpcReduction="20000"/>
          </a:bodyPr>
          <a:lstStyle/>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VARY    &amp;COUNT,&amp;ARG1,&amp;ARG2,&amp;ARG3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A            1,  &amp;ARG1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1).FINI                                </a:t>
            </a:r>
            <a:r>
              <a:rPr lang="en-US" sz="1800">
                <a:latin typeface="Times New Roman"/>
                <a:ea typeface="Times New Roman"/>
                <a:cs typeface="Times New Roman"/>
                <a:sym typeface="Times New Roman"/>
              </a:rPr>
              <a:t>TEST IF &amp;COUNT=1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2,  &amp;ARG2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2).FINI</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TEST IF &amp;COUNT=2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3,  &amp;ARG3</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.FINI             MEND</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LOOP1   VARY   3, DATA1,DATA2,DATA3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LOOP2   VARY    2,  DATA3,DATA2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LOOP3   VARY    1,  DATA1</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p:txBody>
      </p:sp>
      <p:sp>
        <p:nvSpPr>
          <p:cNvPr id="852" name="Google Shape;852;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853" name="Google Shape;853;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854" name="Google Shape;854;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58</a:t>
            </a:fld>
            <a:endParaRPr/>
          </a:p>
        </p:txBody>
      </p:sp>
      <p:pic>
        <p:nvPicPr>
          <p:cNvPr id="855" name="Google Shape;855;p58"/>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856" name="Google Shape;856;p58"/>
          <p:cNvGraphicFramePr/>
          <p:nvPr/>
        </p:nvGraphicFramePr>
        <p:xfrm>
          <a:off x="4613665" y="3101165"/>
          <a:ext cx="3048000" cy="74170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Loop1 A            1,  DATA1</a:t>
                      </a:r>
                      <a:endParaRPr sz="1400" u="none" strike="noStrike" cap="none"/>
                    </a:p>
                  </a:txBody>
                  <a:tcPr marL="91450" marR="91450" marT="45725" marB="45725"/>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59"/>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5555"/>
              <a:buNone/>
            </a:pPr>
            <a:r>
              <a:rPr lang="en-US" sz="2800">
                <a:latin typeface="Times New Roman"/>
                <a:ea typeface="Times New Roman"/>
                <a:cs typeface="Times New Roman"/>
                <a:sym typeface="Times New Roman"/>
              </a:rPr>
              <a:t>Conditional macro expansion</a:t>
            </a:r>
            <a:r>
              <a:rPr lang="en-US" sz="2400"/>
              <a:t/>
            </a:r>
            <a:br>
              <a:rPr lang="en-US" sz="2400"/>
            </a:br>
            <a:endParaRPr sz="2800">
              <a:latin typeface="Times New Roman"/>
              <a:ea typeface="Times New Roman"/>
              <a:cs typeface="Times New Roman"/>
              <a:sym typeface="Times New Roman"/>
            </a:endParaRPr>
          </a:p>
        </p:txBody>
      </p:sp>
      <p:sp>
        <p:nvSpPr>
          <p:cNvPr id="862" name="Google Shape;862;p59"/>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fontScale="85000" lnSpcReduction="20000"/>
          </a:bodyPr>
          <a:lstStyle/>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VARY    &amp;COUNT,&amp;ARG1,&amp;ARG2,&amp;ARG3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A            1,  &amp;ARG1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1).FINI                                </a:t>
            </a:r>
            <a:r>
              <a:rPr lang="en-US" sz="1800">
                <a:latin typeface="Times New Roman"/>
                <a:ea typeface="Times New Roman"/>
                <a:cs typeface="Times New Roman"/>
                <a:sym typeface="Times New Roman"/>
              </a:rPr>
              <a:t>TEST IF &amp;COUNT=1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2,  &amp;ARG2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2).FINI</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TEST IF &amp;COUNT=2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3,  &amp;ARG3</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.FINI             MEND</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LOOP1   VARY   3, DATA1,DATA2,DATA3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LOOP2   VARY    2,  DATA3,DATA2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LOOP3   VARY    1,  DATA1</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p:txBody>
      </p:sp>
      <p:sp>
        <p:nvSpPr>
          <p:cNvPr id="863" name="Google Shape;863;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864" name="Google Shape;864;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865" name="Google Shape;865;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59</a:t>
            </a:fld>
            <a:endParaRPr/>
          </a:p>
        </p:txBody>
      </p:sp>
      <p:pic>
        <p:nvPicPr>
          <p:cNvPr id="866" name="Google Shape;866;p59"/>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867" name="Google Shape;867;p59"/>
          <p:cNvGraphicFramePr/>
          <p:nvPr/>
        </p:nvGraphicFramePr>
        <p:xfrm>
          <a:off x="4613665" y="3101165"/>
          <a:ext cx="3048000" cy="111255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LOOP1      A            1,  DATA1</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            2,  DATA2</a:t>
                      </a:r>
                      <a:endParaRPr sz="1400" u="none" strike="noStrike" cap="none"/>
                    </a:p>
                  </a:txBody>
                  <a:tcPr marL="91450" marR="91450" marT="45725" marB="457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Introduction (contd…)</a:t>
            </a:r>
            <a:endParaRPr/>
          </a:p>
        </p:txBody>
      </p:sp>
      <p:sp>
        <p:nvSpPr>
          <p:cNvPr id="189" name="Google Shape;189;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431800" algn="l" rtl="0">
              <a:lnSpc>
                <a:spcPct val="100000"/>
              </a:lnSpc>
              <a:spcBef>
                <a:spcPts val="640"/>
              </a:spcBef>
              <a:spcAft>
                <a:spcPts val="0"/>
              </a:spcAft>
              <a:buSzPts val="3200"/>
              <a:buChar char="•"/>
            </a:pPr>
            <a:r>
              <a:rPr lang="en-US" sz="2200">
                <a:latin typeface="Times New Roman"/>
                <a:ea typeface="Times New Roman"/>
                <a:cs typeface="Times New Roman"/>
                <a:sym typeface="Times New Roman"/>
              </a:rPr>
              <a:t>A macro consists of </a:t>
            </a:r>
            <a:r>
              <a:rPr lang="en-US" sz="2200" b="1">
                <a:latin typeface="Times New Roman"/>
                <a:ea typeface="Times New Roman"/>
                <a:cs typeface="Times New Roman"/>
                <a:sym typeface="Times New Roman"/>
              </a:rPr>
              <a:t>macro</a:t>
            </a:r>
            <a:r>
              <a:rPr lang="en-US" sz="2200">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name,  set of formal parameters and a body of code.</a:t>
            </a:r>
            <a:endParaRPr/>
          </a:p>
          <a:p>
            <a:pPr marL="457200" lvl="0" indent="-431800" algn="l" rtl="0">
              <a:lnSpc>
                <a:spcPct val="100000"/>
              </a:lnSpc>
              <a:spcBef>
                <a:spcPts val="640"/>
              </a:spcBef>
              <a:spcAft>
                <a:spcPts val="0"/>
              </a:spcAft>
              <a:buSzPts val="3200"/>
              <a:buChar char="•"/>
            </a:pPr>
            <a:r>
              <a:rPr lang="en-US" sz="2200">
                <a:latin typeface="Times New Roman"/>
                <a:ea typeface="Times New Roman"/>
                <a:cs typeface="Times New Roman"/>
                <a:sym typeface="Times New Roman"/>
              </a:rPr>
              <a:t>Macro name with a set of actual parameters, is replaced by some code, generated from macro body. </a:t>
            </a:r>
            <a:r>
              <a:rPr lang="en-US" sz="2200" b="1">
                <a:latin typeface="Times New Roman"/>
                <a:ea typeface="Times New Roman"/>
                <a:cs typeface="Times New Roman"/>
                <a:sym typeface="Times New Roman"/>
              </a:rPr>
              <a:t>This is called macro expansion.</a:t>
            </a:r>
            <a:endParaRPr/>
          </a:p>
          <a:p>
            <a:pPr marL="457200" lvl="0" indent="-431800" algn="l" rtl="0">
              <a:lnSpc>
                <a:spcPct val="100000"/>
              </a:lnSpc>
              <a:spcBef>
                <a:spcPts val="640"/>
              </a:spcBef>
              <a:spcAft>
                <a:spcPts val="0"/>
              </a:spcAft>
              <a:buSzPts val="3200"/>
              <a:buChar char="•"/>
            </a:pPr>
            <a:r>
              <a:rPr lang="en-US" sz="2200" b="1">
                <a:latin typeface="Times New Roman"/>
                <a:ea typeface="Times New Roman"/>
                <a:cs typeface="Times New Roman"/>
                <a:sym typeface="Times New Roman"/>
              </a:rPr>
              <a:t>Two types of expansions:</a:t>
            </a:r>
            <a:endParaRPr/>
          </a:p>
          <a:p>
            <a:pPr marL="457200" lvl="0" indent="-431800" algn="l" rtl="0">
              <a:lnSpc>
                <a:spcPct val="100000"/>
              </a:lnSpc>
              <a:spcBef>
                <a:spcPts val="640"/>
              </a:spcBef>
              <a:spcAft>
                <a:spcPts val="0"/>
              </a:spcAft>
              <a:buSzPts val="3200"/>
              <a:buChar char="•"/>
            </a:pPr>
            <a:r>
              <a:rPr lang="en-US" sz="2200" b="1">
                <a:latin typeface="Times New Roman"/>
                <a:ea typeface="Times New Roman"/>
                <a:cs typeface="Times New Roman"/>
                <a:sym typeface="Times New Roman"/>
              </a:rPr>
              <a:t>Lexical expansion: </a:t>
            </a:r>
            <a:r>
              <a:rPr lang="en-US" sz="2200">
                <a:latin typeface="Times New Roman"/>
                <a:ea typeface="Times New Roman"/>
                <a:cs typeface="Times New Roman"/>
                <a:sym typeface="Times New Roman"/>
              </a:rPr>
              <a:t>It implies replacement of a character string by another character string during program generation.</a:t>
            </a:r>
            <a:endParaRPr/>
          </a:p>
          <a:p>
            <a:pPr marL="457200" lvl="0" indent="-431800" algn="l" rtl="0">
              <a:lnSpc>
                <a:spcPct val="100000"/>
              </a:lnSpc>
              <a:spcBef>
                <a:spcPts val="640"/>
              </a:spcBef>
              <a:spcAft>
                <a:spcPts val="0"/>
              </a:spcAft>
              <a:buSzPts val="3200"/>
              <a:buChar char="•"/>
            </a:pPr>
            <a:r>
              <a:rPr lang="en-US" sz="2200" b="1">
                <a:latin typeface="Times New Roman"/>
                <a:ea typeface="Times New Roman"/>
                <a:cs typeface="Times New Roman"/>
                <a:sym typeface="Times New Roman"/>
              </a:rPr>
              <a:t>Semantic expansion: </a:t>
            </a:r>
            <a:r>
              <a:rPr lang="en-US" sz="2200">
                <a:latin typeface="Times New Roman"/>
                <a:ea typeface="Times New Roman"/>
                <a:cs typeface="Times New Roman"/>
                <a:sym typeface="Times New Roman"/>
              </a:rPr>
              <a:t>Generation of type specific instructions for manipulation of byte and word operands.</a:t>
            </a:r>
            <a:endParaRPr/>
          </a:p>
          <a:p>
            <a:pPr marL="457200" lvl="0" indent="-228600" algn="l" rtl="0">
              <a:lnSpc>
                <a:spcPct val="100000"/>
              </a:lnSpc>
              <a:spcBef>
                <a:spcPts val="640"/>
              </a:spcBef>
              <a:spcAft>
                <a:spcPts val="0"/>
              </a:spcAft>
              <a:buSzPts val="3200"/>
              <a:buNone/>
            </a:pPr>
            <a:endParaRPr sz="2400" b="1"/>
          </a:p>
          <a:p>
            <a:pPr marL="457200" lvl="0" indent="-228600" algn="l" rtl="0">
              <a:lnSpc>
                <a:spcPct val="100000"/>
              </a:lnSpc>
              <a:spcBef>
                <a:spcPts val="640"/>
              </a:spcBef>
              <a:spcAft>
                <a:spcPts val="0"/>
              </a:spcAft>
              <a:buSzPts val="3200"/>
              <a:buNone/>
            </a:pPr>
            <a:endParaRPr sz="2400" b="1"/>
          </a:p>
        </p:txBody>
      </p:sp>
      <p:sp>
        <p:nvSpPr>
          <p:cNvPr id="190" name="Google Shape;190;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91" name="Google Shape;191;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92" name="Google Shape;192;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a:t>
            </a:fld>
            <a:endParaRPr/>
          </a:p>
        </p:txBody>
      </p:sp>
      <p:pic>
        <p:nvPicPr>
          <p:cNvPr id="193" name="Google Shape;193;p6"/>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60"/>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5555"/>
              <a:buNone/>
            </a:pPr>
            <a:r>
              <a:rPr lang="en-US" sz="2800">
                <a:latin typeface="Times New Roman"/>
                <a:ea typeface="Times New Roman"/>
                <a:cs typeface="Times New Roman"/>
                <a:sym typeface="Times New Roman"/>
              </a:rPr>
              <a:t>Conditional macro expansion</a:t>
            </a:r>
            <a:r>
              <a:rPr lang="en-US" sz="2400"/>
              <a:t/>
            </a:r>
            <a:br>
              <a:rPr lang="en-US" sz="2400"/>
            </a:br>
            <a:endParaRPr sz="2800">
              <a:latin typeface="Times New Roman"/>
              <a:ea typeface="Times New Roman"/>
              <a:cs typeface="Times New Roman"/>
              <a:sym typeface="Times New Roman"/>
            </a:endParaRPr>
          </a:p>
        </p:txBody>
      </p:sp>
      <p:sp>
        <p:nvSpPr>
          <p:cNvPr id="873" name="Google Shape;873;p60"/>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fontScale="85000" lnSpcReduction="20000"/>
          </a:bodyPr>
          <a:lstStyle/>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VARY    &amp;COUNT,&amp;ARG1,&amp;ARG2,&amp;ARG3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A            1,  &amp;ARG1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1).FINI                                </a:t>
            </a:r>
            <a:r>
              <a:rPr lang="en-US" sz="1800">
                <a:latin typeface="Times New Roman"/>
                <a:ea typeface="Times New Roman"/>
                <a:cs typeface="Times New Roman"/>
                <a:sym typeface="Times New Roman"/>
              </a:rPr>
              <a:t>TEST IF &amp;COUNT=1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2,  &amp;ARG2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2).FINI</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TEST IF &amp;COUNT=2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3,  &amp;ARG3</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.FINI             MEND</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LOOP1   VARY   3, DATA1,DATA2,DATA3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LOOP2   VARY    2,  DATA3,DATA2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LOOP3   VARY    1,  DATA1</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p:txBody>
      </p:sp>
      <p:sp>
        <p:nvSpPr>
          <p:cNvPr id="874" name="Google Shape;874;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875" name="Google Shape;875;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876" name="Google Shape;876;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60</a:t>
            </a:fld>
            <a:endParaRPr/>
          </a:p>
        </p:txBody>
      </p:sp>
      <p:pic>
        <p:nvPicPr>
          <p:cNvPr id="877" name="Google Shape;877;p60"/>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878" name="Google Shape;878;p60"/>
          <p:cNvGraphicFramePr/>
          <p:nvPr/>
        </p:nvGraphicFramePr>
        <p:xfrm>
          <a:off x="4613665" y="2643950"/>
          <a:ext cx="3048000" cy="148340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LOOP1   A            1,  DATA1</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            2,  DATA2</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            3,  DATA3</a:t>
                      </a:r>
                      <a:endParaRPr sz="1400" u="none" strike="noStrike" cap="none"/>
                    </a:p>
                  </a:txBody>
                  <a:tcPr marL="91450" marR="91450" marT="45725" marB="45725"/>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61"/>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5555"/>
              <a:buNone/>
            </a:pPr>
            <a:r>
              <a:rPr lang="en-US" sz="2800">
                <a:latin typeface="Times New Roman"/>
                <a:ea typeface="Times New Roman"/>
                <a:cs typeface="Times New Roman"/>
                <a:sym typeface="Times New Roman"/>
              </a:rPr>
              <a:t>Conditional macro expansion</a:t>
            </a:r>
            <a:r>
              <a:rPr lang="en-US" sz="2400"/>
              <a:t/>
            </a:r>
            <a:br>
              <a:rPr lang="en-US" sz="2400"/>
            </a:br>
            <a:endParaRPr sz="2800">
              <a:latin typeface="Times New Roman"/>
              <a:ea typeface="Times New Roman"/>
              <a:cs typeface="Times New Roman"/>
              <a:sym typeface="Times New Roman"/>
            </a:endParaRPr>
          </a:p>
        </p:txBody>
      </p:sp>
      <p:sp>
        <p:nvSpPr>
          <p:cNvPr id="884" name="Google Shape;884;p61"/>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fontScale="85000" lnSpcReduction="20000"/>
          </a:bodyPr>
          <a:lstStyle/>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VARY    &amp;COUNT,&amp;ARG1,&amp;ARG2,&amp;ARG3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A            1,  &amp;ARG1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1).FINI                                </a:t>
            </a:r>
            <a:r>
              <a:rPr lang="en-US" sz="1800">
                <a:latin typeface="Times New Roman"/>
                <a:ea typeface="Times New Roman"/>
                <a:cs typeface="Times New Roman"/>
                <a:sym typeface="Times New Roman"/>
              </a:rPr>
              <a:t>TEST IF &amp;COUNT=1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2,  &amp;ARG2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2).FINI</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TEST IF &amp;COUNT=2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3,  &amp;ARG3</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.FINI             MEND</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LOOP1   VARY   3, DATA1,DATA2,DATA3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solidFill>
                  <a:srgbClr val="7030A0"/>
                </a:solidFill>
                <a:latin typeface="Times New Roman"/>
                <a:ea typeface="Times New Roman"/>
                <a:cs typeface="Times New Roman"/>
                <a:sym typeface="Times New Roman"/>
              </a:rPr>
              <a:t>LOOP2   VARY    2,  DATA3,DATA2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LOOP3   VARY    1,  DATA1</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p:txBody>
      </p:sp>
      <p:sp>
        <p:nvSpPr>
          <p:cNvPr id="885" name="Google Shape;885;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886" name="Google Shape;886;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887" name="Google Shape;887;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61</a:t>
            </a:fld>
            <a:endParaRPr/>
          </a:p>
        </p:txBody>
      </p:sp>
      <p:pic>
        <p:nvPicPr>
          <p:cNvPr id="888" name="Google Shape;888;p61"/>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889" name="Google Shape;889;p61"/>
          <p:cNvGraphicFramePr/>
          <p:nvPr/>
        </p:nvGraphicFramePr>
        <p:xfrm>
          <a:off x="4613665" y="2643950"/>
          <a:ext cx="3048000" cy="148340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LOOP1   A            1,  DATA1</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            2,  DATA2</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            3,  DATA3</a:t>
                      </a:r>
                      <a:endParaRPr sz="1400" u="none" strike="noStrike" cap="none"/>
                    </a:p>
                  </a:txBody>
                  <a:tcPr marL="91450" marR="91450" marT="45725" marB="45725"/>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62"/>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5555"/>
              <a:buNone/>
            </a:pPr>
            <a:r>
              <a:rPr lang="en-US" sz="2800">
                <a:latin typeface="Times New Roman"/>
                <a:ea typeface="Times New Roman"/>
                <a:cs typeface="Times New Roman"/>
                <a:sym typeface="Times New Roman"/>
              </a:rPr>
              <a:t>Conditional macro expansion</a:t>
            </a:r>
            <a:r>
              <a:rPr lang="en-US" sz="2400"/>
              <a:t/>
            </a:r>
            <a:br>
              <a:rPr lang="en-US" sz="2400"/>
            </a:br>
            <a:endParaRPr sz="2800">
              <a:latin typeface="Times New Roman"/>
              <a:ea typeface="Times New Roman"/>
              <a:cs typeface="Times New Roman"/>
              <a:sym typeface="Times New Roman"/>
            </a:endParaRPr>
          </a:p>
        </p:txBody>
      </p:sp>
      <p:sp>
        <p:nvSpPr>
          <p:cNvPr id="895" name="Google Shape;895;p62"/>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fontScale="85000" lnSpcReduction="20000"/>
          </a:bodyPr>
          <a:lstStyle/>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VARY    &amp;COUNT,&amp;ARG1,&amp;ARG2,&amp;ARG3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A            1,  &amp;ARG1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1).FINI                                </a:t>
            </a:r>
            <a:r>
              <a:rPr lang="en-US" sz="1800">
                <a:latin typeface="Times New Roman"/>
                <a:ea typeface="Times New Roman"/>
                <a:cs typeface="Times New Roman"/>
                <a:sym typeface="Times New Roman"/>
              </a:rPr>
              <a:t>TEST IF &amp;COUNT=1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2,  &amp;ARG2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2).FINI</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TEST IF &amp;COUNT=2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3,  &amp;ARG3</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.FINI             MEND</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LOOP1   VARY   3, DATA1,DATA2,DATA3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solidFill>
                  <a:srgbClr val="7030A0"/>
                </a:solidFill>
                <a:latin typeface="Times New Roman"/>
                <a:ea typeface="Times New Roman"/>
                <a:cs typeface="Times New Roman"/>
                <a:sym typeface="Times New Roman"/>
              </a:rPr>
              <a:t>LOOP2   VARY    2,  DATA3,DATA2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LOOP3   VARY    1,  DATA1</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p:txBody>
      </p:sp>
      <p:sp>
        <p:nvSpPr>
          <p:cNvPr id="896" name="Google Shape;896;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897" name="Google Shape;897;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898" name="Google Shape;898;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62</a:t>
            </a:fld>
            <a:endParaRPr/>
          </a:p>
        </p:txBody>
      </p:sp>
      <p:pic>
        <p:nvPicPr>
          <p:cNvPr id="899" name="Google Shape;899;p62"/>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900" name="Google Shape;900;p62"/>
          <p:cNvGraphicFramePr/>
          <p:nvPr/>
        </p:nvGraphicFramePr>
        <p:xfrm>
          <a:off x="4613665" y="2643950"/>
          <a:ext cx="3048000" cy="185425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LOOP1 </a:t>
                      </a:r>
                      <a:r>
                        <a:rPr lang="en-US" sz="1400" b="1" u="none" strike="noStrike" cap="none"/>
                        <a:t>A            1,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A            2,  DATA2</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A            3,  DATA3</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7030A0"/>
                          </a:solidFill>
                          <a:latin typeface="Times New Roman"/>
                          <a:ea typeface="Times New Roman"/>
                          <a:cs typeface="Times New Roman"/>
                          <a:sym typeface="Times New Roman"/>
                        </a:rPr>
                        <a:t>Loop2  A            1,  DATA3</a:t>
                      </a: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63"/>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5555"/>
              <a:buNone/>
            </a:pPr>
            <a:r>
              <a:rPr lang="en-US" sz="2800">
                <a:latin typeface="Times New Roman"/>
                <a:ea typeface="Times New Roman"/>
                <a:cs typeface="Times New Roman"/>
                <a:sym typeface="Times New Roman"/>
              </a:rPr>
              <a:t>Conditional macro expansion</a:t>
            </a:r>
            <a:r>
              <a:rPr lang="en-US" sz="2400"/>
              <a:t/>
            </a:r>
            <a:br>
              <a:rPr lang="en-US" sz="2400"/>
            </a:br>
            <a:endParaRPr sz="2800">
              <a:latin typeface="Times New Roman"/>
              <a:ea typeface="Times New Roman"/>
              <a:cs typeface="Times New Roman"/>
              <a:sym typeface="Times New Roman"/>
            </a:endParaRPr>
          </a:p>
        </p:txBody>
      </p:sp>
      <p:sp>
        <p:nvSpPr>
          <p:cNvPr id="906" name="Google Shape;906;p63"/>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fontScale="85000" lnSpcReduction="20000"/>
          </a:bodyPr>
          <a:lstStyle/>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VARY    &amp;COUNT,&amp;ARG1,&amp;ARG2,&amp;ARG3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A            1,  &amp;ARG1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1).FINI                                </a:t>
            </a:r>
            <a:r>
              <a:rPr lang="en-US" sz="1800">
                <a:latin typeface="Times New Roman"/>
                <a:ea typeface="Times New Roman"/>
                <a:cs typeface="Times New Roman"/>
                <a:sym typeface="Times New Roman"/>
              </a:rPr>
              <a:t>TEST IF &amp;COUNT=1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2,  &amp;ARG2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2).FINI</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TEST IF &amp;COUNT=2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3,  &amp;ARG3</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.FINI             MEND</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LOOP1   VARY   3, DATA1,DATA2,DATA3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solidFill>
                  <a:srgbClr val="7030A0"/>
                </a:solidFill>
                <a:latin typeface="Times New Roman"/>
                <a:ea typeface="Times New Roman"/>
                <a:cs typeface="Times New Roman"/>
                <a:sym typeface="Times New Roman"/>
              </a:rPr>
              <a:t>LOOP2   VARY    2,  DATA3,DATA2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LOOP3   VARY    1,  DATA1</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p:txBody>
      </p:sp>
      <p:sp>
        <p:nvSpPr>
          <p:cNvPr id="907" name="Google Shape;907;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908" name="Google Shape;908;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909" name="Google Shape;909;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63</a:t>
            </a:fld>
            <a:endParaRPr/>
          </a:p>
        </p:txBody>
      </p:sp>
      <p:pic>
        <p:nvPicPr>
          <p:cNvPr id="910" name="Google Shape;910;p63"/>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911" name="Google Shape;911;p63"/>
          <p:cNvGraphicFramePr/>
          <p:nvPr/>
        </p:nvGraphicFramePr>
        <p:xfrm>
          <a:off x="4613665" y="2643950"/>
          <a:ext cx="3048000" cy="222510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LOOP1     </a:t>
                      </a:r>
                      <a:r>
                        <a:rPr lang="en-US" sz="1400" b="1" u="none" strike="noStrike" cap="none"/>
                        <a:t>A            1,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A            2,  DATA2</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A            3,  DATA3</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7030A0"/>
                          </a:solidFill>
                          <a:latin typeface="Times New Roman"/>
                          <a:ea typeface="Times New Roman"/>
                          <a:cs typeface="Times New Roman"/>
                          <a:sym typeface="Times New Roman"/>
                        </a:rPr>
                        <a:t>Loop2  A            1,  DATA3</a:t>
                      </a: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7030A0"/>
                          </a:solidFill>
                          <a:latin typeface="Times New Roman"/>
                          <a:ea typeface="Times New Roman"/>
                          <a:cs typeface="Times New Roman"/>
                          <a:sym typeface="Times New Roman"/>
                        </a:rPr>
                        <a:t>A            2,  DATA2</a:t>
                      </a: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64"/>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5555"/>
              <a:buNone/>
            </a:pPr>
            <a:r>
              <a:rPr lang="en-US" sz="2800">
                <a:latin typeface="Times New Roman"/>
                <a:ea typeface="Times New Roman"/>
                <a:cs typeface="Times New Roman"/>
                <a:sym typeface="Times New Roman"/>
              </a:rPr>
              <a:t>Conditional macro expansion</a:t>
            </a:r>
            <a:r>
              <a:rPr lang="en-US" sz="2400"/>
              <a:t/>
            </a:r>
            <a:br>
              <a:rPr lang="en-US" sz="2400"/>
            </a:br>
            <a:endParaRPr sz="2800">
              <a:latin typeface="Times New Roman"/>
              <a:ea typeface="Times New Roman"/>
              <a:cs typeface="Times New Roman"/>
              <a:sym typeface="Times New Roman"/>
            </a:endParaRPr>
          </a:p>
        </p:txBody>
      </p:sp>
      <p:sp>
        <p:nvSpPr>
          <p:cNvPr id="917" name="Google Shape;917;p64"/>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fontScale="85000" lnSpcReduction="20000"/>
          </a:bodyPr>
          <a:lstStyle/>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VARY    &amp;COUNT,&amp;ARG1,&amp;ARG2,&amp;ARG3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A            1,  &amp;ARG1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1).FINI                                </a:t>
            </a:r>
            <a:r>
              <a:rPr lang="en-US" sz="1800">
                <a:latin typeface="Times New Roman"/>
                <a:ea typeface="Times New Roman"/>
                <a:cs typeface="Times New Roman"/>
                <a:sym typeface="Times New Roman"/>
              </a:rPr>
              <a:t>TEST IF &amp;COUNT=1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2,  &amp;ARG2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2).FINI</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TEST IF &amp;COUNT=2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3,  &amp;ARG3</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.FINI             MEND</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LOOP1   VARY   3, DATA1,DATA2,DATA3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solidFill>
                  <a:srgbClr val="7030A0"/>
                </a:solidFill>
                <a:latin typeface="Times New Roman"/>
                <a:ea typeface="Times New Roman"/>
                <a:cs typeface="Times New Roman"/>
                <a:sym typeface="Times New Roman"/>
              </a:rPr>
              <a:t>LOOP2   VARY    2,  DATA3,DATA2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solidFill>
                  <a:srgbClr val="E36C09"/>
                </a:solidFill>
                <a:latin typeface="Times New Roman"/>
                <a:ea typeface="Times New Roman"/>
                <a:cs typeface="Times New Roman"/>
                <a:sym typeface="Times New Roman"/>
              </a:rPr>
              <a:t>LOOP3   VARY    1,  DATA1</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p:txBody>
      </p:sp>
      <p:sp>
        <p:nvSpPr>
          <p:cNvPr id="918" name="Google Shape;918;p6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919" name="Google Shape;919;p6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920" name="Google Shape;920;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64</a:t>
            </a:fld>
            <a:endParaRPr/>
          </a:p>
        </p:txBody>
      </p:sp>
      <p:pic>
        <p:nvPicPr>
          <p:cNvPr id="921" name="Google Shape;921;p64"/>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922" name="Google Shape;922;p64"/>
          <p:cNvGraphicFramePr/>
          <p:nvPr/>
        </p:nvGraphicFramePr>
        <p:xfrm>
          <a:off x="4613665" y="2643950"/>
          <a:ext cx="3048000" cy="222510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None/>
                      </a:pPr>
                      <a:r>
                        <a:rPr lang="en-US" sz="1400" b="1" u="none" strike="noStrike" cap="none"/>
                        <a:t>Loop1 A            1,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A            2,  DATA2</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A            3,  DATA3</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7030A0"/>
                          </a:solidFill>
                          <a:latin typeface="Times New Roman"/>
                          <a:ea typeface="Times New Roman"/>
                          <a:cs typeface="Times New Roman"/>
                          <a:sym typeface="Times New Roman"/>
                        </a:rPr>
                        <a:t>Loop2 A            1,  DATA3</a:t>
                      </a: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7030A0"/>
                          </a:solidFill>
                          <a:latin typeface="Times New Roman"/>
                          <a:ea typeface="Times New Roman"/>
                          <a:cs typeface="Times New Roman"/>
                          <a:sym typeface="Times New Roman"/>
                        </a:rPr>
                        <a:t>A            2,  DATA2</a:t>
                      </a: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65"/>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5555"/>
              <a:buNone/>
            </a:pPr>
            <a:r>
              <a:rPr lang="en-US" sz="2800">
                <a:latin typeface="Times New Roman"/>
                <a:ea typeface="Times New Roman"/>
                <a:cs typeface="Times New Roman"/>
                <a:sym typeface="Times New Roman"/>
              </a:rPr>
              <a:t>Conditional macro expansion</a:t>
            </a:r>
            <a:r>
              <a:rPr lang="en-US" sz="2400"/>
              <a:t/>
            </a:r>
            <a:br>
              <a:rPr lang="en-US" sz="2400"/>
            </a:br>
            <a:endParaRPr sz="2800">
              <a:latin typeface="Times New Roman"/>
              <a:ea typeface="Times New Roman"/>
              <a:cs typeface="Times New Roman"/>
              <a:sym typeface="Times New Roman"/>
            </a:endParaRPr>
          </a:p>
        </p:txBody>
      </p:sp>
      <p:sp>
        <p:nvSpPr>
          <p:cNvPr id="928" name="Google Shape;928;p65"/>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fontScale="85000" lnSpcReduction="20000"/>
          </a:bodyPr>
          <a:lstStyle/>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VARY    &amp;COUNT,&amp;ARG1,&amp;ARG2,&amp;ARG3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A            1,  &amp;ARG1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1).FINI                                </a:t>
            </a:r>
            <a:r>
              <a:rPr lang="en-US" sz="1800">
                <a:latin typeface="Times New Roman"/>
                <a:ea typeface="Times New Roman"/>
                <a:cs typeface="Times New Roman"/>
                <a:sym typeface="Times New Roman"/>
              </a:rPr>
              <a:t>TEST IF &amp;COUNT=1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2,  &amp;ARG2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2).FINI</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TEST IF &amp;COUNT=2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3,  &amp;ARG3</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.FINI             MEND</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LOOP1   VARY   3, DATA1,DATA2,DATA3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solidFill>
                  <a:srgbClr val="7030A0"/>
                </a:solidFill>
                <a:latin typeface="Times New Roman"/>
                <a:ea typeface="Times New Roman"/>
                <a:cs typeface="Times New Roman"/>
                <a:sym typeface="Times New Roman"/>
              </a:rPr>
              <a:t>LOOP2   VARY    2,  DATA3,DATA2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solidFill>
                  <a:srgbClr val="E36C09"/>
                </a:solidFill>
                <a:latin typeface="Times New Roman"/>
                <a:ea typeface="Times New Roman"/>
                <a:cs typeface="Times New Roman"/>
                <a:sym typeface="Times New Roman"/>
              </a:rPr>
              <a:t>LOOP3   VARY    1,  DATA1</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p:txBody>
      </p:sp>
      <p:sp>
        <p:nvSpPr>
          <p:cNvPr id="929" name="Google Shape;929;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930" name="Google Shape;930;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931" name="Google Shape;931;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65</a:t>
            </a:fld>
            <a:endParaRPr/>
          </a:p>
        </p:txBody>
      </p:sp>
      <p:pic>
        <p:nvPicPr>
          <p:cNvPr id="932" name="Google Shape;932;p65"/>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933" name="Google Shape;933;p65"/>
          <p:cNvGraphicFramePr/>
          <p:nvPr/>
        </p:nvGraphicFramePr>
        <p:xfrm>
          <a:off x="4613665" y="2643950"/>
          <a:ext cx="3048000" cy="259595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None/>
                      </a:pPr>
                      <a:r>
                        <a:rPr lang="en-US" sz="1400" b="1" u="none" strike="noStrike" cap="none"/>
                        <a:t>Loop 1   A            1,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A            2,  DATA2</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A            3,  DATA3</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7030A0"/>
                          </a:solidFill>
                          <a:latin typeface="Times New Roman"/>
                          <a:ea typeface="Times New Roman"/>
                          <a:cs typeface="Times New Roman"/>
                          <a:sym typeface="Times New Roman"/>
                        </a:rPr>
                        <a:t>Loop2    A            1,  DATA3</a:t>
                      </a: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7030A0"/>
                          </a:solidFill>
                          <a:latin typeface="Times New Roman"/>
                          <a:ea typeface="Times New Roman"/>
                          <a:cs typeface="Times New Roman"/>
                          <a:sym typeface="Times New Roman"/>
                        </a:rPr>
                        <a:t>A            2,  DATA2</a:t>
                      </a: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E36C09"/>
                          </a:solidFill>
                          <a:latin typeface="Times New Roman"/>
                          <a:ea typeface="Times New Roman"/>
                          <a:cs typeface="Times New Roman"/>
                          <a:sym typeface="Times New Roman"/>
                        </a:rPr>
                        <a:t>Loop3   A            1,  DATA1</a:t>
                      </a:r>
                      <a:endParaRPr sz="1500" b="1" i="0" u="none" strike="noStrike" cap="none">
                        <a:solidFill>
                          <a:srgbClr val="E36C09"/>
                        </a:solidFill>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66"/>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5555"/>
              <a:buNone/>
            </a:pPr>
            <a:r>
              <a:rPr lang="en-US" sz="2800">
                <a:latin typeface="Times New Roman"/>
                <a:ea typeface="Times New Roman"/>
                <a:cs typeface="Times New Roman"/>
                <a:sym typeface="Times New Roman"/>
              </a:rPr>
              <a:t>Conditional macro expansion</a:t>
            </a:r>
            <a:r>
              <a:rPr lang="en-US" sz="2400"/>
              <a:t/>
            </a:r>
            <a:br>
              <a:rPr lang="en-US" sz="2400"/>
            </a:br>
            <a:endParaRPr sz="2800">
              <a:latin typeface="Times New Roman"/>
              <a:ea typeface="Times New Roman"/>
              <a:cs typeface="Times New Roman"/>
              <a:sym typeface="Times New Roman"/>
            </a:endParaRPr>
          </a:p>
        </p:txBody>
      </p:sp>
      <p:sp>
        <p:nvSpPr>
          <p:cNvPr id="939" name="Google Shape;939;p66"/>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fontScale="85000" lnSpcReduction="20000"/>
          </a:bodyPr>
          <a:lstStyle/>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VARY    &amp;COUNT,&amp;ARG1,&amp;ARG2,&amp;ARG3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&amp;ARG0      A            1,  &amp;ARG1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1).FINI                                </a:t>
            </a:r>
            <a:r>
              <a:rPr lang="en-US" sz="1800">
                <a:latin typeface="Times New Roman"/>
                <a:ea typeface="Times New Roman"/>
                <a:cs typeface="Times New Roman"/>
                <a:sym typeface="Times New Roman"/>
              </a:rPr>
              <a:t>TEST IF &amp;COUNT=1</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2,  &amp;ARG2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r>
              <a:rPr lang="en-US" sz="1800" b="1">
                <a:solidFill>
                  <a:srgbClr val="FF0000"/>
                </a:solidFill>
                <a:latin typeface="Times New Roman"/>
                <a:ea typeface="Times New Roman"/>
                <a:cs typeface="Times New Roman"/>
                <a:sym typeface="Times New Roman"/>
              </a:rPr>
              <a:t>A IF         (&amp;COUNT EQ 2).FINI</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TEST IF &amp;COUNT=2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            3,  &amp;ARG3</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.FINI             MEND</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latin typeface="Times New Roman"/>
                <a:ea typeface="Times New Roman"/>
                <a:cs typeface="Times New Roman"/>
                <a:sym typeface="Times New Roman"/>
              </a:rPr>
              <a:t>LOOP1   VARY   3, DATA1,DATA2,DATA3</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solidFill>
                  <a:srgbClr val="7030A0"/>
                </a:solidFill>
                <a:latin typeface="Times New Roman"/>
                <a:ea typeface="Times New Roman"/>
                <a:cs typeface="Times New Roman"/>
                <a:sym typeface="Times New Roman"/>
              </a:rPr>
              <a:t>LOOP2   VARY    2,  DATA3,DATA2</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09150"/>
              <a:buNone/>
            </a:pPr>
            <a:r>
              <a:rPr lang="en-US" sz="1800" b="1">
                <a:solidFill>
                  <a:srgbClr val="E36C09"/>
                </a:solidFill>
                <a:latin typeface="Times New Roman"/>
                <a:ea typeface="Times New Roman"/>
                <a:cs typeface="Times New Roman"/>
                <a:sym typeface="Times New Roman"/>
              </a:rPr>
              <a:t>LOOP3   VARY    1,  DATA1</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09150"/>
              <a:buNone/>
            </a:pPr>
            <a:r>
              <a:rPr lang="en-US" sz="18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09150"/>
              <a:buNone/>
            </a:pPr>
            <a:endParaRPr sz="1800">
              <a:latin typeface="Times New Roman"/>
              <a:ea typeface="Times New Roman"/>
              <a:cs typeface="Times New Roman"/>
              <a:sym typeface="Times New Roman"/>
            </a:endParaRPr>
          </a:p>
        </p:txBody>
      </p:sp>
      <p:sp>
        <p:nvSpPr>
          <p:cNvPr id="940" name="Google Shape;940;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941" name="Google Shape;941;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942" name="Google Shape;942;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66</a:t>
            </a:fld>
            <a:endParaRPr/>
          </a:p>
        </p:txBody>
      </p:sp>
      <p:pic>
        <p:nvPicPr>
          <p:cNvPr id="943" name="Google Shape;943;p66"/>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944" name="Google Shape;944;p66"/>
          <p:cNvGraphicFramePr/>
          <p:nvPr/>
        </p:nvGraphicFramePr>
        <p:xfrm>
          <a:off x="4613665" y="2643950"/>
          <a:ext cx="3048000" cy="341892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None/>
                      </a:pPr>
                      <a:r>
                        <a:rPr lang="en-US" sz="1400" b="1" u="none" strike="noStrike" cap="none"/>
                        <a:t>Loop1 A            1,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A            2,  DATA2</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A            3,  DATA3</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7030A0"/>
                          </a:solidFill>
                          <a:latin typeface="Times New Roman"/>
                          <a:ea typeface="Times New Roman"/>
                          <a:cs typeface="Times New Roman"/>
                          <a:sym typeface="Times New Roman"/>
                        </a:rPr>
                        <a:t>Loop2  A            1,  DATA3</a:t>
                      </a: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7030A0"/>
                          </a:solidFill>
                          <a:latin typeface="Times New Roman"/>
                          <a:ea typeface="Times New Roman"/>
                          <a:cs typeface="Times New Roman"/>
                          <a:sym typeface="Times New Roman"/>
                        </a:rPr>
                        <a:t>A            2,  DATA2</a:t>
                      </a: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E36C09"/>
                          </a:solidFill>
                          <a:latin typeface="Times New Roman"/>
                          <a:ea typeface="Times New Roman"/>
                          <a:cs typeface="Times New Roman"/>
                          <a:sym typeface="Times New Roman"/>
                        </a:rPr>
                        <a:t>Loop3  A            1,  DATA1</a:t>
                      </a:r>
                      <a:endParaRPr sz="1500" b="1" i="0" u="none" strike="noStrike" cap="none">
                        <a:solidFill>
                          <a:srgbClr val="E36C09"/>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DATA1   DC F’5’</a:t>
                      </a:r>
                      <a:endParaRPr/>
                    </a:p>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DATA2   DC F’10’</a:t>
                      </a:r>
                      <a:endParaRPr/>
                    </a:p>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DATA3   DC F’15’</a:t>
                      </a:r>
                      <a:endParaRPr sz="1500" b="1" i="0" u="none" strike="noStrike" cap="none">
                        <a:solidFill>
                          <a:srgbClr val="E36C09"/>
                        </a:solidFill>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67"/>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Macro calls within macros</a:t>
            </a:r>
            <a:endParaRPr/>
          </a:p>
        </p:txBody>
      </p:sp>
      <p:sp>
        <p:nvSpPr>
          <p:cNvPr id="950" name="Google Shape;950;p67"/>
          <p:cNvSpPr txBox="1">
            <a:spLocks noGrp="1"/>
          </p:cNvSpPr>
          <p:nvPr>
            <p:ph type="body" idx="1"/>
          </p:nvPr>
        </p:nvSpPr>
        <p:spPr>
          <a:xfrm>
            <a:off x="759654" y="1026942"/>
            <a:ext cx="7927145" cy="5099221"/>
          </a:xfrm>
          <a:prstGeom prst="rect">
            <a:avLst/>
          </a:prstGeom>
          <a:noFill/>
          <a:ln>
            <a:noFill/>
          </a:ln>
        </p:spPr>
        <p:txBody>
          <a:bodyPr spcFirstLastPara="1" wrap="square" lIns="91425" tIns="45700" rIns="91425" bIns="45700" anchor="t" anchorCtr="0">
            <a:normAutofit fontScale="70000" lnSpcReduction="20000"/>
          </a:bodyPr>
          <a:lstStyle/>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MOVER  AREG, &amp;ARG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 DD AREG, =‘1’</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MOVEM   AREG,&amp;ARG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3968"/>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&amp;ARG3</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ADDS   DATA1,DATA2,DATA3</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 </a:t>
            </a:r>
            <a:endParaRPr/>
          </a:p>
        </p:txBody>
      </p:sp>
      <p:sp>
        <p:nvSpPr>
          <p:cNvPr id="951" name="Google Shape;951;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952" name="Google Shape;952;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953" name="Google Shape;953;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67</a:t>
            </a:fld>
            <a:endParaRPr/>
          </a:p>
        </p:txBody>
      </p:sp>
      <p:pic>
        <p:nvPicPr>
          <p:cNvPr id="954" name="Google Shape;954;p67"/>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68"/>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Macro calls within macros</a:t>
            </a:r>
            <a:endParaRPr/>
          </a:p>
        </p:txBody>
      </p:sp>
      <p:sp>
        <p:nvSpPr>
          <p:cNvPr id="960" name="Google Shape;960;p68"/>
          <p:cNvSpPr txBox="1">
            <a:spLocks noGrp="1"/>
          </p:cNvSpPr>
          <p:nvPr>
            <p:ph type="body" idx="1"/>
          </p:nvPr>
        </p:nvSpPr>
        <p:spPr>
          <a:xfrm>
            <a:off x="759654" y="1026942"/>
            <a:ext cx="7927145" cy="5099221"/>
          </a:xfrm>
          <a:prstGeom prst="rect">
            <a:avLst/>
          </a:prstGeom>
          <a:noFill/>
          <a:ln>
            <a:noFill/>
          </a:ln>
        </p:spPr>
        <p:txBody>
          <a:bodyPr spcFirstLastPara="1" wrap="square" lIns="91425" tIns="45700" rIns="91425" bIns="45700" anchor="t" anchorCtr="0">
            <a:normAutofit fontScale="70000" lnSpcReduction="20000"/>
          </a:bodyPr>
          <a:lstStyle/>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MOVER  AREG, &amp;ARG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 DD AREG, =‘1’</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MOVEM   AREG,&amp;ARG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3968"/>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&amp;ARG3</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b="1">
                <a:latin typeface="Times New Roman"/>
                <a:ea typeface="Times New Roman"/>
                <a:cs typeface="Times New Roman"/>
                <a:sym typeface="Times New Roman"/>
              </a:rPr>
              <a:t>ADDS   DATA1,DATA2,DATA3</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 </a:t>
            </a:r>
            <a:endParaRPr/>
          </a:p>
        </p:txBody>
      </p:sp>
      <p:sp>
        <p:nvSpPr>
          <p:cNvPr id="961" name="Google Shape;961;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962" name="Google Shape;962;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963" name="Google Shape;963;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68</a:t>
            </a:fld>
            <a:endParaRPr/>
          </a:p>
        </p:txBody>
      </p:sp>
      <p:pic>
        <p:nvPicPr>
          <p:cNvPr id="964" name="Google Shape;964;p68"/>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69"/>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Macro calls within macros</a:t>
            </a:r>
            <a:endParaRPr/>
          </a:p>
        </p:txBody>
      </p:sp>
      <p:sp>
        <p:nvSpPr>
          <p:cNvPr id="970" name="Google Shape;970;p69"/>
          <p:cNvSpPr txBox="1">
            <a:spLocks noGrp="1"/>
          </p:cNvSpPr>
          <p:nvPr>
            <p:ph type="body" idx="1"/>
          </p:nvPr>
        </p:nvSpPr>
        <p:spPr>
          <a:xfrm>
            <a:off x="759654" y="1026942"/>
            <a:ext cx="7927145" cy="5099221"/>
          </a:xfrm>
          <a:prstGeom prst="rect">
            <a:avLst/>
          </a:prstGeom>
          <a:noFill/>
          <a:ln>
            <a:noFill/>
          </a:ln>
        </p:spPr>
        <p:txBody>
          <a:bodyPr spcFirstLastPara="1" wrap="square" lIns="91425" tIns="45700" rIns="91425" bIns="45700" anchor="t" anchorCtr="0">
            <a:normAutofit fontScale="70000" lnSpcReduction="20000"/>
          </a:bodyPr>
          <a:lstStyle/>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MOVER  AREG, &amp;ARG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 DD AREG, =‘1’</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MOVEM   AREG,&amp;ARG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3968"/>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rgbClr val="FF0000"/>
                </a:solidFill>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&amp;ARG3</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b="1">
                <a:latin typeface="Times New Roman"/>
                <a:ea typeface="Times New Roman"/>
                <a:cs typeface="Times New Roman"/>
                <a:sym typeface="Times New Roman"/>
              </a:rPr>
              <a:t>ADDS   DATA1,DATA2,DATA3</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 </a:t>
            </a:r>
            <a:endParaRPr/>
          </a:p>
        </p:txBody>
      </p:sp>
      <p:sp>
        <p:nvSpPr>
          <p:cNvPr id="971" name="Google Shape;971;p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972" name="Google Shape;972;p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973" name="Google Shape;973;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69</a:t>
            </a:fld>
            <a:endParaRPr/>
          </a:p>
        </p:txBody>
      </p:sp>
      <p:pic>
        <p:nvPicPr>
          <p:cNvPr id="974" name="Google Shape;974;p69"/>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b="1">
                <a:solidFill>
                  <a:schemeClr val="dk1"/>
                </a:solidFill>
                <a:latin typeface="Times New Roman"/>
                <a:ea typeface="Times New Roman"/>
                <a:cs typeface="Times New Roman"/>
                <a:sym typeface="Times New Roman"/>
              </a:rPr>
              <a:t>Macro-processor</a:t>
            </a:r>
            <a:endParaRPr/>
          </a:p>
        </p:txBody>
      </p:sp>
      <p:sp>
        <p:nvSpPr>
          <p:cNvPr id="199" name="Google Shape;199;p7"/>
          <p:cNvSpPr txBox="1">
            <a:spLocks noGrp="1"/>
          </p:cNvSpPr>
          <p:nvPr>
            <p:ph type="body" idx="1"/>
          </p:nvPr>
        </p:nvSpPr>
        <p:spPr>
          <a:xfrm>
            <a:off x="457200" y="762000"/>
            <a:ext cx="8229600" cy="5364163"/>
          </a:xfrm>
          <a:prstGeom prst="rect">
            <a:avLst/>
          </a:prstGeom>
          <a:noFill/>
          <a:ln>
            <a:noFill/>
          </a:ln>
        </p:spPr>
        <p:txBody>
          <a:bodyPr spcFirstLastPara="1" wrap="square" lIns="91425" tIns="45700" rIns="91425" bIns="45700" anchor="t" anchorCtr="0">
            <a:normAutofit/>
          </a:bodyPr>
          <a:lstStyle/>
          <a:p>
            <a:pPr marL="457200" lvl="0" indent="-431800" algn="l" rtl="0">
              <a:lnSpc>
                <a:spcPct val="100000"/>
              </a:lnSpc>
              <a:spcBef>
                <a:spcPts val="640"/>
              </a:spcBef>
              <a:spcAft>
                <a:spcPts val="0"/>
              </a:spcAft>
              <a:buSzPts val="3200"/>
              <a:buChar char="•"/>
            </a:pPr>
            <a:r>
              <a:rPr lang="en-US" sz="2200">
                <a:latin typeface="Times New Roman"/>
                <a:ea typeface="Times New Roman"/>
                <a:cs typeface="Times New Roman"/>
                <a:sym typeface="Times New Roman"/>
              </a:rPr>
              <a:t>Many times some blocks of code is repeated in the course of a program</a:t>
            </a:r>
            <a:endParaRPr/>
          </a:p>
          <a:p>
            <a:pPr marL="457200" lvl="0" indent="-431800" algn="l" rtl="0">
              <a:lnSpc>
                <a:spcPct val="100000"/>
              </a:lnSpc>
              <a:spcBef>
                <a:spcPts val="640"/>
              </a:spcBef>
              <a:spcAft>
                <a:spcPts val="0"/>
              </a:spcAft>
              <a:buSzPts val="3200"/>
              <a:buChar char="•"/>
            </a:pPr>
            <a:r>
              <a:rPr lang="en-US" sz="2200">
                <a:latin typeface="Times New Roman"/>
                <a:ea typeface="Times New Roman"/>
                <a:cs typeface="Times New Roman"/>
                <a:sym typeface="Times New Roman"/>
              </a:rPr>
              <a:t>They may consists of code</a:t>
            </a:r>
            <a:endParaRPr/>
          </a:p>
          <a:p>
            <a:pPr marL="457200" lvl="0" indent="-431800" algn="l" rtl="0">
              <a:lnSpc>
                <a:spcPct val="100000"/>
              </a:lnSpc>
              <a:spcBef>
                <a:spcPts val="640"/>
              </a:spcBef>
              <a:spcAft>
                <a:spcPts val="0"/>
              </a:spcAft>
              <a:buSzPts val="3200"/>
              <a:buNone/>
            </a:pPr>
            <a:r>
              <a:rPr lang="en-US" sz="2200">
                <a:latin typeface="Times New Roman"/>
                <a:ea typeface="Times New Roman"/>
                <a:cs typeface="Times New Roman"/>
                <a:sym typeface="Times New Roman"/>
              </a:rPr>
              <a:t>    -- to save or exchange set of registers</a:t>
            </a:r>
            <a:endParaRPr/>
          </a:p>
          <a:p>
            <a:pPr marL="457200" lvl="0" indent="-431800" algn="l" rtl="0">
              <a:lnSpc>
                <a:spcPct val="100000"/>
              </a:lnSpc>
              <a:spcBef>
                <a:spcPts val="640"/>
              </a:spcBef>
              <a:spcAft>
                <a:spcPts val="0"/>
              </a:spcAft>
              <a:buSzPts val="3200"/>
              <a:buNone/>
            </a:pPr>
            <a:r>
              <a:rPr lang="en-US" sz="2200">
                <a:latin typeface="Times New Roman"/>
                <a:ea typeface="Times New Roman"/>
                <a:cs typeface="Times New Roman"/>
                <a:sym typeface="Times New Roman"/>
              </a:rPr>
              <a:t>    -- to set up linkages</a:t>
            </a:r>
            <a:endParaRPr/>
          </a:p>
          <a:p>
            <a:pPr marL="457200" lvl="0" indent="-431800" algn="l" rtl="0">
              <a:lnSpc>
                <a:spcPct val="100000"/>
              </a:lnSpc>
              <a:spcBef>
                <a:spcPts val="640"/>
              </a:spcBef>
              <a:spcAft>
                <a:spcPts val="0"/>
              </a:spcAft>
              <a:buSzPts val="3200"/>
              <a:buNone/>
            </a:pPr>
            <a:r>
              <a:rPr lang="en-US" sz="2200">
                <a:latin typeface="Times New Roman"/>
                <a:ea typeface="Times New Roman"/>
                <a:cs typeface="Times New Roman"/>
                <a:sym typeface="Times New Roman"/>
              </a:rPr>
              <a:t>    -- to perform a series of arithmetic operations</a:t>
            </a:r>
            <a:endParaRPr/>
          </a:p>
          <a:p>
            <a:pPr marL="457200" lvl="0" indent="-431800" algn="l" rtl="0">
              <a:lnSpc>
                <a:spcPct val="100000"/>
              </a:lnSpc>
              <a:spcBef>
                <a:spcPts val="640"/>
              </a:spcBef>
              <a:spcAft>
                <a:spcPts val="0"/>
              </a:spcAft>
              <a:buSzPts val="3200"/>
              <a:buChar char="•"/>
            </a:pPr>
            <a:r>
              <a:rPr lang="en-US" sz="2200">
                <a:latin typeface="Times New Roman"/>
                <a:ea typeface="Times New Roman"/>
                <a:cs typeface="Times New Roman"/>
                <a:sym typeface="Times New Roman"/>
              </a:rPr>
              <a:t>In this situation macro instruction facility is useful.</a:t>
            </a:r>
            <a:endParaRPr/>
          </a:p>
          <a:p>
            <a:pPr marL="457200" lvl="0" indent="-431800" algn="l" rtl="0">
              <a:lnSpc>
                <a:spcPct val="100000"/>
              </a:lnSpc>
              <a:spcBef>
                <a:spcPts val="640"/>
              </a:spcBef>
              <a:spcAft>
                <a:spcPts val="0"/>
              </a:spcAft>
              <a:buSzPts val="3200"/>
              <a:buChar char="•"/>
            </a:pPr>
            <a:r>
              <a:rPr lang="en-US" sz="2200">
                <a:latin typeface="Times New Roman"/>
                <a:ea typeface="Times New Roman"/>
                <a:cs typeface="Times New Roman"/>
                <a:sym typeface="Times New Roman"/>
              </a:rPr>
              <a:t>Programmer defines a single instruction to represent a block of code.</a:t>
            </a:r>
            <a:endParaRPr/>
          </a:p>
          <a:p>
            <a:pPr marL="457200" lvl="0" indent="-431800" algn="l" rtl="0">
              <a:lnSpc>
                <a:spcPct val="100000"/>
              </a:lnSpc>
              <a:spcBef>
                <a:spcPts val="640"/>
              </a:spcBef>
              <a:spcAft>
                <a:spcPts val="0"/>
              </a:spcAft>
              <a:buSzPts val="3200"/>
              <a:buChar char="•"/>
            </a:pPr>
            <a:r>
              <a:rPr lang="en-US" sz="2200">
                <a:latin typeface="Times New Roman"/>
                <a:ea typeface="Times New Roman"/>
                <a:cs typeface="Times New Roman"/>
                <a:sym typeface="Times New Roman"/>
              </a:rPr>
              <a:t>For every occurrence of this one line instruction the assembler will substitute the entire block.</a:t>
            </a:r>
            <a:endParaRPr/>
          </a:p>
          <a:p>
            <a:pPr marL="457200" lvl="0" indent="-2286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lvl="0" indent="-2286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
        <p:nvSpPr>
          <p:cNvPr id="200" name="Google Shape;20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201" name="Google Shape;20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202" name="Google Shape;20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a:t>
            </a:fld>
            <a:endParaRPr/>
          </a:p>
        </p:txBody>
      </p:sp>
      <p:pic>
        <p:nvPicPr>
          <p:cNvPr id="203" name="Google Shape;203;p7"/>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70"/>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Macro calls within macros</a:t>
            </a:r>
            <a:endParaRPr/>
          </a:p>
        </p:txBody>
      </p:sp>
      <p:sp>
        <p:nvSpPr>
          <p:cNvPr id="980" name="Google Shape;980;p70"/>
          <p:cNvSpPr txBox="1">
            <a:spLocks noGrp="1"/>
          </p:cNvSpPr>
          <p:nvPr>
            <p:ph type="body" idx="1"/>
          </p:nvPr>
        </p:nvSpPr>
        <p:spPr>
          <a:xfrm>
            <a:off x="759654" y="1026942"/>
            <a:ext cx="7927145" cy="5099221"/>
          </a:xfrm>
          <a:prstGeom prst="rect">
            <a:avLst/>
          </a:prstGeom>
          <a:noFill/>
          <a:ln>
            <a:noFill/>
          </a:ln>
        </p:spPr>
        <p:txBody>
          <a:bodyPr spcFirstLastPara="1" wrap="square" lIns="91425" tIns="45700" rIns="91425" bIns="45700" anchor="t" anchorCtr="0">
            <a:normAutofit fontScale="70000" lnSpcReduction="20000"/>
          </a:bodyPr>
          <a:lstStyle/>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MOVER  AREG, &amp;ARG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 DD AREG, =‘1’</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MOVEM   AREG,&amp;ARG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3968"/>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ct val="253968"/>
              <a:buNone/>
            </a:pPr>
            <a:r>
              <a:rPr lang="en-US" sz="1800">
                <a:solidFill>
                  <a:srgbClr val="FF0000"/>
                </a:solidFill>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&amp;ARG3</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b="1">
                <a:latin typeface="Times New Roman"/>
                <a:ea typeface="Times New Roman"/>
                <a:cs typeface="Times New Roman"/>
                <a:sym typeface="Times New Roman"/>
              </a:rPr>
              <a:t>ADDS   DATA1,DATA2,DATA3</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 </a:t>
            </a:r>
            <a:endParaRPr/>
          </a:p>
        </p:txBody>
      </p:sp>
      <p:sp>
        <p:nvSpPr>
          <p:cNvPr id="981" name="Google Shape;981;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982" name="Google Shape;982;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983" name="Google Shape;983;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70</a:t>
            </a:fld>
            <a:endParaRPr/>
          </a:p>
        </p:txBody>
      </p:sp>
      <p:pic>
        <p:nvPicPr>
          <p:cNvPr id="984" name="Google Shape;984;p70"/>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71"/>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Macro calls within macros</a:t>
            </a:r>
            <a:endParaRPr/>
          </a:p>
        </p:txBody>
      </p:sp>
      <p:sp>
        <p:nvSpPr>
          <p:cNvPr id="990" name="Google Shape;990;p71"/>
          <p:cNvSpPr txBox="1">
            <a:spLocks noGrp="1"/>
          </p:cNvSpPr>
          <p:nvPr>
            <p:ph type="body" idx="1"/>
          </p:nvPr>
        </p:nvSpPr>
        <p:spPr>
          <a:xfrm>
            <a:off x="759654" y="1026942"/>
            <a:ext cx="7927145" cy="5099221"/>
          </a:xfrm>
          <a:prstGeom prst="rect">
            <a:avLst/>
          </a:prstGeom>
          <a:noFill/>
          <a:ln>
            <a:noFill/>
          </a:ln>
        </p:spPr>
        <p:txBody>
          <a:bodyPr spcFirstLastPara="1" wrap="square" lIns="91425" tIns="45700" rIns="91425" bIns="45700" anchor="t" anchorCtr="0">
            <a:normAutofit fontScale="70000" lnSpcReduction="20000"/>
          </a:bodyPr>
          <a:lstStyle/>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rgbClr val="FF0000"/>
                </a:solidFill>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MOVER  AREG, &amp;ARG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 DD AREG, =‘1’</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MOVEM   AREG,&amp;ARG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3968"/>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&amp;ARG3</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b="1">
                <a:latin typeface="Times New Roman"/>
                <a:ea typeface="Times New Roman"/>
                <a:cs typeface="Times New Roman"/>
                <a:sym typeface="Times New Roman"/>
              </a:rPr>
              <a:t>ADDS   DATA1,DATA2,DATA3</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 </a:t>
            </a:r>
            <a:endParaRPr/>
          </a:p>
        </p:txBody>
      </p:sp>
      <p:sp>
        <p:nvSpPr>
          <p:cNvPr id="991" name="Google Shape;991;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992" name="Google Shape;992;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993" name="Google Shape;993;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71</a:t>
            </a:fld>
            <a:endParaRPr/>
          </a:p>
        </p:txBody>
      </p:sp>
      <p:pic>
        <p:nvPicPr>
          <p:cNvPr id="994" name="Google Shape;994;p71"/>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72"/>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Macro calls within macros</a:t>
            </a:r>
            <a:endParaRPr/>
          </a:p>
        </p:txBody>
      </p:sp>
      <p:sp>
        <p:nvSpPr>
          <p:cNvPr id="1000" name="Google Shape;1000;p72"/>
          <p:cNvSpPr txBox="1">
            <a:spLocks noGrp="1"/>
          </p:cNvSpPr>
          <p:nvPr>
            <p:ph type="body" idx="1"/>
          </p:nvPr>
        </p:nvSpPr>
        <p:spPr>
          <a:xfrm>
            <a:off x="759654" y="1026942"/>
            <a:ext cx="7927145" cy="5099221"/>
          </a:xfrm>
          <a:prstGeom prst="rect">
            <a:avLst/>
          </a:prstGeom>
          <a:noFill/>
          <a:ln>
            <a:noFill/>
          </a:ln>
        </p:spPr>
        <p:txBody>
          <a:bodyPr spcFirstLastPara="1" wrap="square" lIns="91425" tIns="45700" rIns="91425" bIns="45700" anchor="t" anchorCtr="0">
            <a:normAutofit fontScale="70000" lnSpcReduction="20000"/>
          </a:bodyPr>
          <a:lstStyle/>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ct val="253968"/>
              <a:buNone/>
            </a:pPr>
            <a:r>
              <a:rPr lang="en-US" sz="1800">
                <a:solidFill>
                  <a:srgbClr val="FF0000"/>
                </a:solidFill>
                <a:latin typeface="Times New Roman"/>
                <a:ea typeface="Times New Roman"/>
                <a:cs typeface="Times New Roman"/>
                <a:sym typeface="Times New Roman"/>
              </a:rPr>
              <a:t>MOVER  AREG, &amp;ARG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 AREG, =‘1’</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MOVEM   AREG,&amp;ARG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3968"/>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&amp;ARG3</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b="1">
                <a:latin typeface="Times New Roman"/>
                <a:ea typeface="Times New Roman"/>
                <a:cs typeface="Times New Roman"/>
                <a:sym typeface="Times New Roman"/>
              </a:rPr>
              <a:t>ADDS   DATA1,DATA2,DATA3</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 </a:t>
            </a:r>
            <a:endParaRPr/>
          </a:p>
        </p:txBody>
      </p:sp>
      <p:sp>
        <p:nvSpPr>
          <p:cNvPr id="1001" name="Google Shape;1001;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002" name="Google Shape;1002;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003" name="Google Shape;1003;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72</a:t>
            </a:fld>
            <a:endParaRPr/>
          </a:p>
        </p:txBody>
      </p:sp>
      <p:pic>
        <p:nvPicPr>
          <p:cNvPr id="1004" name="Google Shape;1004;p72"/>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005" name="Google Shape;1005;p72"/>
          <p:cNvGraphicFramePr/>
          <p:nvPr/>
        </p:nvGraphicFramePr>
        <p:xfrm>
          <a:off x="4613665" y="2643950"/>
          <a:ext cx="3048000" cy="296680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MOVER  AREG,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E36C09"/>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E36C09"/>
                        </a:solidFill>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73"/>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Macro calls within macros</a:t>
            </a:r>
            <a:endParaRPr/>
          </a:p>
        </p:txBody>
      </p:sp>
      <p:sp>
        <p:nvSpPr>
          <p:cNvPr id="1011" name="Google Shape;1011;p73"/>
          <p:cNvSpPr txBox="1">
            <a:spLocks noGrp="1"/>
          </p:cNvSpPr>
          <p:nvPr>
            <p:ph type="body" idx="1"/>
          </p:nvPr>
        </p:nvSpPr>
        <p:spPr>
          <a:xfrm>
            <a:off x="759654" y="1026942"/>
            <a:ext cx="7927145" cy="5099221"/>
          </a:xfrm>
          <a:prstGeom prst="rect">
            <a:avLst/>
          </a:prstGeom>
          <a:noFill/>
          <a:ln>
            <a:noFill/>
          </a:ln>
        </p:spPr>
        <p:txBody>
          <a:bodyPr spcFirstLastPara="1" wrap="square" lIns="91425" tIns="45700" rIns="91425" bIns="45700" anchor="t" anchorCtr="0">
            <a:normAutofit fontScale="70000" lnSpcReduction="20000"/>
          </a:bodyPr>
          <a:lstStyle/>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MOVER  AREG, &amp;ARG</a:t>
            </a:r>
            <a:endParaRPr/>
          </a:p>
          <a:p>
            <a:pPr marL="457200" lvl="0" indent="-431800" algn="l" rtl="0">
              <a:lnSpc>
                <a:spcPct val="100000"/>
              </a:lnSpc>
              <a:spcBef>
                <a:spcPts val="640"/>
              </a:spcBef>
              <a:spcAft>
                <a:spcPts val="0"/>
              </a:spcAft>
              <a:buSzPct val="253968"/>
              <a:buNone/>
            </a:pPr>
            <a:r>
              <a:rPr lang="en-US" sz="1800">
                <a:solidFill>
                  <a:srgbClr val="FF0000"/>
                </a:solidFill>
                <a:latin typeface="Times New Roman"/>
                <a:ea typeface="Times New Roman"/>
                <a:cs typeface="Times New Roman"/>
                <a:sym typeface="Times New Roman"/>
              </a:rPr>
              <a:t>ADD AREG, =‘1’</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MOVEM   AREG,&amp;ARG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3968"/>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&amp;ARG3</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b="1">
                <a:latin typeface="Times New Roman"/>
                <a:ea typeface="Times New Roman"/>
                <a:cs typeface="Times New Roman"/>
                <a:sym typeface="Times New Roman"/>
              </a:rPr>
              <a:t>ADDS   DATA1,DATA2,DATA3</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 </a:t>
            </a:r>
            <a:endParaRPr/>
          </a:p>
        </p:txBody>
      </p:sp>
      <p:sp>
        <p:nvSpPr>
          <p:cNvPr id="1012" name="Google Shape;1012;p7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013" name="Google Shape;1013;p7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014" name="Google Shape;1014;p7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73</a:t>
            </a:fld>
            <a:endParaRPr/>
          </a:p>
        </p:txBody>
      </p:sp>
      <p:pic>
        <p:nvPicPr>
          <p:cNvPr id="1015" name="Google Shape;1015;p73"/>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016" name="Google Shape;1016;p73"/>
          <p:cNvGraphicFramePr/>
          <p:nvPr/>
        </p:nvGraphicFramePr>
        <p:xfrm>
          <a:off x="4613665" y="2643950"/>
          <a:ext cx="3048000" cy="296680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MOVER  AREG,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ADD AREG, =‘1’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E36C09"/>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E36C09"/>
                        </a:solidFill>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74"/>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Macro calls within macros</a:t>
            </a:r>
            <a:endParaRPr/>
          </a:p>
        </p:txBody>
      </p:sp>
      <p:sp>
        <p:nvSpPr>
          <p:cNvPr id="1022" name="Google Shape;1022;p74"/>
          <p:cNvSpPr txBox="1">
            <a:spLocks noGrp="1"/>
          </p:cNvSpPr>
          <p:nvPr>
            <p:ph type="body" idx="1"/>
          </p:nvPr>
        </p:nvSpPr>
        <p:spPr>
          <a:xfrm>
            <a:off x="759654" y="1026942"/>
            <a:ext cx="7927145" cy="5099221"/>
          </a:xfrm>
          <a:prstGeom prst="rect">
            <a:avLst/>
          </a:prstGeom>
          <a:noFill/>
          <a:ln>
            <a:noFill/>
          </a:ln>
        </p:spPr>
        <p:txBody>
          <a:bodyPr spcFirstLastPara="1" wrap="square" lIns="91425" tIns="45700" rIns="91425" bIns="45700" anchor="t" anchorCtr="0">
            <a:normAutofit fontScale="70000" lnSpcReduction="20000"/>
          </a:bodyPr>
          <a:lstStyle/>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MOVER  AREG, &amp;ARG</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 AREG, =‘1’</a:t>
            </a:r>
            <a:endParaRPr/>
          </a:p>
          <a:p>
            <a:pPr marL="457200" lvl="0" indent="-431800" algn="l" rtl="0">
              <a:lnSpc>
                <a:spcPct val="100000"/>
              </a:lnSpc>
              <a:spcBef>
                <a:spcPts val="640"/>
              </a:spcBef>
              <a:spcAft>
                <a:spcPts val="0"/>
              </a:spcAft>
              <a:buSzPct val="253968"/>
              <a:buNone/>
            </a:pPr>
            <a:r>
              <a:rPr lang="en-US" sz="1800">
                <a:solidFill>
                  <a:srgbClr val="FF0000"/>
                </a:solidFill>
                <a:latin typeface="Times New Roman"/>
                <a:ea typeface="Times New Roman"/>
                <a:cs typeface="Times New Roman"/>
                <a:sym typeface="Times New Roman"/>
              </a:rPr>
              <a:t>MOVEM   AREG,&amp;ARG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3968"/>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&amp;ARG3</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b="1">
                <a:latin typeface="Times New Roman"/>
                <a:ea typeface="Times New Roman"/>
                <a:cs typeface="Times New Roman"/>
                <a:sym typeface="Times New Roman"/>
              </a:rPr>
              <a:t>ADDS   DATA1,DATA2,DATA3</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 </a:t>
            </a:r>
            <a:endParaRPr/>
          </a:p>
        </p:txBody>
      </p:sp>
      <p:sp>
        <p:nvSpPr>
          <p:cNvPr id="1023" name="Google Shape;1023;p7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024" name="Google Shape;1024;p7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025" name="Google Shape;1025;p7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74</a:t>
            </a:fld>
            <a:endParaRPr/>
          </a:p>
        </p:txBody>
      </p:sp>
      <p:pic>
        <p:nvPicPr>
          <p:cNvPr id="1026" name="Google Shape;1026;p74"/>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027" name="Google Shape;1027;p74"/>
          <p:cNvGraphicFramePr/>
          <p:nvPr/>
        </p:nvGraphicFramePr>
        <p:xfrm>
          <a:off x="4613665" y="2643950"/>
          <a:ext cx="3048000" cy="296680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MOVER  AREG,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ADD AREG, =‘1’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MOVEM   AREG,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E36C09"/>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E36C09"/>
                        </a:solidFill>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75"/>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Macro calls within macros</a:t>
            </a:r>
            <a:endParaRPr/>
          </a:p>
        </p:txBody>
      </p:sp>
      <p:sp>
        <p:nvSpPr>
          <p:cNvPr id="1033" name="Google Shape;1033;p75"/>
          <p:cNvSpPr txBox="1">
            <a:spLocks noGrp="1"/>
          </p:cNvSpPr>
          <p:nvPr>
            <p:ph type="body" idx="1"/>
          </p:nvPr>
        </p:nvSpPr>
        <p:spPr>
          <a:xfrm>
            <a:off x="759654" y="1026942"/>
            <a:ext cx="7927145" cy="5099221"/>
          </a:xfrm>
          <a:prstGeom prst="rect">
            <a:avLst/>
          </a:prstGeom>
          <a:noFill/>
          <a:ln>
            <a:noFill/>
          </a:ln>
        </p:spPr>
        <p:txBody>
          <a:bodyPr spcFirstLastPara="1" wrap="square" lIns="91425" tIns="45700" rIns="91425" bIns="45700" anchor="t" anchorCtr="0">
            <a:normAutofit fontScale="70000" lnSpcReduction="20000"/>
          </a:bodyPr>
          <a:lstStyle/>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MOVER  AREG, &amp;ARG</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 AREG, =‘1’</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MOVEM   AREG,&amp;ARG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3968"/>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ct val="253968"/>
              <a:buNone/>
            </a:pPr>
            <a:r>
              <a:rPr lang="en-US" sz="1800">
                <a:solidFill>
                  <a:srgbClr val="0070C0"/>
                </a:solidFill>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&amp;ARG3</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b="1">
                <a:latin typeface="Times New Roman"/>
                <a:ea typeface="Times New Roman"/>
                <a:cs typeface="Times New Roman"/>
                <a:sym typeface="Times New Roman"/>
              </a:rPr>
              <a:t>ADDS   DATA1,DATA2,DATA3</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 </a:t>
            </a:r>
            <a:endParaRPr/>
          </a:p>
        </p:txBody>
      </p:sp>
      <p:sp>
        <p:nvSpPr>
          <p:cNvPr id="1034" name="Google Shape;1034;p7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035" name="Google Shape;1035;p7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036" name="Google Shape;1036;p7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75</a:t>
            </a:fld>
            <a:endParaRPr/>
          </a:p>
        </p:txBody>
      </p:sp>
      <p:pic>
        <p:nvPicPr>
          <p:cNvPr id="1037" name="Google Shape;1037;p75"/>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038" name="Google Shape;1038;p75"/>
          <p:cNvGraphicFramePr/>
          <p:nvPr/>
        </p:nvGraphicFramePr>
        <p:xfrm>
          <a:off x="4613665" y="2643950"/>
          <a:ext cx="3048000" cy="296680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MOVER  AREG,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ADD AREG, =‘1’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MOVEM   AREG,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7030A0"/>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E36C09"/>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E36C09"/>
                        </a:solidFill>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76"/>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Macro calls within macros</a:t>
            </a:r>
            <a:endParaRPr/>
          </a:p>
        </p:txBody>
      </p:sp>
      <p:sp>
        <p:nvSpPr>
          <p:cNvPr id="1044" name="Google Shape;1044;p76"/>
          <p:cNvSpPr txBox="1">
            <a:spLocks noGrp="1"/>
          </p:cNvSpPr>
          <p:nvPr>
            <p:ph type="body" idx="1"/>
          </p:nvPr>
        </p:nvSpPr>
        <p:spPr>
          <a:xfrm>
            <a:off x="759654" y="1026942"/>
            <a:ext cx="7927145" cy="5099221"/>
          </a:xfrm>
          <a:prstGeom prst="rect">
            <a:avLst/>
          </a:prstGeom>
          <a:noFill/>
          <a:ln>
            <a:noFill/>
          </a:ln>
        </p:spPr>
        <p:txBody>
          <a:bodyPr spcFirstLastPara="1" wrap="square" lIns="91425" tIns="45700" rIns="91425" bIns="45700" anchor="t" anchorCtr="0">
            <a:normAutofit fontScale="70000" lnSpcReduction="20000"/>
          </a:bodyPr>
          <a:lstStyle/>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MOVER  AREG, &amp;ARG</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 AREG, =‘1’</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MOVEM   AREG,&amp;ARG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3968"/>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ct val="253968"/>
              <a:buNone/>
            </a:pPr>
            <a:r>
              <a:rPr lang="en-US" sz="1800">
                <a:solidFill>
                  <a:srgbClr val="0070C0"/>
                </a:solidFill>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ADD1        &amp;ARG3</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b="1">
                <a:latin typeface="Times New Roman"/>
                <a:ea typeface="Times New Roman"/>
                <a:cs typeface="Times New Roman"/>
                <a:sym typeface="Times New Roman"/>
              </a:rPr>
              <a:t>ADDS   DATA1,DATA2,DATA3</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 </a:t>
            </a:r>
            <a:endParaRPr/>
          </a:p>
        </p:txBody>
      </p:sp>
      <p:sp>
        <p:nvSpPr>
          <p:cNvPr id="1045" name="Google Shape;1045;p7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046" name="Google Shape;1046;p7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047" name="Google Shape;1047;p7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76</a:t>
            </a:fld>
            <a:endParaRPr/>
          </a:p>
        </p:txBody>
      </p:sp>
      <p:pic>
        <p:nvPicPr>
          <p:cNvPr id="1048" name="Google Shape;1048;p76"/>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049" name="Google Shape;1049;p76"/>
          <p:cNvGraphicFramePr/>
          <p:nvPr/>
        </p:nvGraphicFramePr>
        <p:xfrm>
          <a:off x="4613665" y="2643950"/>
          <a:ext cx="3048000" cy="296680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MOVER  AREG,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ADD AREG, =‘1’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MOVEM   AREG,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70C0"/>
                          </a:solidFill>
                          <a:latin typeface="Times New Roman"/>
                          <a:ea typeface="Times New Roman"/>
                          <a:cs typeface="Times New Roman"/>
                          <a:sym typeface="Times New Roman"/>
                        </a:rPr>
                        <a:t>MOVER  AREG, DATA2</a:t>
                      </a:r>
                      <a:endParaRPr sz="1400" b="1" u="none" strike="noStrike" cap="none">
                        <a:solidFill>
                          <a:srgbClr val="0070C0"/>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70C0"/>
                          </a:solidFill>
                          <a:latin typeface="Times New Roman"/>
                          <a:ea typeface="Times New Roman"/>
                          <a:cs typeface="Times New Roman"/>
                          <a:sym typeface="Times New Roman"/>
                        </a:rPr>
                        <a:t>ADD AREG, =‘1’</a:t>
                      </a:r>
                      <a:endParaRPr sz="1400" b="1" u="none" strike="noStrike" cap="none">
                        <a:solidFill>
                          <a:srgbClr val="0070C0"/>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70C0"/>
                          </a:solidFill>
                          <a:latin typeface="Times New Roman"/>
                          <a:ea typeface="Times New Roman"/>
                          <a:cs typeface="Times New Roman"/>
                          <a:sym typeface="Times New Roman"/>
                        </a:rPr>
                        <a:t>MOVEM   AREG, DATA2</a:t>
                      </a:r>
                      <a:endParaRPr sz="1400" b="1" u="none" strike="noStrike" cap="none">
                        <a:solidFill>
                          <a:srgbClr val="0070C0"/>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E36C09"/>
                        </a:solidFill>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77"/>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Macro calls within macros</a:t>
            </a:r>
            <a:endParaRPr/>
          </a:p>
        </p:txBody>
      </p:sp>
      <p:sp>
        <p:nvSpPr>
          <p:cNvPr id="1055" name="Google Shape;1055;p77"/>
          <p:cNvSpPr txBox="1">
            <a:spLocks noGrp="1"/>
          </p:cNvSpPr>
          <p:nvPr>
            <p:ph type="body" idx="1"/>
          </p:nvPr>
        </p:nvSpPr>
        <p:spPr>
          <a:xfrm>
            <a:off x="759654" y="1026942"/>
            <a:ext cx="7927145" cy="5099221"/>
          </a:xfrm>
          <a:prstGeom prst="rect">
            <a:avLst/>
          </a:prstGeom>
          <a:noFill/>
          <a:ln>
            <a:noFill/>
          </a:ln>
        </p:spPr>
        <p:txBody>
          <a:bodyPr spcFirstLastPara="1" wrap="square" lIns="91425" tIns="45700" rIns="91425" bIns="45700" anchor="t" anchorCtr="0">
            <a:normAutofit fontScale="70000" lnSpcReduction="20000"/>
          </a:bodyPr>
          <a:lstStyle/>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MOVER  AREG, &amp;ARG</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 AREG, =‘1’</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MOVEM   AREG,&amp;ARG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3968"/>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ct val="253968"/>
              <a:buNone/>
            </a:pPr>
            <a:r>
              <a:rPr lang="en-US" sz="1800">
                <a:solidFill>
                  <a:schemeClr val="accent4"/>
                </a:solidFill>
                <a:latin typeface="Times New Roman"/>
                <a:ea typeface="Times New Roman"/>
                <a:cs typeface="Times New Roman"/>
                <a:sym typeface="Times New Roman"/>
              </a:rPr>
              <a:t>ADD1        &amp;ARG3</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b="1">
                <a:latin typeface="Times New Roman"/>
                <a:ea typeface="Times New Roman"/>
                <a:cs typeface="Times New Roman"/>
                <a:sym typeface="Times New Roman"/>
              </a:rPr>
              <a:t>ADDS   DATA1,DATA2,DATA3</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 </a:t>
            </a:r>
            <a:endParaRPr/>
          </a:p>
        </p:txBody>
      </p:sp>
      <p:sp>
        <p:nvSpPr>
          <p:cNvPr id="1056" name="Google Shape;1056;p7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057" name="Google Shape;1057;p7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058" name="Google Shape;1058;p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77</a:t>
            </a:fld>
            <a:endParaRPr/>
          </a:p>
        </p:txBody>
      </p:sp>
      <p:pic>
        <p:nvPicPr>
          <p:cNvPr id="1059" name="Google Shape;1059;p77"/>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060" name="Google Shape;1060;p77"/>
          <p:cNvGraphicFramePr/>
          <p:nvPr/>
        </p:nvGraphicFramePr>
        <p:xfrm>
          <a:off x="4613665" y="2643950"/>
          <a:ext cx="3048000" cy="296680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MOVER  AREG,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ADD AREG, =‘1’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MOVEM   AREG,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70C0"/>
                          </a:solidFill>
                          <a:latin typeface="Times New Roman"/>
                          <a:ea typeface="Times New Roman"/>
                          <a:cs typeface="Times New Roman"/>
                          <a:sym typeface="Times New Roman"/>
                        </a:rPr>
                        <a:t>MOVER  AREG, DATA2</a:t>
                      </a:r>
                      <a:endParaRPr sz="1400" b="1" u="none" strike="noStrike" cap="none">
                        <a:solidFill>
                          <a:srgbClr val="0070C0"/>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70C0"/>
                          </a:solidFill>
                          <a:latin typeface="Times New Roman"/>
                          <a:ea typeface="Times New Roman"/>
                          <a:cs typeface="Times New Roman"/>
                          <a:sym typeface="Times New Roman"/>
                        </a:rPr>
                        <a:t>ADD AREG, =‘1’</a:t>
                      </a:r>
                      <a:endParaRPr sz="1400" b="1" u="none" strike="noStrike" cap="none">
                        <a:solidFill>
                          <a:srgbClr val="0070C0"/>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70C0"/>
                          </a:solidFill>
                          <a:latin typeface="Times New Roman"/>
                          <a:ea typeface="Times New Roman"/>
                          <a:cs typeface="Times New Roman"/>
                          <a:sym typeface="Times New Roman"/>
                        </a:rPr>
                        <a:t>MOVEM   AREG, DATA2</a:t>
                      </a:r>
                      <a:endParaRPr sz="1400" b="1" u="none" strike="noStrike" cap="none">
                        <a:solidFill>
                          <a:srgbClr val="0070C0"/>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E36C09"/>
                        </a:solidFill>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78"/>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Macro calls within macros</a:t>
            </a:r>
            <a:endParaRPr/>
          </a:p>
        </p:txBody>
      </p:sp>
      <p:sp>
        <p:nvSpPr>
          <p:cNvPr id="1066" name="Google Shape;1066;p78"/>
          <p:cNvSpPr txBox="1">
            <a:spLocks noGrp="1"/>
          </p:cNvSpPr>
          <p:nvPr>
            <p:ph type="body" idx="1"/>
          </p:nvPr>
        </p:nvSpPr>
        <p:spPr>
          <a:xfrm>
            <a:off x="759654" y="1026942"/>
            <a:ext cx="7927145" cy="5099221"/>
          </a:xfrm>
          <a:prstGeom prst="rect">
            <a:avLst/>
          </a:prstGeom>
          <a:noFill/>
          <a:ln>
            <a:noFill/>
          </a:ln>
        </p:spPr>
        <p:txBody>
          <a:bodyPr spcFirstLastPara="1" wrap="square" lIns="91425" tIns="45700" rIns="91425" bIns="45700" anchor="t" anchorCtr="0">
            <a:normAutofit fontScale="70000" lnSpcReduction="20000"/>
          </a:bodyPr>
          <a:lstStyle/>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MOVER  AREG, &amp;ARG</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 AREG, =‘1’</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MOVEM   AREG,&amp;ARG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3968"/>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ct val="253968"/>
              <a:buNone/>
            </a:pPr>
            <a:r>
              <a:rPr lang="en-US" sz="1800">
                <a:solidFill>
                  <a:schemeClr val="accent4"/>
                </a:solidFill>
                <a:latin typeface="Times New Roman"/>
                <a:ea typeface="Times New Roman"/>
                <a:cs typeface="Times New Roman"/>
                <a:sym typeface="Times New Roman"/>
              </a:rPr>
              <a:t>ADD1        &amp;ARG3</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b="1">
                <a:latin typeface="Times New Roman"/>
                <a:ea typeface="Times New Roman"/>
                <a:cs typeface="Times New Roman"/>
                <a:sym typeface="Times New Roman"/>
              </a:rPr>
              <a:t>ADDS   DATA1,DATA2,DATA3</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 </a:t>
            </a:r>
            <a:endParaRPr/>
          </a:p>
        </p:txBody>
      </p:sp>
      <p:sp>
        <p:nvSpPr>
          <p:cNvPr id="1067" name="Google Shape;1067;p7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068" name="Google Shape;1068;p7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069" name="Google Shape;1069;p7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78</a:t>
            </a:fld>
            <a:endParaRPr/>
          </a:p>
        </p:txBody>
      </p:sp>
      <p:pic>
        <p:nvPicPr>
          <p:cNvPr id="1070" name="Google Shape;1070;p78"/>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071" name="Google Shape;1071;p78"/>
          <p:cNvGraphicFramePr/>
          <p:nvPr/>
        </p:nvGraphicFramePr>
        <p:xfrm>
          <a:off x="4613665" y="1106045"/>
          <a:ext cx="3048000" cy="370850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MOVER  AREG,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ADD AREG, =‘1’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MOVEM   AREG,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70C0"/>
                          </a:solidFill>
                          <a:latin typeface="Times New Roman"/>
                          <a:ea typeface="Times New Roman"/>
                          <a:cs typeface="Times New Roman"/>
                          <a:sym typeface="Times New Roman"/>
                        </a:rPr>
                        <a:t>MOVER  AREG, DATA2</a:t>
                      </a:r>
                      <a:endParaRPr sz="1400" b="1" u="none" strike="noStrike" cap="none">
                        <a:solidFill>
                          <a:srgbClr val="0070C0"/>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70C0"/>
                          </a:solidFill>
                          <a:latin typeface="Times New Roman"/>
                          <a:ea typeface="Times New Roman"/>
                          <a:cs typeface="Times New Roman"/>
                          <a:sym typeface="Times New Roman"/>
                        </a:rPr>
                        <a:t>ADD AREG, =‘1’</a:t>
                      </a:r>
                      <a:endParaRPr sz="1400" b="1" u="none" strike="noStrike" cap="none">
                        <a:solidFill>
                          <a:srgbClr val="0070C0"/>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70C0"/>
                          </a:solidFill>
                          <a:latin typeface="Times New Roman"/>
                          <a:ea typeface="Times New Roman"/>
                          <a:cs typeface="Times New Roman"/>
                          <a:sym typeface="Times New Roman"/>
                        </a:rPr>
                        <a:t>MOVEM   AREG, DATA2</a:t>
                      </a:r>
                      <a:endParaRPr sz="1400" b="1" u="none" strike="noStrike" cap="none">
                        <a:solidFill>
                          <a:srgbClr val="0070C0"/>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accent4"/>
                          </a:solidFill>
                          <a:latin typeface="Times New Roman"/>
                          <a:ea typeface="Times New Roman"/>
                          <a:cs typeface="Times New Roman"/>
                          <a:sym typeface="Times New Roman"/>
                        </a:rPr>
                        <a:t>MOVER  AREG, DATA2</a:t>
                      </a:r>
                      <a:endParaRPr sz="1400" b="1" u="none" strike="noStrike" cap="none">
                        <a:solidFill>
                          <a:schemeClr val="accent4"/>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accent4"/>
                          </a:solidFill>
                          <a:latin typeface="Times New Roman"/>
                          <a:ea typeface="Times New Roman"/>
                          <a:cs typeface="Times New Roman"/>
                          <a:sym typeface="Times New Roman"/>
                        </a:rPr>
                        <a:t>ADD AREG, =‘1’</a:t>
                      </a:r>
                      <a:endParaRPr sz="1400" b="1" u="none" strike="noStrike" cap="none">
                        <a:solidFill>
                          <a:schemeClr val="accent4"/>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accent4"/>
                          </a:solidFill>
                          <a:latin typeface="Times New Roman"/>
                          <a:ea typeface="Times New Roman"/>
                          <a:cs typeface="Times New Roman"/>
                          <a:sym typeface="Times New Roman"/>
                        </a:rPr>
                        <a:t>MOVEM   AREG, DATA2</a:t>
                      </a:r>
                      <a:endParaRPr sz="1400" b="1" u="none" strike="noStrike" cap="none">
                        <a:solidFill>
                          <a:schemeClr val="accent4"/>
                        </a:solidFill>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79"/>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Macro calls within macros</a:t>
            </a:r>
            <a:endParaRPr/>
          </a:p>
        </p:txBody>
      </p:sp>
      <p:sp>
        <p:nvSpPr>
          <p:cNvPr id="1077" name="Google Shape;1077;p79"/>
          <p:cNvSpPr txBox="1">
            <a:spLocks noGrp="1"/>
          </p:cNvSpPr>
          <p:nvPr>
            <p:ph type="body" idx="1"/>
          </p:nvPr>
        </p:nvSpPr>
        <p:spPr>
          <a:xfrm>
            <a:off x="759654" y="1026942"/>
            <a:ext cx="7927145" cy="5099221"/>
          </a:xfrm>
          <a:prstGeom prst="rect">
            <a:avLst/>
          </a:prstGeom>
          <a:noFill/>
          <a:ln>
            <a:noFill/>
          </a:ln>
        </p:spPr>
        <p:txBody>
          <a:bodyPr spcFirstLastPara="1" wrap="square" lIns="91425" tIns="45700" rIns="91425" bIns="45700" anchor="t" anchorCtr="0">
            <a:normAutofit fontScale="70000" lnSpcReduction="20000"/>
          </a:bodyPr>
          <a:lstStyle/>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MOVER  AREG, &amp;ARG</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 AREG, =‘1’</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MOVEM   AREG,&amp;ARG</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3968"/>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ct val="253968"/>
              <a:buNone/>
            </a:pPr>
            <a:r>
              <a:rPr lang="en-US" sz="1800">
                <a:solidFill>
                  <a:schemeClr val="dk1"/>
                </a:solidFill>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ct val="253968"/>
              <a:buNone/>
            </a:pPr>
            <a:r>
              <a:rPr lang="en-US" sz="1800">
                <a:solidFill>
                  <a:schemeClr val="accent4"/>
                </a:solidFill>
                <a:latin typeface="Times New Roman"/>
                <a:ea typeface="Times New Roman"/>
                <a:cs typeface="Times New Roman"/>
                <a:sym typeface="Times New Roman"/>
              </a:rPr>
              <a:t>ADD1        &amp;ARG3</a:t>
            </a:r>
            <a:endParaRPr/>
          </a:p>
          <a:p>
            <a:pPr marL="457200" lvl="0" indent="-431800" algn="l" rtl="0">
              <a:lnSpc>
                <a:spcPct val="100000"/>
              </a:lnSpc>
              <a:spcBef>
                <a:spcPts val="640"/>
              </a:spcBef>
              <a:spcAft>
                <a:spcPts val="0"/>
              </a:spcAft>
              <a:buSzPct val="253968"/>
              <a:buNone/>
            </a:pPr>
            <a:r>
              <a:rPr lang="en-US" sz="1800">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b="1">
                <a:latin typeface="Times New Roman"/>
                <a:ea typeface="Times New Roman"/>
                <a:cs typeface="Times New Roman"/>
                <a:sym typeface="Times New Roman"/>
              </a:rPr>
              <a:t>ADDS   DATA1,DATA2,DATA3</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28571"/>
              <a:buNone/>
            </a:pPr>
            <a:r>
              <a:rPr lang="en-US" sz="2000">
                <a:latin typeface="Times New Roman"/>
                <a:ea typeface="Times New Roman"/>
                <a:cs typeface="Times New Roman"/>
                <a:sym typeface="Times New Roman"/>
              </a:rPr>
              <a:t>…….. </a:t>
            </a:r>
            <a:endParaRPr/>
          </a:p>
        </p:txBody>
      </p:sp>
      <p:sp>
        <p:nvSpPr>
          <p:cNvPr id="1078" name="Google Shape;1078;p7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079" name="Google Shape;1079;p7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080" name="Google Shape;1080;p7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79</a:t>
            </a:fld>
            <a:endParaRPr/>
          </a:p>
        </p:txBody>
      </p:sp>
      <p:pic>
        <p:nvPicPr>
          <p:cNvPr id="1081" name="Google Shape;1081;p79"/>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082" name="Google Shape;1082;p79"/>
          <p:cNvGraphicFramePr/>
          <p:nvPr/>
        </p:nvGraphicFramePr>
        <p:xfrm>
          <a:off x="4613665" y="1106045"/>
          <a:ext cx="3048000" cy="4440030"/>
        </p:xfrm>
        <a:graphic>
          <a:graphicData uri="http://schemas.openxmlformats.org/drawingml/2006/table">
            <a:tbl>
              <a:tblPr firstRow="1" bandRow="1">
                <a:noFill/>
                <a:tableStyleId>{68504AED-5CF8-448F-9AF8-AC7CFE761405}</a:tableStyleId>
              </a:tblPr>
              <a:tblGrid>
                <a:gridCol w="3048000"/>
              </a:tblGrid>
              <a:tr h="370850">
                <a:tc>
                  <a:txBody>
                    <a:bodyPr/>
                    <a:lstStyle/>
                    <a:p>
                      <a:pPr marL="0" marR="0" lvl="0" indent="0" algn="l" rtl="0">
                        <a:lnSpc>
                          <a:spcPct val="100000"/>
                        </a:lnSpc>
                        <a:spcBef>
                          <a:spcPts val="0"/>
                        </a:spcBef>
                        <a:spcAft>
                          <a:spcPts val="0"/>
                        </a:spcAft>
                        <a:buNone/>
                      </a:pPr>
                      <a:r>
                        <a:rPr lang="en-US" sz="1400" u="none" strike="noStrike" cap="none"/>
                        <a:t>Expanded Code</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MOVER  AREG,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ADD AREG, =‘1’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FF0000"/>
                          </a:solidFill>
                          <a:latin typeface="Times New Roman"/>
                          <a:ea typeface="Times New Roman"/>
                          <a:cs typeface="Times New Roman"/>
                          <a:sym typeface="Times New Roman"/>
                        </a:rPr>
                        <a:t>MOVEM   AREG, DATA1</a:t>
                      </a:r>
                      <a:endParaRPr sz="1400" b="1"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70C0"/>
                          </a:solidFill>
                          <a:latin typeface="Times New Roman"/>
                          <a:ea typeface="Times New Roman"/>
                          <a:cs typeface="Times New Roman"/>
                          <a:sym typeface="Times New Roman"/>
                        </a:rPr>
                        <a:t>MOVER  AREG, DATA2</a:t>
                      </a:r>
                      <a:endParaRPr sz="1400" b="1" u="none" strike="noStrike" cap="none">
                        <a:solidFill>
                          <a:srgbClr val="0070C0"/>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70C0"/>
                          </a:solidFill>
                          <a:latin typeface="Times New Roman"/>
                          <a:ea typeface="Times New Roman"/>
                          <a:cs typeface="Times New Roman"/>
                          <a:sym typeface="Times New Roman"/>
                        </a:rPr>
                        <a:t>ADD AREG, =‘1’</a:t>
                      </a:r>
                      <a:endParaRPr sz="1400" b="1" u="none" strike="noStrike" cap="none">
                        <a:solidFill>
                          <a:srgbClr val="0070C0"/>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rgbClr val="0070C0"/>
                          </a:solidFill>
                          <a:latin typeface="Times New Roman"/>
                          <a:ea typeface="Times New Roman"/>
                          <a:cs typeface="Times New Roman"/>
                          <a:sym typeface="Times New Roman"/>
                        </a:rPr>
                        <a:t>MOVEM   AREG, DATA2</a:t>
                      </a:r>
                      <a:endParaRPr sz="1400" b="1" u="none" strike="noStrike" cap="none">
                        <a:solidFill>
                          <a:srgbClr val="0070C0"/>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accent4"/>
                          </a:solidFill>
                          <a:latin typeface="Times New Roman"/>
                          <a:ea typeface="Times New Roman"/>
                          <a:cs typeface="Times New Roman"/>
                          <a:sym typeface="Times New Roman"/>
                        </a:rPr>
                        <a:t>MOVER  AREG, DATA2</a:t>
                      </a:r>
                      <a:endParaRPr sz="1400" b="1" u="none" strike="noStrike" cap="none">
                        <a:solidFill>
                          <a:schemeClr val="accent4"/>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accent4"/>
                          </a:solidFill>
                          <a:latin typeface="Times New Roman"/>
                          <a:ea typeface="Times New Roman"/>
                          <a:cs typeface="Times New Roman"/>
                          <a:sym typeface="Times New Roman"/>
                        </a:rPr>
                        <a:t>ADD AREG, =‘1’</a:t>
                      </a:r>
                      <a:endParaRPr sz="1400" b="1" u="none" strike="noStrike" cap="none">
                        <a:solidFill>
                          <a:schemeClr val="accent4"/>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accent4"/>
                          </a:solidFill>
                          <a:latin typeface="Times New Roman"/>
                          <a:ea typeface="Times New Roman"/>
                          <a:cs typeface="Times New Roman"/>
                          <a:sym typeface="Times New Roman"/>
                        </a:rPr>
                        <a:t>MOVEM   AREG, DATA2</a:t>
                      </a:r>
                      <a:endParaRPr sz="1400" b="1" u="none" strike="noStrike" cap="none">
                        <a:solidFill>
                          <a:schemeClr val="accent4"/>
                        </a:solidFill>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DATA1  DC  F’5’</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DATA2  DC  F’10’</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DATA3  DC  F’15’</a:t>
                      </a:r>
                      <a:endParaRPr sz="1400" b="1" u="none" strike="noStrike" cap="none">
                        <a:solidFill>
                          <a:schemeClr val="accent4"/>
                        </a:solidFill>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8"/>
          <p:cNvSpPr txBox="1">
            <a:spLocks noGrp="1"/>
          </p:cNvSpPr>
          <p:nvPr>
            <p:ph type="body" idx="1"/>
          </p:nvPr>
        </p:nvSpPr>
        <p:spPr>
          <a:xfrm>
            <a:off x="457200" y="928477"/>
            <a:ext cx="4040188" cy="3376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Macros</a:t>
            </a:r>
            <a:endParaRPr/>
          </a:p>
        </p:txBody>
      </p:sp>
      <p:sp>
        <p:nvSpPr>
          <p:cNvPr id="209" name="Google Shape;209;p8"/>
          <p:cNvSpPr txBox="1">
            <a:spLocks noGrp="1"/>
          </p:cNvSpPr>
          <p:nvPr>
            <p:ph type="body" idx="2"/>
          </p:nvPr>
        </p:nvSpPr>
        <p:spPr>
          <a:xfrm>
            <a:off x="457200" y="1209828"/>
            <a:ext cx="4040188" cy="522583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Macro is Preprocessed</a:t>
            </a:r>
            <a:endParaRPr/>
          </a:p>
          <a:p>
            <a:pPr marL="342900" lvl="0"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No Type Checking is done in Macro</a:t>
            </a:r>
            <a:endParaRPr/>
          </a:p>
          <a:p>
            <a:pPr marL="342900" lvl="0"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Using Macro increases the code length</a:t>
            </a:r>
            <a:endParaRPr/>
          </a:p>
          <a:p>
            <a:pPr marL="342900" lvl="0"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Speed of Execution using Macro is Faster</a:t>
            </a:r>
            <a:endParaRPr/>
          </a:p>
          <a:p>
            <a:pPr marL="342900" lvl="0"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Before Compilation, macro name is replaced by macro value</a:t>
            </a:r>
            <a:endParaRPr/>
          </a:p>
          <a:p>
            <a:pPr marL="342900" lvl="0"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Macros are useful when small code is repeated many times</a:t>
            </a:r>
            <a:endParaRPr/>
          </a:p>
          <a:p>
            <a:pPr marL="342900" lvl="0"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Macro does not check any Compile-Time Errors</a:t>
            </a:r>
            <a:endParaRPr/>
          </a:p>
          <a:p>
            <a:pPr marL="342900" lvl="0"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Does not require CALL and RETURN</a:t>
            </a:r>
            <a:endParaRPr/>
          </a:p>
        </p:txBody>
      </p:sp>
      <p:sp>
        <p:nvSpPr>
          <p:cNvPr id="210" name="Google Shape;210;p8"/>
          <p:cNvSpPr txBox="1">
            <a:spLocks noGrp="1"/>
          </p:cNvSpPr>
          <p:nvPr>
            <p:ph type="body" idx="3"/>
          </p:nvPr>
        </p:nvSpPr>
        <p:spPr>
          <a:xfrm>
            <a:off x="4645025" y="942545"/>
            <a:ext cx="4041775" cy="29542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2400"/>
              <a:buFont typeface="Times New Roman"/>
              <a:buNone/>
            </a:pPr>
            <a:r>
              <a:rPr lang="en-US">
                <a:solidFill>
                  <a:schemeClr val="dk1"/>
                </a:solidFill>
                <a:latin typeface="Times New Roman"/>
                <a:ea typeface="Times New Roman"/>
                <a:cs typeface="Times New Roman"/>
                <a:sym typeface="Times New Roman"/>
              </a:rPr>
              <a:t>Functions</a:t>
            </a:r>
            <a:endParaRPr/>
          </a:p>
        </p:txBody>
      </p:sp>
      <p:sp>
        <p:nvSpPr>
          <p:cNvPr id="211" name="Google Shape;211;p8"/>
          <p:cNvSpPr txBox="1">
            <a:spLocks noGrp="1"/>
          </p:cNvSpPr>
          <p:nvPr>
            <p:ph type="body" idx="4"/>
          </p:nvPr>
        </p:nvSpPr>
        <p:spPr>
          <a:xfrm>
            <a:off x="4645025" y="1139490"/>
            <a:ext cx="4041775" cy="529616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Function is Compiled</a:t>
            </a:r>
            <a:endParaRPr/>
          </a:p>
          <a:p>
            <a:pPr marL="342900" lvl="0"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Type Checking is done in functions</a:t>
            </a:r>
            <a:endParaRPr/>
          </a:p>
          <a:p>
            <a:pPr marL="342900" lvl="0"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Using Function keeps the code length unaffected</a:t>
            </a:r>
            <a:endParaRPr/>
          </a:p>
          <a:p>
            <a:pPr marL="342900" lvl="0"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Speed of Execution using Function is Slower</a:t>
            </a:r>
            <a:endParaRPr/>
          </a:p>
          <a:p>
            <a:pPr marL="342900" lvl="0"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During function call, transfer of control takes place</a:t>
            </a:r>
            <a:endParaRPr/>
          </a:p>
          <a:p>
            <a:pPr marL="342900" lvl="0"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Functions are useful when large code is to be written</a:t>
            </a:r>
            <a:endParaRPr/>
          </a:p>
          <a:p>
            <a:pPr marL="342900" lvl="0"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Function checks Compile-Time Errors</a:t>
            </a:r>
            <a:endParaRPr/>
          </a:p>
          <a:p>
            <a:pPr marL="342900" lvl="0"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Requires CALL and RETURN</a:t>
            </a:r>
            <a:endParaRPr/>
          </a:p>
          <a:p>
            <a:pPr marL="342900" lvl="0" indent="-215900" algn="l" rtl="0">
              <a:spcBef>
                <a:spcPts val="400"/>
              </a:spcBef>
              <a:spcAft>
                <a:spcPts val="0"/>
              </a:spcAft>
              <a:buClr>
                <a:schemeClr val="accent2"/>
              </a:buClr>
              <a:buSzPts val="2000"/>
              <a:buFont typeface="Arial"/>
              <a:buNone/>
            </a:pPr>
            <a:endParaRPr sz="2000">
              <a:solidFill>
                <a:schemeClr val="dk1"/>
              </a:solidFill>
              <a:latin typeface="Times New Roman"/>
              <a:ea typeface="Times New Roman"/>
              <a:cs typeface="Times New Roman"/>
              <a:sym typeface="Times New Roman"/>
            </a:endParaRPr>
          </a:p>
        </p:txBody>
      </p:sp>
      <p:sp>
        <p:nvSpPr>
          <p:cNvPr id="212" name="Google Shape;212;p8"/>
          <p:cNvSpPr txBox="1">
            <a:spLocks noGrp="1"/>
          </p:cNvSpPr>
          <p:nvPr>
            <p:ph type="dt" idx="10"/>
          </p:nvPr>
        </p:nvSpPr>
        <p:spPr>
          <a:xfrm>
            <a:off x="152400" y="6553200"/>
            <a:ext cx="1905000" cy="30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solidFill>
                  <a:srgbClr val="000000"/>
                </a:solidFill>
              </a:rPr>
              <a:t>4/22/2021</a:t>
            </a:r>
            <a:endParaRPr>
              <a:solidFill>
                <a:srgbClr val="000000"/>
              </a:solidFill>
            </a:endParaRPr>
          </a:p>
        </p:txBody>
      </p:sp>
      <p:sp>
        <p:nvSpPr>
          <p:cNvPr id="213" name="Google Shape;213;p8"/>
          <p:cNvSpPr txBox="1">
            <a:spLocks noGrp="1"/>
          </p:cNvSpPr>
          <p:nvPr>
            <p:ph type="sldNum" idx="12"/>
          </p:nvPr>
        </p:nvSpPr>
        <p:spPr>
          <a:xfrm>
            <a:off x="7086600"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None/>
            </a:pPr>
            <a:fld id="{00000000-1234-1234-1234-123412341234}" type="slidenum">
              <a:rPr lang="en-US">
                <a:solidFill>
                  <a:srgbClr val="000000"/>
                </a:solidFill>
              </a:rPr>
              <a:pPr marL="0" lvl="0" indent="0" algn="r" rtl="0">
                <a:lnSpc>
                  <a:spcPct val="100000"/>
                </a:lnSpc>
                <a:spcBef>
                  <a:spcPts val="0"/>
                </a:spcBef>
                <a:spcAft>
                  <a:spcPts val="0"/>
                </a:spcAft>
                <a:buNone/>
              </a:pPr>
              <a:t>8</a:t>
            </a:fld>
            <a:endParaRPr>
              <a:solidFill>
                <a:srgbClr val="000000"/>
              </a:solidFill>
            </a:endParaRPr>
          </a:p>
        </p:txBody>
      </p:sp>
      <p:sp>
        <p:nvSpPr>
          <p:cNvPr id="214" name="Google Shape;214;p8"/>
          <p:cNvSpPr txBox="1">
            <a:spLocks noGrp="1"/>
          </p:cNvSpPr>
          <p:nvPr>
            <p:ph type="ftr" idx="11"/>
          </p:nvPr>
        </p:nvSpPr>
        <p:spPr>
          <a:xfrm>
            <a:off x="3124200" y="6553200"/>
            <a:ext cx="2895600" cy="304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endParaRPr>
              <a:solidFill>
                <a:srgbClr val="000000"/>
              </a:solidFill>
            </a:endParaRPr>
          </a:p>
        </p:txBody>
      </p:sp>
      <p:sp>
        <p:nvSpPr>
          <p:cNvPr id="215" name="Google Shape;215;p8"/>
          <p:cNvSpPr txBox="1">
            <a:spLocks noGrp="1"/>
          </p:cNvSpPr>
          <p:nvPr>
            <p:ph type="title"/>
          </p:nvPr>
        </p:nvSpPr>
        <p:spPr>
          <a:xfrm>
            <a:off x="457200" y="0"/>
            <a:ext cx="8229600" cy="762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3200" b="1">
                <a:solidFill>
                  <a:schemeClr val="dk1"/>
                </a:solidFill>
                <a:latin typeface="Times New Roman"/>
                <a:ea typeface="Times New Roman"/>
                <a:cs typeface="Times New Roman"/>
                <a:sym typeface="Times New Roman"/>
              </a:rPr>
              <a:t>Macros and Functions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80"/>
          <p:cNvSpPr txBox="1">
            <a:spLocks noGrp="1"/>
          </p:cNvSpPr>
          <p:nvPr>
            <p:ph type="title"/>
          </p:nvPr>
        </p:nvSpPr>
        <p:spPr>
          <a:xfrm>
            <a:off x="457200" y="0"/>
            <a:ext cx="8229600" cy="381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5555"/>
              <a:buNone/>
            </a:pPr>
            <a:r>
              <a:rPr lang="en-US" sz="2800">
                <a:latin typeface="Times New Roman"/>
                <a:ea typeface="Times New Roman"/>
                <a:cs typeface="Times New Roman"/>
                <a:sym typeface="Times New Roman"/>
              </a:rPr>
              <a:t>Another Example</a:t>
            </a:r>
            <a:endParaRPr sz="2800">
              <a:latin typeface="Times New Roman"/>
              <a:ea typeface="Times New Roman"/>
              <a:cs typeface="Times New Roman"/>
              <a:sym typeface="Times New Roman"/>
            </a:endParaRPr>
          </a:p>
        </p:txBody>
      </p:sp>
      <p:sp>
        <p:nvSpPr>
          <p:cNvPr id="1088" name="Google Shape;1088;p80"/>
          <p:cNvSpPr txBox="1">
            <a:spLocks noGrp="1"/>
          </p:cNvSpPr>
          <p:nvPr>
            <p:ph type="body" idx="1"/>
          </p:nvPr>
        </p:nvSpPr>
        <p:spPr>
          <a:xfrm>
            <a:off x="457200" y="609600"/>
            <a:ext cx="8229600" cy="5516563"/>
          </a:xfrm>
          <a:prstGeom prst="rect">
            <a:avLst/>
          </a:prstGeom>
          <a:noFill/>
          <a:ln>
            <a:noFill/>
          </a:ln>
        </p:spPr>
        <p:txBody>
          <a:bodyPr spcFirstLastPara="1" wrap="square" lIns="91425" tIns="45700" rIns="91425" bIns="45700" anchor="t" anchorCtr="0">
            <a:normAutofit fontScale="32500" lnSpcReduction="20000"/>
          </a:bodyPr>
          <a:lstStyle/>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Source				expanded source                       expanded source</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                                                            		level 1	                             level 2             	</a:t>
            </a:r>
            <a:endParaRPr/>
          </a:p>
          <a:p>
            <a:pPr marL="457200" lvl="0" indent="-431800" algn="l" rtl="0">
              <a:lnSpc>
                <a:spcPct val="100000"/>
              </a:lnSpc>
              <a:spcBef>
                <a:spcPts val="640"/>
              </a:spcBef>
              <a:spcAft>
                <a:spcPts val="0"/>
              </a:spcAft>
              <a:buSzPct val="307692"/>
              <a:buNone/>
            </a:pPr>
            <a:r>
              <a:rPr lang="en-US" b="1">
                <a:latin typeface="Times New Roman"/>
                <a:ea typeface="Times New Roman"/>
                <a:cs typeface="Times New Roman"/>
                <a:sym typeface="Times New Roman"/>
              </a:rPr>
              <a:t>MACRO  </a:t>
            </a: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L               1,&amp;ARG</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               1,F’1’</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ST              1,&amp;ARG</a:t>
            </a:r>
            <a:endParaRPr/>
          </a:p>
          <a:p>
            <a:pPr marL="457200" lvl="0" indent="-431800" algn="l" rtl="0">
              <a:lnSpc>
                <a:spcPct val="100000"/>
              </a:lnSpc>
              <a:spcBef>
                <a:spcPts val="640"/>
              </a:spcBef>
              <a:spcAft>
                <a:spcPts val="0"/>
              </a:spcAft>
              <a:buSzPct val="307692"/>
              <a:buNone/>
            </a:pP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307692"/>
              <a:buNone/>
            </a:pPr>
            <a:endParaRPr>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307692"/>
              <a:buNone/>
            </a:pPr>
            <a:r>
              <a:rPr lang="en-US" b="1">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ADD1        &amp;ARG3                                                    expansion of ADDS	expansion of ADD1</a:t>
            </a:r>
            <a:endParaRPr/>
          </a:p>
          <a:p>
            <a:pPr marL="457200" lvl="0" indent="-431800" algn="l" rtl="0">
              <a:lnSpc>
                <a:spcPct val="100000"/>
              </a:lnSpc>
              <a:spcBef>
                <a:spcPts val="640"/>
              </a:spcBef>
              <a:spcAft>
                <a:spcPts val="0"/>
              </a:spcAft>
              <a:buSzPct val="307692"/>
              <a:buNone/>
            </a:pP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                                                                                                                                              L     1,DATA1</a:t>
            </a:r>
            <a:endParaRPr/>
          </a:p>
          <a:p>
            <a:pPr marL="457200" lvl="0" indent="-431800" algn="l" rtl="0">
              <a:lnSpc>
                <a:spcPct val="100000"/>
              </a:lnSpc>
              <a:spcBef>
                <a:spcPts val="640"/>
              </a:spcBef>
              <a:spcAft>
                <a:spcPts val="0"/>
              </a:spcAft>
              <a:buSzPct val="273504"/>
              <a:buNone/>
            </a:pPr>
            <a:r>
              <a:rPr lang="en-US" sz="3600">
                <a:latin typeface="Times New Roman"/>
                <a:ea typeface="Times New Roman"/>
                <a:cs typeface="Times New Roman"/>
                <a:sym typeface="Times New Roman"/>
              </a:rPr>
              <a:t>……                                                                          ADD1 DATA1                   A    1,F’1’        </a:t>
            </a:r>
            <a:endParaRPr/>
          </a:p>
          <a:p>
            <a:pPr marL="457200" lvl="0" indent="-431800" algn="l" rtl="0">
              <a:lnSpc>
                <a:spcPct val="100000"/>
              </a:lnSpc>
              <a:spcBef>
                <a:spcPts val="640"/>
              </a:spcBef>
              <a:spcAft>
                <a:spcPts val="0"/>
              </a:spcAft>
              <a:buSzPct val="273504"/>
              <a:buNone/>
            </a:pPr>
            <a:r>
              <a:rPr lang="en-US" sz="3600">
                <a:latin typeface="Times New Roman"/>
                <a:ea typeface="Times New Roman"/>
                <a:cs typeface="Times New Roman"/>
                <a:sym typeface="Times New Roman"/>
              </a:rPr>
              <a:t>                                                                                                                             ST   1,DATA1</a:t>
            </a:r>
            <a:endParaRPr/>
          </a:p>
          <a:p>
            <a:pPr marL="457200" lvl="0" indent="-431800" algn="l" rtl="0">
              <a:lnSpc>
                <a:spcPct val="100000"/>
              </a:lnSpc>
              <a:spcBef>
                <a:spcPts val="640"/>
              </a:spcBef>
              <a:spcAft>
                <a:spcPts val="0"/>
              </a:spcAft>
              <a:buSzPct val="273504"/>
              <a:buNone/>
            </a:pPr>
            <a:r>
              <a:rPr lang="en-US" sz="3600">
                <a:latin typeface="Times New Roman"/>
                <a:ea typeface="Times New Roman"/>
                <a:cs typeface="Times New Roman"/>
                <a:sym typeface="Times New Roman"/>
              </a:rPr>
              <a:t>ADDS   DATA1,DATA2,DATA3                             ADD1 DATA 2                   L    1,DATA2</a:t>
            </a:r>
            <a:endParaRPr/>
          </a:p>
          <a:p>
            <a:pPr marL="457200" lvl="0" indent="-431800" algn="l" rtl="0">
              <a:lnSpc>
                <a:spcPct val="100000"/>
              </a:lnSpc>
              <a:spcBef>
                <a:spcPts val="640"/>
              </a:spcBef>
              <a:spcAft>
                <a:spcPts val="0"/>
              </a:spcAft>
              <a:buSzPct val="273504"/>
              <a:buNone/>
            </a:pPr>
            <a:r>
              <a:rPr lang="en-US" sz="3600">
                <a:latin typeface="Times New Roman"/>
                <a:ea typeface="Times New Roman"/>
                <a:cs typeface="Times New Roman"/>
                <a:sym typeface="Times New Roman"/>
              </a:rPr>
              <a:t>                                                                                                                             A     1,F’1’</a:t>
            </a:r>
            <a:endParaRPr/>
          </a:p>
          <a:p>
            <a:pPr marL="457200" lvl="0" indent="-431800" algn="l" rtl="0">
              <a:lnSpc>
                <a:spcPct val="100000"/>
              </a:lnSpc>
              <a:spcBef>
                <a:spcPts val="640"/>
              </a:spcBef>
              <a:spcAft>
                <a:spcPts val="0"/>
              </a:spcAft>
              <a:buSzPct val="273504"/>
              <a:buNone/>
            </a:pPr>
            <a:r>
              <a:rPr lang="en-US" sz="3600">
                <a:latin typeface="Times New Roman"/>
                <a:ea typeface="Times New Roman"/>
                <a:cs typeface="Times New Roman"/>
                <a:sym typeface="Times New Roman"/>
              </a:rPr>
              <a:t>……                                                                          ADD1 DATA3                   ST    1,DATA2</a:t>
            </a:r>
            <a:endParaRPr/>
          </a:p>
          <a:p>
            <a:pPr marL="457200" lvl="0" indent="-431800" algn="l" rtl="0">
              <a:lnSpc>
                <a:spcPct val="100000"/>
              </a:lnSpc>
              <a:spcBef>
                <a:spcPts val="640"/>
              </a:spcBef>
              <a:spcAft>
                <a:spcPts val="0"/>
              </a:spcAft>
              <a:buSzPct val="273504"/>
              <a:buNone/>
            </a:pPr>
            <a:r>
              <a:rPr lang="en-US" sz="3600">
                <a:latin typeface="Times New Roman"/>
                <a:ea typeface="Times New Roman"/>
                <a:cs typeface="Times New Roman"/>
                <a:sym typeface="Times New Roman"/>
              </a:rPr>
              <a:t>……                                                                                                                     L      1,DATA3</a:t>
            </a:r>
            <a:endParaRPr/>
          </a:p>
          <a:p>
            <a:pPr marL="457200" lvl="0" indent="-431800" algn="l" rtl="0">
              <a:lnSpc>
                <a:spcPct val="100000"/>
              </a:lnSpc>
              <a:spcBef>
                <a:spcPts val="640"/>
              </a:spcBef>
              <a:spcAft>
                <a:spcPts val="0"/>
              </a:spcAft>
              <a:buSzPct val="273504"/>
              <a:buNone/>
            </a:pPr>
            <a:r>
              <a:rPr lang="en-US" sz="3600">
                <a:latin typeface="Times New Roman"/>
                <a:ea typeface="Times New Roman"/>
                <a:cs typeface="Times New Roman"/>
                <a:sym typeface="Times New Roman"/>
              </a:rPr>
              <a:t>DATA1  DC  F’5’                                                                                                 A      1,F’1’</a:t>
            </a:r>
            <a:endParaRPr/>
          </a:p>
          <a:p>
            <a:pPr marL="457200" lvl="0" indent="-431800" algn="l" rtl="0">
              <a:lnSpc>
                <a:spcPct val="100000"/>
              </a:lnSpc>
              <a:spcBef>
                <a:spcPts val="640"/>
              </a:spcBef>
              <a:spcAft>
                <a:spcPts val="0"/>
              </a:spcAft>
              <a:buSzPct val="273504"/>
              <a:buNone/>
            </a:pPr>
            <a:r>
              <a:rPr lang="en-US" sz="3600">
                <a:latin typeface="Times New Roman"/>
                <a:ea typeface="Times New Roman"/>
                <a:cs typeface="Times New Roman"/>
                <a:sym typeface="Times New Roman"/>
              </a:rPr>
              <a:t>DATA2  DC  F’10’                                                                                               ST     1,DATA3  </a:t>
            </a:r>
            <a:endParaRPr/>
          </a:p>
          <a:p>
            <a:pPr marL="457200" lvl="0" indent="-431800" algn="l" rtl="0">
              <a:lnSpc>
                <a:spcPct val="100000"/>
              </a:lnSpc>
              <a:spcBef>
                <a:spcPts val="640"/>
              </a:spcBef>
              <a:spcAft>
                <a:spcPts val="0"/>
              </a:spcAft>
              <a:buSzPct val="273504"/>
              <a:buNone/>
            </a:pPr>
            <a:r>
              <a:rPr lang="en-US" sz="3600">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273504"/>
              <a:buNone/>
            </a:pPr>
            <a:r>
              <a:rPr lang="en-US" sz="3600">
                <a:latin typeface="Times New Roman"/>
                <a:ea typeface="Times New Roman"/>
                <a:cs typeface="Times New Roman"/>
                <a:sym typeface="Times New Roman"/>
              </a:rPr>
              <a:t>……..</a:t>
            </a:r>
            <a:endParaRPr/>
          </a:p>
        </p:txBody>
      </p:sp>
      <p:sp>
        <p:nvSpPr>
          <p:cNvPr id="1089" name="Google Shape;1089;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090" name="Google Shape;1090;p8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091" name="Google Shape;1091;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80</a:t>
            </a:fld>
            <a:endParaRPr/>
          </a:p>
        </p:txBody>
      </p:sp>
      <p:cxnSp>
        <p:nvCxnSpPr>
          <p:cNvPr id="1092" name="Google Shape;1092;p80"/>
          <p:cNvCxnSpPr/>
          <p:nvPr/>
        </p:nvCxnSpPr>
        <p:spPr>
          <a:xfrm rot="5400000">
            <a:off x="616842" y="2941112"/>
            <a:ext cx="4800600" cy="1588"/>
          </a:xfrm>
          <a:prstGeom prst="straightConnector1">
            <a:avLst/>
          </a:prstGeom>
          <a:noFill/>
          <a:ln w="9525" cap="flat" cmpd="sng">
            <a:solidFill>
              <a:srgbClr val="4A7DBA"/>
            </a:solidFill>
            <a:prstDash val="solid"/>
            <a:round/>
            <a:headEnd type="none" w="sm" len="sm"/>
            <a:tailEnd type="none" w="sm" len="sm"/>
          </a:ln>
        </p:spPr>
      </p:cxnSp>
      <p:cxnSp>
        <p:nvCxnSpPr>
          <p:cNvPr id="1093" name="Google Shape;1093;p80"/>
          <p:cNvCxnSpPr/>
          <p:nvPr/>
        </p:nvCxnSpPr>
        <p:spPr>
          <a:xfrm rot="-5400000" flipH="1">
            <a:off x="2498774" y="2747303"/>
            <a:ext cx="4572000" cy="76200"/>
          </a:xfrm>
          <a:prstGeom prst="straightConnector1">
            <a:avLst/>
          </a:prstGeom>
          <a:noFill/>
          <a:ln w="9525" cap="flat" cmpd="sng">
            <a:solidFill>
              <a:srgbClr val="4A7DBA"/>
            </a:solidFill>
            <a:prstDash val="solid"/>
            <a:round/>
            <a:headEnd type="none" w="sm" len="sm"/>
            <a:tailEnd type="none" w="sm" len="sm"/>
          </a:ln>
        </p:spPr>
      </p:cxnSp>
      <p:sp>
        <p:nvSpPr>
          <p:cNvPr id="1094" name="Google Shape;1094;p80"/>
          <p:cNvSpPr/>
          <p:nvPr/>
        </p:nvSpPr>
        <p:spPr>
          <a:xfrm>
            <a:off x="3188677" y="3922541"/>
            <a:ext cx="152400" cy="1066800"/>
          </a:xfrm>
          <a:prstGeom prst="lef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095" name="Google Shape;1095;p80"/>
          <p:cNvSpPr/>
          <p:nvPr/>
        </p:nvSpPr>
        <p:spPr>
          <a:xfrm>
            <a:off x="5065542" y="3553265"/>
            <a:ext cx="76200" cy="533400"/>
          </a:xfrm>
          <a:prstGeom prst="lef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096" name="Google Shape;1096;p80"/>
          <p:cNvSpPr/>
          <p:nvPr/>
        </p:nvSpPr>
        <p:spPr>
          <a:xfrm>
            <a:off x="5093677" y="4303541"/>
            <a:ext cx="45719" cy="609600"/>
          </a:xfrm>
          <a:prstGeom prst="lef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097" name="Google Shape;1097;p80"/>
          <p:cNvSpPr/>
          <p:nvPr/>
        </p:nvSpPr>
        <p:spPr>
          <a:xfrm>
            <a:off x="5079609" y="4989342"/>
            <a:ext cx="76200" cy="533400"/>
          </a:xfrm>
          <a:prstGeom prst="lef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098" name="Google Shape;1098;p80"/>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81"/>
          <p:cNvSpPr txBox="1">
            <a:spLocks noGrp="1"/>
          </p:cNvSpPr>
          <p:nvPr>
            <p:ph type="title"/>
          </p:nvPr>
        </p:nvSpPr>
        <p:spPr>
          <a:xfrm>
            <a:off x="457200" y="274638"/>
            <a:ext cx="8229600" cy="1063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104" name="Google Shape;1104;p81"/>
          <p:cNvSpPr txBox="1">
            <a:spLocks noGrp="1"/>
          </p:cNvSpPr>
          <p:nvPr>
            <p:ph type="body" idx="1"/>
          </p:nvPr>
        </p:nvSpPr>
        <p:spPr>
          <a:xfrm>
            <a:off x="604910" y="787790"/>
            <a:ext cx="8081889" cy="5689209"/>
          </a:xfrm>
          <a:prstGeom prst="rect">
            <a:avLst/>
          </a:prstGeom>
          <a:noFill/>
          <a:ln>
            <a:noFill/>
          </a:ln>
        </p:spPr>
        <p:txBody>
          <a:bodyPr spcFirstLastPara="1" wrap="square" lIns="91425" tIns="45700" rIns="91425" bIns="45700" anchor="t" anchorCtr="0">
            <a:normAutofit fontScale="32500" lnSpcReduction="20000"/>
          </a:bodyPr>
          <a:lstStyle/>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START</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ADD1      &amp;ARG</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L               1,&amp;ARG</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               1,F’1’</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ST              1,&amp;ARG</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MACRO </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ADDS       &amp;ARG1,&amp;ARG2,&amp;ARG3</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ADD1        &amp;ARG1</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ADD1        &amp;ARG2</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ADD1        &amp;ARG3</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ADDS   DATA1,DATA2,DATA3</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DATA1  DC  F’5’</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DATA2  DC  F’10’</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DATA3  DC  F’15’</a:t>
            </a:r>
            <a:endParaRPr/>
          </a:p>
          <a:p>
            <a:pPr marL="457200" lvl="0" indent="-431800" algn="l" rtl="0">
              <a:lnSpc>
                <a:spcPct val="100000"/>
              </a:lnSpc>
              <a:spcBef>
                <a:spcPts val="640"/>
              </a:spcBef>
              <a:spcAft>
                <a:spcPts val="0"/>
              </a:spcAft>
              <a:buSzPct val="307692"/>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307692"/>
              <a:buNone/>
            </a:pPr>
            <a:r>
              <a:rPr lang="en-US"/>
              <a:t>END</a:t>
            </a:r>
            <a:endParaRPr/>
          </a:p>
          <a:p>
            <a:pPr marL="457200" lvl="0" indent="-228600" algn="l" rtl="0">
              <a:lnSpc>
                <a:spcPct val="100000"/>
              </a:lnSpc>
              <a:spcBef>
                <a:spcPts val="640"/>
              </a:spcBef>
              <a:spcAft>
                <a:spcPts val="0"/>
              </a:spcAft>
              <a:buSzPct val="307692"/>
              <a:buNone/>
            </a:pPr>
            <a:endParaRPr/>
          </a:p>
        </p:txBody>
      </p:sp>
      <p:sp>
        <p:nvSpPr>
          <p:cNvPr id="1105" name="Google Shape;1105;p8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106" name="Google Shape;1106;p8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107" name="Google Shape;1107;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81</a:t>
            </a:fld>
            <a:endParaRPr/>
          </a:p>
        </p:txBody>
      </p:sp>
      <p:graphicFrame>
        <p:nvGraphicFramePr>
          <p:cNvPr id="1108" name="Google Shape;1108;p81"/>
          <p:cNvGraphicFramePr/>
          <p:nvPr/>
        </p:nvGraphicFramePr>
        <p:xfrm>
          <a:off x="4052668" y="882748"/>
          <a:ext cx="4191000" cy="4079350"/>
        </p:xfrm>
        <a:graphic>
          <a:graphicData uri="http://schemas.openxmlformats.org/drawingml/2006/table">
            <a:tbl>
              <a:tblPr firstRow="1" bandRow="1">
                <a:noFill/>
                <a:tableStyleId>{59100DD8-9A37-40E6-AE78-D2E06F9064F0}</a:tableStyleId>
              </a:tblPr>
              <a:tblGrid>
                <a:gridCol w="1124425"/>
                <a:gridCol w="3066575"/>
              </a:tblGrid>
              <a:tr h="37085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ADD1 &amp;ARG</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1,#1</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 1,F’1’</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ST 1 ,#1</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ADDS &amp;ARG1,&amp;ARG2,&amp;ARG3</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ADD1 #1</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ADD1 #2</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ADD1 #3</a:t>
                      </a:r>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bl>
          </a:graphicData>
        </a:graphic>
      </p:graphicFrame>
      <p:graphicFrame>
        <p:nvGraphicFramePr>
          <p:cNvPr id="1109" name="Google Shape;1109;p81"/>
          <p:cNvGraphicFramePr/>
          <p:nvPr/>
        </p:nvGraphicFramePr>
        <p:xfrm>
          <a:off x="3657600" y="5029200"/>
          <a:ext cx="3733800" cy="1127790"/>
        </p:xfrm>
        <a:graphic>
          <a:graphicData uri="http://schemas.openxmlformats.org/drawingml/2006/table">
            <a:tbl>
              <a:tblPr firstRow="1" bandRow="1">
                <a:noFill/>
                <a:tableStyleId>{59100DD8-9A37-40E6-AE78-D2E06F9064F0}</a:tableStyleId>
              </a:tblPr>
              <a:tblGrid>
                <a:gridCol w="1244600"/>
                <a:gridCol w="1244600"/>
                <a:gridCol w="1244600"/>
              </a:tblGrid>
              <a:tr h="17780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1778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ADD1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1778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ADDS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6</a:t>
                      </a:r>
                      <a:endParaRPr/>
                    </a:p>
                  </a:txBody>
                  <a:tcPr marL="91450" marR="91450" marT="45725" marB="45725"/>
                </a:tc>
              </a:tr>
            </a:tbl>
          </a:graphicData>
        </a:graphic>
      </p:graphicFrame>
      <p:pic>
        <p:nvPicPr>
          <p:cNvPr id="1110" name="Google Shape;1110;p81"/>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82"/>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5555"/>
              <a:buNone/>
            </a:pPr>
            <a:r>
              <a:rPr lang="en-US" sz="2800">
                <a:latin typeface="Times New Roman"/>
                <a:ea typeface="Times New Roman"/>
                <a:cs typeface="Times New Roman"/>
                <a:sym typeface="Times New Roman"/>
              </a:rPr>
              <a:t>Macro instructions defining macros</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sp>
        <p:nvSpPr>
          <p:cNvPr id="1116" name="Google Shape;1116;p82"/>
          <p:cNvSpPr txBox="1">
            <a:spLocks noGrp="1"/>
          </p:cNvSpPr>
          <p:nvPr>
            <p:ph type="body" idx="1"/>
          </p:nvPr>
        </p:nvSpPr>
        <p:spPr>
          <a:xfrm>
            <a:off x="457200" y="914400"/>
            <a:ext cx="8229600" cy="5211763"/>
          </a:xfrm>
          <a:prstGeom prst="rect">
            <a:avLst/>
          </a:prstGeom>
          <a:noFill/>
          <a:ln>
            <a:noFill/>
          </a:ln>
        </p:spPr>
        <p:txBody>
          <a:bodyPr spcFirstLastPara="1" wrap="square" lIns="91425" tIns="45700" rIns="91425" bIns="45700" anchor="t" anchorCtr="0">
            <a:normAutofit lnSpcReduction="10000"/>
          </a:bodyPr>
          <a:lstStyle/>
          <a:p>
            <a:pPr marL="457200" lvl="0" indent="-431800" algn="l" rtl="0">
              <a:lnSpc>
                <a:spcPct val="100000"/>
              </a:lnSpc>
              <a:spcBef>
                <a:spcPts val="640"/>
              </a:spcBef>
              <a:spcAft>
                <a:spcPts val="0"/>
              </a:spcAft>
              <a:buSzPts val="3200"/>
              <a:buNone/>
            </a:pPr>
            <a:r>
              <a:rPr lang="en-US" sz="1600">
                <a:latin typeface="Times New Roman"/>
                <a:ea typeface="Times New Roman"/>
                <a:cs typeface="Times New Roman"/>
                <a:sym typeface="Times New Roman"/>
              </a:rPr>
              <a:t>				</a:t>
            </a:r>
            <a:r>
              <a:rPr lang="en-US" sz="1600" b="1">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ts val="3200"/>
              <a:buNone/>
            </a:pPr>
            <a:r>
              <a:rPr lang="en-US" sz="1600">
                <a:latin typeface="Times New Roman"/>
                <a:ea typeface="Times New Roman"/>
                <a:cs typeface="Times New Roman"/>
                <a:sym typeface="Times New Roman"/>
              </a:rPr>
              <a:t>				DEFINE &amp;SUB               macro name: DEFINE</a:t>
            </a:r>
            <a:endParaRPr/>
          </a:p>
          <a:p>
            <a:pPr marL="457200" lvl="0" indent="-431800" algn="l" rtl="0">
              <a:lnSpc>
                <a:spcPct val="100000"/>
              </a:lnSpc>
              <a:spcBef>
                <a:spcPts val="640"/>
              </a:spcBef>
              <a:spcAft>
                <a:spcPts val="0"/>
              </a:spcAft>
              <a:buSzPts val="3200"/>
              <a:buNone/>
            </a:pPr>
            <a:r>
              <a:rPr lang="en-US" sz="1600">
                <a:latin typeface="Times New Roman"/>
                <a:ea typeface="Times New Roman"/>
                <a:cs typeface="Times New Roman"/>
                <a:sym typeface="Times New Roman"/>
              </a:rPr>
              <a:t>				</a:t>
            </a:r>
            <a:r>
              <a:rPr lang="en-US" sz="1600">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ts val="3200"/>
              <a:buNone/>
            </a:pPr>
            <a:r>
              <a:rPr lang="en-US" sz="1600">
                <a:latin typeface="Times New Roman"/>
                <a:ea typeface="Times New Roman"/>
                <a:cs typeface="Times New Roman"/>
                <a:sym typeface="Times New Roman"/>
              </a:rPr>
              <a:t>				&amp;SUB &amp;Y                        dummy macro name </a:t>
            </a:r>
            <a:endParaRPr/>
          </a:p>
          <a:p>
            <a:pPr marL="457200" lvl="0" indent="-431800" algn="l" rtl="0">
              <a:lnSpc>
                <a:spcPct val="100000"/>
              </a:lnSpc>
              <a:spcBef>
                <a:spcPts val="640"/>
              </a:spcBef>
              <a:spcAft>
                <a:spcPts val="0"/>
              </a:spcAft>
              <a:buSzPts val="3200"/>
              <a:buNone/>
            </a:pPr>
            <a:r>
              <a:rPr lang="en-US" sz="1600">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ts val="3200"/>
              <a:buNone/>
            </a:pPr>
            <a:r>
              <a:rPr lang="en-US" sz="1600">
                <a:solidFill>
                  <a:srgbClr val="FF0000"/>
                </a:solidFill>
                <a:latin typeface="Times New Roman"/>
                <a:ea typeface="Times New Roman"/>
                <a:cs typeface="Times New Roman"/>
                <a:sym typeface="Times New Roman"/>
              </a:rPr>
              <a:t>Def.of</a:t>
            </a:r>
            <a:r>
              <a:rPr lang="en-US" sz="1600">
                <a:latin typeface="Times New Roman"/>
                <a:ea typeface="Times New Roman"/>
                <a:cs typeface="Times New Roman"/>
                <a:sym typeface="Times New Roman"/>
              </a:rPr>
              <a:t> 	</a:t>
            </a:r>
            <a:r>
              <a:rPr lang="en-US" sz="1600">
                <a:solidFill>
                  <a:srgbClr val="FF0000"/>
                </a:solidFill>
                <a:latin typeface="Times New Roman"/>
                <a:ea typeface="Times New Roman"/>
                <a:cs typeface="Times New Roman"/>
                <a:sym typeface="Times New Roman"/>
              </a:rPr>
              <a:t>def   of macro          </a:t>
            </a:r>
            <a:r>
              <a:rPr lang="en-US" sz="1600">
                <a:latin typeface="Times New Roman"/>
                <a:ea typeface="Times New Roman"/>
                <a:cs typeface="Times New Roman"/>
                <a:sym typeface="Times New Roman"/>
              </a:rPr>
              <a:t>	BAL 1,*+8                        set register 1 to parameter list ptr</a:t>
            </a:r>
            <a:endParaRPr sz="16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None/>
            </a:pPr>
            <a:r>
              <a:rPr lang="en-US" sz="1600">
                <a:solidFill>
                  <a:srgbClr val="FF0000"/>
                </a:solidFill>
                <a:latin typeface="Times New Roman"/>
                <a:ea typeface="Times New Roman"/>
                <a:cs typeface="Times New Roman"/>
                <a:sym typeface="Times New Roman"/>
              </a:rPr>
              <a:t>Macro</a:t>
            </a:r>
            <a:r>
              <a:rPr lang="en-US" sz="1600">
                <a:latin typeface="Times New Roman"/>
                <a:ea typeface="Times New Roman"/>
                <a:cs typeface="Times New Roman"/>
                <a:sym typeface="Times New Roman"/>
              </a:rPr>
              <a:t>	</a:t>
            </a:r>
            <a:r>
              <a:rPr lang="en-US" sz="1600">
                <a:solidFill>
                  <a:srgbClr val="FF0000"/>
                </a:solidFill>
                <a:latin typeface="Times New Roman"/>
                <a:ea typeface="Times New Roman"/>
                <a:cs typeface="Times New Roman"/>
                <a:sym typeface="Times New Roman"/>
              </a:rPr>
              <a:t>&amp;SUB</a:t>
            </a:r>
            <a:r>
              <a:rPr lang="en-US" sz="1600">
                <a:latin typeface="Times New Roman"/>
                <a:ea typeface="Times New Roman"/>
                <a:cs typeface="Times New Roman"/>
                <a:sym typeface="Times New Roman"/>
              </a:rPr>
              <a:t>	                  DC  A(&amp;Y)                        parameter list ptr</a:t>
            </a:r>
            <a:endParaRPr sz="16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None/>
            </a:pPr>
            <a:r>
              <a:rPr lang="en-US" sz="1600">
                <a:solidFill>
                  <a:srgbClr val="FF0000"/>
                </a:solidFill>
                <a:latin typeface="Times New Roman"/>
                <a:ea typeface="Times New Roman"/>
                <a:cs typeface="Times New Roman"/>
                <a:sym typeface="Times New Roman"/>
              </a:rPr>
              <a:t>define</a:t>
            </a:r>
            <a:r>
              <a:rPr lang="en-US" sz="1600">
                <a:latin typeface="Times New Roman"/>
                <a:ea typeface="Times New Roman"/>
                <a:cs typeface="Times New Roman"/>
                <a:sym typeface="Times New Roman"/>
              </a:rPr>
              <a:t>			L   15,=V(&amp;SUB)              address of subroutine</a:t>
            </a:r>
            <a:endParaRPr/>
          </a:p>
          <a:p>
            <a:pPr marL="457200" lvl="0" indent="-431800" algn="l" rtl="0">
              <a:lnSpc>
                <a:spcPct val="100000"/>
              </a:lnSpc>
              <a:spcBef>
                <a:spcPts val="640"/>
              </a:spcBef>
              <a:spcAft>
                <a:spcPts val="0"/>
              </a:spcAft>
              <a:buSzPts val="3200"/>
              <a:buNone/>
            </a:pPr>
            <a:r>
              <a:rPr lang="en-US" sz="1600">
                <a:latin typeface="Times New Roman"/>
                <a:ea typeface="Times New Roman"/>
                <a:cs typeface="Times New Roman"/>
                <a:sym typeface="Times New Roman"/>
              </a:rPr>
              <a:t>				BALR  14,15                      transfer control to subroutine</a:t>
            </a:r>
            <a:endParaRPr/>
          </a:p>
          <a:p>
            <a:pPr marL="457200" lvl="0" indent="-431800" algn="l" rtl="0">
              <a:lnSpc>
                <a:spcPct val="100000"/>
              </a:lnSpc>
              <a:spcBef>
                <a:spcPts val="640"/>
              </a:spcBef>
              <a:spcAft>
                <a:spcPts val="0"/>
              </a:spcAft>
              <a:buSzPts val="3200"/>
              <a:buNone/>
            </a:pPr>
            <a:r>
              <a:rPr lang="en-US" sz="1600">
                <a:latin typeface="Times New Roman"/>
                <a:ea typeface="Times New Roman"/>
                <a:cs typeface="Times New Roman"/>
                <a:sym typeface="Times New Roman"/>
              </a:rPr>
              <a:t>				</a:t>
            </a:r>
            <a:r>
              <a:rPr lang="en-US" sz="1600">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ts val="3200"/>
              <a:buNone/>
            </a:pPr>
            <a:r>
              <a:rPr lang="en-US" sz="1600">
                <a:latin typeface="Times New Roman"/>
                <a:ea typeface="Times New Roman"/>
                <a:cs typeface="Times New Roman"/>
                <a:sym typeface="Times New Roman"/>
              </a:rPr>
              <a:t>				</a:t>
            </a:r>
            <a:r>
              <a:rPr lang="en-US" sz="1600"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ts val="3200"/>
              <a:buNone/>
            </a:pPr>
            <a:r>
              <a:rPr lang="en-US" sz="16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ts val="3200"/>
              <a:buNone/>
            </a:pPr>
            <a:r>
              <a:rPr lang="en-US" sz="16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ts val="3200"/>
              <a:buNone/>
            </a:pPr>
            <a:r>
              <a:rPr lang="en-US" sz="1600">
                <a:latin typeface="Times New Roman"/>
                <a:ea typeface="Times New Roman"/>
                <a:cs typeface="Times New Roman"/>
                <a:sym typeface="Times New Roman"/>
              </a:rPr>
              <a:t>				DEFINE COS                     outer macro</a:t>
            </a:r>
            <a:endParaRPr/>
          </a:p>
          <a:p>
            <a:pPr marL="457200" lvl="0" indent="-431800" algn="l" rtl="0">
              <a:lnSpc>
                <a:spcPct val="100000"/>
              </a:lnSpc>
              <a:spcBef>
                <a:spcPts val="640"/>
              </a:spcBef>
              <a:spcAft>
                <a:spcPts val="0"/>
              </a:spcAft>
              <a:buSzPts val="3200"/>
              <a:buNone/>
            </a:pPr>
            <a:r>
              <a:rPr lang="en-US" sz="16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ts val="3200"/>
              <a:buNone/>
            </a:pPr>
            <a:r>
              <a:rPr lang="en-US" sz="16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ts val="3200"/>
              <a:buNone/>
            </a:pPr>
            <a:r>
              <a:rPr lang="en-US" sz="1600">
                <a:latin typeface="Times New Roman"/>
                <a:ea typeface="Times New Roman"/>
                <a:cs typeface="Times New Roman"/>
                <a:sym typeface="Times New Roman"/>
              </a:rPr>
              <a:t>				COS AR                             inner macro</a:t>
            </a:r>
            <a:endParaRPr/>
          </a:p>
          <a:p>
            <a:pPr marL="457200" lvl="0" indent="-4318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
        <p:nvSpPr>
          <p:cNvPr id="1117" name="Google Shape;1117;p8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118" name="Google Shape;1118;p8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119" name="Google Shape;1119;p8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82</a:t>
            </a:fld>
            <a:endParaRPr/>
          </a:p>
        </p:txBody>
      </p:sp>
      <p:sp>
        <p:nvSpPr>
          <p:cNvPr id="1120" name="Google Shape;1120;p82"/>
          <p:cNvSpPr/>
          <p:nvPr/>
        </p:nvSpPr>
        <p:spPr>
          <a:xfrm>
            <a:off x="2743200" y="1676400"/>
            <a:ext cx="228600" cy="2133600"/>
          </a:xfrm>
          <a:prstGeom prst="lef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121" name="Google Shape;1121;p82"/>
          <p:cNvSpPr/>
          <p:nvPr/>
        </p:nvSpPr>
        <p:spPr>
          <a:xfrm>
            <a:off x="1295400" y="1066800"/>
            <a:ext cx="152400" cy="2971800"/>
          </a:xfrm>
          <a:prstGeom prst="lef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122" name="Google Shape;1122;p82"/>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83"/>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8611"/>
              <a:buNone/>
            </a:pPr>
            <a:r>
              <a:rPr lang="en-US" sz="3200">
                <a:latin typeface="Times New Roman"/>
                <a:ea typeface="Times New Roman"/>
                <a:cs typeface="Times New Roman"/>
                <a:sym typeface="Times New Roman"/>
              </a:rPr>
              <a:t>A single pass algorithm for macro processor</a:t>
            </a:r>
            <a:endParaRPr/>
          </a:p>
        </p:txBody>
      </p:sp>
      <p:sp>
        <p:nvSpPr>
          <p:cNvPr id="1128" name="Google Shape;1128;p83"/>
          <p:cNvSpPr txBox="1">
            <a:spLocks noGrp="1"/>
          </p:cNvSpPr>
          <p:nvPr>
            <p:ph type="body" idx="1"/>
          </p:nvPr>
        </p:nvSpPr>
        <p:spPr>
          <a:xfrm>
            <a:off x="555674" y="1147689"/>
            <a:ext cx="8229600" cy="5287963"/>
          </a:xfrm>
          <a:prstGeom prst="rect">
            <a:avLst/>
          </a:prstGeom>
          <a:noFill/>
          <a:ln>
            <a:noFill/>
          </a:ln>
        </p:spPr>
        <p:txBody>
          <a:bodyPr spcFirstLastPara="1" wrap="square" lIns="91425" tIns="45700" rIns="91425" bIns="45700" anchor="t" anchorCtr="0">
            <a:normAutofit fontScale="85000" lnSpcReduction="20000"/>
          </a:bodyPr>
          <a:lstStyle/>
          <a:p>
            <a:pPr marL="457200" lvl="0" indent="-431800" algn="l" rtl="0">
              <a:lnSpc>
                <a:spcPct val="100000"/>
              </a:lnSpc>
              <a:spcBef>
                <a:spcPts val="640"/>
              </a:spcBef>
              <a:spcAft>
                <a:spcPts val="0"/>
              </a:spcAft>
              <a:buSzPct val="188235"/>
              <a:buChar char="•"/>
            </a:pPr>
            <a:r>
              <a:rPr lang="en-US" sz="2000" b="1">
                <a:latin typeface="Times New Roman"/>
                <a:ea typeface="Times New Roman"/>
                <a:cs typeface="Times New Roman"/>
                <a:sym typeface="Times New Roman"/>
              </a:rPr>
              <a:t>MDI</a:t>
            </a:r>
            <a:r>
              <a:rPr lang="en-US" sz="2000">
                <a:latin typeface="Times New Roman"/>
                <a:ea typeface="Times New Roman"/>
                <a:cs typeface="Times New Roman"/>
                <a:sym typeface="Times New Roman"/>
              </a:rPr>
              <a:t> :  macro definition input indicator</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works like switch</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keeps track of macro call</a:t>
            </a:r>
            <a:endParaRPr/>
          </a:p>
          <a:p>
            <a:pPr marL="457200" lvl="0" indent="-431800" algn="l" rtl="0">
              <a:lnSpc>
                <a:spcPct val="100000"/>
              </a:lnSpc>
              <a:spcBef>
                <a:spcPts val="640"/>
              </a:spcBef>
              <a:spcAft>
                <a:spcPts val="0"/>
              </a:spcAft>
              <a:buSzPct val="188235"/>
              <a:buNone/>
            </a:pPr>
            <a:r>
              <a:rPr lang="en-US" sz="2000" b="1">
                <a:latin typeface="Times New Roman"/>
                <a:ea typeface="Times New Roman"/>
                <a:cs typeface="Times New Roman"/>
                <a:sym typeface="Times New Roman"/>
              </a:rPr>
              <a:t>      MDI  is ON </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-during expansion of a macro call </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-lines are read from MDT</a:t>
            </a:r>
            <a:endParaRPr/>
          </a:p>
          <a:p>
            <a:pPr marL="457200" lvl="0" indent="-431800" algn="l" rtl="0">
              <a:lnSpc>
                <a:spcPct val="100000"/>
              </a:lnSpc>
              <a:spcBef>
                <a:spcPts val="640"/>
              </a:spcBef>
              <a:spcAft>
                <a:spcPts val="0"/>
              </a:spcAft>
              <a:buSzPct val="188235"/>
              <a:buNone/>
            </a:pPr>
            <a:r>
              <a:rPr lang="en-US" sz="2000" b="1">
                <a:latin typeface="Times New Roman"/>
                <a:ea typeface="Times New Roman"/>
                <a:cs typeface="Times New Roman"/>
                <a:sym typeface="Times New Roman"/>
              </a:rPr>
              <a:t>      MDI is OFF</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all  other times </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--the reading of MEND line indicates end of macro and terminates expansion of a call ,MDI is set off next line is obtained from regular i/p stream.</a:t>
            </a:r>
            <a:endParaRPr/>
          </a:p>
          <a:p>
            <a:pPr marL="457200" lvl="0" indent="-431800" algn="l" rtl="0">
              <a:lnSpc>
                <a:spcPct val="100000"/>
              </a:lnSpc>
              <a:spcBef>
                <a:spcPts val="640"/>
              </a:spcBef>
              <a:spcAft>
                <a:spcPts val="0"/>
              </a:spcAft>
              <a:buSzPct val="188235"/>
              <a:buNone/>
            </a:pPr>
            <a:endParaRPr sz="20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ct val="188235"/>
              <a:buChar char="•"/>
            </a:pPr>
            <a:r>
              <a:rPr lang="en-US" sz="2000" b="1">
                <a:latin typeface="Times New Roman"/>
                <a:ea typeface="Times New Roman"/>
                <a:cs typeface="Times New Roman"/>
                <a:sym typeface="Times New Roman"/>
              </a:rPr>
              <a:t>MDLC</a:t>
            </a:r>
            <a:r>
              <a:rPr lang="en-US" sz="2000">
                <a:latin typeface="Times New Roman"/>
                <a:ea typeface="Times New Roman"/>
                <a:cs typeface="Times New Roman"/>
                <a:sym typeface="Times New Roman"/>
              </a:rPr>
              <a:t> : macro definition level counter</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 keeps track of macro definition.</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 MDLC is incremented by 1 when a MACRO is encountered and  </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decremented by 1 when MEND occurs</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 MDLC is used to insure that the entire macro def. including MACROs </a:t>
            </a:r>
            <a:endParaRPr/>
          </a:p>
          <a:p>
            <a:pPr marL="457200" lvl="0" indent="-431800" algn="l" rtl="0">
              <a:lnSpc>
                <a:spcPct val="100000"/>
              </a:lnSpc>
              <a:spcBef>
                <a:spcPts val="640"/>
              </a:spcBef>
              <a:spcAft>
                <a:spcPts val="0"/>
              </a:spcAft>
              <a:buSzPct val="188235"/>
              <a:buNone/>
            </a:pPr>
            <a:r>
              <a:rPr lang="en-US" sz="2000">
                <a:latin typeface="Times New Roman"/>
                <a:ea typeface="Times New Roman"/>
                <a:cs typeface="Times New Roman"/>
                <a:sym typeface="Times New Roman"/>
              </a:rPr>
              <a:t>                    &amp; MENDs get stored in MDT</a:t>
            </a:r>
            <a:endParaRPr/>
          </a:p>
          <a:p>
            <a:pPr marL="457200" lvl="0" indent="-431800" algn="l" rtl="0">
              <a:lnSpc>
                <a:spcPct val="100000"/>
              </a:lnSpc>
              <a:spcBef>
                <a:spcPts val="640"/>
              </a:spcBef>
              <a:spcAft>
                <a:spcPts val="0"/>
              </a:spcAft>
              <a:buSzPct val="188235"/>
              <a:buChar char="•"/>
            </a:pPr>
            <a:r>
              <a:rPr lang="en-US" sz="2000">
                <a:latin typeface="Times New Roman"/>
                <a:ea typeface="Times New Roman"/>
                <a:cs typeface="Times New Roman"/>
                <a:sym typeface="Times New Roman"/>
              </a:rPr>
              <a:t> </a:t>
            </a:r>
            <a:endParaRPr/>
          </a:p>
        </p:txBody>
      </p:sp>
      <p:sp>
        <p:nvSpPr>
          <p:cNvPr id="1129" name="Google Shape;1129;p8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130" name="Google Shape;1130;p8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131" name="Google Shape;1131;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83</a:t>
            </a:fld>
            <a:endParaRPr/>
          </a:p>
        </p:txBody>
      </p:sp>
      <p:pic>
        <p:nvPicPr>
          <p:cNvPr id="1132" name="Google Shape;1132;p83"/>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84"/>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138" name="Google Shape;1138;p84"/>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START</a:t>
            </a:r>
            <a:endParaRPr/>
          </a:p>
          <a:p>
            <a:pPr marL="457200" lvl="0" indent="-431800" algn="l" rtl="0">
              <a:lnSpc>
                <a:spcPct val="100000"/>
              </a:lnSpc>
              <a:spcBef>
                <a:spcPts val="640"/>
              </a:spcBef>
              <a:spcAft>
                <a:spcPts val="0"/>
              </a:spcAft>
              <a:buSzPct val="250000"/>
              <a:buNone/>
            </a:pPr>
            <a:r>
              <a:rPr lang="en-US">
                <a:solidFill>
                  <a:srgbClr val="00B050"/>
                </a:solidFill>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solidFill>
                  <a:srgbClr val="00B050"/>
                </a:solidFill>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139" name="Google Shape;1139;p8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140" name="Google Shape;1140;p8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141" name="Google Shape;1141;p8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84</a:t>
            </a:fld>
            <a:endParaRPr/>
          </a:p>
        </p:txBody>
      </p:sp>
      <p:pic>
        <p:nvPicPr>
          <p:cNvPr id="1142" name="Google Shape;1142;p84"/>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143" name="Google Shape;1143;p84"/>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144" name="Google Shape;1144;p84"/>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92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graphicFrame>
        <p:nvGraphicFramePr>
          <p:cNvPr id="1145" name="Google Shape;1145;p84"/>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146" name="Google Shape;1146;p84"/>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147" name="Google Shape;1147;p84"/>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148" name="Google Shape;1148;p84"/>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85"/>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154" name="Google Shape;1154;p85"/>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155" name="Google Shape;1155;p8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156" name="Google Shape;1156;p8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157" name="Google Shape;1157;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85</a:t>
            </a:fld>
            <a:endParaRPr/>
          </a:p>
        </p:txBody>
      </p:sp>
      <p:pic>
        <p:nvPicPr>
          <p:cNvPr id="1158" name="Google Shape;1158;p85"/>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159" name="Google Shape;1159;p85"/>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160" name="Google Shape;1160;p85"/>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graphicFrame>
        <p:nvGraphicFramePr>
          <p:cNvPr id="1161" name="Google Shape;1161;p85"/>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162" name="Google Shape;1162;p85"/>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163" name="Google Shape;1163;p85"/>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164" name="Google Shape;1164;p85"/>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86"/>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170" name="Google Shape;1170;p86"/>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171" name="Google Shape;1171;p8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172" name="Google Shape;1172;p8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173" name="Google Shape;1173;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86</a:t>
            </a:fld>
            <a:endParaRPr/>
          </a:p>
        </p:txBody>
      </p:sp>
      <p:pic>
        <p:nvPicPr>
          <p:cNvPr id="1174" name="Google Shape;1174;p86"/>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175" name="Google Shape;1175;p86"/>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176" name="Google Shape;1176;p86"/>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graphicFrame>
        <p:nvGraphicFramePr>
          <p:cNvPr id="1177" name="Google Shape;1177;p86"/>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178" name="Google Shape;1178;p86"/>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179" name="Google Shape;1179;p86"/>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180" name="Google Shape;1180;p86"/>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87"/>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186" name="Google Shape;1186;p87"/>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187" name="Google Shape;1187;p8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188" name="Google Shape;1188;p8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189" name="Google Shape;1189;p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87</a:t>
            </a:fld>
            <a:endParaRPr/>
          </a:p>
        </p:txBody>
      </p:sp>
      <p:pic>
        <p:nvPicPr>
          <p:cNvPr id="1190" name="Google Shape;1190;p87"/>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191" name="Google Shape;1191;p87"/>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192" name="Google Shape;1192;p87"/>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graphicFrame>
        <p:nvGraphicFramePr>
          <p:cNvPr id="1193" name="Google Shape;1193;p87"/>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194" name="Google Shape;1194;p87"/>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195" name="Google Shape;1195;p87"/>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196" name="Google Shape;1196;p87"/>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88"/>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202" name="Google Shape;1202;p88"/>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203" name="Google Shape;1203;p8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204" name="Google Shape;1204;p8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205" name="Google Shape;1205;p8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88</a:t>
            </a:fld>
            <a:endParaRPr/>
          </a:p>
        </p:txBody>
      </p:sp>
      <p:pic>
        <p:nvPicPr>
          <p:cNvPr id="1206" name="Google Shape;1206;p88"/>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207" name="Google Shape;1207;p88"/>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208" name="Google Shape;1208;p88"/>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graphicFrame>
        <p:nvGraphicFramePr>
          <p:cNvPr id="1209" name="Google Shape;1209;p88"/>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210" name="Google Shape;1210;p88"/>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211" name="Google Shape;1211;p88"/>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212" name="Google Shape;1212;p88"/>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89"/>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218" name="Google Shape;1218;p89"/>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219" name="Google Shape;1219;p8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220" name="Google Shape;1220;p8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221" name="Google Shape;1221;p8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89</a:t>
            </a:fld>
            <a:endParaRPr/>
          </a:p>
        </p:txBody>
      </p:sp>
      <p:pic>
        <p:nvPicPr>
          <p:cNvPr id="1222" name="Google Shape;1222;p89"/>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223" name="Google Shape;1223;p89"/>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224" name="Google Shape;1224;p89"/>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graphicFrame>
        <p:nvGraphicFramePr>
          <p:cNvPr id="1225" name="Google Shape;1225;p89"/>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226" name="Google Shape;1226;p89"/>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227" name="Google Shape;1227;p89"/>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228" name="Google Shape;1228;p89"/>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400"/>
              <a:buNone/>
            </a:pPr>
            <a:r>
              <a:rPr lang="en-US" sz="3200">
                <a:latin typeface="Times New Roman"/>
                <a:ea typeface="Times New Roman"/>
                <a:cs typeface="Times New Roman"/>
                <a:sym typeface="Times New Roman"/>
              </a:rPr>
              <a:t>Example-Macro</a:t>
            </a:r>
            <a:endParaRPr/>
          </a:p>
        </p:txBody>
      </p:sp>
      <p:sp>
        <p:nvSpPr>
          <p:cNvPr id="221" name="Google Shape;221;p9"/>
          <p:cNvSpPr txBox="1">
            <a:spLocks noGrp="1"/>
          </p:cNvSpPr>
          <p:nvPr>
            <p:ph type="body" idx="1"/>
          </p:nvPr>
        </p:nvSpPr>
        <p:spPr>
          <a:xfrm>
            <a:off x="457200" y="858128"/>
            <a:ext cx="8229600" cy="6609471"/>
          </a:xfrm>
          <a:prstGeom prst="rect">
            <a:avLst/>
          </a:prstGeom>
          <a:noFill/>
          <a:ln>
            <a:noFill/>
          </a:ln>
        </p:spPr>
        <p:txBody>
          <a:bodyPr spcFirstLastPara="1" wrap="square" lIns="91425" tIns="45700" rIns="91425" bIns="45700" anchor="t" anchorCtr="0">
            <a:normAutofit/>
          </a:bodyPr>
          <a:lstStyle/>
          <a:p>
            <a:pPr marL="457200" lvl="0" indent="-431800" algn="l" rtl="0">
              <a:lnSpc>
                <a:spcPct val="100000"/>
              </a:lnSpc>
              <a:spcBef>
                <a:spcPts val="640"/>
              </a:spcBef>
              <a:spcAft>
                <a:spcPts val="0"/>
              </a:spcAft>
              <a:buSzPts val="3200"/>
              <a:buChar char="•"/>
            </a:pPr>
            <a:r>
              <a:rPr lang="en-US" sz="2000">
                <a:latin typeface="Times New Roman"/>
                <a:ea typeface="Times New Roman"/>
                <a:cs typeface="Times New Roman"/>
                <a:sym typeface="Times New Roman"/>
              </a:rPr>
              <a:t>Macro instructions are </a:t>
            </a:r>
            <a:r>
              <a:rPr lang="en-US" sz="2000" b="1">
                <a:latin typeface="Times New Roman"/>
                <a:ea typeface="Times New Roman"/>
                <a:cs typeface="Times New Roman"/>
                <a:sym typeface="Times New Roman"/>
              </a:rPr>
              <a:t>single line abbreviations for group of instructions</a:t>
            </a:r>
            <a:endParaRPr/>
          </a:p>
          <a:p>
            <a:pPr marL="457200" lvl="0" indent="-431800" algn="l" rtl="0">
              <a:lnSpc>
                <a:spcPct val="100000"/>
              </a:lnSpc>
              <a:spcBef>
                <a:spcPts val="640"/>
              </a:spcBef>
              <a:spcAft>
                <a:spcPts val="0"/>
              </a:spcAft>
              <a:buSzPts val="3200"/>
              <a:buNone/>
            </a:pPr>
            <a:r>
              <a:rPr lang="en-US" sz="2000">
                <a:latin typeface="Times New Roman"/>
                <a:ea typeface="Times New Roman"/>
                <a:cs typeface="Times New Roman"/>
                <a:sym typeface="Times New Roman"/>
              </a:rPr>
              <a:t>e.g. </a:t>
            </a:r>
            <a:endParaRPr/>
          </a:p>
          <a:p>
            <a:pPr marL="457200" lvl="0" indent="-431800" algn="l" rtl="0">
              <a:lnSpc>
                <a:spcPct val="100000"/>
              </a:lnSpc>
              <a:spcBef>
                <a:spcPts val="640"/>
              </a:spcBef>
              <a:spcAft>
                <a:spcPts val="0"/>
              </a:spcAft>
              <a:buSzPts val="3200"/>
              <a:buNone/>
            </a:pPr>
            <a:r>
              <a:rPr lang="en-US" sz="1800">
                <a:latin typeface="Times New Roman"/>
                <a:ea typeface="Times New Roman"/>
                <a:cs typeface="Times New Roman"/>
                <a:sym typeface="Times New Roman"/>
              </a:rPr>
              <a:t>A      1,DATA                    </a:t>
            </a:r>
            <a:endParaRPr/>
          </a:p>
          <a:p>
            <a:pPr marL="457200" lvl="0" indent="-431800" algn="l" rtl="0">
              <a:lnSpc>
                <a:spcPct val="100000"/>
              </a:lnSpc>
              <a:spcBef>
                <a:spcPts val="640"/>
              </a:spcBef>
              <a:spcAft>
                <a:spcPts val="0"/>
              </a:spcAft>
              <a:buSzPts val="3200"/>
              <a:buNone/>
            </a:pPr>
            <a:r>
              <a:rPr lang="en-US" sz="1800">
                <a:latin typeface="Times New Roman"/>
                <a:ea typeface="Times New Roman"/>
                <a:cs typeface="Times New Roman"/>
                <a:sym typeface="Times New Roman"/>
              </a:rPr>
              <a:t>A      2,DATA</a:t>
            </a:r>
            <a:endParaRPr/>
          </a:p>
          <a:p>
            <a:pPr marL="457200" lvl="0" indent="-431800" algn="l" rtl="0">
              <a:lnSpc>
                <a:spcPct val="100000"/>
              </a:lnSpc>
              <a:spcBef>
                <a:spcPts val="640"/>
              </a:spcBef>
              <a:spcAft>
                <a:spcPts val="0"/>
              </a:spcAft>
              <a:buSzPts val="3200"/>
              <a:buNone/>
            </a:pPr>
            <a:r>
              <a:rPr lang="en-US" sz="1800">
                <a:latin typeface="Times New Roman"/>
                <a:ea typeface="Times New Roman"/>
                <a:cs typeface="Times New Roman"/>
                <a:sym typeface="Times New Roman"/>
              </a:rPr>
              <a:t>A      3,DATA</a:t>
            </a:r>
            <a:endParaRPr/>
          </a:p>
          <a:p>
            <a:pPr marL="457200" lvl="0" indent="-431800" algn="l" rtl="0">
              <a:lnSpc>
                <a:spcPct val="100000"/>
              </a:lnSpc>
              <a:spcBef>
                <a:spcPts val="640"/>
              </a:spcBef>
              <a:spcAft>
                <a:spcPts val="0"/>
              </a:spcAft>
              <a:buSzPts val="3200"/>
              <a:buNone/>
            </a:pPr>
            <a:r>
              <a:rPr lang="en-US" sz="1800">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ts val="3200"/>
              <a:buNone/>
            </a:pPr>
            <a:r>
              <a:rPr lang="en-US" sz="1800">
                <a:latin typeface="Times New Roman"/>
                <a:ea typeface="Times New Roman"/>
                <a:cs typeface="Times New Roman"/>
                <a:sym typeface="Times New Roman"/>
              </a:rPr>
              <a:t>A      1,DATA</a:t>
            </a:r>
            <a:endParaRPr/>
          </a:p>
          <a:p>
            <a:pPr marL="457200" lvl="0" indent="-431800" algn="l" rtl="0">
              <a:lnSpc>
                <a:spcPct val="100000"/>
              </a:lnSpc>
              <a:spcBef>
                <a:spcPts val="640"/>
              </a:spcBef>
              <a:spcAft>
                <a:spcPts val="0"/>
              </a:spcAft>
              <a:buSzPts val="3200"/>
              <a:buNone/>
            </a:pPr>
            <a:r>
              <a:rPr lang="en-US" sz="1800">
                <a:latin typeface="Times New Roman"/>
                <a:ea typeface="Times New Roman"/>
                <a:cs typeface="Times New Roman"/>
                <a:sym typeface="Times New Roman"/>
              </a:rPr>
              <a:t>A      2,DATA</a:t>
            </a:r>
            <a:endParaRPr/>
          </a:p>
          <a:p>
            <a:pPr marL="457200" lvl="0" indent="-431800" algn="l" rtl="0">
              <a:lnSpc>
                <a:spcPct val="100000"/>
              </a:lnSpc>
              <a:spcBef>
                <a:spcPts val="640"/>
              </a:spcBef>
              <a:spcAft>
                <a:spcPts val="0"/>
              </a:spcAft>
              <a:buSzPts val="3200"/>
              <a:buNone/>
            </a:pPr>
            <a:r>
              <a:rPr lang="en-US" sz="1800">
                <a:latin typeface="Times New Roman"/>
                <a:ea typeface="Times New Roman"/>
                <a:cs typeface="Times New Roman"/>
                <a:sym typeface="Times New Roman"/>
              </a:rPr>
              <a:t>A      3,DATA                     </a:t>
            </a:r>
            <a:endParaRPr/>
          </a:p>
          <a:p>
            <a:pPr marL="457200" lvl="0" indent="-431800" algn="l" rtl="0">
              <a:lnSpc>
                <a:spcPct val="100000"/>
              </a:lnSpc>
              <a:spcBef>
                <a:spcPts val="640"/>
              </a:spcBef>
              <a:spcAft>
                <a:spcPts val="0"/>
              </a:spcAft>
              <a:buSzPts val="3200"/>
              <a:buNone/>
            </a:pPr>
            <a:endParaRPr sz="1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None/>
            </a:pPr>
            <a:r>
              <a:rPr lang="en-US" sz="1800">
                <a:latin typeface="Times New Roman"/>
                <a:ea typeface="Times New Roman"/>
                <a:cs typeface="Times New Roman"/>
                <a:sym typeface="Times New Roman"/>
              </a:rPr>
              <a:t>DATA   DC  F’5’</a:t>
            </a:r>
            <a:endParaRPr/>
          </a:p>
          <a:p>
            <a:pPr marL="457200" lvl="0" indent="-4318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lvl="0" indent="-228600" algn="l" rtl="0">
              <a:lnSpc>
                <a:spcPct val="100000"/>
              </a:lnSpc>
              <a:spcBef>
                <a:spcPts val="640"/>
              </a:spcBef>
              <a:spcAft>
                <a:spcPts val="0"/>
              </a:spcAft>
              <a:buSzPts val="3200"/>
              <a:buNone/>
            </a:pPr>
            <a:endParaRPr sz="2000" b="1">
              <a:latin typeface="Times New Roman"/>
              <a:ea typeface="Times New Roman"/>
              <a:cs typeface="Times New Roman"/>
              <a:sym typeface="Times New Roman"/>
            </a:endParaRPr>
          </a:p>
          <a:p>
            <a:pPr marL="457200" lvl="0" indent="-22860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
        <p:nvSpPr>
          <p:cNvPr id="222" name="Google Shape;22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223" name="Google Shape;22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224" name="Google Shape;22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a:t>
            </a:fld>
            <a:endParaRPr/>
          </a:p>
        </p:txBody>
      </p:sp>
      <p:graphicFrame>
        <p:nvGraphicFramePr>
          <p:cNvPr id="225" name="Google Shape;225;p9"/>
          <p:cNvGraphicFramePr/>
          <p:nvPr/>
        </p:nvGraphicFramePr>
        <p:xfrm>
          <a:off x="3908473" y="1705710"/>
          <a:ext cx="3983500" cy="4934400"/>
        </p:xfrm>
        <a:graphic>
          <a:graphicData uri="http://schemas.openxmlformats.org/drawingml/2006/table">
            <a:tbl>
              <a:tblPr firstRow="1" bandRow="1">
                <a:noFill/>
                <a:tableStyleId>{59100DD8-9A37-40E6-AE78-D2E06F9064F0}</a:tableStyleId>
              </a:tblPr>
              <a:tblGrid>
                <a:gridCol w="1608725"/>
                <a:gridCol w="2374775"/>
              </a:tblGrid>
              <a:tr h="32040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EXPANDED SOURCE</a:t>
                      </a:r>
                      <a:endParaRPr/>
                    </a:p>
                  </a:txBody>
                  <a:tcPr marL="91450" marR="91450" marT="45725" marB="45725"/>
                </a:tc>
              </a:tr>
              <a:tr h="307600">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307600">
                <a:tc>
                  <a:txBody>
                    <a:bodyPr/>
                    <a:lstStyle/>
                    <a:p>
                      <a:pPr marL="0" marR="0" lvl="0" indent="0" algn="l" rtl="0">
                        <a:lnSpc>
                          <a:spcPct val="100000"/>
                        </a:lnSpc>
                        <a:spcBef>
                          <a:spcPts val="0"/>
                        </a:spcBef>
                        <a:spcAft>
                          <a:spcPts val="0"/>
                        </a:spcAft>
                        <a:buNone/>
                      </a:pPr>
                      <a:r>
                        <a:rPr lang="en-US" sz="1400" u="none" strike="noStrike" cap="none"/>
                        <a:t>INCR</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307600">
                <a:tc>
                  <a:txBody>
                    <a:bodyPr/>
                    <a:lstStyle/>
                    <a:p>
                      <a:pPr marL="0" marR="0" lvl="0" indent="0" algn="l" rtl="0">
                        <a:lnSpc>
                          <a:spcPct val="100000"/>
                        </a:lnSpc>
                        <a:spcBef>
                          <a:spcPts val="0"/>
                        </a:spcBef>
                        <a:spcAft>
                          <a:spcPts val="0"/>
                        </a:spcAft>
                        <a:buNone/>
                      </a:pPr>
                      <a:r>
                        <a:rPr lang="en-US" sz="1400" u="none" strike="noStrike" cap="none"/>
                        <a:t>A 1,DATA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307600">
                <a:tc>
                  <a:txBody>
                    <a:bodyPr/>
                    <a:lstStyle/>
                    <a:p>
                      <a:pPr marL="0" marR="0" lvl="0" indent="0" algn="l" rtl="0">
                        <a:lnSpc>
                          <a:spcPct val="100000"/>
                        </a:lnSpc>
                        <a:spcBef>
                          <a:spcPts val="0"/>
                        </a:spcBef>
                        <a:spcAft>
                          <a:spcPts val="0"/>
                        </a:spcAft>
                        <a:buNone/>
                      </a:pPr>
                      <a:r>
                        <a:rPr lang="en-US" sz="1400" u="none" strike="noStrike" cap="none"/>
                        <a:t>A 2,DATA</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307600">
                <a:tc>
                  <a:txBody>
                    <a:bodyPr/>
                    <a:lstStyle/>
                    <a:p>
                      <a:pPr marL="0" marR="0" lvl="0" indent="0" algn="l" rtl="0">
                        <a:lnSpc>
                          <a:spcPct val="100000"/>
                        </a:lnSpc>
                        <a:spcBef>
                          <a:spcPts val="0"/>
                        </a:spcBef>
                        <a:spcAft>
                          <a:spcPts val="0"/>
                        </a:spcAft>
                        <a:buNone/>
                      </a:pPr>
                      <a:r>
                        <a:rPr lang="en-US" sz="1400" u="none" strike="noStrike" cap="none"/>
                        <a:t>A 3,DATA</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307600">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307600">
                <a:tc>
                  <a:txBody>
                    <a:bodyPr/>
                    <a:lstStyle/>
                    <a:p>
                      <a:pPr marL="0" marR="0" lvl="0" indent="0" algn="l" rtl="0">
                        <a:lnSpc>
                          <a:spcPct val="100000"/>
                        </a:lnSpc>
                        <a:spcBef>
                          <a:spcPts val="0"/>
                        </a:spcBef>
                        <a:spcAft>
                          <a:spcPts val="0"/>
                        </a:spcAft>
                        <a:buNone/>
                      </a:pPr>
                      <a:r>
                        <a:rPr lang="en-US" sz="1400" u="none" strike="noStrike" cap="none"/>
                        <a: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A 1,DATA</a:t>
                      </a:r>
                      <a:endParaRPr/>
                    </a:p>
                  </a:txBody>
                  <a:tcPr marL="91450" marR="91450" marT="45725" marB="45725"/>
                </a:tc>
              </a:tr>
              <a:tr h="307600">
                <a:tc>
                  <a:txBody>
                    <a:bodyPr/>
                    <a:lstStyle/>
                    <a:p>
                      <a:pPr marL="0" marR="0" lvl="0" indent="0" algn="l" rtl="0">
                        <a:lnSpc>
                          <a:spcPct val="100000"/>
                        </a:lnSpc>
                        <a:spcBef>
                          <a:spcPts val="0"/>
                        </a:spcBef>
                        <a:spcAft>
                          <a:spcPts val="0"/>
                        </a:spcAft>
                        <a:buNone/>
                      </a:pPr>
                      <a:r>
                        <a:rPr lang="en-US" sz="1400" u="none" strike="noStrike" cap="none"/>
                        <a:t>INCR</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A 2,DATA</a:t>
                      </a:r>
                      <a:endParaRPr/>
                    </a:p>
                  </a:txBody>
                  <a:tcPr marL="91450" marR="91450" marT="45725" marB="45725"/>
                </a:tc>
              </a:tr>
              <a:tr h="307600">
                <a:tc>
                  <a:txBody>
                    <a:bodyPr/>
                    <a:lstStyle/>
                    <a:p>
                      <a:pPr marL="0" marR="0" lvl="0" indent="0" algn="l" rtl="0">
                        <a:lnSpc>
                          <a:spcPct val="100000"/>
                        </a:lnSpc>
                        <a:spcBef>
                          <a:spcPts val="0"/>
                        </a:spcBef>
                        <a:spcAft>
                          <a:spcPts val="0"/>
                        </a:spcAft>
                        <a:buNone/>
                      </a:pPr>
                      <a:r>
                        <a:rPr lang="en-US" sz="1400" u="none" strike="noStrike" cap="none"/>
                        <a: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A 3,DATA</a:t>
                      </a:r>
                      <a:endParaRPr/>
                    </a:p>
                  </a:txBody>
                  <a:tcPr marL="91450" marR="91450" marT="45725" marB="45725"/>
                </a:tc>
              </a:tr>
              <a:tr h="30760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t>
                      </a:r>
                      <a:endParaRPr/>
                    </a:p>
                  </a:txBody>
                  <a:tcPr marL="91450" marR="91450" marT="45725" marB="45725"/>
                </a:tc>
              </a:tr>
              <a:tr h="307600">
                <a:tc>
                  <a:txBody>
                    <a:bodyPr/>
                    <a:lstStyle/>
                    <a:p>
                      <a:pPr marL="0" marR="0" lvl="0" indent="0" algn="l" rtl="0">
                        <a:lnSpc>
                          <a:spcPct val="100000"/>
                        </a:lnSpc>
                        <a:spcBef>
                          <a:spcPts val="0"/>
                        </a:spcBef>
                        <a:spcAft>
                          <a:spcPts val="0"/>
                        </a:spcAft>
                        <a:buNone/>
                      </a:pPr>
                      <a:r>
                        <a:rPr lang="en-US" sz="1400" u="none" strike="noStrike" cap="none"/>
                        <a: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A 1,DATA</a:t>
                      </a:r>
                      <a:endParaRPr/>
                    </a:p>
                  </a:txBody>
                  <a:tcPr marL="91450" marR="91450" marT="45725" marB="45725"/>
                </a:tc>
              </a:tr>
              <a:tr h="307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INCR</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A 2,DATA</a:t>
                      </a:r>
                      <a:endParaRPr sz="1400" u="none" strike="noStrike" cap="none"/>
                    </a:p>
                  </a:txBody>
                  <a:tcPr marL="91450" marR="91450" marT="45725" marB="45725"/>
                </a:tc>
              </a:tr>
              <a:tr h="307600">
                <a:tc>
                  <a:txBody>
                    <a:bodyPr/>
                    <a:lstStyle/>
                    <a:p>
                      <a:pPr marL="0" marR="0" lvl="0" indent="0" algn="l" rtl="0">
                        <a:lnSpc>
                          <a:spcPct val="100000"/>
                        </a:lnSpc>
                        <a:spcBef>
                          <a:spcPts val="0"/>
                        </a:spcBef>
                        <a:spcAft>
                          <a:spcPts val="0"/>
                        </a:spcAft>
                        <a:buNone/>
                      </a:pPr>
                      <a:r>
                        <a:rPr lang="en-US" sz="1400" u="none" strike="noStrike" cap="none"/>
                        <a: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A 3,DATA</a:t>
                      </a:r>
                      <a:endParaRPr/>
                    </a:p>
                  </a:txBody>
                  <a:tcPr marL="91450" marR="91450" marT="45725" marB="45725"/>
                </a:tc>
              </a:tr>
              <a:tr h="307600">
                <a:tc>
                  <a:txBody>
                    <a:bodyPr/>
                    <a:lstStyle/>
                    <a:p>
                      <a:pPr marL="0" marR="0" lvl="0" indent="0" algn="l" rtl="0">
                        <a:lnSpc>
                          <a:spcPct val="100000"/>
                        </a:lnSpc>
                        <a:spcBef>
                          <a:spcPts val="0"/>
                        </a:spcBef>
                        <a:spcAft>
                          <a:spcPts val="0"/>
                        </a:spcAft>
                        <a:buNone/>
                      </a:pPr>
                      <a:r>
                        <a:rPr lang="en-US" sz="1400" u="none" strike="noStrike" cap="none"/>
                        <a:t>DATA  DC   F’5’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307600">
                <a:tc>
                  <a:txBody>
                    <a:bodyPr/>
                    <a:lstStyle/>
                    <a:p>
                      <a:pPr marL="0" marR="0" lvl="0" indent="0" algn="l" rtl="0">
                        <a:lnSpc>
                          <a:spcPct val="100000"/>
                        </a:lnSpc>
                        <a:spcBef>
                          <a:spcPts val="0"/>
                        </a:spcBef>
                        <a:spcAft>
                          <a:spcPts val="0"/>
                        </a:spcAft>
                        <a:buNone/>
                      </a:pPr>
                      <a:r>
                        <a:rPr lang="en-US" sz="1400" u="none" strike="noStrike" cap="none"/>
                        <a:t>………</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226" name="Google Shape;226;p9"/>
          <p:cNvSpPr/>
          <p:nvPr/>
        </p:nvSpPr>
        <p:spPr>
          <a:xfrm>
            <a:off x="5486400" y="3886200"/>
            <a:ext cx="76200" cy="1066800"/>
          </a:xfrm>
          <a:prstGeom prst="lef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7" name="Google Shape;227;p9"/>
          <p:cNvSpPr/>
          <p:nvPr/>
        </p:nvSpPr>
        <p:spPr>
          <a:xfrm>
            <a:off x="5562600" y="5142908"/>
            <a:ext cx="76200" cy="838200"/>
          </a:xfrm>
          <a:prstGeom prst="lef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228" name="Google Shape;228;p9"/>
          <p:cNvPicPr preferRelativeResize="0"/>
          <p:nvPr/>
        </p:nvPicPr>
        <p:blipFill rotWithShape="1">
          <a:blip r:embed="rId3">
            <a:alphaModFix/>
          </a:blip>
          <a:srcRect/>
          <a:stretch/>
        </p:blipFill>
        <p:spPr>
          <a:xfrm>
            <a:off x="0" y="50800"/>
            <a:ext cx="1143000" cy="7826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90"/>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234" name="Google Shape;1234;p90"/>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235" name="Google Shape;1235;p9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236" name="Google Shape;1236;p9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237" name="Google Shape;1237;p9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90</a:t>
            </a:fld>
            <a:endParaRPr/>
          </a:p>
        </p:txBody>
      </p:sp>
      <p:pic>
        <p:nvPicPr>
          <p:cNvPr id="1238" name="Google Shape;1238;p90"/>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239" name="Google Shape;1239;p90"/>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240" name="Google Shape;1240;p90"/>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graphicFrame>
        <p:nvGraphicFramePr>
          <p:cNvPr id="1241" name="Google Shape;1241;p90"/>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242" name="Google Shape;1242;p90"/>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243" name="Google Shape;1243;p90"/>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244" name="Google Shape;1244;p90"/>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91"/>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250" name="Google Shape;1250;p91"/>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251" name="Google Shape;1251;p9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252" name="Google Shape;1252;p9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253" name="Google Shape;1253;p9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91</a:t>
            </a:fld>
            <a:endParaRPr/>
          </a:p>
        </p:txBody>
      </p:sp>
      <p:pic>
        <p:nvPicPr>
          <p:cNvPr id="1254" name="Google Shape;1254;p91"/>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255" name="Google Shape;1255;p91"/>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256" name="Google Shape;1256;p91"/>
          <p:cNvGraphicFramePr/>
          <p:nvPr/>
        </p:nvGraphicFramePr>
        <p:xfrm>
          <a:off x="5903742" y="1364225"/>
          <a:ext cx="2783025" cy="1160705"/>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33772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graphicFrame>
        <p:nvGraphicFramePr>
          <p:cNvPr id="1257" name="Google Shape;1257;p91"/>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258" name="Google Shape;1258;p91"/>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259" name="Google Shape;1259;p91"/>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260" name="Google Shape;1260;p91"/>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92"/>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266" name="Google Shape;1266;p92"/>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267" name="Google Shape;1267;p9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268" name="Google Shape;1268;p9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269" name="Google Shape;1269;p9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92</a:t>
            </a:fld>
            <a:endParaRPr/>
          </a:p>
        </p:txBody>
      </p:sp>
      <p:pic>
        <p:nvPicPr>
          <p:cNvPr id="1270" name="Google Shape;1270;p92"/>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271" name="Google Shape;1271;p92"/>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13</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16</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17</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272" name="Google Shape;1272;p92"/>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graphicFrame>
        <p:nvGraphicFramePr>
          <p:cNvPr id="1273" name="Google Shape;1273;p92"/>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274" name="Google Shape;1274;p92"/>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275" name="Google Shape;1275;p92"/>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276" name="Google Shape;1276;p92"/>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93"/>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282" name="Google Shape;1282;p93"/>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283" name="Google Shape;1283;p9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284" name="Google Shape;1284;p9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285" name="Google Shape;1285;p9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93</a:t>
            </a:fld>
            <a:endParaRPr/>
          </a:p>
        </p:txBody>
      </p:sp>
      <p:pic>
        <p:nvPicPr>
          <p:cNvPr id="1286" name="Google Shape;1286;p93"/>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287" name="Google Shape;1287;p93"/>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288" name="Google Shape;1288;p93"/>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graphicFrame>
        <p:nvGraphicFramePr>
          <p:cNvPr id="1289" name="Google Shape;1289;p93"/>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290" name="Google Shape;1290;p93"/>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291" name="Google Shape;1291;p93"/>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292" name="Google Shape;1292;p93"/>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94"/>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298" name="Google Shape;1298;p94"/>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solidFill>
                  <a:srgbClr val="00B05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299" name="Google Shape;1299;p9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300" name="Google Shape;1300;p9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301" name="Google Shape;1301;p9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94</a:t>
            </a:fld>
            <a:endParaRPr/>
          </a:p>
        </p:txBody>
      </p:sp>
      <p:pic>
        <p:nvPicPr>
          <p:cNvPr id="1302" name="Google Shape;1302;p94"/>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303" name="Google Shape;1303;p94"/>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304" name="Google Shape;1304;p94"/>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graphicFrame>
        <p:nvGraphicFramePr>
          <p:cNvPr id="1305" name="Google Shape;1305;p94"/>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sz="1400" u="none" strike="noStrike" cap="none"/>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306" name="Google Shape;1306;p94"/>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307" name="Google Shape;1307;p94"/>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308" name="Google Shape;1308;p94"/>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95"/>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314" name="Google Shape;1314;p95"/>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315" name="Google Shape;1315;p9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316" name="Google Shape;1316;p9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317" name="Google Shape;1317;p9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95</a:t>
            </a:fld>
            <a:endParaRPr/>
          </a:p>
        </p:txBody>
      </p:sp>
      <p:pic>
        <p:nvPicPr>
          <p:cNvPr id="1318" name="Google Shape;1318;p95"/>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319" name="Google Shape;1319;p95"/>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00B050"/>
                          </a:solidFill>
                        </a:rPr>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320" name="Google Shape;1320;p95"/>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graphicFrame>
        <p:nvGraphicFramePr>
          <p:cNvPr id="1321" name="Google Shape;1321;p95"/>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322" name="Google Shape;1322;p95"/>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323" name="Google Shape;1323;p95"/>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324" name="Google Shape;1324;p95"/>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96"/>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330" name="Google Shape;1330;p96"/>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331" name="Google Shape;1331;p9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332" name="Google Shape;1332;p9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333" name="Google Shape;1333;p9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96</a:t>
            </a:fld>
            <a:endParaRPr/>
          </a:p>
        </p:txBody>
      </p:sp>
      <p:pic>
        <p:nvPicPr>
          <p:cNvPr id="1334" name="Google Shape;1334;p96"/>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335" name="Google Shape;1335;p96"/>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00B050"/>
                          </a:solidFill>
                        </a:rPr>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chemeClr val="dk1"/>
                          </a:solidFill>
                        </a:rPr>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336" name="Google Shape;1336;p96"/>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r>
            </a:tbl>
          </a:graphicData>
        </a:graphic>
      </p:graphicFrame>
      <p:graphicFrame>
        <p:nvGraphicFramePr>
          <p:cNvPr id="1337" name="Google Shape;1337;p96"/>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338" name="Google Shape;1338;p96"/>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339" name="Google Shape;1339;p96"/>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340" name="Google Shape;1340;p96"/>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97"/>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346" name="Google Shape;1346;p97"/>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347" name="Google Shape;1347;p9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348" name="Google Shape;1348;p9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349" name="Google Shape;1349;p9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97</a:t>
            </a:fld>
            <a:endParaRPr/>
          </a:p>
        </p:txBody>
      </p:sp>
      <p:pic>
        <p:nvPicPr>
          <p:cNvPr id="1350" name="Google Shape;1350;p97"/>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351" name="Google Shape;1351;p97"/>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00B050"/>
                          </a:solidFill>
                        </a:rPr>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352" name="Google Shape;1352;p97"/>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r>
            </a:tbl>
          </a:graphicData>
        </a:graphic>
      </p:graphicFrame>
      <p:graphicFrame>
        <p:nvGraphicFramePr>
          <p:cNvPr id="1353" name="Google Shape;1353;p97"/>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&amp;Y</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354" name="Google Shape;1354;p97"/>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355" name="Google Shape;1355;p97"/>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356" name="Google Shape;1356;p97"/>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98"/>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362" name="Google Shape;1362;p98"/>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363" name="Google Shape;1363;p9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364" name="Google Shape;1364;p9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365" name="Google Shape;1365;p9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98</a:t>
            </a:fld>
            <a:endParaRPr/>
          </a:p>
        </p:txBody>
      </p:sp>
      <p:pic>
        <p:nvPicPr>
          <p:cNvPr id="1366" name="Google Shape;1366;p98"/>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367" name="Google Shape;1367;p98"/>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00B050"/>
                          </a:solidFill>
                        </a:rPr>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chemeClr val="dk1"/>
                          </a:solidFill>
                        </a:rPr>
                        <a:t>CNOP        0,4</a:t>
                      </a:r>
                      <a:endParaRPr sz="1400" u="none" strike="noStrike" cap="none">
                        <a:solidFill>
                          <a:schemeClr val="dk1"/>
                        </a:solidFill>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12</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368" name="Google Shape;1368;p98"/>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r>
            </a:tbl>
          </a:graphicData>
        </a:graphic>
      </p:graphicFrame>
      <p:graphicFrame>
        <p:nvGraphicFramePr>
          <p:cNvPr id="1369" name="Google Shape;1369;p98"/>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&amp;Y</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370" name="Google Shape;1370;p98"/>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371" name="Google Shape;1371;p98"/>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372" name="Google Shape;1372;p98"/>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77" name="Google Shape;1377;p99"/>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35353"/>
              <a:buNone/>
            </a:pPr>
            <a:endParaRPr/>
          </a:p>
        </p:txBody>
      </p:sp>
      <p:sp>
        <p:nvSpPr>
          <p:cNvPr id="1378" name="Google Shape;1378;p99"/>
          <p:cNvSpPr txBox="1">
            <a:spLocks noGrp="1"/>
          </p:cNvSpPr>
          <p:nvPr>
            <p:ph type="body" idx="1"/>
          </p:nvPr>
        </p:nvSpPr>
        <p:spPr>
          <a:xfrm>
            <a:off x="731520" y="984738"/>
            <a:ext cx="7955280" cy="5141425"/>
          </a:xfrm>
          <a:prstGeom prst="rect">
            <a:avLst/>
          </a:prstGeom>
          <a:noFill/>
          <a:ln>
            <a:noFill/>
          </a:ln>
        </p:spPr>
        <p:txBody>
          <a:bodyPr spcFirstLastPara="1" wrap="square" lIns="91425" tIns="45700" rIns="91425" bIns="45700" anchor="t" anchorCtr="0">
            <a:normAutofit fontScale="40000" lnSpcReduction="20000"/>
          </a:bodyPr>
          <a:lstStyle/>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START</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b="1">
                <a:latin typeface="Times New Roman"/>
                <a:ea typeface="Times New Roman"/>
                <a:cs typeface="Times New Roman"/>
                <a:sym typeface="Times New Roman"/>
              </a:rPr>
              <a:t>       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DEFINE &amp;SUB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MACRO</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&amp;SUB &amp;Y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CNOP 0,4</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 1,*+8</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DC  A(&amp;Y)</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L   15,=V(&amp;SUB)</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BALR  14,15</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70C0"/>
                </a:solidFill>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MEND</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DEFINE COS</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COS AR</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a:t>
            </a:r>
            <a:endParaRPr/>
          </a:p>
          <a:p>
            <a:pPr marL="457200" lvl="0" indent="-431800" algn="l" rtl="0">
              <a:lnSpc>
                <a:spcPct val="100000"/>
              </a:lnSpc>
              <a:spcBef>
                <a:spcPts val="640"/>
              </a:spcBef>
              <a:spcAft>
                <a:spcPts val="0"/>
              </a:spcAft>
              <a:buSzPct val="250000"/>
              <a:buNone/>
            </a:pPr>
            <a:r>
              <a:rPr lang="en-US">
                <a:latin typeface="Times New Roman"/>
                <a:ea typeface="Times New Roman"/>
                <a:cs typeface="Times New Roman"/>
                <a:sym typeface="Times New Roman"/>
              </a:rPr>
              <a:t>        END</a:t>
            </a:r>
            <a:endParaRPr/>
          </a:p>
        </p:txBody>
      </p:sp>
      <p:sp>
        <p:nvSpPr>
          <p:cNvPr id="1379" name="Google Shape;1379;p9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4/22/2021</a:t>
            </a:r>
            <a:endParaRPr/>
          </a:p>
        </p:txBody>
      </p:sp>
      <p:sp>
        <p:nvSpPr>
          <p:cNvPr id="1380" name="Google Shape;1380;p9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381" name="Google Shape;1381;p9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99</a:t>
            </a:fld>
            <a:endParaRPr/>
          </a:p>
        </p:txBody>
      </p:sp>
      <p:pic>
        <p:nvPicPr>
          <p:cNvPr id="1382" name="Google Shape;1382;p99"/>
          <p:cNvPicPr preferRelativeResize="0"/>
          <p:nvPr/>
        </p:nvPicPr>
        <p:blipFill rotWithShape="1">
          <a:blip r:embed="rId3">
            <a:alphaModFix/>
          </a:blip>
          <a:srcRect/>
          <a:stretch/>
        </p:blipFill>
        <p:spPr>
          <a:xfrm>
            <a:off x="0" y="50800"/>
            <a:ext cx="1143000" cy="782638"/>
          </a:xfrm>
          <a:prstGeom prst="rect">
            <a:avLst/>
          </a:prstGeom>
          <a:noFill/>
          <a:ln>
            <a:noFill/>
          </a:ln>
        </p:spPr>
      </p:pic>
      <p:graphicFrame>
        <p:nvGraphicFramePr>
          <p:cNvPr id="1383" name="Google Shape;1383;p99"/>
          <p:cNvGraphicFramePr/>
          <p:nvPr/>
        </p:nvGraphicFramePr>
        <p:xfrm>
          <a:off x="2684207" y="812250"/>
          <a:ext cx="3065200" cy="5486580"/>
        </p:xfrm>
        <a:graphic>
          <a:graphicData uri="http://schemas.openxmlformats.org/drawingml/2006/table">
            <a:tbl>
              <a:tblPr firstRow="1" bandRow="1">
                <a:noFill/>
                <a:tableStyleId>{59100DD8-9A37-40E6-AE78-D2E06F9064F0}</a:tableStyleId>
              </a:tblPr>
              <a:tblGrid>
                <a:gridCol w="822375"/>
                <a:gridCol w="2242825"/>
              </a:tblGrid>
              <a:tr h="210300">
                <a:tc>
                  <a:txBody>
                    <a:bodyPr/>
                    <a:lstStyle/>
                    <a:p>
                      <a:pPr marL="0" marR="0" lvl="0" indent="0" algn="l" rtl="0">
                        <a:lnSpc>
                          <a:spcPct val="100000"/>
                        </a:lnSpc>
                        <a:spcBef>
                          <a:spcPts val="0"/>
                        </a:spcBef>
                        <a:spcAft>
                          <a:spcPts val="0"/>
                        </a:spcAft>
                        <a:buNone/>
                      </a:pPr>
                      <a:r>
                        <a:rPr lang="en-US" sz="1400" u="none" strike="noStrike" cap="none"/>
                        <a:t>Index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instructions</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&amp;SUB</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rgbClr val="00B050"/>
                          </a:solidFill>
                        </a:rPr>
                        <a:t>CNOP        0,4</a:t>
                      </a:r>
                      <a:endParaRPr sz="1400" u="none" strike="noStrike" cap="none">
                        <a:solidFill>
                          <a:srgbClr val="00B050"/>
                        </a:solidFill>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            1,*+8</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6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DC              A(&amp;Y)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L                 15,=V(#1)</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BALR         14,15</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MEND</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           &amp;Y</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CNOP        0,4</a:t>
                      </a:r>
                      <a:endParaRPr/>
                    </a:p>
                  </a:txBody>
                  <a:tcPr marL="91450" marR="91450" marT="45725" marB="45725"/>
                </a:tc>
              </a:tr>
              <a:tr h="238975">
                <a:tc>
                  <a:txBody>
                    <a:bodyPr/>
                    <a:lstStyle/>
                    <a:p>
                      <a:pPr marL="0" marR="0" lvl="0" indent="0" algn="l" rtl="0">
                        <a:lnSpc>
                          <a:spcPct val="100000"/>
                        </a:lnSpc>
                        <a:spcBef>
                          <a:spcPts val="0"/>
                        </a:spcBef>
                        <a:spcAft>
                          <a:spcPts val="0"/>
                        </a:spcAft>
                        <a:buNone/>
                      </a:pPr>
                      <a:r>
                        <a:rPr lang="en-US" sz="1400" u="none" strike="noStrike" cap="none"/>
                        <a:t>13</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r h="2389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r>
            </a:tbl>
          </a:graphicData>
        </a:graphic>
      </p:graphicFrame>
      <p:graphicFrame>
        <p:nvGraphicFramePr>
          <p:cNvPr id="1384" name="Google Shape;1384;p99"/>
          <p:cNvGraphicFramePr/>
          <p:nvPr/>
        </p:nvGraphicFramePr>
        <p:xfrm>
          <a:off x="5903742" y="1364225"/>
          <a:ext cx="2783025" cy="1127790"/>
        </p:xfrm>
        <a:graphic>
          <a:graphicData uri="http://schemas.openxmlformats.org/drawingml/2006/table">
            <a:tbl>
              <a:tblPr firstRow="1" bandRow="1">
                <a:noFill/>
                <a:tableStyleId>{59100DD8-9A37-40E6-AE78-D2E06F9064F0}</a:tableStyleId>
              </a:tblPr>
              <a:tblGrid>
                <a:gridCol w="738350"/>
                <a:gridCol w="1117000"/>
                <a:gridCol w="927675"/>
              </a:tblGrid>
              <a:tr h="498050">
                <a:tc>
                  <a:txBody>
                    <a:bodyPr/>
                    <a:lstStyle/>
                    <a:p>
                      <a:pPr marL="0" marR="0" lvl="0" indent="0" algn="l" rtl="0">
                        <a:lnSpc>
                          <a:spcPct val="100000"/>
                        </a:lnSpc>
                        <a:spcBef>
                          <a:spcPts val="0"/>
                        </a:spcBef>
                        <a:spcAft>
                          <a:spcPts val="0"/>
                        </a:spcAft>
                        <a:buNone/>
                      </a:pPr>
                      <a:r>
                        <a:rPr lang="en-US" sz="1400" u="none" strike="noStrike" cap="none"/>
                        <a:t>MNT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MACRO NAME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MDT INDEX</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DEFINE </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r>
              <a:tr h="292975">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11</a:t>
                      </a:r>
                      <a:endParaRPr/>
                    </a:p>
                  </a:txBody>
                  <a:tcPr marL="91450" marR="91450" marT="45725" marB="45725"/>
                </a:tc>
              </a:tr>
            </a:tbl>
          </a:graphicData>
        </a:graphic>
      </p:graphicFrame>
      <p:graphicFrame>
        <p:nvGraphicFramePr>
          <p:cNvPr id="1385" name="Google Shape;1385;p99"/>
          <p:cNvGraphicFramePr/>
          <p:nvPr/>
        </p:nvGraphicFramePr>
        <p:xfrm>
          <a:off x="5903742" y="3124200"/>
          <a:ext cx="2783050" cy="1127790"/>
        </p:xfrm>
        <a:graphic>
          <a:graphicData uri="http://schemas.openxmlformats.org/drawingml/2006/table">
            <a:tbl>
              <a:tblPr firstRow="1" bandRow="1">
                <a:noFill/>
                <a:tableStyleId>{91DD9D71-69AD-4F2A-83C5-D315D47F32D6}</a:tableStyleId>
              </a:tblPr>
              <a:tblGrid>
                <a:gridCol w="608400"/>
                <a:gridCol w="1087325"/>
                <a:gridCol w="1087325"/>
              </a:tblGrid>
              <a:tr h="263100">
                <a:tc>
                  <a:txBody>
                    <a:bodyPr/>
                    <a:lstStyle/>
                    <a:p>
                      <a:pPr marL="0" marR="0" lvl="0" indent="0" algn="l" rtl="0">
                        <a:lnSpc>
                          <a:spcPct val="100000"/>
                        </a:lnSpc>
                        <a:spcBef>
                          <a:spcPts val="0"/>
                        </a:spcBef>
                        <a:spcAft>
                          <a:spcPts val="0"/>
                        </a:spcAft>
                        <a:buNone/>
                      </a:pPr>
                      <a:r>
                        <a:rPr lang="en-US" sz="1400" u="none" strike="noStrike" cap="none"/>
                        <a:t>ALA Index</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Formal Argument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Actual Argument</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&amp;SUB</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COS</a:t>
                      </a:r>
                      <a:endParaRPr/>
                    </a:p>
                  </a:txBody>
                  <a:tcPr marL="91450" marR="91450" marT="45725" marB="45725"/>
                </a:tc>
              </a:tr>
              <a:tr h="26310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&amp;Y</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r>
            </a:tbl>
          </a:graphicData>
        </a:graphic>
      </p:graphicFrame>
      <p:sp>
        <p:nvSpPr>
          <p:cNvPr id="1386" name="Google Shape;1386;p99"/>
          <p:cNvSpPr txBox="1"/>
          <p:nvPr/>
        </p:nvSpPr>
        <p:spPr>
          <a:xfrm>
            <a:off x="3608439" y="580103"/>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MDT</a:t>
            </a:r>
            <a:endParaRPr/>
          </a:p>
        </p:txBody>
      </p:sp>
      <p:sp>
        <p:nvSpPr>
          <p:cNvPr id="1387" name="Google Shape;1387;p99"/>
          <p:cNvSpPr txBox="1"/>
          <p:nvPr/>
        </p:nvSpPr>
        <p:spPr>
          <a:xfrm>
            <a:off x="6184490" y="927038"/>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MNT</a:t>
            </a:r>
            <a:endParaRPr/>
          </a:p>
        </p:txBody>
      </p:sp>
      <p:sp>
        <p:nvSpPr>
          <p:cNvPr id="1388" name="Google Shape;1388;p99"/>
          <p:cNvSpPr txBox="1"/>
          <p:nvPr/>
        </p:nvSpPr>
        <p:spPr>
          <a:xfrm>
            <a:off x="6184490" y="2664473"/>
            <a:ext cx="11798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ALA</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
  <a:themeElements>
    <a:clrScheme name="cla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9376</Words>
  <PresentationFormat>On-screen Show (4:3)</PresentationFormat>
  <Paragraphs>4086</Paragraphs>
  <Slides>113</Slides>
  <Notes>112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113</vt:i4>
      </vt:variant>
    </vt:vector>
  </HeadingPairs>
  <TitlesOfParts>
    <vt:vector size="120" baseType="lpstr">
      <vt:lpstr>Arial</vt:lpstr>
      <vt:lpstr>Times New Roman</vt:lpstr>
      <vt:lpstr>Calibri</vt:lpstr>
      <vt:lpstr>Book Antiqua</vt:lpstr>
      <vt:lpstr>Comic Sans MS</vt:lpstr>
      <vt:lpstr>Office Theme</vt:lpstr>
      <vt:lpstr>1_class</vt:lpstr>
      <vt:lpstr>  MIT-WPU T.Y. B.Tech   System Software and Compilers</vt:lpstr>
      <vt:lpstr>           Course Objective &amp; Course Outcomes</vt:lpstr>
      <vt:lpstr>Text Books &amp; Reference Books</vt:lpstr>
      <vt:lpstr>Module II</vt:lpstr>
      <vt:lpstr>Introduction</vt:lpstr>
      <vt:lpstr>Introduction (contd…)</vt:lpstr>
      <vt:lpstr>Macro-processor</vt:lpstr>
      <vt:lpstr>Macros and Functions</vt:lpstr>
      <vt:lpstr>Example-Macro</vt:lpstr>
      <vt:lpstr>Contd…</vt:lpstr>
      <vt:lpstr>START MOVER AREG S2 MOVER BREG S3 Add AREG S1 Add BREG S1 PRINT AREG PRINT BREG MOVER AREG S3 MOVER BREG S2 Add AREG S1 Add BREG S1 PRINT AREG PRINT BREG S1 DC 5 S2 DC 10 S3 DC 11 END</vt:lpstr>
      <vt:lpstr>Contd…</vt:lpstr>
      <vt:lpstr>Macro features</vt:lpstr>
      <vt:lpstr>Macro Instruction Arguments</vt:lpstr>
      <vt:lpstr>Macro Instruction Arguments Contd…</vt:lpstr>
      <vt:lpstr>Macro Instruction Arguments (Label Arguments)</vt:lpstr>
      <vt:lpstr>Macro Instruction Arguments</vt:lpstr>
      <vt:lpstr>Macro Instruction Arguments (Positional Arguments)</vt:lpstr>
      <vt:lpstr>2 Pass Macroprocessor</vt:lpstr>
      <vt:lpstr>Slide 20</vt:lpstr>
      <vt:lpstr>2 Pass Macroprocessor structure</vt:lpstr>
      <vt:lpstr>Example</vt:lpstr>
      <vt:lpstr>Contd…</vt:lpstr>
      <vt:lpstr>MDT </vt:lpstr>
      <vt:lpstr>MNT</vt:lpstr>
      <vt:lpstr>ALA</vt:lpstr>
      <vt:lpstr>Example</vt:lpstr>
      <vt:lpstr>Macro processor example</vt:lpstr>
      <vt:lpstr>Macro processor example</vt:lpstr>
      <vt:lpstr>Macro processor example</vt:lpstr>
      <vt:lpstr>Macro processor example</vt:lpstr>
      <vt:lpstr>Macro processor example</vt:lpstr>
      <vt:lpstr>Macro processor example</vt:lpstr>
      <vt:lpstr>Macro processor example</vt:lpstr>
      <vt:lpstr>Macro processor example</vt:lpstr>
      <vt:lpstr>Contd…</vt:lpstr>
      <vt:lpstr>Example Contd…</vt:lpstr>
      <vt:lpstr>Slide 38</vt:lpstr>
      <vt:lpstr>Pass 1 output of 2 Pass Macroprocessor</vt:lpstr>
      <vt:lpstr>Pass 2of 2 Pass Macroprocessor</vt:lpstr>
      <vt:lpstr>Pass 2of 2 Pass Macroprocessor</vt:lpstr>
      <vt:lpstr>Pass 2of 2 Pass Macroprocessor</vt:lpstr>
      <vt:lpstr>Pass 2of 2 Pass Macroprocessor</vt:lpstr>
      <vt:lpstr>Pass 2of 2 Pass Macroprocessor</vt:lpstr>
      <vt:lpstr>Pass 2of 2 Pass Macroprocessor</vt:lpstr>
      <vt:lpstr>Pass 2of 2 Pass Macroprocessor</vt:lpstr>
      <vt:lpstr>Pass 2of 2 Pass Macroprocessor</vt:lpstr>
      <vt:lpstr>Pass 2of 2 Pass Macroprocessor</vt:lpstr>
      <vt:lpstr>Pass 2of 2 Pass Macroprocessor</vt:lpstr>
      <vt:lpstr>Pass 2of 2 Pass Macroprocessor</vt:lpstr>
      <vt:lpstr>Slide 51</vt:lpstr>
      <vt:lpstr>Contd..</vt:lpstr>
      <vt:lpstr>Contd…</vt:lpstr>
      <vt:lpstr>Contd…</vt:lpstr>
      <vt:lpstr>Conditional macro expansion</vt:lpstr>
      <vt:lpstr>Conditional macro expansion </vt:lpstr>
      <vt:lpstr>Conditional macro expansion </vt:lpstr>
      <vt:lpstr>Conditional macro expansion </vt:lpstr>
      <vt:lpstr>Conditional macro expansion </vt:lpstr>
      <vt:lpstr>Conditional macro expansion </vt:lpstr>
      <vt:lpstr>Conditional macro expansion </vt:lpstr>
      <vt:lpstr>Conditional macro expansion </vt:lpstr>
      <vt:lpstr>Conditional macro expansion </vt:lpstr>
      <vt:lpstr>Conditional macro expansion </vt:lpstr>
      <vt:lpstr>Conditional macro expansion </vt:lpstr>
      <vt:lpstr>Conditional macro expansion </vt:lpstr>
      <vt:lpstr>Macro calls within macros</vt:lpstr>
      <vt:lpstr>Macro calls within macros</vt:lpstr>
      <vt:lpstr>Macro calls within macros</vt:lpstr>
      <vt:lpstr>Macro calls within macros</vt:lpstr>
      <vt:lpstr>Macro calls within macros</vt:lpstr>
      <vt:lpstr>Macro calls within macros</vt:lpstr>
      <vt:lpstr>Macro calls within macros</vt:lpstr>
      <vt:lpstr>Macro calls within macros</vt:lpstr>
      <vt:lpstr>Macro calls within macros</vt:lpstr>
      <vt:lpstr>Macro calls within macros</vt:lpstr>
      <vt:lpstr>Macro calls within macros</vt:lpstr>
      <vt:lpstr>Macro calls within macros</vt:lpstr>
      <vt:lpstr>Macro calls within macros</vt:lpstr>
      <vt:lpstr>Another Example</vt:lpstr>
      <vt:lpstr>Slide 81</vt:lpstr>
      <vt:lpstr>Macro instructions defining macros </vt:lpstr>
      <vt:lpstr>A single pass algorithm for macro processor</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Contd…</vt:lpstr>
      <vt:lpstr>Macro subtopic…ends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MIT-WPU T.Y. B.Tech   System Software and Compilers</dc:title>
  <dc:creator>Pradnya.Kulkarni</dc:creator>
  <cp:lastModifiedBy>Abc</cp:lastModifiedBy>
  <cp:revision>9</cp:revision>
  <dcterms:modified xsi:type="dcterms:W3CDTF">2021-04-23T05:48:39Z</dcterms:modified>
</cp:coreProperties>
</file>