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792" r:id="rId2"/>
  </p:sldMasterIdLst>
  <p:notesMasterIdLst>
    <p:notesMasterId r:id="rId19"/>
  </p:notesMasterIdLst>
  <p:sldIdLst>
    <p:sldId id="256" r:id="rId3"/>
    <p:sldId id="310" r:id="rId4"/>
    <p:sldId id="262" r:id="rId5"/>
    <p:sldId id="258" r:id="rId6"/>
    <p:sldId id="305" r:id="rId7"/>
    <p:sldId id="307" r:id="rId8"/>
    <p:sldId id="308" r:id="rId9"/>
    <p:sldId id="306" r:id="rId10"/>
    <p:sldId id="289" r:id="rId11"/>
    <p:sldId id="301" r:id="rId12"/>
    <p:sldId id="283" r:id="rId13"/>
    <p:sldId id="302" r:id="rId14"/>
    <p:sldId id="300" r:id="rId15"/>
    <p:sldId id="303" r:id="rId16"/>
    <p:sldId id="30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0852A-6366-4F9F-8E56-7582DEDF1CDD}" v="48" dt="2021-05-10T09:19:54.507"/>
    <p1510:client id="{25952512-E123-4A4B-B758-A7044377F315}" v="4" dt="2021-05-27T14:38:25.913"/>
    <p1510:client id="{2F31A09C-4A68-4B53-9334-3423FD875AF3}" v="408" dt="2021-05-10T20:29:25.555"/>
    <p1510:client id="{7761BA65-87FD-4EFA-89BA-7E7565779903}" v="1292" dt="2021-05-11T09:04:04.562"/>
    <p1510:client id="{7D9090BA-19D0-41E2-B42B-64E8C13AF16A}" v="163" dt="2021-05-11T10:05:48.653"/>
    <p1510:client id="{D9D882C6-A160-4FC1-A5DE-6CA0B40DE23C}" v="69" dt="2021-05-11T09:14:50.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69" d="100"/>
          <a:sy n="69" d="100"/>
        </p:scale>
        <p:origin x="6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 Kalariya" userId="d2eabddfe70d6a7a" providerId="Windows Live" clId="Web-{25952512-E123-4A4B-B758-A7044377F315}"/>
    <pc:docChg chg="modSld">
      <pc:chgData name="Vasu Kalariya" userId="d2eabddfe70d6a7a" providerId="Windows Live" clId="Web-{25952512-E123-4A4B-B758-A7044377F315}" dt="2021-05-27T14:38:25.913" v="1" actId="20577"/>
      <pc:docMkLst>
        <pc:docMk/>
      </pc:docMkLst>
      <pc:sldChg chg="modSp">
        <pc:chgData name="Vasu Kalariya" userId="d2eabddfe70d6a7a" providerId="Windows Live" clId="Web-{25952512-E123-4A4B-B758-A7044377F315}" dt="2021-05-27T14:38:25.913" v="1" actId="20577"/>
        <pc:sldMkLst>
          <pc:docMk/>
          <pc:sldMk cId="3390674400" sldId="304"/>
        </pc:sldMkLst>
        <pc:spChg chg="mod">
          <ac:chgData name="Vasu Kalariya" userId="d2eabddfe70d6a7a" providerId="Windows Live" clId="Web-{25952512-E123-4A4B-B758-A7044377F315}" dt="2021-05-27T14:38:25.913" v="1" actId="20577"/>
          <ac:spMkLst>
            <pc:docMk/>
            <pc:sldMk cId="3390674400" sldId="304"/>
            <ac:spMk id="3" creationId="{619EF346-6C58-4D39-9095-C5F641E60684}"/>
          </ac:spMkLst>
        </pc:spChg>
      </pc:sldChg>
    </pc:docChg>
  </pc:docChgLst>
  <pc:docChgLst>
    <pc:chgData name="Vasu Kalariya" userId="d2eabddfe70d6a7a" providerId="Windows Live" clId="Web-{7761BA65-87FD-4EFA-89BA-7E7565779903}"/>
    <pc:docChg chg="addSld delSld modSld sldOrd addMainMaster delMainMaster">
      <pc:chgData name="Vasu Kalariya" userId="d2eabddfe70d6a7a" providerId="Windows Live" clId="Web-{7761BA65-87FD-4EFA-89BA-7E7565779903}" dt="2021-05-11T09:04:00.328" v="1161" actId="20577"/>
      <pc:docMkLst>
        <pc:docMk/>
      </pc:docMkLst>
      <pc:sldChg chg="modSp mod modClrScheme chgLayout">
        <pc:chgData name="Vasu Kalariya" userId="d2eabddfe70d6a7a" providerId="Windows Live" clId="Web-{7761BA65-87FD-4EFA-89BA-7E7565779903}" dt="2021-05-11T08:33:23.857" v="1148" actId="1076"/>
        <pc:sldMkLst>
          <pc:docMk/>
          <pc:sldMk cId="4193643548" sldId="256"/>
        </pc:sldMkLst>
        <pc:spChg chg="mod ord">
          <ac:chgData name="Vasu Kalariya" userId="d2eabddfe70d6a7a" providerId="Windows Live" clId="Web-{7761BA65-87FD-4EFA-89BA-7E7565779903}" dt="2021-05-11T08:33:23.857" v="1148" actId="1076"/>
          <ac:spMkLst>
            <pc:docMk/>
            <pc:sldMk cId="4193643548" sldId="256"/>
            <ac:spMk id="2" creationId="{D3AE0D20-C8BE-420A-A2F7-4B02D454B178}"/>
          </ac:spMkLst>
        </pc:spChg>
        <pc:spChg chg="mod ord">
          <ac:chgData name="Vasu Kalariya" userId="d2eabddfe70d6a7a" providerId="Windows Live" clId="Web-{7761BA65-87FD-4EFA-89BA-7E7565779903}" dt="2021-05-11T08:08:02.314" v="1064" actId="20577"/>
          <ac:spMkLst>
            <pc:docMk/>
            <pc:sldMk cId="4193643548" sldId="256"/>
            <ac:spMk id="3" creationId="{C4A276F7-5A4D-41B4-849A-9CFCF5FAE886}"/>
          </ac:spMkLst>
        </pc:spChg>
        <pc:spChg chg="mod ord">
          <ac:chgData name="Vasu Kalariya" userId="d2eabddfe70d6a7a" providerId="Windows Live" clId="Web-{7761BA65-87FD-4EFA-89BA-7E7565779903}" dt="2021-05-11T06:44:23.584" v="911"/>
          <ac:spMkLst>
            <pc:docMk/>
            <pc:sldMk cId="4193643548" sldId="256"/>
            <ac:spMk id="4" creationId="{606D85F8-DBB0-495B-A4A2-175229D056DA}"/>
          </ac:spMkLst>
        </pc:spChg>
      </pc:sldChg>
      <pc:sldChg chg="del">
        <pc:chgData name="Vasu Kalariya" userId="d2eabddfe70d6a7a" providerId="Windows Live" clId="Web-{7761BA65-87FD-4EFA-89BA-7E7565779903}" dt="2021-05-11T06:39:14.419" v="838"/>
        <pc:sldMkLst>
          <pc:docMk/>
          <pc:sldMk cId="2682216186" sldId="257"/>
        </pc:sldMkLst>
      </pc:sldChg>
      <pc:sldChg chg="modSp mod modClrScheme chgLayout">
        <pc:chgData name="Vasu Kalariya" userId="d2eabddfe70d6a7a" providerId="Windows Live" clId="Web-{7761BA65-87FD-4EFA-89BA-7E7565779903}" dt="2021-05-11T08:09:51.191" v="1068" actId="20577"/>
        <pc:sldMkLst>
          <pc:docMk/>
          <pc:sldMk cId="280605499" sldId="258"/>
        </pc:sldMkLst>
        <pc:spChg chg="mod ord">
          <ac:chgData name="Vasu Kalariya" userId="d2eabddfe70d6a7a" providerId="Windows Live" clId="Web-{7761BA65-87FD-4EFA-89BA-7E7565779903}" dt="2021-05-11T06:44:23.584" v="911"/>
          <ac:spMkLst>
            <pc:docMk/>
            <pc:sldMk cId="280605499" sldId="258"/>
            <ac:spMk id="2" creationId="{37EC0B8B-7FD5-4725-9E2A-67DE538FC028}"/>
          </ac:spMkLst>
        </pc:spChg>
        <pc:spChg chg="mod ord">
          <ac:chgData name="Vasu Kalariya" userId="d2eabddfe70d6a7a" providerId="Windows Live" clId="Web-{7761BA65-87FD-4EFA-89BA-7E7565779903}" dt="2021-05-11T08:09:51.191" v="1068" actId="20577"/>
          <ac:spMkLst>
            <pc:docMk/>
            <pc:sldMk cId="280605499" sldId="258"/>
            <ac:spMk id="3" creationId="{15AEB511-53AF-435E-B49A-E262EE96011E}"/>
          </ac:spMkLst>
        </pc:spChg>
        <pc:spChg chg="mod ord">
          <ac:chgData name="Vasu Kalariya" userId="d2eabddfe70d6a7a" providerId="Windows Live" clId="Web-{7761BA65-87FD-4EFA-89BA-7E7565779903}" dt="2021-05-11T06:44:23.584" v="911"/>
          <ac:spMkLst>
            <pc:docMk/>
            <pc:sldMk cId="280605499" sldId="258"/>
            <ac:spMk id="4" creationId="{BE0410D6-C3FD-400B-8E9A-67A092A02380}"/>
          </ac:spMkLst>
        </pc:spChg>
      </pc:sldChg>
      <pc:sldChg chg="modSp mod modClrScheme chgLayout">
        <pc:chgData name="Vasu Kalariya" userId="d2eabddfe70d6a7a" providerId="Windows Live" clId="Web-{7761BA65-87FD-4EFA-89BA-7E7565779903}" dt="2021-05-11T09:03:15.718" v="1157" actId="20577"/>
        <pc:sldMkLst>
          <pc:docMk/>
          <pc:sldMk cId="3591975927" sldId="262"/>
        </pc:sldMkLst>
        <pc:spChg chg="mod ord">
          <ac:chgData name="Vasu Kalariya" userId="d2eabddfe70d6a7a" providerId="Windows Live" clId="Web-{7761BA65-87FD-4EFA-89BA-7E7565779903}" dt="2021-05-11T09:03:15.718" v="1157" actId="20577"/>
          <ac:spMkLst>
            <pc:docMk/>
            <pc:sldMk cId="3591975927" sldId="262"/>
            <ac:spMk id="2" creationId="{A594FED6-1545-420D-AD6A-90CF2E22D1D5}"/>
          </ac:spMkLst>
        </pc:spChg>
        <pc:spChg chg="mod ord">
          <ac:chgData name="Vasu Kalariya" userId="d2eabddfe70d6a7a" providerId="Windows Live" clId="Web-{7761BA65-87FD-4EFA-89BA-7E7565779903}" dt="2021-05-11T06:44:23.584" v="911"/>
          <ac:spMkLst>
            <pc:docMk/>
            <pc:sldMk cId="3591975927" sldId="262"/>
            <ac:spMk id="3" creationId="{C37DE3D0-5BD7-467B-BD8F-354C5758ABBA}"/>
          </ac:spMkLst>
        </pc:spChg>
        <pc:spChg chg="mod ord">
          <ac:chgData name="Vasu Kalariya" userId="d2eabddfe70d6a7a" providerId="Windows Live" clId="Web-{7761BA65-87FD-4EFA-89BA-7E7565779903}" dt="2021-05-11T06:44:23.584" v="911"/>
          <ac:spMkLst>
            <pc:docMk/>
            <pc:sldMk cId="3591975927" sldId="262"/>
            <ac:spMk id="4" creationId="{F346D8FD-A70A-4CF7-A5E5-F89312BA99AC}"/>
          </ac:spMkLst>
        </pc:spChg>
      </pc:sldChg>
      <pc:sldChg chg="modSp mod modClrScheme chgLayout">
        <pc:chgData name="Vasu Kalariya" userId="d2eabddfe70d6a7a" providerId="Windows Live" clId="Web-{7761BA65-87FD-4EFA-89BA-7E7565779903}" dt="2021-05-11T06:44:23.584" v="911"/>
        <pc:sldMkLst>
          <pc:docMk/>
          <pc:sldMk cId="1116448932" sldId="273"/>
        </pc:sldMkLst>
        <pc:spChg chg="mod ord">
          <ac:chgData name="Vasu Kalariya" userId="d2eabddfe70d6a7a" providerId="Windows Live" clId="Web-{7761BA65-87FD-4EFA-89BA-7E7565779903}" dt="2021-05-11T06:44:23.584" v="911"/>
          <ac:spMkLst>
            <pc:docMk/>
            <pc:sldMk cId="1116448932" sldId="273"/>
            <ac:spMk id="2" creationId="{41594769-224D-4DE3-A56D-AEA7C6C63286}"/>
          </ac:spMkLst>
        </pc:spChg>
        <pc:spChg chg="mod ord">
          <ac:chgData name="Vasu Kalariya" userId="d2eabddfe70d6a7a" providerId="Windows Live" clId="Web-{7761BA65-87FD-4EFA-89BA-7E7565779903}" dt="2021-05-11T06:44:23.584" v="911"/>
          <ac:spMkLst>
            <pc:docMk/>
            <pc:sldMk cId="1116448932" sldId="273"/>
            <ac:spMk id="3" creationId="{9F786952-B8C7-4972-8817-EA7DA7248A6A}"/>
          </ac:spMkLst>
        </pc:spChg>
      </pc:sldChg>
      <pc:sldChg chg="modSp mod modClrScheme chgLayout">
        <pc:chgData name="Vasu Kalariya" userId="d2eabddfe70d6a7a" providerId="Windows Live" clId="Web-{7761BA65-87FD-4EFA-89BA-7E7565779903}" dt="2021-05-11T06:44:23.584" v="911"/>
        <pc:sldMkLst>
          <pc:docMk/>
          <pc:sldMk cId="1598786749" sldId="283"/>
        </pc:sldMkLst>
        <pc:spChg chg="mod ord">
          <ac:chgData name="Vasu Kalariya" userId="d2eabddfe70d6a7a" providerId="Windows Live" clId="Web-{7761BA65-87FD-4EFA-89BA-7E7565779903}" dt="2021-05-11T06:44:23.584" v="911"/>
          <ac:spMkLst>
            <pc:docMk/>
            <pc:sldMk cId="1598786749" sldId="283"/>
            <ac:spMk id="14" creationId="{E9732C93-B59C-4C7D-BF76-1299A9C10214}"/>
          </ac:spMkLst>
        </pc:spChg>
        <pc:spChg chg="mod ord">
          <ac:chgData name="Vasu Kalariya" userId="d2eabddfe70d6a7a" providerId="Windows Live" clId="Web-{7761BA65-87FD-4EFA-89BA-7E7565779903}" dt="2021-05-11T06:44:23.584" v="911"/>
          <ac:spMkLst>
            <pc:docMk/>
            <pc:sldMk cId="1598786749" sldId="283"/>
            <ac:spMk id="18" creationId="{0A2E22AE-F063-46AA-A5CB-0865DDB44BF0}"/>
          </ac:spMkLst>
        </pc:spChg>
        <pc:picChg chg="mod ord">
          <ac:chgData name="Vasu Kalariya" userId="d2eabddfe70d6a7a" providerId="Windows Live" clId="Web-{7761BA65-87FD-4EFA-89BA-7E7565779903}" dt="2021-05-11T06:44:23.584" v="911"/>
          <ac:picMkLst>
            <pc:docMk/>
            <pc:sldMk cId="1598786749" sldId="283"/>
            <ac:picMk id="6" creationId="{843047B7-5FBF-4C45-85F4-18B9BA4C21DB}"/>
          </ac:picMkLst>
        </pc:picChg>
      </pc:sldChg>
      <pc:sldChg chg="modSp mod modClrScheme chgLayout">
        <pc:chgData name="Vasu Kalariya" userId="d2eabddfe70d6a7a" providerId="Windows Live" clId="Web-{7761BA65-87FD-4EFA-89BA-7E7565779903}" dt="2021-05-11T08:49:04.374" v="1153" actId="20577"/>
        <pc:sldMkLst>
          <pc:docMk/>
          <pc:sldMk cId="1331458597" sldId="289"/>
        </pc:sldMkLst>
        <pc:spChg chg="mod ord">
          <ac:chgData name="Vasu Kalariya" userId="d2eabddfe70d6a7a" providerId="Windows Live" clId="Web-{7761BA65-87FD-4EFA-89BA-7E7565779903}" dt="2021-05-11T08:12:33.741" v="1084" actId="1076"/>
          <ac:spMkLst>
            <pc:docMk/>
            <pc:sldMk cId="1331458597" sldId="289"/>
            <ac:spMk id="2" creationId="{F7F7A83E-CA29-4DA1-B28B-8641498C1F4D}"/>
          </ac:spMkLst>
        </pc:spChg>
        <pc:spChg chg="mod ord">
          <ac:chgData name="Vasu Kalariya" userId="d2eabddfe70d6a7a" providerId="Windows Live" clId="Web-{7761BA65-87FD-4EFA-89BA-7E7565779903}" dt="2021-05-11T08:49:04.374" v="1153" actId="20577"/>
          <ac:spMkLst>
            <pc:docMk/>
            <pc:sldMk cId="1331458597" sldId="289"/>
            <ac:spMk id="3" creationId="{CC0BC5F7-C70D-4244-9941-1E6A4CA53B24}"/>
          </ac:spMkLst>
        </pc:spChg>
        <pc:spChg chg="mod ord">
          <ac:chgData name="Vasu Kalariya" userId="d2eabddfe70d6a7a" providerId="Windows Live" clId="Web-{7761BA65-87FD-4EFA-89BA-7E7565779903}" dt="2021-05-11T06:44:23.584" v="911"/>
          <ac:spMkLst>
            <pc:docMk/>
            <pc:sldMk cId="1331458597" sldId="289"/>
            <ac:spMk id="4" creationId="{B78E4529-24D6-42C5-B107-F2FA135CBDDD}"/>
          </ac:spMkLst>
        </pc:spChg>
      </pc:sldChg>
      <pc:sldChg chg="modSp mod modClrScheme chgLayout">
        <pc:chgData name="Vasu Kalariya" userId="d2eabddfe70d6a7a" providerId="Windows Live" clId="Web-{7761BA65-87FD-4EFA-89BA-7E7565779903}" dt="2021-05-11T06:44:23.584" v="911"/>
        <pc:sldMkLst>
          <pc:docMk/>
          <pc:sldMk cId="861831205" sldId="300"/>
        </pc:sldMkLst>
        <pc:spChg chg="mod ord">
          <ac:chgData name="Vasu Kalariya" userId="d2eabddfe70d6a7a" providerId="Windows Live" clId="Web-{7761BA65-87FD-4EFA-89BA-7E7565779903}" dt="2021-05-11T06:44:23.584" v="911"/>
          <ac:spMkLst>
            <pc:docMk/>
            <pc:sldMk cId="861831205" sldId="300"/>
            <ac:spMk id="2" creationId="{91F0B3E5-7CA7-42A5-9D31-3CC730445967}"/>
          </ac:spMkLst>
        </pc:spChg>
        <pc:spChg chg="mod ord">
          <ac:chgData name="Vasu Kalariya" userId="d2eabddfe70d6a7a" providerId="Windows Live" clId="Web-{7761BA65-87FD-4EFA-89BA-7E7565779903}" dt="2021-05-11T06:44:23.584" v="911"/>
          <ac:spMkLst>
            <pc:docMk/>
            <pc:sldMk cId="861831205" sldId="300"/>
            <ac:spMk id="3" creationId="{C92EFCA0-5E96-432F-B9F9-9093CFCB8028}"/>
          </ac:spMkLst>
        </pc:spChg>
        <pc:spChg chg="mod ord">
          <ac:chgData name="Vasu Kalariya" userId="d2eabddfe70d6a7a" providerId="Windows Live" clId="Web-{7761BA65-87FD-4EFA-89BA-7E7565779903}" dt="2021-05-11T06:44:23.584" v="911"/>
          <ac:spMkLst>
            <pc:docMk/>
            <pc:sldMk cId="861831205" sldId="300"/>
            <ac:spMk id="4" creationId="{5BE94FD7-251D-4A3F-831B-6B42FAD428E3}"/>
          </ac:spMkLst>
        </pc:spChg>
      </pc:sldChg>
      <pc:sldChg chg="modSp mod modClrScheme chgLayout">
        <pc:chgData name="Vasu Kalariya" userId="d2eabddfe70d6a7a" providerId="Windows Live" clId="Web-{7761BA65-87FD-4EFA-89BA-7E7565779903}" dt="2021-05-11T06:44:23.584" v="911"/>
        <pc:sldMkLst>
          <pc:docMk/>
          <pc:sldMk cId="3582376128" sldId="301"/>
        </pc:sldMkLst>
        <pc:spChg chg="mod ord">
          <ac:chgData name="Vasu Kalariya" userId="d2eabddfe70d6a7a" providerId="Windows Live" clId="Web-{7761BA65-87FD-4EFA-89BA-7E7565779903}" dt="2021-05-11T06:44:23.584" v="911"/>
          <ac:spMkLst>
            <pc:docMk/>
            <pc:sldMk cId="3582376128" sldId="301"/>
            <ac:spMk id="3" creationId="{CAF2E5E5-4BE4-4F06-AAFA-DF166A648051}"/>
          </ac:spMkLst>
        </pc:spChg>
        <pc:spChg chg="mod ord">
          <ac:chgData name="Vasu Kalariya" userId="d2eabddfe70d6a7a" providerId="Windows Live" clId="Web-{7761BA65-87FD-4EFA-89BA-7E7565779903}" dt="2021-05-11T06:44:23.584" v="911"/>
          <ac:spMkLst>
            <pc:docMk/>
            <pc:sldMk cId="3582376128" sldId="301"/>
            <ac:spMk id="5" creationId="{6A569A6D-4C6C-408D-924F-C8B3CCDCC93B}"/>
          </ac:spMkLst>
        </pc:spChg>
        <pc:spChg chg="mod ord">
          <ac:chgData name="Vasu Kalariya" userId="d2eabddfe70d6a7a" providerId="Windows Live" clId="Web-{7761BA65-87FD-4EFA-89BA-7E7565779903}" dt="2021-05-11T06:44:23.584" v="911"/>
          <ac:spMkLst>
            <pc:docMk/>
            <pc:sldMk cId="3582376128" sldId="301"/>
            <ac:spMk id="6" creationId="{EF1A200D-A9E1-438A-B7D9-D34D714F2E91}"/>
          </ac:spMkLst>
        </pc:spChg>
      </pc:sldChg>
      <pc:sldChg chg="modSp mod modClrScheme chgLayout">
        <pc:chgData name="Vasu Kalariya" userId="d2eabddfe70d6a7a" providerId="Windows Live" clId="Web-{7761BA65-87FD-4EFA-89BA-7E7565779903}" dt="2021-05-11T08:15:36.526" v="1099" actId="20577"/>
        <pc:sldMkLst>
          <pc:docMk/>
          <pc:sldMk cId="2487200889" sldId="302"/>
        </pc:sldMkLst>
        <pc:spChg chg="mod ord">
          <ac:chgData name="Vasu Kalariya" userId="d2eabddfe70d6a7a" providerId="Windows Live" clId="Web-{7761BA65-87FD-4EFA-89BA-7E7565779903}" dt="2021-05-11T08:15:36.526" v="1099" actId="20577"/>
          <ac:spMkLst>
            <pc:docMk/>
            <pc:sldMk cId="2487200889" sldId="302"/>
            <ac:spMk id="3" creationId="{654B67F3-4CA9-4C83-B08C-BEE742184646}"/>
          </ac:spMkLst>
        </pc:spChg>
        <pc:spChg chg="mod ord">
          <ac:chgData name="Vasu Kalariya" userId="d2eabddfe70d6a7a" providerId="Windows Live" clId="Web-{7761BA65-87FD-4EFA-89BA-7E7565779903}" dt="2021-05-11T06:44:23.584" v="911"/>
          <ac:spMkLst>
            <pc:docMk/>
            <pc:sldMk cId="2487200889" sldId="302"/>
            <ac:spMk id="6" creationId="{1E1B26F0-C2AC-4F6E-B491-3F2F36FAA205}"/>
          </ac:spMkLst>
        </pc:spChg>
        <pc:spChg chg="mod ord">
          <ac:chgData name="Vasu Kalariya" userId="d2eabddfe70d6a7a" providerId="Windows Live" clId="Web-{7761BA65-87FD-4EFA-89BA-7E7565779903}" dt="2021-05-11T06:44:23.584" v="911"/>
          <ac:spMkLst>
            <pc:docMk/>
            <pc:sldMk cId="2487200889" sldId="302"/>
            <ac:spMk id="7" creationId="{0DE219C7-0A1A-4B0E-9721-659279D243D3}"/>
          </ac:spMkLst>
        </pc:spChg>
        <pc:picChg chg="mod">
          <ac:chgData name="Vasu Kalariya" userId="d2eabddfe70d6a7a" providerId="Windows Live" clId="Web-{7761BA65-87FD-4EFA-89BA-7E7565779903}" dt="2021-05-11T08:14:56.869" v="1093" actId="14100"/>
          <ac:picMkLst>
            <pc:docMk/>
            <pc:sldMk cId="2487200889" sldId="302"/>
            <ac:picMk id="2" creationId="{F6F01BE8-F813-4C58-81FA-34204813C7AC}"/>
          </ac:picMkLst>
        </pc:picChg>
      </pc:sldChg>
      <pc:sldChg chg="modSp mod modClrScheme chgLayout">
        <pc:chgData name="Vasu Kalariya" userId="d2eabddfe70d6a7a" providerId="Windows Live" clId="Web-{7761BA65-87FD-4EFA-89BA-7E7565779903}" dt="2021-05-11T09:03:43.937" v="1160" actId="20577"/>
        <pc:sldMkLst>
          <pc:docMk/>
          <pc:sldMk cId="1143977350" sldId="303"/>
        </pc:sldMkLst>
        <pc:spChg chg="mod ord">
          <ac:chgData name="Vasu Kalariya" userId="d2eabddfe70d6a7a" providerId="Windows Live" clId="Web-{7761BA65-87FD-4EFA-89BA-7E7565779903}" dt="2021-05-11T09:03:43.937" v="1160" actId="20577"/>
          <ac:spMkLst>
            <pc:docMk/>
            <pc:sldMk cId="1143977350" sldId="303"/>
            <ac:spMk id="2" creationId="{1C2FE274-5E8F-4C62-A61F-6ABDF2C212EC}"/>
          </ac:spMkLst>
        </pc:spChg>
        <pc:spChg chg="mod ord">
          <ac:chgData name="Vasu Kalariya" userId="d2eabddfe70d6a7a" providerId="Windows Live" clId="Web-{7761BA65-87FD-4EFA-89BA-7E7565779903}" dt="2021-05-11T06:44:23.584" v="911"/>
          <ac:spMkLst>
            <pc:docMk/>
            <pc:sldMk cId="1143977350" sldId="303"/>
            <ac:spMk id="3" creationId="{46A11EEA-C473-43BB-8355-3F4B581C1F28}"/>
          </ac:spMkLst>
        </pc:spChg>
        <pc:spChg chg="mod ord">
          <ac:chgData name="Vasu Kalariya" userId="d2eabddfe70d6a7a" providerId="Windows Live" clId="Web-{7761BA65-87FD-4EFA-89BA-7E7565779903}" dt="2021-05-11T06:44:23.584" v="911"/>
          <ac:spMkLst>
            <pc:docMk/>
            <pc:sldMk cId="1143977350" sldId="303"/>
            <ac:spMk id="4" creationId="{88951A02-DAD6-4732-828A-FF39AF838606}"/>
          </ac:spMkLst>
        </pc:spChg>
        <pc:spChg chg="mod ord">
          <ac:chgData name="Vasu Kalariya" userId="d2eabddfe70d6a7a" providerId="Windows Live" clId="Web-{7761BA65-87FD-4EFA-89BA-7E7565779903}" dt="2021-05-11T06:44:23.584" v="911"/>
          <ac:spMkLst>
            <pc:docMk/>
            <pc:sldMk cId="1143977350" sldId="303"/>
            <ac:spMk id="5" creationId="{8ED88586-F298-476D-BDAA-71967E84BA8E}"/>
          </ac:spMkLst>
        </pc:spChg>
      </pc:sldChg>
      <pc:sldChg chg="modSp mod modClrScheme chgLayout">
        <pc:chgData name="Vasu Kalariya" userId="d2eabddfe70d6a7a" providerId="Windows Live" clId="Web-{7761BA65-87FD-4EFA-89BA-7E7565779903}" dt="2021-05-11T06:44:23.584" v="911"/>
        <pc:sldMkLst>
          <pc:docMk/>
          <pc:sldMk cId="3390674400" sldId="304"/>
        </pc:sldMkLst>
        <pc:spChg chg="mod ord">
          <ac:chgData name="Vasu Kalariya" userId="d2eabddfe70d6a7a" providerId="Windows Live" clId="Web-{7761BA65-87FD-4EFA-89BA-7E7565779903}" dt="2021-05-11T06:44:23.584" v="911"/>
          <ac:spMkLst>
            <pc:docMk/>
            <pc:sldMk cId="3390674400" sldId="304"/>
            <ac:spMk id="2" creationId="{F6B17AA3-6F7B-48F4-876F-4423EBC85AB6}"/>
          </ac:spMkLst>
        </pc:spChg>
        <pc:spChg chg="mod ord">
          <ac:chgData name="Vasu Kalariya" userId="d2eabddfe70d6a7a" providerId="Windows Live" clId="Web-{7761BA65-87FD-4EFA-89BA-7E7565779903}" dt="2021-05-11T06:44:23.584" v="911"/>
          <ac:spMkLst>
            <pc:docMk/>
            <pc:sldMk cId="3390674400" sldId="304"/>
            <ac:spMk id="3" creationId="{619EF346-6C58-4D39-9095-C5F641E60684}"/>
          </ac:spMkLst>
        </pc:spChg>
        <pc:spChg chg="mod ord">
          <ac:chgData name="Vasu Kalariya" userId="d2eabddfe70d6a7a" providerId="Windows Live" clId="Web-{7761BA65-87FD-4EFA-89BA-7E7565779903}" dt="2021-05-11T06:44:23.584" v="911"/>
          <ac:spMkLst>
            <pc:docMk/>
            <pc:sldMk cId="3390674400" sldId="304"/>
            <ac:spMk id="4" creationId="{195A71E4-8DF5-402B-AB0A-E45057E9B08D}"/>
          </ac:spMkLst>
        </pc:spChg>
        <pc:spChg chg="mod ord">
          <ac:chgData name="Vasu Kalariya" userId="d2eabddfe70d6a7a" providerId="Windows Live" clId="Web-{7761BA65-87FD-4EFA-89BA-7E7565779903}" dt="2021-05-11T06:44:23.584" v="911"/>
          <ac:spMkLst>
            <pc:docMk/>
            <pc:sldMk cId="3390674400" sldId="304"/>
            <ac:spMk id="5" creationId="{BDA119EA-E76D-4D8F-9520-04BF13300986}"/>
          </ac:spMkLst>
        </pc:spChg>
      </pc:sldChg>
      <pc:sldChg chg="modSp mod modClrScheme chgLayout">
        <pc:chgData name="Vasu Kalariya" userId="d2eabddfe70d6a7a" providerId="Windows Live" clId="Web-{7761BA65-87FD-4EFA-89BA-7E7565779903}" dt="2021-05-11T06:44:23.584" v="911"/>
        <pc:sldMkLst>
          <pc:docMk/>
          <pc:sldMk cId="1307455647" sldId="305"/>
        </pc:sldMkLst>
        <pc:spChg chg="mod ord">
          <ac:chgData name="Vasu Kalariya" userId="d2eabddfe70d6a7a" providerId="Windows Live" clId="Web-{7761BA65-87FD-4EFA-89BA-7E7565779903}" dt="2021-05-11T06:44:23.584" v="911"/>
          <ac:spMkLst>
            <pc:docMk/>
            <pc:sldMk cId="1307455647" sldId="305"/>
            <ac:spMk id="2" creationId="{C77CF6FE-3828-4756-BE03-58CD50A8D7B5}"/>
          </ac:spMkLst>
        </pc:spChg>
        <pc:spChg chg="mod ord">
          <ac:chgData name="Vasu Kalariya" userId="d2eabddfe70d6a7a" providerId="Windows Live" clId="Web-{7761BA65-87FD-4EFA-89BA-7E7565779903}" dt="2021-05-11T06:44:23.584" v="911"/>
          <ac:spMkLst>
            <pc:docMk/>
            <pc:sldMk cId="1307455647" sldId="305"/>
            <ac:spMk id="4" creationId="{3A6A47FE-CBEB-448D-A636-9740F8FD7C39}"/>
          </ac:spMkLst>
        </pc:spChg>
        <pc:spChg chg="mod ord">
          <ac:chgData name="Vasu Kalariya" userId="d2eabddfe70d6a7a" providerId="Windows Live" clId="Web-{7761BA65-87FD-4EFA-89BA-7E7565779903}" dt="2021-05-11T06:44:23.584" v="911"/>
          <ac:spMkLst>
            <pc:docMk/>
            <pc:sldMk cId="1307455647" sldId="305"/>
            <ac:spMk id="10" creationId="{E273663F-8715-4E16-BE9C-80074C9A56AB}"/>
          </ac:spMkLst>
        </pc:spChg>
        <pc:spChg chg="mod ord">
          <ac:chgData name="Vasu Kalariya" userId="d2eabddfe70d6a7a" providerId="Windows Live" clId="Web-{7761BA65-87FD-4EFA-89BA-7E7565779903}" dt="2021-05-11T06:44:23.584" v="911"/>
          <ac:spMkLst>
            <pc:docMk/>
            <pc:sldMk cId="1307455647" sldId="305"/>
            <ac:spMk id="11" creationId="{51B548AD-2AF2-44A4-8E2A-4F3EF6ABDF91}"/>
          </ac:spMkLst>
        </pc:spChg>
        <pc:picChg chg="mod ord">
          <ac:chgData name="Vasu Kalariya" userId="d2eabddfe70d6a7a" providerId="Windows Live" clId="Web-{7761BA65-87FD-4EFA-89BA-7E7565779903}" dt="2021-05-11T06:44:23.584" v="911"/>
          <ac:picMkLst>
            <pc:docMk/>
            <pc:sldMk cId="1307455647" sldId="305"/>
            <ac:picMk id="12" creationId="{F35B56D0-68FB-4801-98E6-C19D34C90130}"/>
          </ac:picMkLst>
        </pc:picChg>
      </pc:sldChg>
      <pc:sldChg chg="modSp mod modClrScheme chgLayout">
        <pc:chgData name="Vasu Kalariya" userId="d2eabddfe70d6a7a" providerId="Windows Live" clId="Web-{7761BA65-87FD-4EFA-89BA-7E7565779903}" dt="2021-05-11T07:13:02.208" v="1026"/>
        <pc:sldMkLst>
          <pc:docMk/>
          <pc:sldMk cId="2215245000" sldId="306"/>
        </pc:sldMkLst>
        <pc:spChg chg="mod ord">
          <ac:chgData name="Vasu Kalariya" userId="d2eabddfe70d6a7a" providerId="Windows Live" clId="Web-{7761BA65-87FD-4EFA-89BA-7E7565779903}" dt="2021-05-11T06:44:23.584" v="911"/>
          <ac:spMkLst>
            <pc:docMk/>
            <pc:sldMk cId="2215245000" sldId="306"/>
            <ac:spMk id="2" creationId="{1FBA323B-13B0-4528-89E4-234C31362594}"/>
          </ac:spMkLst>
        </pc:spChg>
        <pc:spChg chg="mod">
          <ac:chgData name="Vasu Kalariya" userId="d2eabddfe70d6a7a" providerId="Windows Live" clId="Web-{7761BA65-87FD-4EFA-89BA-7E7565779903}" dt="2021-05-11T05:41:16.716" v="579" actId="1076"/>
          <ac:spMkLst>
            <pc:docMk/>
            <pc:sldMk cId="2215245000" sldId="306"/>
            <ac:spMk id="3" creationId="{7AB17501-1C9E-478A-8661-C7BF1B5E54D4}"/>
          </ac:spMkLst>
        </pc:spChg>
        <pc:spChg chg="mod ord">
          <ac:chgData name="Vasu Kalariya" userId="d2eabddfe70d6a7a" providerId="Windows Live" clId="Web-{7761BA65-87FD-4EFA-89BA-7E7565779903}" dt="2021-05-11T06:44:23.584" v="911"/>
          <ac:spMkLst>
            <pc:docMk/>
            <pc:sldMk cId="2215245000" sldId="306"/>
            <ac:spMk id="5" creationId="{092AD82F-ED9F-4EF0-99D9-9BAEBBD4F335}"/>
          </ac:spMkLst>
        </pc:spChg>
        <pc:graphicFrameChg chg="mod ord modGraphic">
          <ac:chgData name="Vasu Kalariya" userId="d2eabddfe70d6a7a" providerId="Windows Live" clId="Web-{7761BA65-87FD-4EFA-89BA-7E7565779903}" dt="2021-05-11T07:13:02.208" v="1026"/>
          <ac:graphicFrameMkLst>
            <pc:docMk/>
            <pc:sldMk cId="2215245000" sldId="306"/>
            <ac:graphicFrameMk id="4" creationId="{7171103E-8B2C-4BE3-89A8-0E1C2F76F48D}"/>
          </ac:graphicFrameMkLst>
        </pc:graphicFrameChg>
      </pc:sldChg>
      <pc:sldChg chg="modSp mod ord modClrScheme chgLayout">
        <pc:chgData name="Vasu Kalariya" userId="d2eabddfe70d6a7a" providerId="Windows Live" clId="Web-{7761BA65-87FD-4EFA-89BA-7E7565779903}" dt="2021-05-11T08:37:04.471" v="1149"/>
        <pc:sldMkLst>
          <pc:docMk/>
          <pc:sldMk cId="3001492985" sldId="307"/>
        </pc:sldMkLst>
        <pc:spChg chg="mod ord">
          <ac:chgData name="Vasu Kalariya" userId="d2eabddfe70d6a7a" providerId="Windows Live" clId="Web-{7761BA65-87FD-4EFA-89BA-7E7565779903}" dt="2021-05-11T06:44:23.584" v="911"/>
          <ac:spMkLst>
            <pc:docMk/>
            <pc:sldMk cId="3001492985" sldId="307"/>
            <ac:spMk id="2" creationId="{0B063301-8C0F-4152-B3ED-CC5CBE2CE075}"/>
          </ac:spMkLst>
        </pc:spChg>
        <pc:spChg chg="mod">
          <ac:chgData name="Vasu Kalariya" userId="d2eabddfe70d6a7a" providerId="Windows Live" clId="Web-{7761BA65-87FD-4EFA-89BA-7E7565779903}" dt="2021-05-11T08:05:40.421" v="1039" actId="1076"/>
          <ac:spMkLst>
            <pc:docMk/>
            <pc:sldMk cId="3001492985" sldId="307"/>
            <ac:spMk id="3" creationId="{374039D6-2CC4-4DFE-9708-6A8D46E47A1D}"/>
          </ac:spMkLst>
        </pc:spChg>
        <pc:spChg chg="mod ord">
          <ac:chgData name="Vasu Kalariya" userId="d2eabddfe70d6a7a" providerId="Windows Live" clId="Web-{7761BA65-87FD-4EFA-89BA-7E7565779903}" dt="2021-05-11T06:44:23.584" v="911"/>
          <ac:spMkLst>
            <pc:docMk/>
            <pc:sldMk cId="3001492985" sldId="307"/>
            <ac:spMk id="4" creationId="{F2B9FD1E-D7F3-469F-890A-BC0DD8C73786}"/>
          </ac:spMkLst>
        </pc:spChg>
        <pc:spChg chg="mod ord">
          <ac:chgData name="Vasu Kalariya" userId="d2eabddfe70d6a7a" providerId="Windows Live" clId="Web-{7761BA65-87FD-4EFA-89BA-7E7565779903}" dt="2021-05-11T06:44:23.584" v="911"/>
          <ac:spMkLst>
            <pc:docMk/>
            <pc:sldMk cId="3001492985" sldId="307"/>
            <ac:spMk id="5" creationId="{CE133A4B-9826-4E24-A944-51058F9FF26A}"/>
          </ac:spMkLst>
        </pc:spChg>
        <pc:spChg chg="mod ord">
          <ac:chgData name="Vasu Kalariya" userId="d2eabddfe70d6a7a" providerId="Windows Live" clId="Web-{7761BA65-87FD-4EFA-89BA-7E7565779903}" dt="2021-05-11T06:44:23.584" v="911"/>
          <ac:spMkLst>
            <pc:docMk/>
            <pc:sldMk cId="3001492985" sldId="307"/>
            <ac:spMk id="16" creationId="{C2A82072-1EAC-4729-A310-37A09B620566}"/>
          </ac:spMkLst>
        </pc:spChg>
        <pc:graphicFrameChg chg="mod modGraphic">
          <ac:chgData name="Vasu Kalariya" userId="d2eabddfe70d6a7a" providerId="Windows Live" clId="Web-{7761BA65-87FD-4EFA-89BA-7E7565779903}" dt="2021-05-11T08:37:04.471" v="1149"/>
          <ac:graphicFrameMkLst>
            <pc:docMk/>
            <pc:sldMk cId="3001492985" sldId="307"/>
            <ac:graphicFrameMk id="6" creationId="{C5AA4184-EC17-4D1C-A775-3D624407B997}"/>
          </ac:graphicFrameMkLst>
        </pc:graphicFrameChg>
      </pc:sldChg>
      <pc:sldChg chg="modSp mod ord modClrScheme chgLayout">
        <pc:chgData name="Vasu Kalariya" userId="d2eabddfe70d6a7a" providerId="Windows Live" clId="Web-{7761BA65-87FD-4EFA-89BA-7E7565779903}" dt="2021-05-11T08:25:20.052" v="1133"/>
        <pc:sldMkLst>
          <pc:docMk/>
          <pc:sldMk cId="3583210504" sldId="308"/>
        </pc:sldMkLst>
        <pc:spChg chg="mod ord">
          <ac:chgData name="Vasu Kalariya" userId="d2eabddfe70d6a7a" providerId="Windows Live" clId="Web-{7761BA65-87FD-4EFA-89BA-7E7565779903}" dt="2021-05-11T06:44:23.584" v="911"/>
          <ac:spMkLst>
            <pc:docMk/>
            <pc:sldMk cId="3583210504" sldId="308"/>
            <ac:spMk id="2" creationId="{C2DBADD3-3703-4827-A219-A075AF1CFCEF}"/>
          </ac:spMkLst>
        </pc:spChg>
        <pc:spChg chg="mod ord">
          <ac:chgData name="Vasu Kalariya" userId="d2eabddfe70d6a7a" providerId="Windows Live" clId="Web-{7761BA65-87FD-4EFA-89BA-7E7565779903}" dt="2021-05-11T06:44:23.584" v="911"/>
          <ac:spMkLst>
            <pc:docMk/>
            <pc:sldMk cId="3583210504" sldId="308"/>
            <ac:spMk id="4" creationId="{4482E02D-BCFB-41F3-9827-B207629D8CCC}"/>
          </ac:spMkLst>
        </pc:spChg>
        <pc:graphicFrameChg chg="mod ord modGraphic">
          <ac:chgData name="Vasu Kalariya" userId="d2eabddfe70d6a7a" providerId="Windows Live" clId="Web-{7761BA65-87FD-4EFA-89BA-7E7565779903}" dt="2021-05-11T08:25:20.052" v="1133"/>
          <ac:graphicFrameMkLst>
            <pc:docMk/>
            <pc:sldMk cId="3583210504" sldId="308"/>
            <ac:graphicFrameMk id="6" creationId="{E7945D2F-CBC4-44B1-8FF0-3026D8C8919E}"/>
          </ac:graphicFrameMkLst>
        </pc:graphicFrameChg>
      </pc:sldChg>
      <pc:sldChg chg="new del">
        <pc:chgData name="Vasu Kalariya" userId="d2eabddfe70d6a7a" providerId="Windows Live" clId="Web-{7761BA65-87FD-4EFA-89BA-7E7565779903}" dt="2021-05-11T09:03:00.811" v="1156"/>
        <pc:sldMkLst>
          <pc:docMk/>
          <pc:sldMk cId="2016882880" sldId="309"/>
        </pc:sldMkLst>
      </pc:sldChg>
      <pc:sldChg chg="modSp add">
        <pc:chgData name="Vasu Kalariya" userId="d2eabddfe70d6a7a" providerId="Windows Live" clId="Web-{7761BA65-87FD-4EFA-89BA-7E7565779903}" dt="2021-05-11T09:04:00.328" v="1161" actId="20577"/>
        <pc:sldMkLst>
          <pc:docMk/>
          <pc:sldMk cId="3523035503" sldId="310"/>
        </pc:sldMkLst>
        <pc:spChg chg="mod">
          <ac:chgData name="Vasu Kalariya" userId="d2eabddfe70d6a7a" providerId="Windows Live" clId="Web-{7761BA65-87FD-4EFA-89BA-7E7565779903}" dt="2021-05-11T09:04:00.328" v="1161" actId="20577"/>
          <ac:spMkLst>
            <pc:docMk/>
            <pc:sldMk cId="3523035503" sldId="310"/>
            <ac:spMk id="3" creationId="{74F2359C-C5D2-4F96-845E-A2830EEDB58D}"/>
          </ac:spMkLst>
        </pc:spChg>
      </pc:sldChg>
      <pc:sldMasterChg chg="add del addSldLayout delSldLayout">
        <pc:chgData name="Vasu Kalariya" userId="d2eabddfe70d6a7a" providerId="Windows Live" clId="Web-{7761BA65-87FD-4EFA-89BA-7E7565779903}" dt="2021-05-11T09:02:54.358" v="1155"/>
        <pc:sldMasterMkLst>
          <pc:docMk/>
          <pc:sldMasterMk cId="2879657589" sldId="2147483792"/>
        </pc:sldMasterMkLst>
        <pc:sldLayoutChg chg="add del">
          <pc:chgData name="Vasu Kalariya" userId="d2eabddfe70d6a7a" providerId="Windows Live" clId="Web-{7761BA65-87FD-4EFA-89BA-7E7565779903}" dt="2021-05-11T09:02:54.358" v="1155"/>
          <pc:sldLayoutMkLst>
            <pc:docMk/>
            <pc:sldMasterMk cId="2879657589" sldId="2147483792"/>
            <pc:sldLayoutMk cId="1054575852" sldId="2147483793"/>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228626587" sldId="2147483794"/>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2020045900" sldId="2147483795"/>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3399745589" sldId="2147483796"/>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2603735984" sldId="2147483797"/>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966026239" sldId="2147483798"/>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994970797" sldId="2147483799"/>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914645145" sldId="2147483800"/>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3587540357" sldId="2147483801"/>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1561169538" sldId="2147483802"/>
          </pc:sldLayoutMkLst>
        </pc:sldLayoutChg>
        <pc:sldLayoutChg chg="add del">
          <pc:chgData name="Vasu Kalariya" userId="d2eabddfe70d6a7a" providerId="Windows Live" clId="Web-{7761BA65-87FD-4EFA-89BA-7E7565779903}" dt="2021-05-11T09:02:54.358" v="1155"/>
          <pc:sldLayoutMkLst>
            <pc:docMk/>
            <pc:sldMasterMk cId="2879657589" sldId="2147483792"/>
            <pc:sldLayoutMk cId="442204156" sldId="2147483803"/>
          </pc:sldLayoutMkLst>
        </pc:sldLayoutChg>
      </pc:sldMasterChg>
      <pc:sldMasterChg chg="add addSldLayout modSldLayout">
        <pc:chgData name="Vasu Kalariya" userId="d2eabddfe70d6a7a" providerId="Windows Live" clId="Web-{7761BA65-87FD-4EFA-89BA-7E7565779903}" dt="2021-05-11T06:44:23.584" v="911"/>
        <pc:sldMasterMkLst>
          <pc:docMk/>
          <pc:sldMasterMk cId="2322903994" sldId="2147483804"/>
        </pc:sldMasterMkLst>
        <pc:sldLayoutChg chg="add mod replId">
          <pc:chgData name="Vasu Kalariya" userId="d2eabddfe70d6a7a" providerId="Windows Live" clId="Web-{7761BA65-87FD-4EFA-89BA-7E7565779903}" dt="2021-05-11T06:44:23.584" v="911"/>
          <pc:sldLayoutMkLst>
            <pc:docMk/>
            <pc:sldMasterMk cId="2322903994" sldId="2147483804"/>
            <pc:sldLayoutMk cId="2417307265" sldId="2147483805"/>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574397756" sldId="2147483806"/>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592063000" sldId="2147483807"/>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4059327272" sldId="2147483808"/>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733671428" sldId="2147483809"/>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1537197952" sldId="2147483810"/>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1077542665" sldId="2147483811"/>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4902458" sldId="2147483812"/>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1774292031" sldId="2147483813"/>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3504864211" sldId="2147483814"/>
          </pc:sldLayoutMkLst>
        </pc:sldLayoutChg>
        <pc:sldLayoutChg chg="add mod replId">
          <pc:chgData name="Vasu Kalariya" userId="d2eabddfe70d6a7a" providerId="Windows Live" clId="Web-{7761BA65-87FD-4EFA-89BA-7E7565779903}" dt="2021-05-11T06:44:23.584" v="911"/>
          <pc:sldLayoutMkLst>
            <pc:docMk/>
            <pc:sldMasterMk cId="2322903994" sldId="2147483804"/>
            <pc:sldLayoutMk cId="952187169" sldId="2147483815"/>
          </pc:sldLayoutMkLst>
        </pc:sldLayoutChg>
      </pc:sldMasterChg>
    </pc:docChg>
  </pc:docChgLst>
  <pc:docChgLst>
    <pc:chgData name="Vasu Kalariya" userId="d2eabddfe70d6a7a" providerId="Windows Live" clId="Web-{7D9090BA-19D0-41E2-B42B-64E8C13AF16A}"/>
    <pc:docChg chg="modSld">
      <pc:chgData name="Vasu Kalariya" userId="d2eabddfe70d6a7a" providerId="Windows Live" clId="Web-{7D9090BA-19D0-41E2-B42B-64E8C13AF16A}" dt="2021-05-11T10:05:47.278" v="90" actId="20577"/>
      <pc:docMkLst>
        <pc:docMk/>
      </pc:docMkLst>
      <pc:sldChg chg="modSp">
        <pc:chgData name="Vasu Kalariya" userId="d2eabddfe70d6a7a" providerId="Windows Live" clId="Web-{7D9090BA-19D0-41E2-B42B-64E8C13AF16A}" dt="2021-05-11T10:05:47.278" v="90" actId="20577"/>
        <pc:sldMkLst>
          <pc:docMk/>
          <pc:sldMk cId="4193643548" sldId="256"/>
        </pc:sldMkLst>
        <pc:spChg chg="mod">
          <ac:chgData name="Vasu Kalariya" userId="d2eabddfe70d6a7a" providerId="Windows Live" clId="Web-{7D9090BA-19D0-41E2-B42B-64E8C13AF16A}" dt="2021-05-11T10:05:47.278" v="90" actId="20577"/>
          <ac:spMkLst>
            <pc:docMk/>
            <pc:sldMk cId="4193643548" sldId="256"/>
            <ac:spMk id="2" creationId="{D3AE0D20-C8BE-420A-A2F7-4B02D454B178}"/>
          </ac:spMkLst>
        </pc:spChg>
      </pc:sldChg>
      <pc:sldChg chg="addSp delSp modSp">
        <pc:chgData name="Vasu Kalariya" userId="d2eabddfe70d6a7a" providerId="Windows Live" clId="Web-{7D9090BA-19D0-41E2-B42B-64E8C13AF16A}" dt="2021-05-11T09:39:22.743" v="70"/>
        <pc:sldMkLst>
          <pc:docMk/>
          <pc:sldMk cId="3591975927" sldId="262"/>
        </pc:sldMkLst>
        <pc:spChg chg="mod">
          <ac:chgData name="Vasu Kalariya" userId="d2eabddfe70d6a7a" providerId="Windows Live" clId="Web-{7D9090BA-19D0-41E2-B42B-64E8C13AF16A}" dt="2021-05-11T09:39:22.743" v="70"/>
          <ac:spMkLst>
            <pc:docMk/>
            <pc:sldMk cId="3591975927" sldId="262"/>
            <ac:spMk id="2" creationId="{A594FED6-1545-420D-AD6A-90CF2E22D1D5}"/>
          </ac:spMkLst>
        </pc:spChg>
        <pc:spChg chg="mod">
          <ac:chgData name="Vasu Kalariya" userId="d2eabddfe70d6a7a" providerId="Windows Live" clId="Web-{7D9090BA-19D0-41E2-B42B-64E8C13AF16A}" dt="2021-05-11T09:39:22.743" v="70"/>
          <ac:spMkLst>
            <pc:docMk/>
            <pc:sldMk cId="3591975927" sldId="262"/>
            <ac:spMk id="3" creationId="{C37DE3D0-5BD7-467B-BD8F-354C5758ABBA}"/>
          </ac:spMkLst>
        </pc:spChg>
        <pc:spChg chg="mod">
          <ac:chgData name="Vasu Kalariya" userId="d2eabddfe70d6a7a" providerId="Windows Live" clId="Web-{7D9090BA-19D0-41E2-B42B-64E8C13AF16A}" dt="2021-05-11T09:39:22.743" v="70"/>
          <ac:spMkLst>
            <pc:docMk/>
            <pc:sldMk cId="3591975927" sldId="262"/>
            <ac:spMk id="4" creationId="{F346D8FD-A70A-4CF7-A5E5-F89312BA99AC}"/>
          </ac:spMkLst>
        </pc:spChg>
        <pc:spChg chg="del">
          <ac:chgData name="Vasu Kalariya" userId="d2eabddfe70d6a7a" providerId="Windows Live" clId="Web-{7D9090BA-19D0-41E2-B42B-64E8C13AF16A}" dt="2021-05-11T09:39:22.743" v="70"/>
          <ac:spMkLst>
            <pc:docMk/>
            <pc:sldMk cId="3591975927" sldId="262"/>
            <ac:spMk id="6" creationId="{429917F3-0560-4C6F-B265-458B218C4B87}"/>
          </ac:spMkLst>
        </pc:spChg>
        <pc:spChg chg="add">
          <ac:chgData name="Vasu Kalariya" userId="d2eabddfe70d6a7a" providerId="Windows Live" clId="Web-{7D9090BA-19D0-41E2-B42B-64E8C13AF16A}" dt="2021-05-11T09:39:22.743" v="70"/>
          <ac:spMkLst>
            <pc:docMk/>
            <pc:sldMk cId="3591975927" sldId="262"/>
            <ac:spMk id="17" creationId="{827B839B-9ADE-406B-8590-F1CAEDED45A1}"/>
          </ac:spMkLst>
        </pc:spChg>
        <pc:spChg chg="add">
          <ac:chgData name="Vasu Kalariya" userId="d2eabddfe70d6a7a" providerId="Windows Live" clId="Web-{7D9090BA-19D0-41E2-B42B-64E8C13AF16A}" dt="2021-05-11T09:39:22.743" v="70"/>
          <ac:spMkLst>
            <pc:docMk/>
            <pc:sldMk cId="3591975927" sldId="262"/>
            <ac:spMk id="19" creationId="{CFE45BF0-46DB-408C-B5F7-7B11716805D4}"/>
          </ac:spMkLst>
        </pc:spChg>
        <pc:spChg chg="add">
          <ac:chgData name="Vasu Kalariya" userId="d2eabddfe70d6a7a" providerId="Windows Live" clId="Web-{7D9090BA-19D0-41E2-B42B-64E8C13AF16A}" dt="2021-05-11T09:39:22.743" v="70"/>
          <ac:spMkLst>
            <pc:docMk/>
            <pc:sldMk cId="3591975927" sldId="262"/>
            <ac:spMk id="21" creationId="{2AEBC8F2-97B1-41B4-93F1-2D289E197FBA}"/>
          </ac:spMkLst>
        </pc:spChg>
        <pc:spChg chg="add">
          <ac:chgData name="Vasu Kalariya" userId="d2eabddfe70d6a7a" providerId="Windows Live" clId="Web-{7D9090BA-19D0-41E2-B42B-64E8C13AF16A}" dt="2021-05-11T09:39:22.743" v="70"/>
          <ac:spMkLst>
            <pc:docMk/>
            <pc:sldMk cId="3591975927" sldId="262"/>
            <ac:spMk id="23" creationId="{472E3A19-F5D5-48FC-BB9C-48C2F68F598B}"/>
          </ac:spMkLst>
        </pc:spChg>
        <pc:spChg chg="add">
          <ac:chgData name="Vasu Kalariya" userId="d2eabddfe70d6a7a" providerId="Windows Live" clId="Web-{7D9090BA-19D0-41E2-B42B-64E8C13AF16A}" dt="2021-05-11T09:39:22.743" v="70"/>
          <ac:spMkLst>
            <pc:docMk/>
            <pc:sldMk cId="3591975927" sldId="262"/>
            <ac:spMk id="25" creationId="{7A62E32F-BB65-43A8-8EB5-92346890E549}"/>
          </ac:spMkLst>
        </pc:spChg>
        <pc:spChg chg="add">
          <ac:chgData name="Vasu Kalariya" userId="d2eabddfe70d6a7a" providerId="Windows Live" clId="Web-{7D9090BA-19D0-41E2-B42B-64E8C13AF16A}" dt="2021-05-11T09:39:22.743" v="70"/>
          <ac:spMkLst>
            <pc:docMk/>
            <pc:sldMk cId="3591975927" sldId="262"/>
            <ac:spMk id="27" creationId="{14E91B64-9FCC-451E-AFB4-A827D6329367}"/>
          </ac:spMkLst>
        </pc:spChg>
        <pc:grpChg chg="del">
          <ac:chgData name="Vasu Kalariya" userId="d2eabddfe70d6a7a" providerId="Windows Live" clId="Web-{7D9090BA-19D0-41E2-B42B-64E8C13AF16A}" dt="2021-05-11T09:39:22.743" v="70"/>
          <ac:grpSpMkLst>
            <pc:docMk/>
            <pc:sldMk cId="3591975927" sldId="262"/>
            <ac:grpSpMk id="7" creationId="{AA39BAE7-7EB8-4E22-BCBB-F00F514DB7EA}"/>
          </ac:grpSpMkLst>
        </pc:grpChg>
      </pc:sldChg>
      <pc:sldChg chg="modSp">
        <pc:chgData name="Vasu Kalariya" userId="d2eabddfe70d6a7a" providerId="Windows Live" clId="Web-{7D9090BA-19D0-41E2-B42B-64E8C13AF16A}" dt="2021-05-11T09:37:43.194" v="45" actId="1076"/>
        <pc:sldMkLst>
          <pc:docMk/>
          <pc:sldMk cId="3390674400" sldId="304"/>
        </pc:sldMkLst>
        <pc:spChg chg="mod">
          <ac:chgData name="Vasu Kalariya" userId="d2eabddfe70d6a7a" providerId="Windows Live" clId="Web-{7D9090BA-19D0-41E2-B42B-64E8C13AF16A}" dt="2021-05-11T09:37:43.194" v="45" actId="1076"/>
          <ac:spMkLst>
            <pc:docMk/>
            <pc:sldMk cId="3390674400" sldId="304"/>
            <ac:spMk id="3" creationId="{619EF346-6C58-4D39-9095-C5F641E60684}"/>
          </ac:spMkLst>
        </pc:spChg>
      </pc:sldChg>
      <pc:sldChg chg="modSp">
        <pc:chgData name="Vasu Kalariya" userId="d2eabddfe70d6a7a" providerId="Windows Live" clId="Web-{7D9090BA-19D0-41E2-B42B-64E8C13AF16A}" dt="2021-05-11T09:38:14.648" v="56" actId="20577"/>
        <pc:sldMkLst>
          <pc:docMk/>
          <pc:sldMk cId="3523035503" sldId="310"/>
        </pc:sldMkLst>
        <pc:spChg chg="mod">
          <ac:chgData name="Vasu Kalariya" userId="d2eabddfe70d6a7a" providerId="Windows Live" clId="Web-{7D9090BA-19D0-41E2-B42B-64E8C13AF16A}" dt="2021-05-11T09:38:14.648" v="56" actId="20577"/>
          <ac:spMkLst>
            <pc:docMk/>
            <pc:sldMk cId="3523035503" sldId="310"/>
            <ac:spMk id="3" creationId="{74F2359C-C5D2-4F96-845E-A2830EEDB58D}"/>
          </ac:spMkLst>
        </pc:spChg>
      </pc:sldChg>
    </pc:docChg>
  </pc:docChgLst>
  <pc:docChgLst>
    <pc:chgData name="Vasu Kalariya" userId="d2eabddfe70d6a7a" providerId="Windows Live" clId="Web-{2F31A09C-4A68-4B53-9334-3423FD875AF3}"/>
    <pc:docChg chg="addSld delSld modSld">
      <pc:chgData name="Vasu Kalariya" userId="d2eabddfe70d6a7a" providerId="Windows Live" clId="Web-{2F31A09C-4A68-4B53-9334-3423FD875AF3}" dt="2021-05-10T20:29:25.555" v="263"/>
      <pc:docMkLst>
        <pc:docMk/>
      </pc:docMkLst>
      <pc:sldChg chg="modSp">
        <pc:chgData name="Vasu Kalariya" userId="d2eabddfe70d6a7a" providerId="Windows Live" clId="Web-{2F31A09C-4A68-4B53-9334-3423FD875AF3}" dt="2021-05-10T19:50:22.615" v="79" actId="20577"/>
        <pc:sldMkLst>
          <pc:docMk/>
          <pc:sldMk cId="280605499" sldId="258"/>
        </pc:sldMkLst>
        <pc:spChg chg="mod">
          <ac:chgData name="Vasu Kalariya" userId="d2eabddfe70d6a7a" providerId="Windows Live" clId="Web-{2F31A09C-4A68-4B53-9334-3423FD875AF3}" dt="2021-05-10T19:50:22.615" v="79" actId="20577"/>
          <ac:spMkLst>
            <pc:docMk/>
            <pc:sldMk cId="280605499" sldId="258"/>
            <ac:spMk id="3" creationId="{15AEB511-53AF-435E-B49A-E262EE96011E}"/>
          </ac:spMkLst>
        </pc:spChg>
      </pc:sldChg>
      <pc:sldChg chg="del">
        <pc:chgData name="Vasu Kalariya" userId="d2eabddfe70d6a7a" providerId="Windows Live" clId="Web-{2F31A09C-4A68-4B53-9334-3423FD875AF3}" dt="2021-05-10T19:57:35.623" v="115"/>
        <pc:sldMkLst>
          <pc:docMk/>
          <pc:sldMk cId="1268450695" sldId="260"/>
        </pc:sldMkLst>
      </pc:sldChg>
      <pc:sldChg chg="del">
        <pc:chgData name="Vasu Kalariya" userId="d2eabddfe70d6a7a" providerId="Windows Live" clId="Web-{2F31A09C-4A68-4B53-9334-3423FD875AF3}" dt="2021-05-10T20:29:25.555" v="263"/>
        <pc:sldMkLst>
          <pc:docMk/>
          <pc:sldMk cId="2286062022" sldId="272"/>
        </pc:sldMkLst>
      </pc:sldChg>
      <pc:sldChg chg="addSp delSp modSp">
        <pc:chgData name="Vasu Kalariya" userId="d2eabddfe70d6a7a" providerId="Windows Live" clId="Web-{2F31A09C-4A68-4B53-9334-3423FD875AF3}" dt="2021-05-10T20:17:56.469" v="205" actId="1076"/>
        <pc:sldMkLst>
          <pc:docMk/>
          <pc:sldMk cId="1598786749" sldId="283"/>
        </pc:sldMkLst>
        <pc:spChg chg="add del mod">
          <ac:chgData name="Vasu Kalariya" userId="d2eabddfe70d6a7a" providerId="Windows Live" clId="Web-{2F31A09C-4A68-4B53-9334-3423FD875AF3}" dt="2021-05-10T20:14:20.540" v="163"/>
          <ac:spMkLst>
            <pc:docMk/>
            <pc:sldMk cId="1598786749" sldId="283"/>
            <ac:spMk id="5" creationId="{35F10ACD-835E-403A-A8E9-8315BC84ACA9}"/>
          </ac:spMkLst>
        </pc:spChg>
        <pc:spChg chg="del mod">
          <ac:chgData name="Vasu Kalariya" userId="d2eabddfe70d6a7a" providerId="Windows Live" clId="Web-{2F31A09C-4A68-4B53-9334-3423FD875AF3}" dt="2021-05-10T20:17:21.765" v="195"/>
          <ac:spMkLst>
            <pc:docMk/>
            <pc:sldMk cId="1598786749" sldId="283"/>
            <ac:spMk id="9" creationId="{5400F9E4-2A56-4352-B92C-4F9D2A3FACB9}"/>
          </ac:spMkLst>
        </pc:spChg>
        <pc:spChg chg="del">
          <ac:chgData name="Vasu Kalariya" userId="d2eabddfe70d6a7a" providerId="Windows Live" clId="Web-{2F31A09C-4A68-4B53-9334-3423FD875AF3}" dt="2021-05-10T20:17:28.906" v="198"/>
          <ac:spMkLst>
            <pc:docMk/>
            <pc:sldMk cId="1598786749" sldId="283"/>
            <ac:spMk id="12" creationId="{115680FB-DBBE-43CC-AB0F-BE99024D0433}"/>
          </ac:spMkLst>
        </pc:spChg>
        <pc:spChg chg="del">
          <ac:chgData name="Vasu Kalariya" userId="d2eabddfe70d6a7a" providerId="Windows Live" clId="Web-{2F31A09C-4A68-4B53-9334-3423FD875AF3}" dt="2021-05-10T20:17:31.375" v="199"/>
          <ac:spMkLst>
            <pc:docMk/>
            <pc:sldMk cId="1598786749" sldId="283"/>
            <ac:spMk id="15" creationId="{5758451A-0EA6-4B1E-AEC3-967FCA0A395E}"/>
          </ac:spMkLst>
        </pc:spChg>
        <pc:spChg chg="del">
          <ac:chgData name="Vasu Kalariya" userId="d2eabddfe70d6a7a" providerId="Windows Live" clId="Web-{2F31A09C-4A68-4B53-9334-3423FD875AF3}" dt="2021-05-10T20:17:26.937" v="197"/>
          <ac:spMkLst>
            <pc:docMk/>
            <pc:sldMk cId="1598786749" sldId="283"/>
            <ac:spMk id="16" creationId="{06357361-8210-47DA-AC2A-5CB928700839}"/>
          </ac:spMkLst>
        </pc:spChg>
        <pc:spChg chg="del">
          <ac:chgData name="Vasu Kalariya" userId="d2eabddfe70d6a7a" providerId="Windows Live" clId="Web-{2F31A09C-4A68-4B53-9334-3423FD875AF3}" dt="2021-05-10T20:17:24.124" v="196"/>
          <ac:spMkLst>
            <pc:docMk/>
            <pc:sldMk cId="1598786749" sldId="283"/>
            <ac:spMk id="17" creationId="{B8C06C9D-8E85-4092-93FA-6FA96B25E4E9}"/>
          </ac:spMkLst>
        </pc:spChg>
        <pc:picChg chg="add mod">
          <ac:chgData name="Vasu Kalariya" userId="d2eabddfe70d6a7a" providerId="Windows Live" clId="Web-{2F31A09C-4A68-4B53-9334-3423FD875AF3}" dt="2021-05-10T20:17:56.437" v="200" actId="1076"/>
          <ac:picMkLst>
            <pc:docMk/>
            <pc:sldMk cId="1598786749" sldId="283"/>
            <ac:picMk id="2" creationId="{9E90DA3B-C0E2-413D-A463-B1A1D3232DFB}"/>
          </ac:picMkLst>
        </pc:picChg>
        <pc:picChg chg="add mod">
          <ac:chgData name="Vasu Kalariya" userId="d2eabddfe70d6a7a" providerId="Windows Live" clId="Web-{2F31A09C-4A68-4B53-9334-3423FD875AF3}" dt="2021-05-10T20:17:56.437" v="201" actId="1076"/>
          <ac:picMkLst>
            <pc:docMk/>
            <pc:sldMk cId="1598786749" sldId="283"/>
            <ac:picMk id="3" creationId="{E21295E9-78A4-4DEE-9301-693090DA56C7}"/>
          </ac:picMkLst>
        </pc:picChg>
        <pc:picChg chg="add mod ord">
          <ac:chgData name="Vasu Kalariya" userId="d2eabddfe70d6a7a" providerId="Windows Live" clId="Web-{2F31A09C-4A68-4B53-9334-3423FD875AF3}" dt="2021-05-10T20:17:56.453" v="202" actId="1076"/>
          <ac:picMkLst>
            <pc:docMk/>
            <pc:sldMk cId="1598786749" sldId="283"/>
            <ac:picMk id="6" creationId="{843047B7-5FBF-4C45-85F4-18B9BA4C21DB}"/>
          </ac:picMkLst>
        </pc:picChg>
        <pc:picChg chg="del">
          <ac:chgData name="Vasu Kalariya" userId="d2eabddfe70d6a7a" providerId="Windows Live" clId="Web-{2F31A09C-4A68-4B53-9334-3423FD875AF3}" dt="2021-05-10T20:12:27.209" v="149"/>
          <ac:picMkLst>
            <pc:docMk/>
            <pc:sldMk cId="1598786749" sldId="283"/>
            <ac:picMk id="7" creationId="{A07780E1-2407-421D-8D0C-A306C059B006}"/>
          </ac:picMkLst>
        </pc:picChg>
        <pc:picChg chg="del">
          <ac:chgData name="Vasu Kalariya" userId="d2eabddfe70d6a7a" providerId="Windows Live" clId="Web-{2F31A09C-4A68-4B53-9334-3423FD875AF3}" dt="2021-05-10T20:14:09.337" v="162"/>
          <ac:picMkLst>
            <pc:docMk/>
            <pc:sldMk cId="1598786749" sldId="283"/>
            <ac:picMk id="8" creationId="{1CFAC41B-4D62-47E8-BF8F-EC43124C3DB4}"/>
          </ac:picMkLst>
        </pc:picChg>
        <pc:picChg chg="del">
          <ac:chgData name="Vasu Kalariya" userId="d2eabddfe70d6a7a" providerId="Windows Live" clId="Web-{2F31A09C-4A68-4B53-9334-3423FD875AF3}" dt="2021-05-10T20:15:24.603" v="174"/>
          <ac:picMkLst>
            <pc:docMk/>
            <pc:sldMk cId="1598786749" sldId="283"/>
            <ac:picMk id="10" creationId="{B8E41040-C043-40FF-B991-9FF117DC42B7}"/>
          </ac:picMkLst>
        </pc:picChg>
        <pc:picChg chg="del">
          <ac:chgData name="Vasu Kalariya" userId="d2eabddfe70d6a7a" providerId="Windows Live" clId="Web-{2F31A09C-4A68-4B53-9334-3423FD875AF3}" dt="2021-05-10T20:13:22.272" v="155"/>
          <ac:picMkLst>
            <pc:docMk/>
            <pc:sldMk cId="1598786749" sldId="283"/>
            <ac:picMk id="11" creationId="{9C7221E9-2681-4679-AACE-8B2CAB37FA89}"/>
          </ac:picMkLst>
        </pc:picChg>
        <pc:picChg chg="del">
          <ac:chgData name="Vasu Kalariya" userId="d2eabddfe70d6a7a" providerId="Windows Live" clId="Web-{2F31A09C-4A68-4B53-9334-3423FD875AF3}" dt="2021-05-10T20:16:00.088" v="180"/>
          <ac:picMkLst>
            <pc:docMk/>
            <pc:sldMk cId="1598786749" sldId="283"/>
            <ac:picMk id="13" creationId="{D0D91A7A-C918-4A78-9A4A-EC1D5052F614}"/>
          </ac:picMkLst>
        </pc:picChg>
        <pc:picChg chg="add mod">
          <ac:chgData name="Vasu Kalariya" userId="d2eabddfe70d6a7a" providerId="Windows Live" clId="Web-{2F31A09C-4A68-4B53-9334-3423FD875AF3}" dt="2021-05-10T20:17:56.453" v="203" actId="1076"/>
          <ac:picMkLst>
            <pc:docMk/>
            <pc:sldMk cId="1598786749" sldId="283"/>
            <ac:picMk id="19" creationId="{E43F057C-1DC5-4B63-8415-F4BB37BEFB2C}"/>
          </ac:picMkLst>
        </pc:picChg>
        <pc:picChg chg="add mod">
          <ac:chgData name="Vasu Kalariya" userId="d2eabddfe70d6a7a" providerId="Windows Live" clId="Web-{2F31A09C-4A68-4B53-9334-3423FD875AF3}" dt="2021-05-10T20:17:56.469" v="204" actId="1076"/>
          <ac:picMkLst>
            <pc:docMk/>
            <pc:sldMk cId="1598786749" sldId="283"/>
            <ac:picMk id="20" creationId="{F49B7621-5DF7-4FAE-8EDB-7BAADD850758}"/>
          </ac:picMkLst>
        </pc:picChg>
        <pc:picChg chg="add mod">
          <ac:chgData name="Vasu Kalariya" userId="d2eabddfe70d6a7a" providerId="Windows Live" clId="Web-{2F31A09C-4A68-4B53-9334-3423FD875AF3}" dt="2021-05-10T20:17:56.469" v="205" actId="1076"/>
          <ac:picMkLst>
            <pc:docMk/>
            <pc:sldMk cId="1598786749" sldId="283"/>
            <ac:picMk id="21" creationId="{A5767698-2100-4AD1-8BC4-90EA918F3F5C}"/>
          </ac:picMkLst>
        </pc:picChg>
      </pc:sldChg>
      <pc:sldChg chg="addSp delSp modSp">
        <pc:chgData name="Vasu Kalariya" userId="d2eabddfe70d6a7a" providerId="Windows Live" clId="Web-{2F31A09C-4A68-4B53-9334-3423FD875AF3}" dt="2021-05-10T20:29:15.820" v="262" actId="1076"/>
        <pc:sldMkLst>
          <pc:docMk/>
          <pc:sldMk cId="861831205" sldId="300"/>
        </pc:sldMkLst>
        <pc:spChg chg="mod">
          <ac:chgData name="Vasu Kalariya" userId="d2eabddfe70d6a7a" providerId="Windows Live" clId="Web-{2F31A09C-4A68-4B53-9334-3423FD875AF3}" dt="2021-05-10T20:28:47.726" v="259" actId="20577"/>
          <ac:spMkLst>
            <pc:docMk/>
            <pc:sldMk cId="861831205" sldId="300"/>
            <ac:spMk id="3" creationId="{C92EFCA0-5E96-432F-B9F9-9093CFCB8028}"/>
          </ac:spMkLst>
        </pc:spChg>
        <pc:spChg chg="del">
          <ac:chgData name="Vasu Kalariya" userId="d2eabddfe70d6a7a" providerId="Windows Live" clId="Web-{2F31A09C-4A68-4B53-9334-3423FD875AF3}" dt="2021-05-10T20:28:42.242" v="257"/>
          <ac:spMkLst>
            <pc:docMk/>
            <pc:sldMk cId="861831205" sldId="300"/>
            <ac:spMk id="7" creationId="{40CA0A91-CAB8-44AB-BFC3-8047C8A2A61D}"/>
          </ac:spMkLst>
        </pc:spChg>
        <pc:spChg chg="del mod">
          <ac:chgData name="Vasu Kalariya" userId="d2eabddfe70d6a7a" providerId="Windows Live" clId="Web-{2F31A09C-4A68-4B53-9334-3423FD875AF3}" dt="2021-05-10T20:28:39.413" v="256"/>
          <ac:spMkLst>
            <pc:docMk/>
            <pc:sldMk cId="861831205" sldId="300"/>
            <ac:spMk id="8" creationId="{D91D68B3-6F21-409F-A91B-97971E982902}"/>
          </ac:spMkLst>
        </pc:spChg>
        <pc:picChg chg="add mod">
          <ac:chgData name="Vasu Kalariya" userId="d2eabddfe70d6a7a" providerId="Windows Live" clId="Web-{2F31A09C-4A68-4B53-9334-3423FD875AF3}" dt="2021-05-10T20:29:15.820" v="262" actId="1076"/>
          <ac:picMkLst>
            <pc:docMk/>
            <pc:sldMk cId="861831205" sldId="300"/>
            <ac:picMk id="5" creationId="{CFF26329-3CC5-489F-A95E-E19DABECF3FB}"/>
          </ac:picMkLst>
        </pc:picChg>
        <pc:picChg chg="del">
          <ac:chgData name="Vasu Kalariya" userId="d2eabddfe70d6a7a" providerId="Windows Live" clId="Web-{2F31A09C-4A68-4B53-9334-3423FD875AF3}" dt="2021-05-10T20:28:35.773" v="253"/>
          <ac:picMkLst>
            <pc:docMk/>
            <pc:sldMk cId="861831205" sldId="300"/>
            <ac:picMk id="10" creationId="{9AD28296-76A5-447B-B51D-7B03ADF5CDB1}"/>
          </ac:picMkLst>
        </pc:picChg>
        <pc:picChg chg="del">
          <ac:chgData name="Vasu Kalariya" userId="d2eabddfe70d6a7a" providerId="Windows Live" clId="Web-{2F31A09C-4A68-4B53-9334-3423FD875AF3}" dt="2021-05-10T20:28:33.991" v="252"/>
          <ac:picMkLst>
            <pc:docMk/>
            <pc:sldMk cId="861831205" sldId="300"/>
            <ac:picMk id="12" creationId="{09AA41D5-1434-4057-AA59-AA4797A71042}"/>
          </ac:picMkLst>
        </pc:picChg>
      </pc:sldChg>
      <pc:sldChg chg="addSp delSp modSp">
        <pc:chgData name="Vasu Kalariya" userId="d2eabddfe70d6a7a" providerId="Windows Live" clId="Web-{2F31A09C-4A68-4B53-9334-3423FD875AF3}" dt="2021-05-10T20:07:32.720" v="148" actId="1076"/>
        <pc:sldMkLst>
          <pc:docMk/>
          <pc:sldMk cId="3582376128" sldId="301"/>
        </pc:sldMkLst>
        <pc:spChg chg="mod">
          <ac:chgData name="Vasu Kalariya" userId="d2eabddfe70d6a7a" providerId="Windows Live" clId="Web-{2F31A09C-4A68-4B53-9334-3423FD875AF3}" dt="2021-05-10T20:05:07.109" v="139" actId="20577"/>
          <ac:spMkLst>
            <pc:docMk/>
            <pc:sldMk cId="3582376128" sldId="301"/>
            <ac:spMk id="3" creationId="{CAF2E5E5-4BE4-4F06-AAFA-DF166A648051}"/>
          </ac:spMkLst>
        </pc:spChg>
        <pc:picChg chg="add mod">
          <ac:chgData name="Vasu Kalariya" userId="d2eabddfe70d6a7a" providerId="Windows Live" clId="Web-{2F31A09C-4A68-4B53-9334-3423FD875AF3}" dt="2021-05-10T20:07:32.720" v="148" actId="1076"/>
          <ac:picMkLst>
            <pc:docMk/>
            <pc:sldMk cId="3582376128" sldId="301"/>
            <ac:picMk id="2" creationId="{F5EB867C-033A-4476-BD58-FD2D510E7C52}"/>
          </ac:picMkLst>
        </pc:picChg>
        <pc:picChg chg="del">
          <ac:chgData name="Vasu Kalariya" userId="d2eabddfe70d6a7a" providerId="Windows Live" clId="Web-{2F31A09C-4A68-4B53-9334-3423FD875AF3}" dt="2021-05-10T20:06:51.704" v="141"/>
          <ac:picMkLst>
            <pc:docMk/>
            <pc:sldMk cId="3582376128" sldId="301"/>
            <ac:picMk id="10" creationId="{F752115C-0F88-49C8-BC98-554AA718DF2F}"/>
          </ac:picMkLst>
        </pc:picChg>
      </pc:sldChg>
      <pc:sldChg chg="addSp delSp modSp">
        <pc:chgData name="Vasu Kalariya" userId="d2eabddfe70d6a7a" providerId="Windows Live" clId="Web-{2F31A09C-4A68-4B53-9334-3423FD875AF3}" dt="2021-05-10T20:27:40.831" v="251" actId="1076"/>
        <pc:sldMkLst>
          <pc:docMk/>
          <pc:sldMk cId="2487200889" sldId="302"/>
        </pc:sldMkLst>
        <pc:spChg chg="mod">
          <ac:chgData name="Vasu Kalariya" userId="d2eabddfe70d6a7a" providerId="Windows Live" clId="Web-{2F31A09C-4A68-4B53-9334-3423FD875AF3}" dt="2021-05-10T20:24:33.156" v="244" actId="20577"/>
          <ac:spMkLst>
            <pc:docMk/>
            <pc:sldMk cId="2487200889" sldId="302"/>
            <ac:spMk id="3" creationId="{654B67F3-4CA9-4C83-B08C-BEE742184646}"/>
          </ac:spMkLst>
        </pc:spChg>
        <pc:picChg chg="add mod">
          <ac:chgData name="Vasu Kalariya" userId="d2eabddfe70d6a7a" providerId="Windows Live" clId="Web-{2F31A09C-4A68-4B53-9334-3423FD875AF3}" dt="2021-05-10T20:27:40.831" v="251" actId="1076"/>
          <ac:picMkLst>
            <pc:docMk/>
            <pc:sldMk cId="2487200889" sldId="302"/>
            <ac:picMk id="2" creationId="{F6F01BE8-F813-4C58-81FA-34204813C7AC}"/>
          </ac:picMkLst>
        </pc:picChg>
        <pc:picChg chg="del">
          <ac:chgData name="Vasu Kalariya" userId="d2eabddfe70d6a7a" providerId="Windows Live" clId="Web-{2F31A09C-4A68-4B53-9334-3423FD875AF3}" dt="2021-05-10T20:26:54.970" v="245"/>
          <ac:picMkLst>
            <pc:docMk/>
            <pc:sldMk cId="2487200889" sldId="302"/>
            <ac:picMk id="5" creationId="{F9A6C203-E490-4801-9DF7-7E74E9F9194E}"/>
          </ac:picMkLst>
        </pc:picChg>
      </pc:sldChg>
      <pc:sldChg chg="addSp delSp modSp mod modClrScheme chgLayout">
        <pc:chgData name="Vasu Kalariya" userId="d2eabddfe70d6a7a" providerId="Windows Live" clId="Web-{2F31A09C-4A68-4B53-9334-3423FD875AF3}" dt="2021-05-10T19:57:07.153" v="114" actId="14100"/>
        <pc:sldMkLst>
          <pc:docMk/>
          <pc:sldMk cId="1307455647" sldId="305"/>
        </pc:sldMkLst>
        <pc:spChg chg="mod ord">
          <ac:chgData name="Vasu Kalariya" userId="d2eabddfe70d6a7a" providerId="Windows Live" clId="Web-{2F31A09C-4A68-4B53-9334-3423FD875AF3}" dt="2021-05-10T19:55:16.589" v="98"/>
          <ac:spMkLst>
            <pc:docMk/>
            <pc:sldMk cId="1307455647" sldId="305"/>
            <ac:spMk id="2" creationId="{C77CF6FE-3828-4756-BE03-58CD50A8D7B5}"/>
          </ac:spMkLst>
        </pc:spChg>
        <pc:spChg chg="mod ord">
          <ac:chgData name="Vasu Kalariya" userId="d2eabddfe70d6a7a" providerId="Windows Live" clId="Web-{2F31A09C-4A68-4B53-9334-3423FD875AF3}" dt="2021-05-10T19:55:16.589" v="98"/>
          <ac:spMkLst>
            <pc:docMk/>
            <pc:sldMk cId="1307455647" sldId="305"/>
            <ac:spMk id="4" creationId="{3A6A47FE-CBEB-448D-A636-9740F8FD7C39}"/>
          </ac:spMkLst>
        </pc:spChg>
        <pc:spChg chg="del mod">
          <ac:chgData name="Vasu Kalariya" userId="d2eabddfe70d6a7a" providerId="Windows Live" clId="Web-{2F31A09C-4A68-4B53-9334-3423FD875AF3}" dt="2021-05-10T19:55:22.995" v="99"/>
          <ac:spMkLst>
            <pc:docMk/>
            <pc:sldMk cId="1307455647" sldId="305"/>
            <ac:spMk id="5" creationId="{30CDD91E-9A75-4E73-BA03-893F362F0E6B}"/>
          </ac:spMkLst>
        </pc:spChg>
        <pc:spChg chg="add del mod">
          <ac:chgData name="Vasu Kalariya" userId="d2eabddfe70d6a7a" providerId="Windows Live" clId="Web-{2F31A09C-4A68-4B53-9334-3423FD875AF3}" dt="2021-05-10T19:53:59.649" v="93"/>
          <ac:spMkLst>
            <pc:docMk/>
            <pc:sldMk cId="1307455647" sldId="305"/>
            <ac:spMk id="6" creationId="{59354CC7-317D-42F8-B497-B23642A30D39}"/>
          </ac:spMkLst>
        </pc:spChg>
        <pc:spChg chg="add del mod ord">
          <ac:chgData name="Vasu Kalariya" userId="d2eabddfe70d6a7a" providerId="Windows Live" clId="Web-{2F31A09C-4A68-4B53-9334-3423FD875AF3}" dt="2021-05-10T19:55:51.668" v="102"/>
          <ac:spMkLst>
            <pc:docMk/>
            <pc:sldMk cId="1307455647" sldId="305"/>
            <ac:spMk id="9" creationId="{87329AAD-78A3-417F-95B5-A99A27523AAC}"/>
          </ac:spMkLst>
        </pc:spChg>
        <pc:spChg chg="add mod ord">
          <ac:chgData name="Vasu Kalariya" userId="d2eabddfe70d6a7a" providerId="Windows Live" clId="Web-{2F31A09C-4A68-4B53-9334-3423FD875AF3}" dt="2021-05-10T19:55:38.543" v="101" actId="20577"/>
          <ac:spMkLst>
            <pc:docMk/>
            <pc:sldMk cId="1307455647" sldId="305"/>
            <ac:spMk id="10" creationId="{E273663F-8715-4E16-BE9C-80074C9A56AB}"/>
          </ac:spMkLst>
        </pc:spChg>
        <pc:spChg chg="add mod ord">
          <ac:chgData name="Vasu Kalariya" userId="d2eabddfe70d6a7a" providerId="Windows Live" clId="Web-{2F31A09C-4A68-4B53-9334-3423FD875AF3}" dt="2021-05-10T19:57:07.153" v="114" actId="14100"/>
          <ac:spMkLst>
            <pc:docMk/>
            <pc:sldMk cId="1307455647" sldId="305"/>
            <ac:spMk id="11" creationId="{51B548AD-2AF2-44A4-8E2A-4F3EF6ABDF91}"/>
          </ac:spMkLst>
        </pc:spChg>
        <pc:picChg chg="add del mod ord">
          <ac:chgData name="Vasu Kalariya" userId="d2eabddfe70d6a7a" providerId="Windows Live" clId="Web-{2F31A09C-4A68-4B53-9334-3423FD875AF3}" dt="2021-05-10T19:54:13.556" v="97"/>
          <ac:picMkLst>
            <pc:docMk/>
            <pc:sldMk cId="1307455647" sldId="305"/>
            <ac:picMk id="7" creationId="{F024ED50-F613-4E69-8E99-CC1CCF096BFF}"/>
          </ac:picMkLst>
        </pc:picChg>
        <pc:picChg chg="add mod ord">
          <ac:chgData name="Vasu Kalariya" userId="d2eabddfe70d6a7a" providerId="Windows Live" clId="Web-{2F31A09C-4A68-4B53-9334-3423FD875AF3}" dt="2021-05-10T19:56:49.012" v="111" actId="1076"/>
          <ac:picMkLst>
            <pc:docMk/>
            <pc:sldMk cId="1307455647" sldId="305"/>
            <ac:picMk id="12" creationId="{F35B56D0-68FB-4801-98E6-C19D34C90130}"/>
          </ac:picMkLst>
        </pc:picChg>
        <pc:picChg chg="del">
          <ac:chgData name="Vasu Kalariya" userId="d2eabddfe70d6a7a" providerId="Windows Live" clId="Web-{2F31A09C-4A68-4B53-9334-3423FD875AF3}" dt="2021-05-10T19:53:03.820" v="91"/>
          <ac:picMkLst>
            <pc:docMk/>
            <pc:sldMk cId="1307455647" sldId="305"/>
            <ac:picMk id="2050" creationId="{BBF77972-7A75-44D3-8387-2EDEC76A1948}"/>
          </ac:picMkLst>
        </pc:picChg>
      </pc:sldChg>
      <pc:sldChg chg="new del">
        <pc:chgData name="Vasu Kalariya" userId="d2eabddfe70d6a7a" providerId="Windows Live" clId="Web-{2F31A09C-4A68-4B53-9334-3423FD875AF3}" dt="2021-05-10T20:23:29.936" v="207"/>
        <pc:sldMkLst>
          <pc:docMk/>
          <pc:sldMk cId="1501942499" sldId="309"/>
        </pc:sldMkLst>
      </pc:sldChg>
    </pc:docChg>
  </pc:docChgLst>
  <pc:docChgLst>
    <pc:chgData name="Vasu Kalariya" userId="d2eabddfe70d6a7a" providerId="Windows Live" clId="Web-{D9D882C6-A160-4FC1-A5DE-6CA0B40DE23C}"/>
    <pc:docChg chg="modSld">
      <pc:chgData name="Vasu Kalariya" userId="d2eabddfe70d6a7a" providerId="Windows Live" clId="Web-{D9D882C6-A160-4FC1-A5DE-6CA0B40DE23C}" dt="2021-05-11T09:15:02.221" v="50"/>
      <pc:docMkLst>
        <pc:docMk/>
      </pc:docMkLst>
      <pc:sldChg chg="addSp modSp mod setBg">
        <pc:chgData name="Vasu Kalariya" userId="d2eabddfe70d6a7a" providerId="Windows Live" clId="Web-{D9D882C6-A160-4FC1-A5DE-6CA0B40DE23C}" dt="2021-05-11T09:06:03.899" v="0"/>
        <pc:sldMkLst>
          <pc:docMk/>
          <pc:sldMk cId="4193643548" sldId="256"/>
        </pc:sldMkLst>
        <pc:spChg chg="mod">
          <ac:chgData name="Vasu Kalariya" userId="d2eabddfe70d6a7a" providerId="Windows Live" clId="Web-{D9D882C6-A160-4FC1-A5DE-6CA0B40DE23C}" dt="2021-05-11T09:06:03.899" v="0"/>
          <ac:spMkLst>
            <pc:docMk/>
            <pc:sldMk cId="4193643548" sldId="256"/>
            <ac:spMk id="2" creationId="{D3AE0D20-C8BE-420A-A2F7-4B02D454B178}"/>
          </ac:spMkLst>
        </pc:spChg>
        <pc:spChg chg="mod">
          <ac:chgData name="Vasu Kalariya" userId="d2eabddfe70d6a7a" providerId="Windows Live" clId="Web-{D9D882C6-A160-4FC1-A5DE-6CA0B40DE23C}" dt="2021-05-11T09:06:03.899" v="0"/>
          <ac:spMkLst>
            <pc:docMk/>
            <pc:sldMk cId="4193643548" sldId="256"/>
            <ac:spMk id="3" creationId="{C4A276F7-5A4D-41B4-849A-9CFCF5FAE886}"/>
          </ac:spMkLst>
        </pc:spChg>
        <pc:spChg chg="mod">
          <ac:chgData name="Vasu Kalariya" userId="d2eabddfe70d6a7a" providerId="Windows Live" clId="Web-{D9D882C6-A160-4FC1-A5DE-6CA0B40DE23C}" dt="2021-05-11T09:06:03.899" v="0"/>
          <ac:spMkLst>
            <pc:docMk/>
            <pc:sldMk cId="4193643548" sldId="256"/>
            <ac:spMk id="4" creationId="{606D85F8-DBB0-495B-A4A2-175229D056DA}"/>
          </ac:spMkLst>
        </pc:spChg>
        <pc:picChg chg="add">
          <ac:chgData name="Vasu Kalariya" userId="d2eabddfe70d6a7a" providerId="Windows Live" clId="Web-{D9D882C6-A160-4FC1-A5DE-6CA0B40DE23C}" dt="2021-05-11T09:06:03.899" v="0"/>
          <ac:picMkLst>
            <pc:docMk/>
            <pc:sldMk cId="4193643548" sldId="256"/>
            <ac:picMk id="6" creationId="{29DFB371-1F36-4065-9F08-973796C0691D}"/>
          </ac:picMkLst>
        </pc:picChg>
        <pc:cxnChg chg="add">
          <ac:chgData name="Vasu Kalariya" userId="d2eabddfe70d6a7a" providerId="Windows Live" clId="Web-{D9D882C6-A160-4FC1-A5DE-6CA0B40DE23C}" dt="2021-05-11T09:06:03.899" v="0"/>
          <ac:cxnSpMkLst>
            <pc:docMk/>
            <pc:sldMk cId="4193643548" sldId="256"/>
            <ac:cxnSpMk id="10" creationId="{A7F400EE-A8A5-48AF-B4D6-291B52C6F0B0}"/>
          </ac:cxnSpMkLst>
        </pc:cxnChg>
      </pc:sldChg>
      <pc:sldChg chg="addSp delSp modSp mod setBg">
        <pc:chgData name="Vasu Kalariya" userId="d2eabddfe70d6a7a" providerId="Windows Live" clId="Web-{D9D882C6-A160-4FC1-A5DE-6CA0B40DE23C}" dt="2021-05-11T09:07:29.682" v="12" actId="1076"/>
        <pc:sldMkLst>
          <pc:docMk/>
          <pc:sldMk cId="280605499" sldId="258"/>
        </pc:sldMkLst>
        <pc:spChg chg="mod">
          <ac:chgData name="Vasu Kalariya" userId="d2eabddfe70d6a7a" providerId="Windows Live" clId="Web-{D9D882C6-A160-4FC1-A5DE-6CA0B40DE23C}" dt="2021-05-11T09:07:29.682" v="12" actId="1076"/>
          <ac:spMkLst>
            <pc:docMk/>
            <pc:sldMk cId="280605499" sldId="258"/>
            <ac:spMk id="2" creationId="{37EC0B8B-7FD5-4725-9E2A-67DE538FC028}"/>
          </ac:spMkLst>
        </pc:spChg>
        <pc:spChg chg="mod">
          <ac:chgData name="Vasu Kalariya" userId="d2eabddfe70d6a7a" providerId="Windows Live" clId="Web-{D9D882C6-A160-4FC1-A5DE-6CA0B40DE23C}" dt="2021-05-11T09:07:21.291" v="10" actId="1076"/>
          <ac:spMkLst>
            <pc:docMk/>
            <pc:sldMk cId="280605499" sldId="258"/>
            <ac:spMk id="3" creationId="{15AEB511-53AF-435E-B49A-E262EE96011E}"/>
          </ac:spMkLst>
        </pc:spChg>
        <pc:spChg chg="mod">
          <ac:chgData name="Vasu Kalariya" userId="d2eabddfe70d6a7a" providerId="Windows Live" clId="Web-{D9D882C6-A160-4FC1-A5DE-6CA0B40DE23C}" dt="2021-05-11T09:07:01.916" v="7"/>
          <ac:spMkLst>
            <pc:docMk/>
            <pc:sldMk cId="280605499" sldId="258"/>
            <ac:spMk id="4" creationId="{BE0410D6-C3FD-400B-8E9A-67A092A02380}"/>
          </ac:spMkLst>
        </pc:spChg>
        <pc:spChg chg="add">
          <ac:chgData name="Vasu Kalariya" userId="d2eabddfe70d6a7a" providerId="Windows Live" clId="Web-{D9D882C6-A160-4FC1-A5DE-6CA0B40DE23C}" dt="2021-05-11T09:07:01.916" v="7"/>
          <ac:spMkLst>
            <pc:docMk/>
            <pc:sldMk cId="280605499" sldId="258"/>
            <ac:spMk id="6" creationId="{827B839B-9ADE-406B-8590-F1CAEDED45A1}"/>
          </ac:spMkLst>
        </pc:spChg>
        <pc:spChg chg="add">
          <ac:chgData name="Vasu Kalariya" userId="d2eabddfe70d6a7a" providerId="Windows Live" clId="Web-{D9D882C6-A160-4FC1-A5DE-6CA0B40DE23C}" dt="2021-05-11T09:07:01.916" v="7"/>
          <ac:spMkLst>
            <pc:docMk/>
            <pc:sldMk cId="280605499" sldId="258"/>
            <ac:spMk id="7" creationId="{CFE45BF0-46DB-408C-B5F7-7B11716805D4}"/>
          </ac:spMkLst>
        </pc:spChg>
        <pc:spChg chg="add del">
          <ac:chgData name="Vasu Kalariya" userId="d2eabddfe70d6a7a" providerId="Windows Live" clId="Web-{D9D882C6-A160-4FC1-A5DE-6CA0B40DE23C}" dt="2021-05-11T09:07:01.900" v="6"/>
          <ac:spMkLst>
            <pc:docMk/>
            <pc:sldMk cId="280605499" sldId="258"/>
            <ac:spMk id="9" creationId="{C9A36457-A5F4-4103-A443-02581C09185B}"/>
          </ac:spMkLst>
        </pc:spChg>
        <pc:spChg chg="add del">
          <ac:chgData name="Vasu Kalariya" userId="d2eabddfe70d6a7a" providerId="Windows Live" clId="Web-{D9D882C6-A160-4FC1-A5DE-6CA0B40DE23C}" dt="2021-05-11T09:07:01.900" v="6"/>
          <ac:spMkLst>
            <pc:docMk/>
            <pc:sldMk cId="280605499" sldId="258"/>
            <ac:spMk id="11" creationId="{AA5CF486-D9E5-4A66-898A-F3D62B81B15E}"/>
          </ac:spMkLst>
        </pc:spChg>
        <pc:spChg chg="add">
          <ac:chgData name="Vasu Kalariya" userId="d2eabddfe70d6a7a" providerId="Windows Live" clId="Web-{D9D882C6-A160-4FC1-A5DE-6CA0B40DE23C}" dt="2021-05-11T09:07:01.916" v="7"/>
          <ac:spMkLst>
            <pc:docMk/>
            <pc:sldMk cId="280605499" sldId="258"/>
            <ac:spMk id="13" creationId="{2AEBC8F2-97B1-41B4-93F1-2D289E197FBA}"/>
          </ac:spMkLst>
        </pc:spChg>
        <pc:spChg chg="add">
          <ac:chgData name="Vasu Kalariya" userId="d2eabddfe70d6a7a" providerId="Windows Live" clId="Web-{D9D882C6-A160-4FC1-A5DE-6CA0B40DE23C}" dt="2021-05-11T09:07:01.916" v="7"/>
          <ac:spMkLst>
            <pc:docMk/>
            <pc:sldMk cId="280605499" sldId="258"/>
            <ac:spMk id="15" creationId="{472E3A19-F5D5-48FC-BB9C-48C2F68F598B}"/>
          </ac:spMkLst>
        </pc:spChg>
        <pc:spChg chg="add">
          <ac:chgData name="Vasu Kalariya" userId="d2eabddfe70d6a7a" providerId="Windows Live" clId="Web-{D9D882C6-A160-4FC1-A5DE-6CA0B40DE23C}" dt="2021-05-11T09:07:01.916" v="7"/>
          <ac:spMkLst>
            <pc:docMk/>
            <pc:sldMk cId="280605499" sldId="258"/>
            <ac:spMk id="17" creationId="{7A62E32F-BB65-43A8-8EB5-92346890E549}"/>
          </ac:spMkLst>
        </pc:spChg>
        <pc:spChg chg="add">
          <ac:chgData name="Vasu Kalariya" userId="d2eabddfe70d6a7a" providerId="Windows Live" clId="Web-{D9D882C6-A160-4FC1-A5DE-6CA0B40DE23C}" dt="2021-05-11T09:07:01.916" v="7"/>
          <ac:spMkLst>
            <pc:docMk/>
            <pc:sldMk cId="280605499" sldId="258"/>
            <ac:spMk id="19" creationId="{14E91B64-9FCC-451E-AFB4-A827D6329367}"/>
          </ac:spMkLst>
        </pc:spChg>
      </pc:sldChg>
      <pc:sldChg chg="addSp delSp modSp mod setBg">
        <pc:chgData name="Vasu Kalariya" userId="d2eabddfe70d6a7a" providerId="Windows Live" clId="Web-{D9D882C6-A160-4FC1-A5DE-6CA0B40DE23C}" dt="2021-05-11T09:06:42.712" v="4"/>
        <pc:sldMkLst>
          <pc:docMk/>
          <pc:sldMk cId="3591975927" sldId="262"/>
        </pc:sldMkLst>
        <pc:spChg chg="mod">
          <ac:chgData name="Vasu Kalariya" userId="d2eabddfe70d6a7a" providerId="Windows Live" clId="Web-{D9D882C6-A160-4FC1-A5DE-6CA0B40DE23C}" dt="2021-05-11T09:06:42.712" v="4"/>
          <ac:spMkLst>
            <pc:docMk/>
            <pc:sldMk cId="3591975927" sldId="262"/>
            <ac:spMk id="2" creationId="{A594FED6-1545-420D-AD6A-90CF2E22D1D5}"/>
          </ac:spMkLst>
        </pc:spChg>
        <pc:spChg chg="mod ord">
          <ac:chgData name="Vasu Kalariya" userId="d2eabddfe70d6a7a" providerId="Windows Live" clId="Web-{D9D882C6-A160-4FC1-A5DE-6CA0B40DE23C}" dt="2021-05-11T09:06:42.712" v="4"/>
          <ac:spMkLst>
            <pc:docMk/>
            <pc:sldMk cId="3591975927" sldId="262"/>
            <ac:spMk id="3" creationId="{C37DE3D0-5BD7-467B-BD8F-354C5758ABBA}"/>
          </ac:spMkLst>
        </pc:spChg>
        <pc:spChg chg="mod">
          <ac:chgData name="Vasu Kalariya" userId="d2eabddfe70d6a7a" providerId="Windows Live" clId="Web-{D9D882C6-A160-4FC1-A5DE-6CA0B40DE23C}" dt="2021-05-11T09:06:42.712" v="4"/>
          <ac:spMkLst>
            <pc:docMk/>
            <pc:sldMk cId="3591975927" sldId="262"/>
            <ac:spMk id="4" creationId="{F346D8FD-A70A-4CF7-A5E5-F89312BA99AC}"/>
          </ac:spMkLst>
        </pc:spChg>
        <pc:spChg chg="add">
          <ac:chgData name="Vasu Kalariya" userId="d2eabddfe70d6a7a" providerId="Windows Live" clId="Web-{D9D882C6-A160-4FC1-A5DE-6CA0B40DE23C}" dt="2021-05-11T09:06:42.712" v="4"/>
          <ac:spMkLst>
            <pc:docMk/>
            <pc:sldMk cId="3591975927" sldId="262"/>
            <ac:spMk id="6" creationId="{429917F3-0560-4C6F-B265-458B218C4B87}"/>
          </ac:spMkLst>
        </pc:spChg>
        <pc:spChg chg="add del">
          <ac:chgData name="Vasu Kalariya" userId="d2eabddfe70d6a7a" providerId="Windows Live" clId="Web-{D9D882C6-A160-4FC1-A5DE-6CA0B40DE23C}" dt="2021-05-11T09:06:42.712" v="3"/>
          <ac:spMkLst>
            <pc:docMk/>
            <pc:sldMk cId="3591975927" sldId="262"/>
            <ac:spMk id="9" creationId="{B775CD93-9DF2-48CB-9F57-1BCA9A46C7FA}"/>
          </ac:spMkLst>
        </pc:spChg>
        <pc:spChg chg="add del">
          <ac:chgData name="Vasu Kalariya" userId="d2eabddfe70d6a7a" providerId="Windows Live" clId="Web-{D9D882C6-A160-4FC1-A5DE-6CA0B40DE23C}" dt="2021-05-11T09:06:42.712" v="3"/>
          <ac:spMkLst>
            <pc:docMk/>
            <pc:sldMk cId="3591975927" sldId="262"/>
            <ac:spMk id="11" creationId="{6166C6D1-23AC-49C4-BA07-238E4E9F8CEB}"/>
          </ac:spMkLst>
        </pc:spChg>
        <pc:spChg chg="add del">
          <ac:chgData name="Vasu Kalariya" userId="d2eabddfe70d6a7a" providerId="Windows Live" clId="Web-{D9D882C6-A160-4FC1-A5DE-6CA0B40DE23C}" dt="2021-05-11T09:06:42.712" v="3"/>
          <ac:spMkLst>
            <pc:docMk/>
            <pc:sldMk cId="3591975927" sldId="262"/>
            <ac:spMk id="13" creationId="{E186B68C-84BC-4A6E-99D1-EE87483C1349}"/>
          </ac:spMkLst>
        </pc:spChg>
        <pc:spChg chg="add del">
          <ac:chgData name="Vasu Kalariya" userId="d2eabddfe70d6a7a" providerId="Windows Live" clId="Web-{D9D882C6-A160-4FC1-A5DE-6CA0B40DE23C}" dt="2021-05-11T09:06:42.712" v="3"/>
          <ac:spMkLst>
            <pc:docMk/>
            <pc:sldMk cId="3591975927" sldId="262"/>
            <ac:spMk id="15" creationId="{1C091803-41C2-48E0-9228-5148460C7479}"/>
          </ac:spMkLst>
        </pc:spChg>
        <pc:grpChg chg="add">
          <ac:chgData name="Vasu Kalariya" userId="d2eabddfe70d6a7a" providerId="Windows Live" clId="Web-{D9D882C6-A160-4FC1-A5DE-6CA0B40DE23C}" dt="2021-05-11T09:06:42.712" v="4"/>
          <ac:grpSpMkLst>
            <pc:docMk/>
            <pc:sldMk cId="3591975927" sldId="262"/>
            <ac:grpSpMk id="7" creationId="{AA39BAE7-7EB8-4E22-BCBB-F00F514DB7EA}"/>
          </ac:grpSpMkLst>
        </pc:grpChg>
      </pc:sldChg>
      <pc:sldChg chg="addSp modSp mod setBg">
        <pc:chgData name="Vasu Kalariya" userId="d2eabddfe70d6a7a" providerId="Windows Live" clId="Web-{D9D882C6-A160-4FC1-A5DE-6CA0B40DE23C}" dt="2021-05-11T09:15:02.221" v="50"/>
        <pc:sldMkLst>
          <pc:docMk/>
          <pc:sldMk cId="1116448932" sldId="273"/>
        </pc:sldMkLst>
        <pc:spChg chg="mod">
          <ac:chgData name="Vasu Kalariya" userId="d2eabddfe70d6a7a" providerId="Windows Live" clId="Web-{D9D882C6-A160-4FC1-A5DE-6CA0B40DE23C}" dt="2021-05-11T09:15:02.221" v="50"/>
          <ac:spMkLst>
            <pc:docMk/>
            <pc:sldMk cId="1116448932" sldId="273"/>
            <ac:spMk id="2" creationId="{41594769-224D-4DE3-A56D-AEA7C6C63286}"/>
          </ac:spMkLst>
        </pc:spChg>
        <pc:spChg chg="mod">
          <ac:chgData name="Vasu Kalariya" userId="d2eabddfe70d6a7a" providerId="Windows Live" clId="Web-{D9D882C6-A160-4FC1-A5DE-6CA0B40DE23C}" dt="2021-05-11T09:15:02.221" v="50"/>
          <ac:spMkLst>
            <pc:docMk/>
            <pc:sldMk cId="1116448932" sldId="273"/>
            <ac:spMk id="3" creationId="{9F786952-B8C7-4972-8817-EA7DA7248A6A}"/>
          </ac:spMkLst>
        </pc:spChg>
        <pc:spChg chg="add">
          <ac:chgData name="Vasu Kalariya" userId="d2eabddfe70d6a7a" providerId="Windows Live" clId="Web-{D9D882C6-A160-4FC1-A5DE-6CA0B40DE23C}" dt="2021-05-11T09:15:02.221" v="50"/>
          <ac:spMkLst>
            <pc:docMk/>
            <pc:sldMk cId="1116448932" sldId="273"/>
            <ac:spMk id="10" creationId="{A3363022-C969-41E9-8EB2-E4C94908C1FA}"/>
          </ac:spMkLst>
        </pc:spChg>
        <pc:spChg chg="add">
          <ac:chgData name="Vasu Kalariya" userId="d2eabddfe70d6a7a" providerId="Windows Live" clId="Web-{D9D882C6-A160-4FC1-A5DE-6CA0B40DE23C}" dt="2021-05-11T09:15:02.221" v="50"/>
          <ac:spMkLst>
            <pc:docMk/>
            <pc:sldMk cId="1116448932" sldId="273"/>
            <ac:spMk id="12" creationId="{8D1AD6B3-BE88-4CEB-BA17-790657CC4729}"/>
          </ac:spMkLst>
        </pc:spChg>
        <pc:grpChg chg="add">
          <ac:chgData name="Vasu Kalariya" userId="d2eabddfe70d6a7a" providerId="Windows Live" clId="Web-{D9D882C6-A160-4FC1-A5DE-6CA0B40DE23C}" dt="2021-05-11T09:15:02.221" v="50"/>
          <ac:grpSpMkLst>
            <pc:docMk/>
            <pc:sldMk cId="1116448932" sldId="273"/>
            <ac:grpSpMk id="14" creationId="{89D1390B-7E13-4B4F-9CB2-391063412E54}"/>
          </ac:grpSpMkLst>
        </pc:grpChg>
        <pc:picChg chg="add">
          <ac:chgData name="Vasu Kalariya" userId="d2eabddfe70d6a7a" providerId="Windows Live" clId="Web-{D9D882C6-A160-4FC1-A5DE-6CA0B40DE23C}" dt="2021-05-11T09:15:02.221" v="50"/>
          <ac:picMkLst>
            <pc:docMk/>
            <pc:sldMk cId="1116448932" sldId="273"/>
            <ac:picMk id="7" creationId="{8F2AD2FF-E30D-44C2-A5B4-C521A2109F26}"/>
          </ac:picMkLst>
        </pc:picChg>
      </pc:sldChg>
      <pc:sldChg chg="addSp delSp modSp mod setBg">
        <pc:chgData name="Vasu Kalariya" userId="d2eabddfe70d6a7a" providerId="Windows Live" clId="Web-{D9D882C6-A160-4FC1-A5DE-6CA0B40DE23C}" dt="2021-05-11T09:12:28.093" v="35"/>
        <pc:sldMkLst>
          <pc:docMk/>
          <pc:sldMk cId="1598786749" sldId="283"/>
        </pc:sldMkLst>
        <pc:spChg chg="mod">
          <ac:chgData name="Vasu Kalariya" userId="d2eabddfe70d6a7a" providerId="Windows Live" clId="Web-{D9D882C6-A160-4FC1-A5DE-6CA0B40DE23C}" dt="2021-05-11T09:12:28.093" v="35"/>
          <ac:spMkLst>
            <pc:docMk/>
            <pc:sldMk cId="1598786749" sldId="283"/>
            <ac:spMk id="14" creationId="{E9732C93-B59C-4C7D-BF76-1299A9C10214}"/>
          </ac:spMkLst>
        </pc:spChg>
        <pc:spChg chg="mod ord">
          <ac:chgData name="Vasu Kalariya" userId="d2eabddfe70d6a7a" providerId="Windows Live" clId="Web-{D9D882C6-A160-4FC1-A5DE-6CA0B40DE23C}" dt="2021-05-11T09:12:28.093" v="35"/>
          <ac:spMkLst>
            <pc:docMk/>
            <pc:sldMk cId="1598786749" sldId="283"/>
            <ac:spMk id="18" creationId="{0A2E22AE-F063-46AA-A5CB-0865DDB44BF0}"/>
          </ac:spMkLst>
        </pc:spChg>
        <pc:spChg chg="add">
          <ac:chgData name="Vasu Kalariya" userId="d2eabddfe70d6a7a" providerId="Windows Live" clId="Web-{D9D882C6-A160-4FC1-A5DE-6CA0B40DE23C}" dt="2021-05-11T09:12:28.093" v="35"/>
          <ac:spMkLst>
            <pc:docMk/>
            <pc:sldMk cId="1598786749" sldId="283"/>
            <ac:spMk id="23" creationId="{33E72FA3-BD00-444A-AD9B-E6C3D069CDE3}"/>
          </ac:spMkLst>
        </pc:spChg>
        <pc:spChg chg="add del">
          <ac:chgData name="Vasu Kalariya" userId="d2eabddfe70d6a7a" providerId="Windows Live" clId="Web-{D9D882C6-A160-4FC1-A5DE-6CA0B40DE23C}" dt="2021-05-11T09:12:14.406" v="34"/>
          <ac:spMkLst>
            <pc:docMk/>
            <pc:sldMk cId="1598786749" sldId="283"/>
            <ac:spMk id="26" creationId="{33E72FA3-BD00-444A-AD9B-E6C3D069CDE3}"/>
          </ac:spMkLst>
        </pc:spChg>
        <pc:picChg chg="mod ord">
          <ac:chgData name="Vasu Kalariya" userId="d2eabddfe70d6a7a" providerId="Windows Live" clId="Web-{D9D882C6-A160-4FC1-A5DE-6CA0B40DE23C}" dt="2021-05-11T09:12:28.093" v="35"/>
          <ac:picMkLst>
            <pc:docMk/>
            <pc:sldMk cId="1598786749" sldId="283"/>
            <ac:picMk id="2" creationId="{9E90DA3B-C0E2-413D-A463-B1A1D3232DFB}"/>
          </ac:picMkLst>
        </pc:picChg>
        <pc:picChg chg="mod">
          <ac:chgData name="Vasu Kalariya" userId="d2eabddfe70d6a7a" providerId="Windows Live" clId="Web-{D9D882C6-A160-4FC1-A5DE-6CA0B40DE23C}" dt="2021-05-11T09:12:28.093" v="35"/>
          <ac:picMkLst>
            <pc:docMk/>
            <pc:sldMk cId="1598786749" sldId="283"/>
            <ac:picMk id="3" creationId="{E21295E9-78A4-4DEE-9301-693090DA56C7}"/>
          </ac:picMkLst>
        </pc:picChg>
        <pc:picChg chg="mod">
          <ac:chgData name="Vasu Kalariya" userId="d2eabddfe70d6a7a" providerId="Windows Live" clId="Web-{D9D882C6-A160-4FC1-A5DE-6CA0B40DE23C}" dt="2021-05-11T09:12:28.093" v="35"/>
          <ac:picMkLst>
            <pc:docMk/>
            <pc:sldMk cId="1598786749" sldId="283"/>
            <ac:picMk id="6" creationId="{843047B7-5FBF-4C45-85F4-18B9BA4C21DB}"/>
          </ac:picMkLst>
        </pc:picChg>
        <pc:picChg chg="mod">
          <ac:chgData name="Vasu Kalariya" userId="d2eabddfe70d6a7a" providerId="Windows Live" clId="Web-{D9D882C6-A160-4FC1-A5DE-6CA0B40DE23C}" dt="2021-05-11T09:12:28.093" v="35"/>
          <ac:picMkLst>
            <pc:docMk/>
            <pc:sldMk cId="1598786749" sldId="283"/>
            <ac:picMk id="19" creationId="{E43F057C-1DC5-4B63-8415-F4BB37BEFB2C}"/>
          </ac:picMkLst>
        </pc:picChg>
        <pc:picChg chg="mod ord">
          <ac:chgData name="Vasu Kalariya" userId="d2eabddfe70d6a7a" providerId="Windows Live" clId="Web-{D9D882C6-A160-4FC1-A5DE-6CA0B40DE23C}" dt="2021-05-11T09:12:28.093" v="35"/>
          <ac:picMkLst>
            <pc:docMk/>
            <pc:sldMk cId="1598786749" sldId="283"/>
            <ac:picMk id="20" creationId="{F49B7621-5DF7-4FAE-8EDB-7BAADD850758}"/>
          </ac:picMkLst>
        </pc:picChg>
        <pc:picChg chg="mod">
          <ac:chgData name="Vasu Kalariya" userId="d2eabddfe70d6a7a" providerId="Windows Live" clId="Web-{D9D882C6-A160-4FC1-A5DE-6CA0B40DE23C}" dt="2021-05-11T09:12:28.093" v="35"/>
          <ac:picMkLst>
            <pc:docMk/>
            <pc:sldMk cId="1598786749" sldId="283"/>
            <ac:picMk id="21" creationId="{A5767698-2100-4AD1-8BC4-90EA918F3F5C}"/>
          </ac:picMkLst>
        </pc:picChg>
      </pc:sldChg>
      <pc:sldChg chg="addSp modSp mod setBg">
        <pc:chgData name="Vasu Kalariya" userId="d2eabddfe70d6a7a" providerId="Windows Live" clId="Web-{D9D882C6-A160-4FC1-A5DE-6CA0B40DE23C}" dt="2021-05-11T09:10:01.809" v="27" actId="1076"/>
        <pc:sldMkLst>
          <pc:docMk/>
          <pc:sldMk cId="1331458597" sldId="289"/>
        </pc:sldMkLst>
        <pc:spChg chg="mod">
          <ac:chgData name="Vasu Kalariya" userId="d2eabddfe70d6a7a" providerId="Windows Live" clId="Web-{D9D882C6-A160-4FC1-A5DE-6CA0B40DE23C}" dt="2021-05-11T09:09:52.934" v="26"/>
          <ac:spMkLst>
            <pc:docMk/>
            <pc:sldMk cId="1331458597" sldId="289"/>
            <ac:spMk id="2" creationId="{F7F7A83E-CA29-4DA1-B28B-8641498C1F4D}"/>
          </ac:spMkLst>
        </pc:spChg>
        <pc:spChg chg="mod">
          <ac:chgData name="Vasu Kalariya" userId="d2eabddfe70d6a7a" providerId="Windows Live" clId="Web-{D9D882C6-A160-4FC1-A5DE-6CA0B40DE23C}" dt="2021-05-11T09:10:01.809" v="27" actId="1076"/>
          <ac:spMkLst>
            <pc:docMk/>
            <pc:sldMk cId="1331458597" sldId="289"/>
            <ac:spMk id="3" creationId="{CC0BC5F7-C70D-4244-9941-1E6A4CA53B24}"/>
          </ac:spMkLst>
        </pc:spChg>
        <pc:spChg chg="mod">
          <ac:chgData name="Vasu Kalariya" userId="d2eabddfe70d6a7a" providerId="Windows Live" clId="Web-{D9D882C6-A160-4FC1-A5DE-6CA0B40DE23C}" dt="2021-05-11T09:09:52.934" v="26"/>
          <ac:spMkLst>
            <pc:docMk/>
            <pc:sldMk cId="1331458597" sldId="289"/>
            <ac:spMk id="4" creationId="{B78E4529-24D6-42C5-B107-F2FA135CBDDD}"/>
          </ac:spMkLst>
        </pc:spChg>
        <pc:spChg chg="add">
          <ac:chgData name="Vasu Kalariya" userId="d2eabddfe70d6a7a" providerId="Windows Live" clId="Web-{D9D882C6-A160-4FC1-A5DE-6CA0B40DE23C}" dt="2021-05-11T09:09:52.934" v="26"/>
          <ac:spMkLst>
            <pc:docMk/>
            <pc:sldMk cId="1331458597" sldId="289"/>
            <ac:spMk id="9" creationId="{827B839B-9ADE-406B-8590-F1CAEDED45A1}"/>
          </ac:spMkLst>
        </pc:spChg>
        <pc:spChg chg="add">
          <ac:chgData name="Vasu Kalariya" userId="d2eabddfe70d6a7a" providerId="Windows Live" clId="Web-{D9D882C6-A160-4FC1-A5DE-6CA0B40DE23C}" dt="2021-05-11T09:09:52.934" v="26"/>
          <ac:spMkLst>
            <pc:docMk/>
            <pc:sldMk cId="1331458597" sldId="289"/>
            <ac:spMk id="11" creationId="{CFE45BF0-46DB-408C-B5F7-7B11716805D4}"/>
          </ac:spMkLst>
        </pc:spChg>
        <pc:spChg chg="add">
          <ac:chgData name="Vasu Kalariya" userId="d2eabddfe70d6a7a" providerId="Windows Live" clId="Web-{D9D882C6-A160-4FC1-A5DE-6CA0B40DE23C}" dt="2021-05-11T09:09:52.934" v="26"/>
          <ac:spMkLst>
            <pc:docMk/>
            <pc:sldMk cId="1331458597" sldId="289"/>
            <ac:spMk id="13" creationId="{2AEBC8F2-97B1-41B4-93F1-2D289E197FBA}"/>
          </ac:spMkLst>
        </pc:spChg>
        <pc:spChg chg="add">
          <ac:chgData name="Vasu Kalariya" userId="d2eabddfe70d6a7a" providerId="Windows Live" clId="Web-{D9D882C6-A160-4FC1-A5DE-6CA0B40DE23C}" dt="2021-05-11T09:09:52.934" v="26"/>
          <ac:spMkLst>
            <pc:docMk/>
            <pc:sldMk cId="1331458597" sldId="289"/>
            <ac:spMk id="15" creationId="{472E3A19-F5D5-48FC-BB9C-48C2F68F598B}"/>
          </ac:spMkLst>
        </pc:spChg>
        <pc:spChg chg="add">
          <ac:chgData name="Vasu Kalariya" userId="d2eabddfe70d6a7a" providerId="Windows Live" clId="Web-{D9D882C6-A160-4FC1-A5DE-6CA0B40DE23C}" dt="2021-05-11T09:09:52.934" v="26"/>
          <ac:spMkLst>
            <pc:docMk/>
            <pc:sldMk cId="1331458597" sldId="289"/>
            <ac:spMk id="17" creationId="{7A62E32F-BB65-43A8-8EB5-92346890E549}"/>
          </ac:spMkLst>
        </pc:spChg>
        <pc:spChg chg="add">
          <ac:chgData name="Vasu Kalariya" userId="d2eabddfe70d6a7a" providerId="Windows Live" clId="Web-{D9D882C6-A160-4FC1-A5DE-6CA0B40DE23C}" dt="2021-05-11T09:09:52.934" v="26"/>
          <ac:spMkLst>
            <pc:docMk/>
            <pc:sldMk cId="1331458597" sldId="289"/>
            <ac:spMk id="19" creationId="{14E91B64-9FCC-451E-AFB4-A827D6329367}"/>
          </ac:spMkLst>
        </pc:spChg>
      </pc:sldChg>
      <pc:sldChg chg="addSp modSp mod setBg">
        <pc:chgData name="Vasu Kalariya" userId="d2eabddfe70d6a7a" providerId="Windows Live" clId="Web-{D9D882C6-A160-4FC1-A5DE-6CA0B40DE23C}" dt="2021-05-11T09:14:14.861" v="44" actId="14100"/>
        <pc:sldMkLst>
          <pc:docMk/>
          <pc:sldMk cId="861831205" sldId="300"/>
        </pc:sldMkLst>
        <pc:spChg chg="mod">
          <ac:chgData name="Vasu Kalariya" userId="d2eabddfe70d6a7a" providerId="Windows Live" clId="Web-{D9D882C6-A160-4FC1-A5DE-6CA0B40DE23C}" dt="2021-05-11T09:13:54.970" v="40"/>
          <ac:spMkLst>
            <pc:docMk/>
            <pc:sldMk cId="861831205" sldId="300"/>
            <ac:spMk id="2" creationId="{91F0B3E5-7CA7-42A5-9D31-3CC730445967}"/>
          </ac:spMkLst>
        </pc:spChg>
        <pc:spChg chg="mod">
          <ac:chgData name="Vasu Kalariya" userId="d2eabddfe70d6a7a" providerId="Windows Live" clId="Web-{D9D882C6-A160-4FC1-A5DE-6CA0B40DE23C}" dt="2021-05-11T09:13:54.970" v="40"/>
          <ac:spMkLst>
            <pc:docMk/>
            <pc:sldMk cId="861831205" sldId="300"/>
            <ac:spMk id="3" creationId="{C92EFCA0-5E96-432F-B9F9-9093CFCB8028}"/>
          </ac:spMkLst>
        </pc:spChg>
        <pc:spChg chg="mod ord">
          <ac:chgData name="Vasu Kalariya" userId="d2eabddfe70d6a7a" providerId="Windows Live" clId="Web-{D9D882C6-A160-4FC1-A5DE-6CA0B40DE23C}" dt="2021-05-11T09:13:54.970" v="40"/>
          <ac:spMkLst>
            <pc:docMk/>
            <pc:sldMk cId="861831205" sldId="300"/>
            <ac:spMk id="4" creationId="{5BE94FD7-251D-4A3F-831B-6B42FAD428E3}"/>
          </ac:spMkLst>
        </pc:spChg>
        <pc:spChg chg="add">
          <ac:chgData name="Vasu Kalariya" userId="d2eabddfe70d6a7a" providerId="Windows Live" clId="Web-{D9D882C6-A160-4FC1-A5DE-6CA0B40DE23C}" dt="2021-05-11T09:13:54.970" v="40"/>
          <ac:spMkLst>
            <pc:docMk/>
            <pc:sldMk cId="861831205" sldId="300"/>
            <ac:spMk id="9" creationId="{DD38EE57-B708-47C9-A4A4-E25F09FAB029}"/>
          </ac:spMkLst>
        </pc:spChg>
        <pc:grpChg chg="add">
          <ac:chgData name="Vasu Kalariya" userId="d2eabddfe70d6a7a" providerId="Windows Live" clId="Web-{D9D882C6-A160-4FC1-A5DE-6CA0B40DE23C}" dt="2021-05-11T09:13:54.970" v="40"/>
          <ac:grpSpMkLst>
            <pc:docMk/>
            <pc:sldMk cId="861831205" sldId="300"/>
            <ac:grpSpMk id="11" creationId="{57A28182-58A5-4DBB-8F64-BD944BCA8154}"/>
          </ac:grpSpMkLst>
        </pc:grpChg>
        <pc:picChg chg="mod">
          <ac:chgData name="Vasu Kalariya" userId="d2eabddfe70d6a7a" providerId="Windows Live" clId="Web-{D9D882C6-A160-4FC1-A5DE-6CA0B40DE23C}" dt="2021-05-11T09:14:14.861" v="44" actId="14100"/>
          <ac:picMkLst>
            <pc:docMk/>
            <pc:sldMk cId="861831205" sldId="300"/>
            <ac:picMk id="5" creationId="{CFF26329-3CC5-489F-A95E-E19DABECF3FB}"/>
          </ac:picMkLst>
        </pc:picChg>
      </pc:sldChg>
      <pc:sldChg chg="addSp delSp modSp mod setBg">
        <pc:chgData name="Vasu Kalariya" userId="d2eabddfe70d6a7a" providerId="Windows Live" clId="Web-{D9D882C6-A160-4FC1-A5DE-6CA0B40DE23C}" dt="2021-05-11T09:10:39.716" v="30"/>
        <pc:sldMkLst>
          <pc:docMk/>
          <pc:sldMk cId="3582376128" sldId="301"/>
        </pc:sldMkLst>
        <pc:spChg chg="mod">
          <ac:chgData name="Vasu Kalariya" userId="d2eabddfe70d6a7a" providerId="Windows Live" clId="Web-{D9D882C6-A160-4FC1-A5DE-6CA0B40DE23C}" dt="2021-05-11T09:10:39.716" v="30"/>
          <ac:spMkLst>
            <pc:docMk/>
            <pc:sldMk cId="3582376128" sldId="301"/>
            <ac:spMk id="3" creationId="{CAF2E5E5-4BE4-4F06-AAFA-DF166A648051}"/>
          </ac:spMkLst>
        </pc:spChg>
        <pc:spChg chg="mod">
          <ac:chgData name="Vasu Kalariya" userId="d2eabddfe70d6a7a" providerId="Windows Live" clId="Web-{D9D882C6-A160-4FC1-A5DE-6CA0B40DE23C}" dt="2021-05-11T09:10:39.716" v="30"/>
          <ac:spMkLst>
            <pc:docMk/>
            <pc:sldMk cId="3582376128" sldId="301"/>
            <ac:spMk id="5" creationId="{6A569A6D-4C6C-408D-924F-C8B3CCDCC93B}"/>
          </ac:spMkLst>
        </pc:spChg>
        <pc:spChg chg="mod">
          <ac:chgData name="Vasu Kalariya" userId="d2eabddfe70d6a7a" providerId="Windows Live" clId="Web-{D9D882C6-A160-4FC1-A5DE-6CA0B40DE23C}" dt="2021-05-11T09:10:39.716" v="30"/>
          <ac:spMkLst>
            <pc:docMk/>
            <pc:sldMk cId="3582376128" sldId="301"/>
            <ac:spMk id="6" creationId="{EF1A200D-A9E1-438A-B7D9-D34D714F2E91}"/>
          </ac:spMkLst>
        </pc:spChg>
        <pc:spChg chg="mod ord">
          <ac:chgData name="Vasu Kalariya" userId="d2eabddfe70d6a7a" providerId="Windows Live" clId="Web-{D9D882C6-A160-4FC1-A5DE-6CA0B40DE23C}" dt="2021-05-11T09:10:39.716" v="30"/>
          <ac:spMkLst>
            <pc:docMk/>
            <pc:sldMk cId="3582376128" sldId="301"/>
            <ac:spMk id="8" creationId="{774AD45F-8631-4BDE-BA6C-B0559B65C4B1}"/>
          </ac:spMkLst>
        </pc:spChg>
        <pc:spChg chg="add">
          <ac:chgData name="Vasu Kalariya" userId="d2eabddfe70d6a7a" providerId="Windows Live" clId="Web-{D9D882C6-A160-4FC1-A5DE-6CA0B40DE23C}" dt="2021-05-11T09:10:39.716" v="30"/>
          <ac:spMkLst>
            <pc:docMk/>
            <pc:sldMk cId="3582376128" sldId="301"/>
            <ac:spMk id="11" creationId="{5E39A796-BE83-48B1-B33F-35C4A32AAB57}"/>
          </ac:spMkLst>
        </pc:spChg>
        <pc:spChg chg="add">
          <ac:chgData name="Vasu Kalariya" userId="d2eabddfe70d6a7a" providerId="Windows Live" clId="Web-{D9D882C6-A160-4FC1-A5DE-6CA0B40DE23C}" dt="2021-05-11T09:10:39.716" v="30"/>
          <ac:spMkLst>
            <pc:docMk/>
            <pc:sldMk cId="3582376128" sldId="301"/>
            <ac:spMk id="12" creationId="{72F84B47-E267-4194-8194-831DB7B5547F}"/>
          </ac:spMkLst>
        </pc:spChg>
        <pc:spChg chg="add del">
          <ac:chgData name="Vasu Kalariya" userId="d2eabddfe70d6a7a" providerId="Windows Live" clId="Web-{D9D882C6-A160-4FC1-A5DE-6CA0B40DE23C}" dt="2021-05-11T09:10:39.701" v="29"/>
          <ac:spMkLst>
            <pc:docMk/>
            <pc:sldMk cId="3582376128" sldId="301"/>
            <ac:spMk id="13" creationId="{F4C0B10B-D2C4-4A54-AFAD-3D27DF88BB37}"/>
          </ac:spMkLst>
        </pc:spChg>
        <pc:grpChg chg="add del">
          <ac:chgData name="Vasu Kalariya" userId="d2eabddfe70d6a7a" providerId="Windows Live" clId="Web-{D9D882C6-A160-4FC1-A5DE-6CA0B40DE23C}" dt="2021-05-11T09:10:39.701" v="29"/>
          <ac:grpSpMkLst>
            <pc:docMk/>
            <pc:sldMk cId="3582376128" sldId="301"/>
            <ac:grpSpMk id="15" creationId="{B6BADB90-C74B-40D6-86DC-503F65FCE8DC}"/>
          </ac:grpSpMkLst>
        </pc:grpChg>
        <pc:picChg chg="mod ord">
          <ac:chgData name="Vasu Kalariya" userId="d2eabddfe70d6a7a" providerId="Windows Live" clId="Web-{D9D882C6-A160-4FC1-A5DE-6CA0B40DE23C}" dt="2021-05-11T09:10:39.716" v="30"/>
          <ac:picMkLst>
            <pc:docMk/>
            <pc:sldMk cId="3582376128" sldId="301"/>
            <ac:picMk id="2" creationId="{F5EB867C-033A-4476-BD58-FD2D510E7C52}"/>
          </ac:picMkLst>
        </pc:picChg>
      </pc:sldChg>
      <pc:sldChg chg="addSp delSp modSp mod setBg">
        <pc:chgData name="Vasu Kalariya" userId="d2eabddfe70d6a7a" providerId="Windows Live" clId="Web-{D9D882C6-A160-4FC1-A5DE-6CA0B40DE23C}" dt="2021-05-11T09:13:22.829" v="39" actId="14100"/>
        <pc:sldMkLst>
          <pc:docMk/>
          <pc:sldMk cId="2487200889" sldId="302"/>
        </pc:sldMkLst>
        <pc:spChg chg="mod">
          <ac:chgData name="Vasu Kalariya" userId="d2eabddfe70d6a7a" providerId="Windows Live" clId="Web-{D9D882C6-A160-4FC1-A5DE-6CA0B40DE23C}" dt="2021-05-11T09:13:05.032" v="36"/>
          <ac:spMkLst>
            <pc:docMk/>
            <pc:sldMk cId="2487200889" sldId="302"/>
            <ac:spMk id="3" creationId="{654B67F3-4CA9-4C83-B08C-BEE742184646}"/>
          </ac:spMkLst>
        </pc:spChg>
        <pc:spChg chg="mod">
          <ac:chgData name="Vasu Kalariya" userId="d2eabddfe70d6a7a" providerId="Windows Live" clId="Web-{D9D882C6-A160-4FC1-A5DE-6CA0B40DE23C}" dt="2021-05-11T09:13:05.032" v="36"/>
          <ac:spMkLst>
            <pc:docMk/>
            <pc:sldMk cId="2487200889" sldId="302"/>
            <ac:spMk id="6" creationId="{1E1B26F0-C2AC-4F6E-B491-3F2F36FAA205}"/>
          </ac:spMkLst>
        </pc:spChg>
        <pc:spChg chg="mod">
          <ac:chgData name="Vasu Kalariya" userId="d2eabddfe70d6a7a" providerId="Windows Live" clId="Web-{D9D882C6-A160-4FC1-A5DE-6CA0B40DE23C}" dt="2021-05-11T09:13:05.032" v="36"/>
          <ac:spMkLst>
            <pc:docMk/>
            <pc:sldMk cId="2487200889" sldId="302"/>
            <ac:spMk id="7" creationId="{0DE219C7-0A1A-4B0E-9721-659279D243D3}"/>
          </ac:spMkLst>
        </pc:spChg>
        <pc:spChg chg="mod ord">
          <ac:chgData name="Vasu Kalariya" userId="d2eabddfe70d6a7a" providerId="Windows Live" clId="Web-{D9D882C6-A160-4FC1-A5DE-6CA0B40DE23C}" dt="2021-05-11T09:13:05.032" v="36"/>
          <ac:spMkLst>
            <pc:docMk/>
            <pc:sldMk cId="2487200889" sldId="302"/>
            <ac:spMk id="8" creationId="{1FE70011-D147-449F-8240-8A6CBE33DC89}"/>
          </ac:spMkLst>
        </pc:spChg>
        <pc:spChg chg="add">
          <ac:chgData name="Vasu Kalariya" userId="d2eabddfe70d6a7a" providerId="Windows Live" clId="Web-{D9D882C6-A160-4FC1-A5DE-6CA0B40DE23C}" dt="2021-05-11T09:13:05.032" v="36"/>
          <ac:spMkLst>
            <pc:docMk/>
            <pc:sldMk cId="2487200889" sldId="302"/>
            <ac:spMk id="10" creationId="{CEB41C5C-0F34-4DDA-9D7C-5E717F35F60C}"/>
          </ac:spMkLst>
        </pc:spChg>
        <pc:spChg chg="add del">
          <ac:chgData name="Vasu Kalariya" userId="d2eabddfe70d6a7a" providerId="Windows Live" clId="Web-{D9D882C6-A160-4FC1-A5DE-6CA0B40DE23C}" dt="2021-05-11T09:12:12.937" v="33"/>
          <ac:spMkLst>
            <pc:docMk/>
            <pc:sldMk cId="2487200889" sldId="302"/>
            <ac:spMk id="13" creationId="{F4C0B10B-D2C4-4A54-AFAD-3D27DF88BB37}"/>
          </ac:spMkLst>
        </pc:spChg>
        <pc:grpChg chg="add del">
          <ac:chgData name="Vasu Kalariya" userId="d2eabddfe70d6a7a" providerId="Windows Live" clId="Web-{D9D882C6-A160-4FC1-A5DE-6CA0B40DE23C}" dt="2021-05-11T09:12:12.937" v="33"/>
          <ac:grpSpMkLst>
            <pc:docMk/>
            <pc:sldMk cId="2487200889" sldId="302"/>
            <ac:grpSpMk id="15" creationId="{B6BADB90-C74B-40D6-86DC-503F65FCE8DC}"/>
          </ac:grpSpMkLst>
        </pc:grpChg>
        <pc:picChg chg="mod ord">
          <ac:chgData name="Vasu Kalariya" userId="d2eabddfe70d6a7a" providerId="Windows Live" clId="Web-{D9D882C6-A160-4FC1-A5DE-6CA0B40DE23C}" dt="2021-05-11T09:13:22.829" v="39" actId="14100"/>
          <ac:picMkLst>
            <pc:docMk/>
            <pc:sldMk cId="2487200889" sldId="302"/>
            <ac:picMk id="2" creationId="{F6F01BE8-F813-4C58-81FA-34204813C7AC}"/>
          </ac:picMkLst>
        </pc:picChg>
      </pc:sldChg>
      <pc:sldChg chg="addSp modSp mod setBg">
        <pc:chgData name="Vasu Kalariya" userId="d2eabddfe70d6a7a" providerId="Windows Live" clId="Web-{D9D882C6-A160-4FC1-A5DE-6CA0B40DE23C}" dt="2021-05-11T09:14:22.939" v="45"/>
        <pc:sldMkLst>
          <pc:docMk/>
          <pc:sldMk cId="1143977350" sldId="303"/>
        </pc:sldMkLst>
        <pc:spChg chg="mod">
          <ac:chgData name="Vasu Kalariya" userId="d2eabddfe70d6a7a" providerId="Windows Live" clId="Web-{D9D882C6-A160-4FC1-A5DE-6CA0B40DE23C}" dt="2021-05-11T09:14:22.939" v="45"/>
          <ac:spMkLst>
            <pc:docMk/>
            <pc:sldMk cId="1143977350" sldId="303"/>
            <ac:spMk id="2" creationId="{1C2FE274-5E8F-4C62-A61F-6ABDF2C212EC}"/>
          </ac:spMkLst>
        </pc:spChg>
        <pc:spChg chg="mod">
          <ac:chgData name="Vasu Kalariya" userId="d2eabddfe70d6a7a" providerId="Windows Live" clId="Web-{D9D882C6-A160-4FC1-A5DE-6CA0B40DE23C}" dt="2021-05-11T09:14:22.939" v="45"/>
          <ac:spMkLst>
            <pc:docMk/>
            <pc:sldMk cId="1143977350" sldId="303"/>
            <ac:spMk id="3" creationId="{46A11EEA-C473-43BB-8355-3F4B581C1F28}"/>
          </ac:spMkLst>
        </pc:spChg>
        <pc:spChg chg="mod">
          <ac:chgData name="Vasu Kalariya" userId="d2eabddfe70d6a7a" providerId="Windows Live" clId="Web-{D9D882C6-A160-4FC1-A5DE-6CA0B40DE23C}" dt="2021-05-11T09:14:22.939" v="45"/>
          <ac:spMkLst>
            <pc:docMk/>
            <pc:sldMk cId="1143977350" sldId="303"/>
            <ac:spMk id="4" creationId="{88951A02-DAD6-4732-828A-FF39AF838606}"/>
          </ac:spMkLst>
        </pc:spChg>
        <pc:spChg chg="mod">
          <ac:chgData name="Vasu Kalariya" userId="d2eabddfe70d6a7a" providerId="Windows Live" clId="Web-{D9D882C6-A160-4FC1-A5DE-6CA0B40DE23C}" dt="2021-05-11T09:14:22.939" v="45"/>
          <ac:spMkLst>
            <pc:docMk/>
            <pc:sldMk cId="1143977350" sldId="303"/>
            <ac:spMk id="5" creationId="{8ED88586-F298-476D-BDAA-71967E84BA8E}"/>
          </ac:spMkLst>
        </pc:spChg>
        <pc:spChg chg="add">
          <ac:chgData name="Vasu Kalariya" userId="d2eabddfe70d6a7a" providerId="Windows Live" clId="Web-{D9D882C6-A160-4FC1-A5DE-6CA0B40DE23C}" dt="2021-05-11T09:14:22.939" v="45"/>
          <ac:spMkLst>
            <pc:docMk/>
            <pc:sldMk cId="1143977350" sldId="303"/>
            <ac:spMk id="10" creationId="{827B839B-9ADE-406B-8590-F1CAEDED45A1}"/>
          </ac:spMkLst>
        </pc:spChg>
        <pc:spChg chg="add">
          <ac:chgData name="Vasu Kalariya" userId="d2eabddfe70d6a7a" providerId="Windows Live" clId="Web-{D9D882C6-A160-4FC1-A5DE-6CA0B40DE23C}" dt="2021-05-11T09:14:22.939" v="45"/>
          <ac:spMkLst>
            <pc:docMk/>
            <pc:sldMk cId="1143977350" sldId="303"/>
            <ac:spMk id="12" creationId="{CFE45BF0-46DB-408C-B5F7-7B11716805D4}"/>
          </ac:spMkLst>
        </pc:spChg>
        <pc:spChg chg="add">
          <ac:chgData name="Vasu Kalariya" userId="d2eabddfe70d6a7a" providerId="Windows Live" clId="Web-{D9D882C6-A160-4FC1-A5DE-6CA0B40DE23C}" dt="2021-05-11T09:14:22.939" v="45"/>
          <ac:spMkLst>
            <pc:docMk/>
            <pc:sldMk cId="1143977350" sldId="303"/>
            <ac:spMk id="14" creationId="{2AEBC8F2-97B1-41B4-93F1-2D289E197FBA}"/>
          </ac:spMkLst>
        </pc:spChg>
        <pc:spChg chg="add">
          <ac:chgData name="Vasu Kalariya" userId="d2eabddfe70d6a7a" providerId="Windows Live" clId="Web-{D9D882C6-A160-4FC1-A5DE-6CA0B40DE23C}" dt="2021-05-11T09:14:22.939" v="45"/>
          <ac:spMkLst>
            <pc:docMk/>
            <pc:sldMk cId="1143977350" sldId="303"/>
            <ac:spMk id="16" creationId="{472E3A19-F5D5-48FC-BB9C-48C2F68F598B}"/>
          </ac:spMkLst>
        </pc:spChg>
        <pc:spChg chg="add">
          <ac:chgData name="Vasu Kalariya" userId="d2eabddfe70d6a7a" providerId="Windows Live" clId="Web-{D9D882C6-A160-4FC1-A5DE-6CA0B40DE23C}" dt="2021-05-11T09:14:22.939" v="45"/>
          <ac:spMkLst>
            <pc:docMk/>
            <pc:sldMk cId="1143977350" sldId="303"/>
            <ac:spMk id="18" creationId="{7A62E32F-BB65-43A8-8EB5-92346890E549}"/>
          </ac:spMkLst>
        </pc:spChg>
        <pc:spChg chg="add">
          <ac:chgData name="Vasu Kalariya" userId="d2eabddfe70d6a7a" providerId="Windows Live" clId="Web-{D9D882C6-A160-4FC1-A5DE-6CA0B40DE23C}" dt="2021-05-11T09:14:22.939" v="45"/>
          <ac:spMkLst>
            <pc:docMk/>
            <pc:sldMk cId="1143977350" sldId="303"/>
            <ac:spMk id="20" creationId="{14E91B64-9FCC-451E-AFB4-A827D6329367}"/>
          </ac:spMkLst>
        </pc:spChg>
      </pc:sldChg>
      <pc:sldChg chg="addSp modSp mod setBg">
        <pc:chgData name="Vasu Kalariya" userId="d2eabddfe70d6a7a" providerId="Windows Live" clId="Web-{D9D882C6-A160-4FC1-A5DE-6CA0B40DE23C}" dt="2021-05-11T09:14:50.455" v="49" actId="1076"/>
        <pc:sldMkLst>
          <pc:docMk/>
          <pc:sldMk cId="3390674400" sldId="304"/>
        </pc:sldMkLst>
        <pc:spChg chg="mod">
          <ac:chgData name="Vasu Kalariya" userId="d2eabddfe70d6a7a" providerId="Windows Live" clId="Web-{D9D882C6-A160-4FC1-A5DE-6CA0B40DE23C}" dt="2021-05-11T09:14:32.299" v="46"/>
          <ac:spMkLst>
            <pc:docMk/>
            <pc:sldMk cId="3390674400" sldId="304"/>
            <ac:spMk id="2" creationId="{F6B17AA3-6F7B-48F4-876F-4423EBC85AB6}"/>
          </ac:spMkLst>
        </pc:spChg>
        <pc:spChg chg="mod">
          <ac:chgData name="Vasu Kalariya" userId="d2eabddfe70d6a7a" providerId="Windows Live" clId="Web-{D9D882C6-A160-4FC1-A5DE-6CA0B40DE23C}" dt="2021-05-11T09:14:50.455" v="49" actId="1076"/>
          <ac:spMkLst>
            <pc:docMk/>
            <pc:sldMk cId="3390674400" sldId="304"/>
            <ac:spMk id="3" creationId="{619EF346-6C58-4D39-9095-C5F641E60684}"/>
          </ac:spMkLst>
        </pc:spChg>
        <pc:spChg chg="mod">
          <ac:chgData name="Vasu Kalariya" userId="d2eabddfe70d6a7a" providerId="Windows Live" clId="Web-{D9D882C6-A160-4FC1-A5DE-6CA0B40DE23C}" dt="2021-05-11T09:14:32.299" v="46"/>
          <ac:spMkLst>
            <pc:docMk/>
            <pc:sldMk cId="3390674400" sldId="304"/>
            <ac:spMk id="4" creationId="{195A71E4-8DF5-402B-AB0A-E45057E9B08D}"/>
          </ac:spMkLst>
        </pc:spChg>
        <pc:spChg chg="mod">
          <ac:chgData name="Vasu Kalariya" userId="d2eabddfe70d6a7a" providerId="Windows Live" clId="Web-{D9D882C6-A160-4FC1-A5DE-6CA0B40DE23C}" dt="2021-05-11T09:14:32.299" v="46"/>
          <ac:spMkLst>
            <pc:docMk/>
            <pc:sldMk cId="3390674400" sldId="304"/>
            <ac:spMk id="5" creationId="{BDA119EA-E76D-4D8F-9520-04BF13300986}"/>
          </ac:spMkLst>
        </pc:spChg>
        <pc:spChg chg="add">
          <ac:chgData name="Vasu Kalariya" userId="d2eabddfe70d6a7a" providerId="Windows Live" clId="Web-{D9D882C6-A160-4FC1-A5DE-6CA0B40DE23C}" dt="2021-05-11T09:14:32.299" v="46"/>
          <ac:spMkLst>
            <pc:docMk/>
            <pc:sldMk cId="3390674400" sldId="304"/>
            <ac:spMk id="10" creationId="{827B839B-9ADE-406B-8590-F1CAEDED45A1}"/>
          </ac:spMkLst>
        </pc:spChg>
        <pc:spChg chg="add">
          <ac:chgData name="Vasu Kalariya" userId="d2eabddfe70d6a7a" providerId="Windows Live" clId="Web-{D9D882C6-A160-4FC1-A5DE-6CA0B40DE23C}" dt="2021-05-11T09:14:32.299" v="46"/>
          <ac:spMkLst>
            <pc:docMk/>
            <pc:sldMk cId="3390674400" sldId="304"/>
            <ac:spMk id="12" creationId="{CFE45BF0-46DB-408C-B5F7-7B11716805D4}"/>
          </ac:spMkLst>
        </pc:spChg>
        <pc:spChg chg="add">
          <ac:chgData name="Vasu Kalariya" userId="d2eabddfe70d6a7a" providerId="Windows Live" clId="Web-{D9D882C6-A160-4FC1-A5DE-6CA0B40DE23C}" dt="2021-05-11T09:14:32.299" v="46"/>
          <ac:spMkLst>
            <pc:docMk/>
            <pc:sldMk cId="3390674400" sldId="304"/>
            <ac:spMk id="14" creationId="{2AEBC8F2-97B1-41B4-93F1-2D289E197FBA}"/>
          </ac:spMkLst>
        </pc:spChg>
        <pc:spChg chg="add">
          <ac:chgData name="Vasu Kalariya" userId="d2eabddfe70d6a7a" providerId="Windows Live" clId="Web-{D9D882C6-A160-4FC1-A5DE-6CA0B40DE23C}" dt="2021-05-11T09:14:32.299" v="46"/>
          <ac:spMkLst>
            <pc:docMk/>
            <pc:sldMk cId="3390674400" sldId="304"/>
            <ac:spMk id="16" creationId="{472E3A19-F5D5-48FC-BB9C-48C2F68F598B}"/>
          </ac:spMkLst>
        </pc:spChg>
        <pc:spChg chg="add">
          <ac:chgData name="Vasu Kalariya" userId="d2eabddfe70d6a7a" providerId="Windows Live" clId="Web-{D9D882C6-A160-4FC1-A5DE-6CA0B40DE23C}" dt="2021-05-11T09:14:32.299" v="46"/>
          <ac:spMkLst>
            <pc:docMk/>
            <pc:sldMk cId="3390674400" sldId="304"/>
            <ac:spMk id="18" creationId="{7A62E32F-BB65-43A8-8EB5-92346890E549}"/>
          </ac:spMkLst>
        </pc:spChg>
        <pc:spChg chg="add">
          <ac:chgData name="Vasu Kalariya" userId="d2eabddfe70d6a7a" providerId="Windows Live" clId="Web-{D9D882C6-A160-4FC1-A5DE-6CA0B40DE23C}" dt="2021-05-11T09:14:32.299" v="46"/>
          <ac:spMkLst>
            <pc:docMk/>
            <pc:sldMk cId="3390674400" sldId="304"/>
            <ac:spMk id="20" creationId="{14E91B64-9FCC-451E-AFB4-A827D6329367}"/>
          </ac:spMkLst>
        </pc:spChg>
      </pc:sldChg>
      <pc:sldChg chg="addSp delSp modSp mod setBg">
        <pc:chgData name="Vasu Kalariya" userId="d2eabddfe70d6a7a" providerId="Windows Live" clId="Web-{D9D882C6-A160-4FC1-A5DE-6CA0B40DE23C}" dt="2021-05-11T09:08:01.604" v="14"/>
        <pc:sldMkLst>
          <pc:docMk/>
          <pc:sldMk cId="1307455647" sldId="305"/>
        </pc:sldMkLst>
        <pc:spChg chg="del mod ord">
          <ac:chgData name="Vasu Kalariya" userId="d2eabddfe70d6a7a" providerId="Windows Live" clId="Web-{D9D882C6-A160-4FC1-A5DE-6CA0B40DE23C}" dt="2021-05-11T09:08:01.604" v="14"/>
          <ac:spMkLst>
            <pc:docMk/>
            <pc:sldMk cId="1307455647" sldId="305"/>
            <ac:spMk id="2" creationId="{C77CF6FE-3828-4756-BE03-58CD50A8D7B5}"/>
          </ac:spMkLst>
        </pc:spChg>
        <pc:spChg chg="mod">
          <ac:chgData name="Vasu Kalariya" userId="d2eabddfe70d6a7a" providerId="Windows Live" clId="Web-{D9D882C6-A160-4FC1-A5DE-6CA0B40DE23C}" dt="2021-05-11T09:07:49.760" v="13"/>
          <ac:spMkLst>
            <pc:docMk/>
            <pc:sldMk cId="1307455647" sldId="305"/>
            <ac:spMk id="4" creationId="{3A6A47FE-CBEB-448D-A636-9740F8FD7C39}"/>
          </ac:spMkLst>
        </pc:spChg>
        <pc:spChg chg="mod">
          <ac:chgData name="Vasu Kalariya" userId="d2eabddfe70d6a7a" providerId="Windows Live" clId="Web-{D9D882C6-A160-4FC1-A5DE-6CA0B40DE23C}" dt="2021-05-11T09:07:49.760" v="13"/>
          <ac:spMkLst>
            <pc:docMk/>
            <pc:sldMk cId="1307455647" sldId="305"/>
            <ac:spMk id="10" creationId="{E273663F-8715-4E16-BE9C-80074C9A56AB}"/>
          </ac:spMkLst>
        </pc:spChg>
        <pc:spChg chg="mod">
          <ac:chgData name="Vasu Kalariya" userId="d2eabddfe70d6a7a" providerId="Windows Live" clId="Web-{D9D882C6-A160-4FC1-A5DE-6CA0B40DE23C}" dt="2021-05-11T09:07:49.760" v="13"/>
          <ac:spMkLst>
            <pc:docMk/>
            <pc:sldMk cId="1307455647" sldId="305"/>
            <ac:spMk id="11" creationId="{51B548AD-2AF2-44A4-8E2A-4F3EF6ABDF91}"/>
          </ac:spMkLst>
        </pc:spChg>
        <pc:spChg chg="add">
          <ac:chgData name="Vasu Kalariya" userId="d2eabddfe70d6a7a" providerId="Windows Live" clId="Web-{D9D882C6-A160-4FC1-A5DE-6CA0B40DE23C}" dt="2021-05-11T09:07:49.760" v="13"/>
          <ac:spMkLst>
            <pc:docMk/>
            <pc:sldMk cId="1307455647" sldId="305"/>
            <ac:spMk id="17" creationId="{2596F992-698C-48C0-9D89-70DA4CE927EF}"/>
          </ac:spMkLst>
        </pc:spChg>
        <pc:spChg chg="add">
          <ac:chgData name="Vasu Kalariya" userId="d2eabddfe70d6a7a" providerId="Windows Live" clId="Web-{D9D882C6-A160-4FC1-A5DE-6CA0B40DE23C}" dt="2021-05-11T09:07:49.760" v="13"/>
          <ac:spMkLst>
            <pc:docMk/>
            <pc:sldMk cId="1307455647" sldId="305"/>
            <ac:spMk id="19" creationId="{E7BFF8DC-0AE7-4AD2-9B28-2E5F26D62C30}"/>
          </ac:spMkLst>
        </pc:spChg>
        <pc:spChg chg="add">
          <ac:chgData name="Vasu Kalariya" userId="d2eabddfe70d6a7a" providerId="Windows Live" clId="Web-{D9D882C6-A160-4FC1-A5DE-6CA0B40DE23C}" dt="2021-05-11T09:07:49.760" v="13"/>
          <ac:spMkLst>
            <pc:docMk/>
            <pc:sldMk cId="1307455647" sldId="305"/>
            <ac:spMk id="21" creationId="{7E0162AD-C6E5-4BF8-A453-76ADB36877D3}"/>
          </ac:spMkLst>
        </pc:spChg>
        <pc:picChg chg="mod">
          <ac:chgData name="Vasu Kalariya" userId="d2eabddfe70d6a7a" providerId="Windows Live" clId="Web-{D9D882C6-A160-4FC1-A5DE-6CA0B40DE23C}" dt="2021-05-11T09:07:49.760" v="13"/>
          <ac:picMkLst>
            <pc:docMk/>
            <pc:sldMk cId="1307455647" sldId="305"/>
            <ac:picMk id="12" creationId="{F35B56D0-68FB-4801-98E6-C19D34C90130}"/>
          </ac:picMkLst>
        </pc:picChg>
      </pc:sldChg>
      <pc:sldChg chg="addSp modSp mod setBg">
        <pc:chgData name="Vasu Kalariya" userId="d2eabddfe70d6a7a" providerId="Windows Live" clId="Web-{D9D882C6-A160-4FC1-A5DE-6CA0B40DE23C}" dt="2021-05-11T09:09:30.043" v="25"/>
        <pc:sldMkLst>
          <pc:docMk/>
          <pc:sldMk cId="2215245000" sldId="306"/>
        </pc:sldMkLst>
        <pc:spChg chg="mod">
          <ac:chgData name="Vasu Kalariya" userId="d2eabddfe70d6a7a" providerId="Windows Live" clId="Web-{D9D882C6-A160-4FC1-A5DE-6CA0B40DE23C}" dt="2021-05-11T09:09:21.434" v="24"/>
          <ac:spMkLst>
            <pc:docMk/>
            <pc:sldMk cId="2215245000" sldId="306"/>
            <ac:spMk id="2" creationId="{1FBA323B-13B0-4528-89E4-234C31362594}"/>
          </ac:spMkLst>
        </pc:spChg>
        <pc:spChg chg="mod ord">
          <ac:chgData name="Vasu Kalariya" userId="d2eabddfe70d6a7a" providerId="Windows Live" clId="Web-{D9D882C6-A160-4FC1-A5DE-6CA0B40DE23C}" dt="2021-05-11T09:09:21.434" v="24"/>
          <ac:spMkLst>
            <pc:docMk/>
            <pc:sldMk cId="2215245000" sldId="306"/>
            <ac:spMk id="3" creationId="{7AB17501-1C9E-478A-8661-C7BF1B5E54D4}"/>
          </ac:spMkLst>
        </pc:spChg>
        <pc:spChg chg="mod">
          <ac:chgData name="Vasu Kalariya" userId="d2eabddfe70d6a7a" providerId="Windows Live" clId="Web-{D9D882C6-A160-4FC1-A5DE-6CA0B40DE23C}" dt="2021-05-11T09:09:21.434" v="24"/>
          <ac:spMkLst>
            <pc:docMk/>
            <pc:sldMk cId="2215245000" sldId="306"/>
            <ac:spMk id="5" creationId="{092AD82F-ED9F-4EF0-99D9-9BAEBBD4F335}"/>
          </ac:spMkLst>
        </pc:spChg>
        <pc:spChg chg="add">
          <ac:chgData name="Vasu Kalariya" userId="d2eabddfe70d6a7a" providerId="Windows Live" clId="Web-{D9D882C6-A160-4FC1-A5DE-6CA0B40DE23C}" dt="2021-05-11T09:09:21.434" v="24"/>
          <ac:spMkLst>
            <pc:docMk/>
            <pc:sldMk cId="2215245000" sldId="306"/>
            <ac:spMk id="10" creationId="{ADF2AA3E-C714-4E8D-9F46-9E6FFF7FBA36}"/>
          </ac:spMkLst>
        </pc:spChg>
        <pc:graphicFrameChg chg="mod ord modGraphic">
          <ac:chgData name="Vasu Kalariya" userId="d2eabddfe70d6a7a" providerId="Windows Live" clId="Web-{D9D882C6-A160-4FC1-A5DE-6CA0B40DE23C}" dt="2021-05-11T09:09:30.043" v="25"/>
          <ac:graphicFrameMkLst>
            <pc:docMk/>
            <pc:sldMk cId="2215245000" sldId="306"/>
            <ac:graphicFrameMk id="4" creationId="{7171103E-8B2C-4BE3-89A8-0E1C2F76F48D}"/>
          </ac:graphicFrameMkLst>
        </pc:graphicFrameChg>
      </pc:sldChg>
      <pc:sldChg chg="addSp delSp modSp mod setBg">
        <pc:chgData name="Vasu Kalariya" userId="d2eabddfe70d6a7a" providerId="Windows Live" clId="Web-{D9D882C6-A160-4FC1-A5DE-6CA0B40DE23C}" dt="2021-05-11T09:08:41.464" v="20"/>
        <pc:sldMkLst>
          <pc:docMk/>
          <pc:sldMk cId="3001492985" sldId="307"/>
        </pc:sldMkLst>
        <pc:spChg chg="mod">
          <ac:chgData name="Vasu Kalariya" userId="d2eabddfe70d6a7a" providerId="Windows Live" clId="Web-{D9D882C6-A160-4FC1-A5DE-6CA0B40DE23C}" dt="2021-05-11T09:08:09.792" v="15"/>
          <ac:spMkLst>
            <pc:docMk/>
            <pc:sldMk cId="3001492985" sldId="307"/>
            <ac:spMk id="2" creationId="{0B063301-8C0F-4152-B3ED-CC5CBE2CE075}"/>
          </ac:spMkLst>
        </pc:spChg>
        <pc:spChg chg="del mod">
          <ac:chgData name="Vasu Kalariya" userId="d2eabddfe70d6a7a" providerId="Windows Live" clId="Web-{D9D882C6-A160-4FC1-A5DE-6CA0B40DE23C}" dt="2021-05-11T09:08:41.464" v="20"/>
          <ac:spMkLst>
            <pc:docMk/>
            <pc:sldMk cId="3001492985" sldId="307"/>
            <ac:spMk id="3" creationId="{374039D6-2CC4-4DFE-9708-6A8D46E47A1D}"/>
          </ac:spMkLst>
        </pc:spChg>
        <pc:spChg chg="mod">
          <ac:chgData name="Vasu Kalariya" userId="d2eabddfe70d6a7a" providerId="Windows Live" clId="Web-{D9D882C6-A160-4FC1-A5DE-6CA0B40DE23C}" dt="2021-05-11T09:08:09.792" v="15"/>
          <ac:spMkLst>
            <pc:docMk/>
            <pc:sldMk cId="3001492985" sldId="307"/>
            <ac:spMk id="4" creationId="{F2B9FD1E-D7F3-469F-890A-BC0DD8C73786}"/>
          </ac:spMkLst>
        </pc:spChg>
        <pc:spChg chg="mod">
          <ac:chgData name="Vasu Kalariya" userId="d2eabddfe70d6a7a" providerId="Windows Live" clId="Web-{D9D882C6-A160-4FC1-A5DE-6CA0B40DE23C}" dt="2021-05-11T09:08:09.792" v="15"/>
          <ac:spMkLst>
            <pc:docMk/>
            <pc:sldMk cId="3001492985" sldId="307"/>
            <ac:spMk id="5" creationId="{CE133A4B-9826-4E24-A944-51058F9FF26A}"/>
          </ac:spMkLst>
        </pc:spChg>
        <pc:spChg chg="del mod">
          <ac:chgData name="Vasu Kalariya" userId="d2eabddfe70d6a7a" providerId="Windows Live" clId="Web-{D9D882C6-A160-4FC1-A5DE-6CA0B40DE23C}" dt="2021-05-11T09:08:34.511" v="18"/>
          <ac:spMkLst>
            <pc:docMk/>
            <pc:sldMk cId="3001492985" sldId="307"/>
            <ac:spMk id="16" creationId="{C2A82072-1EAC-4729-A310-37A09B620566}"/>
          </ac:spMkLst>
        </pc:spChg>
        <pc:spChg chg="add">
          <ac:chgData name="Vasu Kalariya" userId="d2eabddfe70d6a7a" providerId="Windows Live" clId="Web-{D9D882C6-A160-4FC1-A5DE-6CA0B40DE23C}" dt="2021-05-11T09:08:09.792" v="15"/>
          <ac:spMkLst>
            <pc:docMk/>
            <pc:sldMk cId="3001492985" sldId="307"/>
            <ac:spMk id="23" creationId="{7F57BEA8-497D-4AA8-8A18-BDCD696B25FE}"/>
          </ac:spMkLst>
        </pc:spChg>
        <pc:graphicFrameChg chg="mod ord modGraphic">
          <ac:chgData name="Vasu Kalariya" userId="d2eabddfe70d6a7a" providerId="Windows Live" clId="Web-{D9D882C6-A160-4FC1-A5DE-6CA0B40DE23C}" dt="2021-05-11T09:08:19.120" v="17"/>
          <ac:graphicFrameMkLst>
            <pc:docMk/>
            <pc:sldMk cId="3001492985" sldId="307"/>
            <ac:graphicFrameMk id="6" creationId="{C5AA4184-EC17-4D1C-A775-3D624407B997}"/>
          </ac:graphicFrameMkLst>
        </pc:graphicFrameChg>
        <pc:cxnChg chg="add">
          <ac:chgData name="Vasu Kalariya" userId="d2eabddfe70d6a7a" providerId="Windows Live" clId="Web-{D9D882C6-A160-4FC1-A5DE-6CA0B40DE23C}" dt="2021-05-11T09:08:09.792" v="15"/>
          <ac:cxnSpMkLst>
            <pc:docMk/>
            <pc:sldMk cId="3001492985" sldId="307"/>
            <ac:cxnSpMk id="21" creationId="{D2E961F1-4A28-4A5F-BBD4-6E400E5E6C75}"/>
          </ac:cxnSpMkLst>
        </pc:cxnChg>
        <pc:cxnChg chg="add">
          <ac:chgData name="Vasu Kalariya" userId="d2eabddfe70d6a7a" providerId="Windows Live" clId="Web-{D9D882C6-A160-4FC1-A5DE-6CA0B40DE23C}" dt="2021-05-11T09:08:09.792" v="15"/>
          <ac:cxnSpMkLst>
            <pc:docMk/>
            <pc:sldMk cId="3001492985" sldId="307"/>
            <ac:cxnSpMk id="25" creationId="{A82415D3-DDE5-4D63-8CB3-23A5EC581B27}"/>
          </ac:cxnSpMkLst>
        </pc:cxnChg>
        <pc:cxnChg chg="add">
          <ac:chgData name="Vasu Kalariya" userId="d2eabddfe70d6a7a" providerId="Windows Live" clId="Web-{D9D882C6-A160-4FC1-A5DE-6CA0B40DE23C}" dt="2021-05-11T09:08:09.792" v="15"/>
          <ac:cxnSpMkLst>
            <pc:docMk/>
            <pc:sldMk cId="3001492985" sldId="307"/>
            <ac:cxnSpMk id="27" creationId="{AD7193FB-6AE6-4B3B-8F89-56B55DD63B4D}"/>
          </ac:cxnSpMkLst>
        </pc:cxnChg>
      </pc:sldChg>
      <pc:sldChg chg="addSp modSp mod setBg">
        <pc:chgData name="Vasu Kalariya" userId="d2eabddfe70d6a7a" providerId="Windows Live" clId="Web-{D9D882C6-A160-4FC1-A5DE-6CA0B40DE23C}" dt="2021-05-11T09:09:10.090" v="23"/>
        <pc:sldMkLst>
          <pc:docMk/>
          <pc:sldMk cId="3583210504" sldId="308"/>
        </pc:sldMkLst>
        <pc:spChg chg="mod">
          <ac:chgData name="Vasu Kalariya" userId="d2eabddfe70d6a7a" providerId="Windows Live" clId="Web-{D9D882C6-A160-4FC1-A5DE-6CA0B40DE23C}" dt="2021-05-11T09:09:00.746" v="21"/>
          <ac:spMkLst>
            <pc:docMk/>
            <pc:sldMk cId="3583210504" sldId="308"/>
            <ac:spMk id="2" creationId="{C2DBADD3-3703-4827-A219-A075AF1CFCEF}"/>
          </ac:spMkLst>
        </pc:spChg>
        <pc:spChg chg="mod ord">
          <ac:chgData name="Vasu Kalariya" userId="d2eabddfe70d6a7a" providerId="Windows Live" clId="Web-{D9D882C6-A160-4FC1-A5DE-6CA0B40DE23C}" dt="2021-05-11T09:09:00.746" v="21"/>
          <ac:spMkLst>
            <pc:docMk/>
            <pc:sldMk cId="3583210504" sldId="308"/>
            <ac:spMk id="3" creationId="{CA2233F2-7318-4076-8B8C-C1221980EE6A}"/>
          </ac:spMkLst>
        </pc:spChg>
        <pc:spChg chg="mod">
          <ac:chgData name="Vasu Kalariya" userId="d2eabddfe70d6a7a" providerId="Windows Live" clId="Web-{D9D882C6-A160-4FC1-A5DE-6CA0B40DE23C}" dt="2021-05-11T09:09:00.746" v="21"/>
          <ac:spMkLst>
            <pc:docMk/>
            <pc:sldMk cId="3583210504" sldId="308"/>
            <ac:spMk id="4" creationId="{4482E02D-BCFB-41F3-9827-B207629D8CCC}"/>
          </ac:spMkLst>
        </pc:spChg>
        <pc:spChg chg="add">
          <ac:chgData name="Vasu Kalariya" userId="d2eabddfe70d6a7a" providerId="Windows Live" clId="Web-{D9D882C6-A160-4FC1-A5DE-6CA0B40DE23C}" dt="2021-05-11T09:09:00.746" v="21"/>
          <ac:spMkLst>
            <pc:docMk/>
            <pc:sldMk cId="3583210504" sldId="308"/>
            <ac:spMk id="11" creationId="{ADF2AA3E-C714-4E8D-9F46-9E6FFF7FBA36}"/>
          </ac:spMkLst>
        </pc:spChg>
        <pc:graphicFrameChg chg="mod ord modGraphic">
          <ac:chgData name="Vasu Kalariya" userId="d2eabddfe70d6a7a" providerId="Windows Live" clId="Web-{D9D882C6-A160-4FC1-A5DE-6CA0B40DE23C}" dt="2021-05-11T09:09:10.090" v="23"/>
          <ac:graphicFrameMkLst>
            <pc:docMk/>
            <pc:sldMk cId="3583210504" sldId="308"/>
            <ac:graphicFrameMk id="6" creationId="{E7945D2F-CBC4-44B1-8FF0-3026D8C8919E}"/>
          </ac:graphicFrameMkLst>
        </pc:graphicFrameChg>
      </pc:sldChg>
      <pc:sldChg chg="addSp modSp mod setBg">
        <pc:chgData name="Vasu Kalariya" userId="d2eabddfe70d6a7a" providerId="Windows Live" clId="Web-{D9D882C6-A160-4FC1-A5DE-6CA0B40DE23C}" dt="2021-05-11T09:06:13.227" v="1"/>
        <pc:sldMkLst>
          <pc:docMk/>
          <pc:sldMk cId="3523035503" sldId="310"/>
        </pc:sldMkLst>
        <pc:spChg chg="mod">
          <ac:chgData name="Vasu Kalariya" userId="d2eabddfe70d6a7a" providerId="Windows Live" clId="Web-{D9D882C6-A160-4FC1-A5DE-6CA0B40DE23C}" dt="2021-05-11T09:06:13.227" v="1"/>
          <ac:spMkLst>
            <pc:docMk/>
            <pc:sldMk cId="3523035503" sldId="310"/>
            <ac:spMk id="2" creationId="{F4CE71F8-9010-407A-AE1A-DACB53B1C4F0}"/>
          </ac:spMkLst>
        </pc:spChg>
        <pc:spChg chg="mod">
          <ac:chgData name="Vasu Kalariya" userId="d2eabddfe70d6a7a" providerId="Windows Live" clId="Web-{D9D882C6-A160-4FC1-A5DE-6CA0B40DE23C}" dt="2021-05-11T09:06:13.227" v="1"/>
          <ac:spMkLst>
            <pc:docMk/>
            <pc:sldMk cId="3523035503" sldId="310"/>
            <ac:spMk id="3" creationId="{74F2359C-C5D2-4F96-845E-A2830EEDB58D}"/>
          </ac:spMkLst>
        </pc:spChg>
        <pc:spChg chg="mod">
          <ac:chgData name="Vasu Kalariya" userId="d2eabddfe70d6a7a" providerId="Windows Live" clId="Web-{D9D882C6-A160-4FC1-A5DE-6CA0B40DE23C}" dt="2021-05-11T09:06:13.227" v="1"/>
          <ac:spMkLst>
            <pc:docMk/>
            <pc:sldMk cId="3523035503" sldId="310"/>
            <ac:spMk id="4" creationId="{CF54B9B0-08CC-4B71-A42B-4D5716C1E548}"/>
          </ac:spMkLst>
        </pc:spChg>
        <pc:spChg chg="add">
          <ac:chgData name="Vasu Kalariya" userId="d2eabddfe70d6a7a" providerId="Windows Live" clId="Web-{D9D882C6-A160-4FC1-A5DE-6CA0B40DE23C}" dt="2021-05-11T09:06:13.227" v="1"/>
          <ac:spMkLst>
            <pc:docMk/>
            <pc:sldMk cId="3523035503" sldId="310"/>
            <ac:spMk id="9" creationId="{827B839B-9ADE-406B-8590-F1CAEDED45A1}"/>
          </ac:spMkLst>
        </pc:spChg>
        <pc:spChg chg="add">
          <ac:chgData name="Vasu Kalariya" userId="d2eabddfe70d6a7a" providerId="Windows Live" clId="Web-{D9D882C6-A160-4FC1-A5DE-6CA0B40DE23C}" dt="2021-05-11T09:06:13.227" v="1"/>
          <ac:spMkLst>
            <pc:docMk/>
            <pc:sldMk cId="3523035503" sldId="310"/>
            <ac:spMk id="11" creationId="{CFE45BF0-46DB-408C-B5F7-7B11716805D4}"/>
          </ac:spMkLst>
        </pc:spChg>
        <pc:spChg chg="add">
          <ac:chgData name="Vasu Kalariya" userId="d2eabddfe70d6a7a" providerId="Windows Live" clId="Web-{D9D882C6-A160-4FC1-A5DE-6CA0B40DE23C}" dt="2021-05-11T09:06:13.227" v="1"/>
          <ac:spMkLst>
            <pc:docMk/>
            <pc:sldMk cId="3523035503" sldId="310"/>
            <ac:spMk id="13" creationId="{2AEBC8F2-97B1-41B4-93F1-2D289E197FBA}"/>
          </ac:spMkLst>
        </pc:spChg>
        <pc:spChg chg="add">
          <ac:chgData name="Vasu Kalariya" userId="d2eabddfe70d6a7a" providerId="Windows Live" clId="Web-{D9D882C6-A160-4FC1-A5DE-6CA0B40DE23C}" dt="2021-05-11T09:06:13.227" v="1"/>
          <ac:spMkLst>
            <pc:docMk/>
            <pc:sldMk cId="3523035503" sldId="310"/>
            <ac:spMk id="15" creationId="{472E3A19-F5D5-48FC-BB9C-48C2F68F598B}"/>
          </ac:spMkLst>
        </pc:spChg>
        <pc:spChg chg="add">
          <ac:chgData name="Vasu Kalariya" userId="d2eabddfe70d6a7a" providerId="Windows Live" clId="Web-{D9D882C6-A160-4FC1-A5DE-6CA0B40DE23C}" dt="2021-05-11T09:06:13.227" v="1"/>
          <ac:spMkLst>
            <pc:docMk/>
            <pc:sldMk cId="3523035503" sldId="310"/>
            <ac:spMk id="17" creationId="{7A62E32F-BB65-43A8-8EB5-92346890E549}"/>
          </ac:spMkLst>
        </pc:spChg>
        <pc:spChg chg="add">
          <ac:chgData name="Vasu Kalariya" userId="d2eabddfe70d6a7a" providerId="Windows Live" clId="Web-{D9D882C6-A160-4FC1-A5DE-6CA0B40DE23C}" dt="2021-05-11T09:06:13.227" v="1"/>
          <ac:spMkLst>
            <pc:docMk/>
            <pc:sldMk cId="3523035503" sldId="310"/>
            <ac:spMk id="19" creationId="{14E91B64-9FCC-451E-AFB4-A827D6329367}"/>
          </ac:spMkLst>
        </pc:spChg>
      </pc:sldChg>
    </pc:docChg>
  </pc:docChgLst>
  <pc:docChgLst>
    <pc:chgData name="Vasu Kalariya" userId="d2eabddfe70d6a7a" providerId="Windows Live" clId="Web-{15B0852A-6366-4F9F-8E56-7582DEDF1CDD}"/>
    <pc:docChg chg="modSld">
      <pc:chgData name="Vasu Kalariya" userId="d2eabddfe70d6a7a" providerId="Windows Live" clId="Web-{15B0852A-6366-4F9F-8E56-7582DEDF1CDD}" dt="2021-05-10T09:19:54.507" v="47" actId="20577"/>
      <pc:docMkLst>
        <pc:docMk/>
      </pc:docMkLst>
      <pc:sldChg chg="modSp">
        <pc:chgData name="Vasu Kalariya" userId="d2eabddfe70d6a7a" providerId="Windows Live" clId="Web-{15B0852A-6366-4F9F-8E56-7582DEDF1CDD}" dt="2021-05-10T09:19:54.507" v="47" actId="20577"/>
        <pc:sldMkLst>
          <pc:docMk/>
          <pc:sldMk cId="3591975927" sldId="262"/>
        </pc:sldMkLst>
        <pc:spChg chg="mod">
          <ac:chgData name="Vasu Kalariya" userId="d2eabddfe70d6a7a" providerId="Windows Live" clId="Web-{15B0852A-6366-4F9F-8E56-7582DEDF1CDD}" dt="2021-05-10T09:19:54.507" v="47" actId="20577"/>
          <ac:spMkLst>
            <pc:docMk/>
            <pc:sldMk cId="3591975927" sldId="262"/>
            <ac:spMk id="3" creationId="{C37DE3D0-5BD7-467B-BD8F-354C5758AB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76716-5F20-463A-A1D8-97FDE9264D50}" type="datetimeFigureOut">
              <a:rPr lang="en-IN" smtClean="0"/>
              <a:t>30-05-2021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906E-1940-4311-B712-54AB52716C19}" type="slidenum">
              <a:rPr lang="en-IN" smtClean="0"/>
              <a:t>‹#›</a:t>
            </a:fld>
            <a:endParaRPr lang="en-IN" dirty="0"/>
          </a:p>
        </p:txBody>
      </p:sp>
    </p:spTree>
    <p:extLst>
      <p:ext uri="{BB962C8B-B14F-4D97-AF65-F5344CB8AC3E}">
        <p14:creationId xmlns:p14="http://schemas.microsoft.com/office/powerpoint/2010/main" val="278065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730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0486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218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0995-68DE-439E-AF20-4E6EA48F7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2BFD8A-2354-42C9-9789-139868BFF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CF0EDC-A3B4-47FD-B96F-62F0F5BBDE18}"/>
              </a:ext>
            </a:extLst>
          </p:cNvPr>
          <p:cNvSpPr>
            <a:spLocks noGrp="1"/>
          </p:cNvSpPr>
          <p:nvPr>
            <p:ph type="dt" sz="half" idx="10"/>
          </p:nvPr>
        </p:nvSpPr>
        <p:spPr/>
        <p:txBody>
          <a:bodyPr/>
          <a:lstStyle/>
          <a:p>
            <a:fld id="{BCCBEE25-5F95-43F8-B1CD-6E581054885E}" type="datetime1">
              <a:rPr lang="en-IN" smtClean="0"/>
              <a:t>30-05-2021</a:t>
            </a:fld>
            <a:endParaRPr lang="en-IN" dirty="0"/>
          </a:p>
        </p:txBody>
      </p:sp>
      <p:sp>
        <p:nvSpPr>
          <p:cNvPr id="5" name="Footer Placeholder 4">
            <a:extLst>
              <a:ext uri="{FF2B5EF4-FFF2-40B4-BE49-F238E27FC236}">
                <a16:creationId xmlns:a16="http://schemas.microsoft.com/office/drawing/2014/main" id="{C82E51A5-4398-4E49-BF82-C30E11E942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BBFBA2-40A7-4159-AB84-0ABAF3B5C82E}"/>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05457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DE02-B7C1-4457-95EE-ED31DD0FFA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E2E0DA-763F-414B-B9E4-E8BD377B4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CE7EE-F3B6-4160-8E6A-4809FDF6B93E}"/>
              </a:ext>
            </a:extLst>
          </p:cNvPr>
          <p:cNvSpPr>
            <a:spLocks noGrp="1"/>
          </p:cNvSpPr>
          <p:nvPr>
            <p:ph type="dt" sz="half" idx="10"/>
          </p:nvPr>
        </p:nvSpPr>
        <p:spPr/>
        <p:txBody>
          <a:bodyPr/>
          <a:lstStyle/>
          <a:p>
            <a:fld id="{590EA7D8-DA7B-4361-B113-A571BC2501CE}" type="datetime1">
              <a:rPr lang="en-IN" smtClean="0"/>
              <a:t>30-05-2021</a:t>
            </a:fld>
            <a:endParaRPr lang="en-IN" dirty="0"/>
          </a:p>
        </p:txBody>
      </p:sp>
      <p:sp>
        <p:nvSpPr>
          <p:cNvPr id="5" name="Footer Placeholder 4">
            <a:extLst>
              <a:ext uri="{FF2B5EF4-FFF2-40B4-BE49-F238E27FC236}">
                <a16:creationId xmlns:a16="http://schemas.microsoft.com/office/drawing/2014/main" id="{2E020DE4-EBBB-401C-A9EE-48EEE381B3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C7B4632-9B75-4E40-8B57-E7C0E821E216}"/>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228626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B2CD-5A10-417F-A978-5338E4A66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FD7F29-813C-46E5-B14C-91AA23AD6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F8AA7-8A75-45BA-9C29-ECBB298565E5}"/>
              </a:ext>
            </a:extLst>
          </p:cNvPr>
          <p:cNvSpPr>
            <a:spLocks noGrp="1"/>
          </p:cNvSpPr>
          <p:nvPr>
            <p:ph type="dt" sz="half" idx="10"/>
          </p:nvPr>
        </p:nvSpPr>
        <p:spPr/>
        <p:txBody>
          <a:bodyPr/>
          <a:lstStyle/>
          <a:p>
            <a:fld id="{BD344499-F79B-47D8-A444-D95C96289B25}" type="datetime1">
              <a:rPr lang="en-IN" smtClean="0"/>
              <a:t>30-05-2021</a:t>
            </a:fld>
            <a:endParaRPr lang="en-IN" dirty="0"/>
          </a:p>
        </p:txBody>
      </p:sp>
      <p:sp>
        <p:nvSpPr>
          <p:cNvPr id="5" name="Footer Placeholder 4">
            <a:extLst>
              <a:ext uri="{FF2B5EF4-FFF2-40B4-BE49-F238E27FC236}">
                <a16:creationId xmlns:a16="http://schemas.microsoft.com/office/drawing/2014/main" id="{74197981-0B8E-4F23-B3D3-02C1B6407D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878163-FD58-46D5-8725-9373949AFB16}"/>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20200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BCDA-BCCB-4ADE-ABB8-C3E1C28F6D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C6C202-7EE2-4619-B6F8-79F113D3D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BFB449-BA99-4E7C-837B-1494D688B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72AE-8805-4202-AFED-B49F8E95CAA0}"/>
              </a:ext>
            </a:extLst>
          </p:cNvPr>
          <p:cNvSpPr>
            <a:spLocks noGrp="1"/>
          </p:cNvSpPr>
          <p:nvPr>
            <p:ph type="dt" sz="half" idx="10"/>
          </p:nvPr>
        </p:nvSpPr>
        <p:spPr/>
        <p:txBody>
          <a:bodyPr/>
          <a:lstStyle/>
          <a:p>
            <a:fld id="{225CCB8B-7949-4405-84A6-500C729B43F2}" type="datetime1">
              <a:rPr lang="en-IN" smtClean="0"/>
              <a:t>30-05-2021</a:t>
            </a:fld>
            <a:endParaRPr lang="en-IN" dirty="0"/>
          </a:p>
        </p:txBody>
      </p:sp>
      <p:sp>
        <p:nvSpPr>
          <p:cNvPr id="6" name="Footer Placeholder 5">
            <a:extLst>
              <a:ext uri="{FF2B5EF4-FFF2-40B4-BE49-F238E27FC236}">
                <a16:creationId xmlns:a16="http://schemas.microsoft.com/office/drawing/2014/main" id="{F3FAEB3D-D651-4B69-9D96-354C5C595E6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430EFB-BEB3-4D2B-8CA7-6514429E7981}"/>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3399745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88B0-CA43-4C8E-A9B8-2ACD132182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45C171-BDDD-44EA-973B-62A473E3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FE868-61E1-4C4A-A01C-E413395AE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79F6A7-6479-4A0A-9C19-897C44204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07FB5C-756E-4642-B055-F54EC3C5E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BF4FD0-8FBD-4C67-B1B6-7D21A9716E4E}"/>
              </a:ext>
            </a:extLst>
          </p:cNvPr>
          <p:cNvSpPr>
            <a:spLocks noGrp="1"/>
          </p:cNvSpPr>
          <p:nvPr>
            <p:ph type="dt" sz="half" idx="10"/>
          </p:nvPr>
        </p:nvSpPr>
        <p:spPr/>
        <p:txBody>
          <a:bodyPr/>
          <a:lstStyle/>
          <a:p>
            <a:fld id="{C5B56457-95C2-44E0-B93B-6AA3A504CB12}" type="datetime1">
              <a:rPr lang="en-IN" smtClean="0"/>
              <a:t>30-05-2021</a:t>
            </a:fld>
            <a:endParaRPr lang="en-IN" dirty="0"/>
          </a:p>
        </p:txBody>
      </p:sp>
      <p:sp>
        <p:nvSpPr>
          <p:cNvPr id="8" name="Footer Placeholder 7">
            <a:extLst>
              <a:ext uri="{FF2B5EF4-FFF2-40B4-BE49-F238E27FC236}">
                <a16:creationId xmlns:a16="http://schemas.microsoft.com/office/drawing/2014/main" id="{ADE9EDF7-A678-43BF-AE40-8922E147E45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1A53E0B-D7B9-4287-A979-1558A2720000}"/>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260373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D81-B7B5-4898-906E-803D35B8D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C353B-0E54-4A58-9662-8D867C18797C}"/>
              </a:ext>
            </a:extLst>
          </p:cNvPr>
          <p:cNvSpPr>
            <a:spLocks noGrp="1"/>
          </p:cNvSpPr>
          <p:nvPr>
            <p:ph type="dt" sz="half" idx="10"/>
          </p:nvPr>
        </p:nvSpPr>
        <p:spPr/>
        <p:txBody>
          <a:bodyPr/>
          <a:lstStyle/>
          <a:p>
            <a:fld id="{55371882-9391-46D7-AD62-7A175B3093AB}" type="datetime1">
              <a:rPr lang="en-IN" smtClean="0"/>
              <a:t>30-05-2021</a:t>
            </a:fld>
            <a:endParaRPr lang="en-IN" dirty="0"/>
          </a:p>
        </p:txBody>
      </p:sp>
      <p:sp>
        <p:nvSpPr>
          <p:cNvPr id="4" name="Footer Placeholder 3">
            <a:extLst>
              <a:ext uri="{FF2B5EF4-FFF2-40B4-BE49-F238E27FC236}">
                <a16:creationId xmlns:a16="http://schemas.microsoft.com/office/drawing/2014/main" id="{2D40B66D-AB1B-40D4-8291-8741B077DF2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BCD70D1-9272-458F-BCA1-416C30E9562A}"/>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966026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C9D42-EC99-40D5-A6EF-45939CD52921}"/>
              </a:ext>
            </a:extLst>
          </p:cNvPr>
          <p:cNvSpPr>
            <a:spLocks noGrp="1"/>
          </p:cNvSpPr>
          <p:nvPr>
            <p:ph type="dt" sz="half" idx="10"/>
          </p:nvPr>
        </p:nvSpPr>
        <p:spPr/>
        <p:txBody>
          <a:bodyPr/>
          <a:lstStyle/>
          <a:p>
            <a:fld id="{2D4786E9-F3D8-453B-AF00-CA8A5689BA61}" type="datetime1">
              <a:rPr lang="en-IN" smtClean="0"/>
              <a:t>30-05-2021</a:t>
            </a:fld>
            <a:endParaRPr lang="en-IN" dirty="0"/>
          </a:p>
        </p:txBody>
      </p:sp>
      <p:sp>
        <p:nvSpPr>
          <p:cNvPr id="3" name="Footer Placeholder 2">
            <a:extLst>
              <a:ext uri="{FF2B5EF4-FFF2-40B4-BE49-F238E27FC236}">
                <a16:creationId xmlns:a16="http://schemas.microsoft.com/office/drawing/2014/main" id="{F54850F1-69ED-492D-BB41-0709DC761F5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61C856D-2688-43A5-996B-420E4A9C6FD4}"/>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994970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3A27-2D75-456E-A9B9-BBA7924D0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1264E5-6686-473F-97DE-8D4E8C7E5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940ACE-74DD-41B5-9969-5AAF7C901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F0D82-32D8-4AFD-BAC4-21723341B9FF}"/>
              </a:ext>
            </a:extLst>
          </p:cNvPr>
          <p:cNvSpPr>
            <a:spLocks noGrp="1"/>
          </p:cNvSpPr>
          <p:nvPr>
            <p:ph type="dt" sz="half" idx="10"/>
          </p:nvPr>
        </p:nvSpPr>
        <p:spPr/>
        <p:txBody>
          <a:bodyPr/>
          <a:lstStyle/>
          <a:p>
            <a:fld id="{1738F368-B5FE-473D-8943-3A90B9BF2C61}" type="datetime1">
              <a:rPr lang="en-IN" smtClean="0"/>
              <a:t>30-05-2021</a:t>
            </a:fld>
            <a:endParaRPr lang="en-IN" dirty="0"/>
          </a:p>
        </p:txBody>
      </p:sp>
      <p:sp>
        <p:nvSpPr>
          <p:cNvPr id="6" name="Footer Placeholder 5">
            <a:extLst>
              <a:ext uri="{FF2B5EF4-FFF2-40B4-BE49-F238E27FC236}">
                <a16:creationId xmlns:a16="http://schemas.microsoft.com/office/drawing/2014/main" id="{8170C657-2F55-4FDD-AA38-042D19DB39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62D367-F75C-4519-BA03-F402E97EFD7A}"/>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91464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4397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AD09-882E-4522-893B-95FADF408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838AB-5468-4B90-82AF-9C1417D04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DD15E25-2D49-417B-8563-B6D6526B7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258-863D-4735-9949-51AAA9E80F15}"/>
              </a:ext>
            </a:extLst>
          </p:cNvPr>
          <p:cNvSpPr>
            <a:spLocks noGrp="1"/>
          </p:cNvSpPr>
          <p:nvPr>
            <p:ph type="dt" sz="half" idx="10"/>
          </p:nvPr>
        </p:nvSpPr>
        <p:spPr/>
        <p:txBody>
          <a:bodyPr/>
          <a:lstStyle/>
          <a:p>
            <a:fld id="{D64A628B-A301-43BD-B1C3-DD26D9A0773D}" type="datetime1">
              <a:rPr lang="en-IN" smtClean="0"/>
              <a:t>30-05-2021</a:t>
            </a:fld>
            <a:endParaRPr lang="en-IN" dirty="0"/>
          </a:p>
        </p:txBody>
      </p:sp>
      <p:sp>
        <p:nvSpPr>
          <p:cNvPr id="6" name="Footer Placeholder 5">
            <a:extLst>
              <a:ext uri="{FF2B5EF4-FFF2-40B4-BE49-F238E27FC236}">
                <a16:creationId xmlns:a16="http://schemas.microsoft.com/office/drawing/2014/main" id="{CD1BBA33-5134-499A-9771-84ABB7865A2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F6032E-739E-4B80-8198-A6C05839F85E}"/>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358754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6277-330E-4233-B771-0205025F8C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C7644-7B4D-4BBB-A535-FFCD68AF2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8CBA9-BB16-4D83-9BBE-F1A599348652}"/>
              </a:ext>
            </a:extLst>
          </p:cNvPr>
          <p:cNvSpPr>
            <a:spLocks noGrp="1"/>
          </p:cNvSpPr>
          <p:nvPr>
            <p:ph type="dt" sz="half" idx="10"/>
          </p:nvPr>
        </p:nvSpPr>
        <p:spPr/>
        <p:txBody>
          <a:bodyPr/>
          <a:lstStyle/>
          <a:p>
            <a:fld id="{D533899D-B784-43DA-9BA9-E1BB622C7A6B}" type="datetime1">
              <a:rPr lang="en-IN" smtClean="0"/>
              <a:t>30-05-2021</a:t>
            </a:fld>
            <a:endParaRPr lang="en-IN" dirty="0"/>
          </a:p>
        </p:txBody>
      </p:sp>
      <p:sp>
        <p:nvSpPr>
          <p:cNvPr id="5" name="Footer Placeholder 4">
            <a:extLst>
              <a:ext uri="{FF2B5EF4-FFF2-40B4-BE49-F238E27FC236}">
                <a16:creationId xmlns:a16="http://schemas.microsoft.com/office/drawing/2014/main" id="{99E1B523-1FEE-4704-B262-E2D611677C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8A9F45-7626-48C9-B898-67DEBA014DD5}"/>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1561169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3A65CD-BFC9-4105-ACAF-2AC698E1D9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BC9C0B-5A7C-460F-B44B-8888086F3D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DAA69-D2B1-4A2E-80CD-80CB07AF143D}"/>
              </a:ext>
            </a:extLst>
          </p:cNvPr>
          <p:cNvSpPr>
            <a:spLocks noGrp="1"/>
          </p:cNvSpPr>
          <p:nvPr>
            <p:ph type="dt" sz="half" idx="10"/>
          </p:nvPr>
        </p:nvSpPr>
        <p:spPr/>
        <p:txBody>
          <a:bodyPr/>
          <a:lstStyle/>
          <a:p>
            <a:fld id="{DA033206-89F8-4D22-BB0E-0A0C2C507FB5}" type="datetime1">
              <a:rPr lang="en-IN" smtClean="0"/>
              <a:t>30-05-2021</a:t>
            </a:fld>
            <a:endParaRPr lang="en-IN" dirty="0"/>
          </a:p>
        </p:txBody>
      </p:sp>
      <p:sp>
        <p:nvSpPr>
          <p:cNvPr id="5" name="Footer Placeholder 4">
            <a:extLst>
              <a:ext uri="{FF2B5EF4-FFF2-40B4-BE49-F238E27FC236}">
                <a16:creationId xmlns:a16="http://schemas.microsoft.com/office/drawing/2014/main" id="{AA461C14-3CBD-43B8-BC05-B0DD3F5C7B0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BF97C41-4A06-4FA2-9BE5-598EAECAB668}"/>
              </a:ext>
            </a:extLst>
          </p:cNvPr>
          <p:cNvSpPr>
            <a:spLocks noGrp="1"/>
          </p:cNvSpPr>
          <p:nvPr>
            <p:ph type="sldNum" sz="quarter" idx="12"/>
          </p:nvPr>
        </p:nvSpPr>
        <p:spPr/>
        <p:txBody>
          <a:bodyPr/>
          <a:lstStyle/>
          <a:p>
            <a:fld id="{7A71065C-E090-456B-A2D6-8FC1A6A7FAA5}" type="slidenum">
              <a:rPr lang="en-IN" smtClean="0"/>
              <a:t>‹#›</a:t>
            </a:fld>
            <a:endParaRPr lang="en-IN" dirty="0"/>
          </a:p>
        </p:txBody>
      </p:sp>
    </p:spTree>
    <p:extLst>
      <p:ext uri="{BB962C8B-B14F-4D97-AF65-F5344CB8AC3E}">
        <p14:creationId xmlns:p14="http://schemas.microsoft.com/office/powerpoint/2010/main" val="44220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206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932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367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719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7754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0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429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2290399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7D815-B2BA-440D-A307-8F1AAF10A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A7E38-5C9B-4D7B-B444-1FAC0CD71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30A7B-0BB2-42F7-818B-40351E804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6E42-EF0A-4BF5-B959-82CC8D23C6A5}" type="datetime1">
              <a:rPr lang="en-IN" smtClean="0"/>
              <a:t>30-05-2021</a:t>
            </a:fld>
            <a:endParaRPr lang="en-IN" dirty="0"/>
          </a:p>
        </p:txBody>
      </p:sp>
      <p:sp>
        <p:nvSpPr>
          <p:cNvPr id="5" name="Footer Placeholder 4">
            <a:extLst>
              <a:ext uri="{FF2B5EF4-FFF2-40B4-BE49-F238E27FC236}">
                <a16:creationId xmlns:a16="http://schemas.microsoft.com/office/drawing/2014/main" id="{20DC3FCC-847E-4760-9188-64C38CB23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C136A2C-1ED4-4783-A2B0-B3D85435C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1065C-E090-456B-A2D6-8FC1A6A7FAA5}" type="slidenum">
              <a:rPr lang="en-IN" smtClean="0"/>
              <a:t>‹#›</a:t>
            </a:fld>
            <a:endParaRPr lang="en-IN" dirty="0"/>
          </a:p>
        </p:txBody>
      </p:sp>
    </p:spTree>
    <p:extLst>
      <p:ext uri="{BB962C8B-B14F-4D97-AF65-F5344CB8AC3E}">
        <p14:creationId xmlns:p14="http://schemas.microsoft.com/office/powerpoint/2010/main" val="28796575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0D20-C8BE-420A-A2F7-4B02D454B178}"/>
              </a:ext>
            </a:extLst>
          </p:cNvPr>
          <p:cNvSpPr>
            <a:spLocks noGrp="1"/>
          </p:cNvSpPr>
          <p:nvPr>
            <p:ph type="ctrTitle"/>
          </p:nvPr>
        </p:nvSpPr>
        <p:spPr>
          <a:xfrm>
            <a:off x="4965430" y="629268"/>
            <a:ext cx="6586491" cy="1286160"/>
          </a:xfrm>
        </p:spPr>
        <p:txBody>
          <a:bodyPr vert="horz" lIns="91440" tIns="45720" rIns="91440" bIns="45720" rtlCol="0" anchor="b">
            <a:normAutofit fontScale="90000"/>
          </a:bodyPr>
          <a:lstStyle/>
          <a:p>
            <a:pPr algn="l"/>
            <a:r>
              <a:rPr lang="en-US" sz="4400" b="1"/>
              <a:t>Skin Lesion Classifications using Deep Learning</a:t>
            </a:r>
          </a:p>
        </p:txBody>
      </p:sp>
      <p:sp>
        <p:nvSpPr>
          <p:cNvPr id="3" name="Subtitle 2">
            <a:extLst>
              <a:ext uri="{FF2B5EF4-FFF2-40B4-BE49-F238E27FC236}">
                <a16:creationId xmlns:a16="http://schemas.microsoft.com/office/drawing/2014/main" id="{C4A276F7-5A4D-41B4-849A-9CFCF5FAE886}"/>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indent="-228600" algn="l">
              <a:buFont typeface="Arial" panose="020B0604020202020204" pitchFamily="34" charset="0"/>
              <a:buChar char="•"/>
            </a:pPr>
            <a:r>
              <a:rPr lang="en-US" sz="2000"/>
              <a:t>Name :Vasu Kalariya </a:t>
            </a:r>
          </a:p>
          <a:p>
            <a:pPr indent="-228600" algn="l">
              <a:buFont typeface="Arial" panose="020B0604020202020204" pitchFamily="34" charset="0"/>
              <a:buChar char="•"/>
            </a:pPr>
            <a:r>
              <a:rPr lang="en-US" sz="2000"/>
              <a:t>Roll No: PE29</a:t>
            </a:r>
          </a:p>
          <a:p>
            <a:pPr indent="-228600" algn="l">
              <a:buFont typeface="Arial" panose="020B0604020202020204" pitchFamily="34" charset="0"/>
              <a:buChar char="•"/>
            </a:pPr>
            <a:r>
              <a:rPr lang="en-US" sz="2000"/>
              <a:t>Panel: E </a:t>
            </a:r>
          </a:p>
          <a:p>
            <a:pPr indent="-228600" algn="l">
              <a:buFont typeface="Arial" panose="020B0604020202020204" pitchFamily="34" charset="0"/>
              <a:buChar char="•"/>
            </a:pPr>
            <a:r>
              <a:rPr lang="en-US" sz="2000"/>
              <a:t>Department : (Computer Engineering and Technology)</a:t>
            </a:r>
          </a:p>
          <a:p>
            <a:pPr indent="-228600" algn="l">
              <a:buFont typeface="Arial" panose="020B0604020202020204" pitchFamily="34" charset="0"/>
              <a:buChar char="•"/>
            </a:pPr>
            <a:r>
              <a:rPr lang="en-US" sz="2000"/>
              <a:t>Programme : T.Y. BTech</a:t>
            </a:r>
          </a:p>
          <a:p>
            <a:pPr indent="-228600" algn="l">
              <a:buFont typeface="Arial" panose="020B0604020202020204" pitchFamily="34" charset="0"/>
              <a:buChar char="•"/>
            </a:pPr>
            <a:r>
              <a:rPr lang="en-US" sz="2000"/>
              <a:t>Guide Name : Dr. Pradnya Kulkarni</a:t>
            </a:r>
          </a:p>
        </p:txBody>
      </p:sp>
      <p:pic>
        <p:nvPicPr>
          <p:cNvPr id="6" name="Picture 5" descr="Microscopic view of cells">
            <a:extLst>
              <a:ext uri="{FF2B5EF4-FFF2-40B4-BE49-F238E27FC236}">
                <a16:creationId xmlns:a16="http://schemas.microsoft.com/office/drawing/2014/main" id="{29DFB371-1F36-4065-9F08-973796C0691D}"/>
              </a:ext>
            </a:extLst>
          </p:cNvPr>
          <p:cNvPicPr>
            <a:picLocks noChangeAspect="1"/>
          </p:cNvPicPr>
          <p:nvPr/>
        </p:nvPicPr>
        <p:blipFill rotWithShape="1">
          <a:blip r:embed="rId2"/>
          <a:srcRect l="22664" r="32417"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EE16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06D85F8-DBB0-495B-A4A2-175229D056DA}"/>
              </a:ext>
            </a:extLst>
          </p:cNvPr>
          <p:cNvSpPr>
            <a:spLocks noGrp="1"/>
          </p:cNvSpPr>
          <p:nvPr>
            <p:ph type="sldNum" sz="quarter" idx="12"/>
          </p:nvPr>
        </p:nvSpPr>
        <p:spPr>
          <a:xfrm>
            <a:off x="10167042" y="6356350"/>
            <a:ext cx="1186758" cy="365125"/>
          </a:xfrm>
        </p:spPr>
        <p:txBody>
          <a:bodyPr vert="horz" lIns="91440" tIns="45720" rIns="91440" bIns="45720" rtlCol="0" anchor="ctr">
            <a:normAutofit/>
          </a:bodyPr>
          <a:lstStyle/>
          <a:p>
            <a:pPr>
              <a:spcAft>
                <a:spcPts val="600"/>
              </a:spcAft>
              <a:defRPr/>
            </a:pPr>
            <a:fld id="{7A71065C-E090-456B-A2D6-8FC1A6A7FAA5}" type="slidenum">
              <a:rPr lang="en-US" smtClean="0">
                <a:solidFill>
                  <a:prstClr val="black">
                    <a:tint val="75000"/>
                  </a:prstClr>
                </a:solidFill>
                <a:latin typeface="Calibri" panose="020F0502020204030204"/>
              </a:rPr>
              <a:pPr>
                <a:spcAft>
                  <a:spcPts val="600"/>
                </a:spcAft>
                <a:defRPr/>
              </a:pPr>
              <a:t>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19364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74AD45F-8631-4BDE-BA6C-B0559B65C4B1}"/>
              </a:ext>
            </a:extLst>
          </p:cNvPr>
          <p:cNvSpPr/>
          <p:nvPr/>
        </p:nvSpPr>
        <p:spPr>
          <a:xfrm>
            <a:off x="648929" y="629266"/>
            <a:ext cx="3505495" cy="1622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BASE PAPER DETAILS</a:t>
            </a:r>
          </a:p>
        </p:txBody>
      </p:sp>
      <p:sp>
        <p:nvSpPr>
          <p:cNvPr id="3" name="Content Placeholder 2">
            <a:extLst>
              <a:ext uri="{FF2B5EF4-FFF2-40B4-BE49-F238E27FC236}">
                <a16:creationId xmlns:a16="http://schemas.microsoft.com/office/drawing/2014/main" id="{CAF2E5E5-4BE4-4F06-AAFA-DF166A648051}"/>
              </a:ext>
            </a:extLst>
          </p:cNvPr>
          <p:cNvSpPr>
            <a:spLocks noGrp="1"/>
          </p:cNvSpPr>
          <p:nvPr>
            <p:ph idx="1"/>
          </p:nvPr>
        </p:nvSpPr>
        <p:spPr>
          <a:xfrm>
            <a:off x="648931" y="2438400"/>
            <a:ext cx="3505494" cy="3785419"/>
          </a:xfrm>
        </p:spPr>
        <p:txBody>
          <a:bodyPr vert="horz" lIns="91440" tIns="45720" rIns="91440" bIns="45720" rtlCol="0">
            <a:normAutofit/>
          </a:bodyPr>
          <a:lstStyle/>
          <a:p>
            <a:pPr marL="457200"/>
            <a:r>
              <a:rPr lang="en-US" sz="2000" b="1"/>
              <a:t>Paper Name : </a:t>
            </a:r>
            <a:r>
              <a:rPr lang="en-US" sz="2000"/>
              <a:t>Skin Lesion Classification using Deep Learning and Image Processing.</a:t>
            </a:r>
          </a:p>
          <a:p>
            <a:pPr marL="457200"/>
            <a:r>
              <a:rPr lang="en-US" sz="2000" b="1"/>
              <a:t>Published in : </a:t>
            </a:r>
            <a:r>
              <a:rPr lang="en-US" sz="2000"/>
              <a:t>2020 3rd International Conference on Intelligent Sustainable Systems (ICISS)</a:t>
            </a:r>
            <a:endParaRPr lang="en-US" sz="2000" b="1"/>
          </a:p>
          <a:p>
            <a:pPr marL="457200"/>
            <a:r>
              <a:rPr lang="en-US" sz="2000" b="1"/>
              <a:t>Dataset : </a:t>
            </a:r>
            <a:r>
              <a:rPr lang="en-US" sz="2000"/>
              <a:t>Skin Cancer MNIST: HAM10000.</a:t>
            </a:r>
          </a:p>
          <a:p>
            <a:pPr marL="457200"/>
            <a:r>
              <a:rPr lang="en-US" sz="2000" b="1"/>
              <a:t> Network Architecture :</a:t>
            </a:r>
          </a:p>
          <a:p>
            <a:pPr marL="0"/>
            <a:endParaRPr lang="en-US" sz="2000" b="1"/>
          </a:p>
          <a:p>
            <a:pPr marL="0"/>
            <a:endParaRPr lang="en-US" sz="2000"/>
          </a:p>
          <a:p>
            <a:pPr marL="0"/>
            <a:endParaRPr lang="en-US" sz="2000"/>
          </a:p>
        </p:txBody>
      </p:sp>
      <p:sp>
        <p:nvSpPr>
          <p:cNvPr id="11"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Diagram, box and whisker chart&#10;&#10;Description automatically generated">
            <a:extLst>
              <a:ext uri="{FF2B5EF4-FFF2-40B4-BE49-F238E27FC236}">
                <a16:creationId xmlns:a16="http://schemas.microsoft.com/office/drawing/2014/main" id="{F5EB867C-033A-4476-BD58-FD2D510E7C52}"/>
              </a:ext>
            </a:extLst>
          </p:cNvPr>
          <p:cNvPicPr>
            <a:picLocks noChangeAspect="1"/>
          </p:cNvPicPr>
          <p:nvPr/>
        </p:nvPicPr>
        <p:blipFill>
          <a:blip r:embed="rId2"/>
          <a:stretch>
            <a:fillRect/>
          </a:stretch>
        </p:blipFill>
        <p:spPr>
          <a:xfrm>
            <a:off x="5405862" y="2125697"/>
            <a:ext cx="6019331" cy="2603360"/>
          </a:xfrm>
          <a:prstGeom prst="rect">
            <a:avLst/>
          </a:prstGeom>
          <a:effectLst/>
        </p:spPr>
      </p:pic>
      <p:sp>
        <p:nvSpPr>
          <p:cNvPr id="5" name="Footer Placeholder 4">
            <a:extLst>
              <a:ext uri="{FF2B5EF4-FFF2-40B4-BE49-F238E27FC236}">
                <a16:creationId xmlns:a16="http://schemas.microsoft.com/office/drawing/2014/main" id="{6A569A6D-4C6C-408D-924F-C8B3CCDCC93B}"/>
              </a:ext>
            </a:extLst>
          </p:cNvPr>
          <p:cNvSpPr>
            <a:spLocks noGrp="1"/>
          </p:cNvSpPr>
          <p:nvPr>
            <p:ph type="ftr" sz="quarter" idx="11"/>
          </p:nvPr>
        </p:nvSpPr>
        <p:spPr>
          <a:xfrm>
            <a:off x="5123688" y="6356350"/>
            <a:ext cx="4114800" cy="365125"/>
          </a:xfrm>
        </p:spPr>
        <p:txBody>
          <a:bodyPr vert="horz" lIns="91440" tIns="45720" rIns="91440" bIns="45720" rtlCol="0" anchor="ctr">
            <a:normAutofit/>
          </a:bodyPr>
          <a:lstStyle/>
          <a:p>
            <a:pPr algn="l">
              <a:spcAft>
                <a:spcPts val="600"/>
              </a:spcAft>
            </a:pPr>
            <a:r>
              <a:rPr lang="en-US" kern="1200">
                <a:solidFill>
                  <a:srgbClr val="303030"/>
                </a:solidFill>
                <a:latin typeface="+mn-lt"/>
                <a:ea typeface="+mn-ea"/>
                <a:cs typeface="+mn-cs"/>
              </a:rPr>
              <a:t>MIT WPU, School of Computer Science &amp; Engineering</a:t>
            </a:r>
          </a:p>
        </p:txBody>
      </p:sp>
      <p:sp>
        <p:nvSpPr>
          <p:cNvPr id="6" name="Slide Number Placeholder 5">
            <a:extLst>
              <a:ext uri="{FF2B5EF4-FFF2-40B4-BE49-F238E27FC236}">
                <a16:creationId xmlns:a16="http://schemas.microsoft.com/office/drawing/2014/main" id="{EF1A200D-A9E1-438A-B7D9-D34D714F2E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303030"/>
                </a:solidFill>
              </a:rPr>
              <a:pPr>
                <a:spcAft>
                  <a:spcPts val="600"/>
                </a:spcAft>
              </a:pPr>
              <a:t>10</a:t>
            </a:fld>
            <a:endParaRPr lang="en-US">
              <a:solidFill>
                <a:srgbClr val="303030"/>
              </a:solidFill>
            </a:endParaRPr>
          </a:p>
        </p:txBody>
      </p:sp>
    </p:spTree>
    <p:extLst>
      <p:ext uri="{BB962C8B-B14F-4D97-AF65-F5344CB8AC3E}">
        <p14:creationId xmlns:p14="http://schemas.microsoft.com/office/powerpoint/2010/main" val="358237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E9732C93-B59C-4C7D-BF76-1299A9C10214}"/>
              </a:ext>
            </a:extLst>
          </p:cNvPr>
          <p:cNvSpPr>
            <a:spLocks noGrp="1"/>
          </p:cNvSpPr>
          <p:nvPr>
            <p:ph type="title"/>
          </p:nvPr>
        </p:nvSpPr>
        <p:spPr>
          <a:xfrm>
            <a:off x="838200" y="557189"/>
            <a:ext cx="10515600" cy="1110537"/>
          </a:xfrm>
        </p:spPr>
        <p:txBody>
          <a:bodyPr vert="horz" lIns="91440" tIns="45720" rIns="91440" bIns="45720" rtlCol="0" anchor="ctr">
            <a:normAutofit/>
          </a:bodyPr>
          <a:lstStyle/>
          <a:p>
            <a:r>
              <a:rPr lang="en-US" sz="4800" b="1" kern="1200" dirty="0">
                <a:solidFill>
                  <a:schemeClr val="tx1"/>
                </a:solidFill>
                <a:latin typeface="+mj-lt"/>
                <a:ea typeface="+mj-ea"/>
                <a:cs typeface="+mj-cs"/>
              </a:rPr>
              <a:t>BASE PAPER DETAILS : DATASET SAMPLES</a:t>
            </a:r>
          </a:p>
        </p:txBody>
      </p:sp>
      <p:pic>
        <p:nvPicPr>
          <p:cNvPr id="20" name="Picture 20" descr="Background pattern&#10;&#10;Description automatically generated">
            <a:extLst>
              <a:ext uri="{FF2B5EF4-FFF2-40B4-BE49-F238E27FC236}">
                <a16:creationId xmlns:a16="http://schemas.microsoft.com/office/drawing/2014/main" id="{F49B7621-5DF7-4FAE-8EDB-7BAADD850758}"/>
              </a:ext>
            </a:extLst>
          </p:cNvPr>
          <p:cNvPicPr>
            <a:picLocks noChangeAspect="1"/>
          </p:cNvPicPr>
          <p:nvPr/>
        </p:nvPicPr>
        <p:blipFill>
          <a:blip r:embed="rId2"/>
          <a:stretch>
            <a:fillRect/>
          </a:stretch>
        </p:blipFill>
        <p:spPr>
          <a:xfrm>
            <a:off x="723821" y="1834939"/>
            <a:ext cx="2742634" cy="2056976"/>
          </a:xfrm>
          <a:prstGeom prst="rect">
            <a:avLst/>
          </a:prstGeom>
        </p:spPr>
      </p:pic>
      <p:pic>
        <p:nvPicPr>
          <p:cNvPr id="6" name="Picture 18" descr="A picture containing half, close&#10;&#10;Description automatically generated">
            <a:extLst>
              <a:ext uri="{FF2B5EF4-FFF2-40B4-BE49-F238E27FC236}">
                <a16:creationId xmlns:a16="http://schemas.microsoft.com/office/drawing/2014/main" id="{843047B7-5FBF-4C45-85F4-18B9BA4C21DB}"/>
              </a:ext>
            </a:extLst>
          </p:cNvPr>
          <p:cNvPicPr>
            <a:picLocks noGrp="1" noChangeAspect="1"/>
          </p:cNvPicPr>
          <p:nvPr>
            <p:ph idx="1"/>
          </p:nvPr>
        </p:nvPicPr>
        <p:blipFill>
          <a:blip r:embed="rId3"/>
          <a:stretch>
            <a:fillRect/>
          </a:stretch>
        </p:blipFill>
        <p:spPr>
          <a:xfrm>
            <a:off x="4719756" y="1834939"/>
            <a:ext cx="2742634" cy="2056976"/>
          </a:xfrm>
          <a:prstGeom prst="rect">
            <a:avLst/>
          </a:prstGeom>
        </p:spPr>
      </p:pic>
      <p:pic>
        <p:nvPicPr>
          <p:cNvPr id="3" name="Picture 3" descr="A picture containing ground&#10;&#10;Description automatically generated">
            <a:extLst>
              <a:ext uri="{FF2B5EF4-FFF2-40B4-BE49-F238E27FC236}">
                <a16:creationId xmlns:a16="http://schemas.microsoft.com/office/drawing/2014/main" id="{E21295E9-78A4-4DEE-9301-693090DA56C7}"/>
              </a:ext>
            </a:extLst>
          </p:cNvPr>
          <p:cNvPicPr>
            <a:picLocks noChangeAspect="1"/>
          </p:cNvPicPr>
          <p:nvPr/>
        </p:nvPicPr>
        <p:blipFill>
          <a:blip r:embed="rId4"/>
          <a:stretch>
            <a:fillRect/>
          </a:stretch>
        </p:blipFill>
        <p:spPr>
          <a:xfrm>
            <a:off x="8713113" y="1834939"/>
            <a:ext cx="2742634" cy="2056976"/>
          </a:xfrm>
          <a:prstGeom prst="rect">
            <a:avLst/>
          </a:prstGeom>
        </p:spPr>
      </p:pic>
      <p:pic>
        <p:nvPicPr>
          <p:cNvPr id="19" name="Picture 19" descr="A picture containing floor, indoor, beverage, eaten&#10;&#10;Description automatically generated">
            <a:extLst>
              <a:ext uri="{FF2B5EF4-FFF2-40B4-BE49-F238E27FC236}">
                <a16:creationId xmlns:a16="http://schemas.microsoft.com/office/drawing/2014/main" id="{E43F057C-1DC5-4B63-8415-F4BB37BEFB2C}"/>
              </a:ext>
            </a:extLst>
          </p:cNvPr>
          <p:cNvPicPr>
            <a:picLocks noChangeAspect="1"/>
          </p:cNvPicPr>
          <p:nvPr/>
        </p:nvPicPr>
        <p:blipFill>
          <a:blip r:embed="rId5"/>
          <a:stretch>
            <a:fillRect/>
          </a:stretch>
        </p:blipFill>
        <p:spPr>
          <a:xfrm>
            <a:off x="723821" y="4063630"/>
            <a:ext cx="2742634" cy="2056976"/>
          </a:xfrm>
          <a:prstGeom prst="rect">
            <a:avLst/>
          </a:prstGeom>
        </p:spPr>
      </p:pic>
      <p:pic>
        <p:nvPicPr>
          <p:cNvPr id="21" name="Picture 21">
            <a:extLst>
              <a:ext uri="{FF2B5EF4-FFF2-40B4-BE49-F238E27FC236}">
                <a16:creationId xmlns:a16="http://schemas.microsoft.com/office/drawing/2014/main" id="{A5767698-2100-4AD1-8BC4-90EA918F3F5C}"/>
              </a:ext>
            </a:extLst>
          </p:cNvPr>
          <p:cNvPicPr>
            <a:picLocks noChangeAspect="1"/>
          </p:cNvPicPr>
          <p:nvPr/>
        </p:nvPicPr>
        <p:blipFill>
          <a:blip r:embed="rId6"/>
          <a:stretch>
            <a:fillRect/>
          </a:stretch>
        </p:blipFill>
        <p:spPr>
          <a:xfrm>
            <a:off x="4719756" y="4063630"/>
            <a:ext cx="2742634" cy="2056976"/>
          </a:xfrm>
          <a:prstGeom prst="rect">
            <a:avLst/>
          </a:prstGeom>
        </p:spPr>
      </p:pic>
      <p:pic>
        <p:nvPicPr>
          <p:cNvPr id="2" name="Picture 2">
            <a:extLst>
              <a:ext uri="{FF2B5EF4-FFF2-40B4-BE49-F238E27FC236}">
                <a16:creationId xmlns:a16="http://schemas.microsoft.com/office/drawing/2014/main" id="{9E90DA3B-C0E2-413D-A463-B1A1D3232DFB}"/>
              </a:ext>
            </a:extLst>
          </p:cNvPr>
          <p:cNvPicPr>
            <a:picLocks noChangeAspect="1"/>
          </p:cNvPicPr>
          <p:nvPr/>
        </p:nvPicPr>
        <p:blipFill>
          <a:blip r:embed="rId7"/>
          <a:stretch>
            <a:fillRect/>
          </a:stretch>
        </p:blipFill>
        <p:spPr>
          <a:xfrm>
            <a:off x="8713113" y="4063630"/>
            <a:ext cx="2742634" cy="2056976"/>
          </a:xfrm>
          <a:prstGeom prst="rect">
            <a:avLst/>
          </a:prstGeom>
        </p:spPr>
      </p:pic>
      <p:sp>
        <p:nvSpPr>
          <p:cNvPr id="18" name="Slide Number Placeholder 17">
            <a:extLst>
              <a:ext uri="{FF2B5EF4-FFF2-40B4-BE49-F238E27FC236}">
                <a16:creationId xmlns:a16="http://schemas.microsoft.com/office/drawing/2014/main" id="{0A2E22AE-F063-46AA-A5CB-0865DDB44BF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dirty="0" smtClean="0"/>
              <a:pPr>
                <a:spcAft>
                  <a:spcPts val="600"/>
                </a:spcAft>
              </a:pPr>
              <a:t>11</a:t>
            </a:fld>
            <a:endParaRPr lang="en-US" dirty="0"/>
          </a:p>
        </p:txBody>
      </p:sp>
    </p:spTree>
    <p:extLst>
      <p:ext uri="{BB962C8B-B14F-4D97-AF65-F5344CB8AC3E}">
        <p14:creationId xmlns:p14="http://schemas.microsoft.com/office/powerpoint/2010/main" val="159878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E70011-D147-449F-8240-8A6CBE33DC89}"/>
              </a:ext>
            </a:extLst>
          </p:cNvPr>
          <p:cNvSpPr/>
          <p:nvPr/>
        </p:nvSpPr>
        <p:spPr>
          <a:xfrm>
            <a:off x="594360" y="640263"/>
            <a:ext cx="5239512" cy="134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BASE PAPER DETAILS</a:t>
            </a:r>
          </a:p>
        </p:txBody>
      </p:sp>
      <p:sp>
        <p:nvSpPr>
          <p:cNvPr id="3" name="Content Placeholder 2">
            <a:extLst>
              <a:ext uri="{FF2B5EF4-FFF2-40B4-BE49-F238E27FC236}">
                <a16:creationId xmlns:a16="http://schemas.microsoft.com/office/drawing/2014/main" id="{654B67F3-4CA9-4C83-B08C-BEE742184646}"/>
              </a:ext>
            </a:extLst>
          </p:cNvPr>
          <p:cNvSpPr>
            <a:spLocks noGrp="1"/>
          </p:cNvSpPr>
          <p:nvPr>
            <p:ph idx="1"/>
          </p:nvPr>
        </p:nvSpPr>
        <p:spPr>
          <a:xfrm>
            <a:off x="593610" y="2121763"/>
            <a:ext cx="5235490" cy="3773010"/>
          </a:xfrm>
        </p:spPr>
        <p:txBody>
          <a:bodyPr vert="horz" lIns="91440" tIns="45720" rIns="91440" bIns="45720" rtlCol="0">
            <a:normAutofit/>
          </a:bodyPr>
          <a:lstStyle/>
          <a:p>
            <a:pPr marL="0"/>
            <a:r>
              <a:rPr lang="en-US" sz="2000" b="1" dirty="0"/>
              <a:t>5. Implementation Steps :</a:t>
            </a:r>
          </a:p>
          <a:p>
            <a:pPr marL="571500"/>
            <a:r>
              <a:rPr lang="en-US" sz="2000" dirty="0"/>
              <a:t>Pre-processing</a:t>
            </a:r>
          </a:p>
          <a:p>
            <a:pPr marL="571500"/>
            <a:r>
              <a:rPr lang="en-US" sz="2000" dirty="0"/>
              <a:t>Modelling</a:t>
            </a:r>
          </a:p>
          <a:p>
            <a:pPr marL="1028700" lvl="1"/>
            <a:r>
              <a:rPr lang="en-US" sz="2000" dirty="0"/>
              <a:t>CONVOLUTIONAL NEURAL NETWORK</a:t>
            </a:r>
          </a:p>
          <a:p>
            <a:pPr marL="1028700" lvl="1"/>
            <a:r>
              <a:rPr lang="en-US" sz="2000"/>
              <a:t>TRANSFER LEARNING</a:t>
            </a:r>
          </a:p>
          <a:p>
            <a:pPr marL="571500"/>
            <a:r>
              <a:rPr lang="en-US" sz="2000"/>
              <a:t>Performance Analysis</a:t>
            </a:r>
          </a:p>
          <a:p>
            <a:pPr marL="0"/>
            <a:endParaRPr lang="en-US" sz="2000" b="1"/>
          </a:p>
        </p:txBody>
      </p:sp>
      <p:pic>
        <p:nvPicPr>
          <p:cNvPr id="2" name="Picture 3" descr="Chart, box and whisker chart&#10;&#10;Description automatically generated">
            <a:extLst>
              <a:ext uri="{FF2B5EF4-FFF2-40B4-BE49-F238E27FC236}">
                <a16:creationId xmlns:a16="http://schemas.microsoft.com/office/drawing/2014/main" id="{F6F01BE8-F813-4C58-81FA-34204813C7AC}"/>
              </a:ext>
            </a:extLst>
          </p:cNvPr>
          <p:cNvPicPr>
            <a:picLocks noChangeAspect="1"/>
          </p:cNvPicPr>
          <p:nvPr/>
        </p:nvPicPr>
        <p:blipFill>
          <a:blip r:embed="rId2"/>
          <a:stretch>
            <a:fillRect/>
          </a:stretch>
        </p:blipFill>
        <p:spPr>
          <a:xfrm>
            <a:off x="6575706" y="484632"/>
            <a:ext cx="5007190" cy="5718910"/>
          </a:xfrm>
          <a:prstGeom prst="rect">
            <a:avLst/>
          </a:prstGeom>
        </p:spPr>
      </p:pic>
      <p:sp>
        <p:nvSpPr>
          <p:cNvPr id="6" name="Footer Placeholder 5">
            <a:extLst>
              <a:ext uri="{FF2B5EF4-FFF2-40B4-BE49-F238E27FC236}">
                <a16:creationId xmlns:a16="http://schemas.microsoft.com/office/drawing/2014/main" id="{1E1B26F0-C2AC-4F6E-B491-3F2F36FAA20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MIT WPU, School of Computer Science &amp; Engineering</a:t>
            </a:r>
          </a:p>
        </p:txBody>
      </p:sp>
      <p:sp>
        <p:nvSpPr>
          <p:cNvPr id="7" name="Slide Number Placeholder 6">
            <a:extLst>
              <a:ext uri="{FF2B5EF4-FFF2-40B4-BE49-F238E27FC236}">
                <a16:creationId xmlns:a16="http://schemas.microsoft.com/office/drawing/2014/main" id="{0DE219C7-0A1A-4B0E-9721-659279D243D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dirty="0" smtClean="0"/>
              <a:pPr>
                <a:spcAft>
                  <a:spcPts val="600"/>
                </a:spcAft>
              </a:pPr>
              <a:t>12</a:t>
            </a:fld>
            <a:endParaRPr lang="en-US" dirty="0"/>
          </a:p>
        </p:txBody>
      </p:sp>
    </p:spTree>
    <p:extLst>
      <p:ext uri="{BB962C8B-B14F-4D97-AF65-F5344CB8AC3E}">
        <p14:creationId xmlns:p14="http://schemas.microsoft.com/office/powerpoint/2010/main" val="248720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F0B3E5-7CA7-42A5-9D31-3CC730445967}"/>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Base Paper Results</a:t>
            </a:r>
          </a:p>
        </p:txBody>
      </p:sp>
      <p:sp>
        <p:nvSpPr>
          <p:cNvPr id="3" name="Content Placeholder 2">
            <a:extLst>
              <a:ext uri="{FF2B5EF4-FFF2-40B4-BE49-F238E27FC236}">
                <a16:creationId xmlns:a16="http://schemas.microsoft.com/office/drawing/2014/main" id="{C92EFCA0-5E96-432F-B9F9-9093CFCB8028}"/>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b="1">
                <a:latin typeface="Times New Roman"/>
                <a:cs typeface="Times New Roman"/>
              </a:rPr>
              <a:t>Classification Result :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5" descr="Chart, bar chart&#10;&#10;Description automatically generated">
            <a:extLst>
              <a:ext uri="{FF2B5EF4-FFF2-40B4-BE49-F238E27FC236}">
                <a16:creationId xmlns:a16="http://schemas.microsoft.com/office/drawing/2014/main" id="{CFF26329-3CC5-489F-A95E-E19DABECF3FB}"/>
              </a:ext>
            </a:extLst>
          </p:cNvPr>
          <p:cNvPicPr>
            <a:picLocks noChangeAspect="1"/>
          </p:cNvPicPr>
          <p:nvPr/>
        </p:nvPicPr>
        <p:blipFill>
          <a:blip r:embed="rId2"/>
          <a:stretch>
            <a:fillRect/>
          </a:stretch>
        </p:blipFill>
        <p:spPr>
          <a:xfrm>
            <a:off x="3453458" y="2953765"/>
            <a:ext cx="5118705" cy="3589499"/>
          </a:xfrm>
          <a:prstGeom prst="rect">
            <a:avLst/>
          </a:prstGeom>
        </p:spPr>
      </p:pic>
      <p:sp>
        <p:nvSpPr>
          <p:cNvPr id="4" name="Slide Number Placeholder 3">
            <a:extLst>
              <a:ext uri="{FF2B5EF4-FFF2-40B4-BE49-F238E27FC236}">
                <a16:creationId xmlns:a16="http://schemas.microsoft.com/office/drawing/2014/main" id="{5BE94FD7-251D-4A3F-831B-6B42FAD428E3}"/>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13</a:t>
            </a:fld>
            <a:endParaRPr lang="en-IN" sz="1000"/>
          </a:p>
        </p:txBody>
      </p:sp>
    </p:spTree>
    <p:extLst>
      <p:ext uri="{BB962C8B-B14F-4D97-AF65-F5344CB8AC3E}">
        <p14:creationId xmlns:p14="http://schemas.microsoft.com/office/powerpoint/2010/main" val="86183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C2FE274-5E8F-4C62-A61F-6ABDF2C212EC}"/>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a:cs typeface="Times New Roman"/>
              </a:rPr>
              <a:t>CONCLUSION</a:t>
            </a:r>
          </a:p>
        </p:txBody>
      </p:sp>
      <p:sp>
        <p:nvSpPr>
          <p:cNvPr id="3" name="Content Placeholder 2">
            <a:extLst>
              <a:ext uri="{FF2B5EF4-FFF2-40B4-BE49-F238E27FC236}">
                <a16:creationId xmlns:a16="http://schemas.microsoft.com/office/drawing/2014/main" id="{46A11EEA-C473-43BB-8355-3F4B581C1F28}"/>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457200" indent="-457200">
              <a:buAutoNum type="arabicPeriod"/>
            </a:pPr>
            <a:r>
              <a:rPr lang="en-US" sz="2200">
                <a:latin typeface="Times New Roman"/>
                <a:ea typeface="+mn-lt"/>
                <a:cs typeface="+mn-lt"/>
              </a:rPr>
              <a:t>The power of deep neural networks in the classifying dermatoscopic images of seven major skin lesions, which if used in the real world, can provide diagnosis which potentially could be life-saving.</a:t>
            </a:r>
            <a:endParaRPr lang="en-US" sz="2200">
              <a:latin typeface="Times New Roman"/>
              <a:cs typeface="Calibri"/>
            </a:endParaRPr>
          </a:p>
          <a:p>
            <a:pPr marL="457200" indent="-457200">
              <a:buAutoNum type="arabicPeriod"/>
            </a:pPr>
            <a:r>
              <a:rPr lang="en-US" sz="2200">
                <a:latin typeface="Times New Roman"/>
                <a:ea typeface="+mn-lt"/>
                <a:cs typeface="+mn-lt"/>
              </a:rPr>
              <a:t>After analysing all the 5 models, the most promising result was obtained using VGG-19 Network which delivered best accuracy </a:t>
            </a:r>
            <a:r>
              <a:rPr lang="en-US" sz="2200">
                <a:latin typeface="Times New Roman"/>
                <a:cs typeface="Times New Roman"/>
              </a:rPr>
              <a:t> </a:t>
            </a:r>
            <a:endParaRPr lang="en-US" sz="2200">
              <a:latin typeface="Times New Roman" panose="02020603050405020304" pitchFamily="18" charset="0"/>
              <a:cs typeface="Times New Roman" panose="02020603050405020304" pitchFamily="18" charset="0"/>
            </a:endParaRPr>
          </a:p>
          <a:p>
            <a:pPr marL="457200" indent="-457200">
              <a:buAutoNum type="arabicPeriod"/>
            </a:pPr>
            <a:r>
              <a:rPr lang="en-US" sz="2200">
                <a:latin typeface="Times New Roman"/>
                <a:ea typeface="+mn-lt"/>
                <a:cs typeface="+mn-lt"/>
              </a:rPr>
              <a:t>Using these modified networks, better visual diagnostic precision is obtained as compared to an expert or clinician.</a:t>
            </a:r>
          </a:p>
          <a:p>
            <a:pPr marL="457200" indent="-457200">
              <a:buAutoNum type="arabicPeriod"/>
            </a:pPr>
            <a:r>
              <a:rPr lang="en-US" sz="2200">
                <a:latin typeface="Times New Roman"/>
                <a:ea typeface="+mn-lt"/>
                <a:cs typeface="+mn-lt"/>
              </a:rPr>
              <a:t>The ease of implementation clearly exhibits the potential of these models being used in dermatoscopic systems and modern smartphones in the near future.</a:t>
            </a:r>
          </a:p>
        </p:txBody>
      </p:sp>
      <p:sp>
        <p:nvSpPr>
          <p:cNvPr id="4" name="Footer Placeholder 3">
            <a:extLst>
              <a:ext uri="{FF2B5EF4-FFF2-40B4-BE49-F238E27FC236}">
                <a16:creationId xmlns:a16="http://schemas.microsoft.com/office/drawing/2014/main" id="{88951A02-DAD6-4732-828A-FF39AF838606}"/>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latin typeface="Times New Roman" panose="02020603050405020304" pitchFamily="18" charset="0"/>
                <a:cs typeface="Times New Roman" panose="02020603050405020304" pitchFamily="18" charset="0"/>
              </a:rPr>
              <a:t>MIT WPU, School of Computer Science &amp; Engineering</a:t>
            </a:r>
            <a:endParaRPr lang="en-IN" sz="10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ED88586-F298-476D-BDAA-71967E84BA8E}"/>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latin typeface="Times New Roman" panose="02020603050405020304" pitchFamily="18" charset="0"/>
                <a:cs typeface="Times New Roman" panose="02020603050405020304" pitchFamily="18" charset="0"/>
              </a:rPr>
              <a:pPr>
                <a:spcAft>
                  <a:spcPts val="600"/>
                </a:spcAft>
              </a:pPr>
              <a:t>14</a:t>
            </a:fld>
            <a:endParaRPr lang="en-IN"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97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6B17AA3-6F7B-48F4-876F-4423EBC85AB6}"/>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SELECTED REFERENCES</a:t>
            </a:r>
          </a:p>
        </p:txBody>
      </p:sp>
      <p:sp>
        <p:nvSpPr>
          <p:cNvPr id="3" name="Content Placeholder 2">
            <a:extLst>
              <a:ext uri="{FF2B5EF4-FFF2-40B4-BE49-F238E27FC236}">
                <a16:creationId xmlns:a16="http://schemas.microsoft.com/office/drawing/2014/main" id="{619EF346-6C58-4D39-9095-C5F641E60684}"/>
              </a:ext>
            </a:extLst>
          </p:cNvPr>
          <p:cNvSpPr>
            <a:spLocks noGrp="1"/>
          </p:cNvSpPr>
          <p:nvPr>
            <p:ph idx="1"/>
          </p:nvPr>
        </p:nvSpPr>
        <p:spPr>
          <a:xfrm>
            <a:off x="1338869" y="2662965"/>
            <a:ext cx="9708995" cy="3567173"/>
          </a:xfrm>
        </p:spPr>
        <p:txBody>
          <a:bodyPr vert="horz" lIns="91440" tIns="45720" rIns="91440" bIns="45720" rtlCol="0" anchor="ctr">
            <a:normAutofit/>
          </a:bodyPr>
          <a:lstStyle/>
          <a:p>
            <a:pPr marL="0" indent="0">
              <a:buNone/>
            </a:pPr>
            <a:endParaRPr lang="en-US" sz="1800" dirty="0">
              <a:latin typeface="Times New Roman"/>
              <a:cs typeface="Times New Roman"/>
            </a:endParaRPr>
          </a:p>
          <a:p>
            <a:pPr marL="457200" indent="-457200">
              <a:buAutoNum type="arabicPeriod"/>
            </a:pPr>
            <a:r>
              <a:rPr lang="en-IN" sz="1800" dirty="0">
                <a:latin typeface="Times New Roman"/>
                <a:ea typeface="+mn-lt"/>
                <a:cs typeface="Times New Roman"/>
              </a:rPr>
              <a:t>Atharva </a:t>
            </a:r>
            <a:r>
              <a:rPr lang="en-IN" sz="1800" dirty="0" err="1">
                <a:latin typeface="Times New Roman"/>
                <a:ea typeface="+mn-lt"/>
                <a:cs typeface="Times New Roman"/>
              </a:rPr>
              <a:t>Jibhakate</a:t>
            </a:r>
            <a:r>
              <a:rPr lang="en-IN" sz="1800" dirty="0">
                <a:latin typeface="Times New Roman"/>
                <a:ea typeface="+mn-lt"/>
                <a:cs typeface="Times New Roman"/>
              </a:rPr>
              <a:t>, Pranav </a:t>
            </a:r>
            <a:r>
              <a:rPr lang="en-IN" sz="1800" dirty="0" err="1">
                <a:latin typeface="Times New Roman"/>
                <a:ea typeface="+mn-lt"/>
                <a:cs typeface="Times New Roman"/>
              </a:rPr>
              <a:t>Parnerkar</a:t>
            </a:r>
            <a:r>
              <a:rPr lang="en-IN" sz="1800" dirty="0">
                <a:latin typeface="Times New Roman"/>
                <a:ea typeface="+mn-lt"/>
                <a:cs typeface="Times New Roman"/>
              </a:rPr>
              <a:t>, Sahil Mondal, Vastav </a:t>
            </a:r>
            <a:r>
              <a:rPr lang="en-IN" sz="1800" dirty="0" err="1">
                <a:latin typeface="Times New Roman"/>
                <a:ea typeface="+mn-lt"/>
                <a:cs typeface="Times New Roman"/>
              </a:rPr>
              <a:t>Bharambe</a:t>
            </a:r>
            <a:r>
              <a:rPr lang="en-IN" sz="1800" dirty="0">
                <a:latin typeface="Times New Roman"/>
                <a:ea typeface="+mn-lt"/>
                <a:cs typeface="Times New Roman"/>
              </a:rPr>
              <a:t>,  Shamla Mantri, "</a:t>
            </a:r>
            <a:r>
              <a:rPr lang="en-US" sz="1800" dirty="0">
                <a:latin typeface="Times New Roman"/>
                <a:ea typeface="+mn-lt"/>
                <a:cs typeface="Times New Roman"/>
              </a:rPr>
              <a:t>Skin Lesion Classification using Deep Learning and Image Processing", 2021 IEEE</a:t>
            </a:r>
            <a:endParaRPr lang="en-US"/>
          </a:p>
          <a:p>
            <a:pPr marL="457200" indent="-457200">
              <a:buAutoNum type="arabicPeriod"/>
            </a:pPr>
            <a:r>
              <a:rPr lang="en-IN" sz="1800" dirty="0" err="1">
                <a:latin typeface="Times New Roman"/>
                <a:ea typeface="+mn-lt"/>
                <a:cs typeface="+mn-lt"/>
              </a:rPr>
              <a:t>Amirreza</a:t>
            </a:r>
            <a:r>
              <a:rPr lang="en-IN" sz="1800" dirty="0">
                <a:latin typeface="Times New Roman"/>
                <a:ea typeface="+mn-lt"/>
                <a:cs typeface="+mn-lt"/>
              </a:rPr>
              <a:t> Mahbod, </a:t>
            </a:r>
            <a:r>
              <a:rPr lang="en-IN" sz="1800" dirty="0">
                <a:latin typeface="Times New Roman"/>
                <a:cs typeface="Calibri"/>
              </a:rPr>
              <a:t>Gerald Schaefer, Chunliang Wang, Rupert Ecker,</a:t>
            </a:r>
            <a:r>
              <a:rPr lang="en-IN" sz="1800" dirty="0">
                <a:latin typeface="Times New Roman"/>
                <a:ea typeface="+mn-lt"/>
                <a:cs typeface="+mn-lt"/>
              </a:rPr>
              <a:t> Isabella Ellinger, "</a:t>
            </a:r>
            <a:r>
              <a:rPr lang="en-US" sz="1800" dirty="0">
                <a:latin typeface="Times New Roman"/>
                <a:ea typeface="+mn-lt"/>
                <a:cs typeface="+mn-lt"/>
              </a:rPr>
              <a:t>SKIN LESION CLASSIFICATION USING HYBRID DEEP NEURAL NETWORKS", 2019 IEEE.</a:t>
            </a:r>
            <a:endParaRPr lang="en-US"/>
          </a:p>
          <a:p>
            <a:pPr marL="457200" indent="-457200">
              <a:buAutoNum type="arabicPeriod"/>
            </a:pPr>
            <a:r>
              <a:rPr lang="en-IN" sz="1800" err="1">
                <a:latin typeface="Times New Roman"/>
                <a:ea typeface="+mn-lt"/>
                <a:cs typeface="+mn-lt"/>
              </a:rPr>
              <a:t>Jianpeng</a:t>
            </a:r>
            <a:r>
              <a:rPr lang="en-IN" sz="1800" dirty="0">
                <a:latin typeface="Times New Roman"/>
                <a:ea typeface="+mn-lt"/>
                <a:cs typeface="+mn-lt"/>
              </a:rPr>
              <a:t> Zhang, </a:t>
            </a:r>
            <a:r>
              <a:rPr lang="en-IN" sz="1800" dirty="0">
                <a:latin typeface="Times New Roman"/>
                <a:cs typeface="Calibri"/>
              </a:rPr>
              <a:t>Yutong Xie,</a:t>
            </a:r>
            <a:r>
              <a:rPr lang="en-IN" sz="1800" dirty="0">
                <a:latin typeface="Times New Roman"/>
                <a:ea typeface="+mn-lt"/>
                <a:cs typeface="+mn-lt"/>
              </a:rPr>
              <a:t> Yong Xia,</a:t>
            </a:r>
            <a:r>
              <a:rPr lang="en-IN" sz="1800" dirty="0">
                <a:latin typeface="Times New Roman"/>
                <a:cs typeface="Calibri"/>
              </a:rPr>
              <a:t> Chunhua Shen, "</a:t>
            </a:r>
            <a:r>
              <a:rPr lang="en-US" sz="1800" dirty="0">
                <a:latin typeface="Times New Roman"/>
                <a:ea typeface="+mn-lt"/>
                <a:cs typeface="+mn-lt"/>
              </a:rPr>
              <a:t>Attention Residual Learning for Skin Lesion Classification", 2019 IEEE</a:t>
            </a:r>
            <a:endParaRPr lang="en-US" sz="1800" dirty="0">
              <a:latin typeface="Times New Roman"/>
              <a:cs typeface="Calibri"/>
            </a:endParaRPr>
          </a:p>
          <a:p>
            <a:pPr marL="457200" indent="-457200">
              <a:buAutoNum type="arabicPeriod"/>
            </a:pPr>
            <a:r>
              <a:rPr lang="en-IN" sz="1800" dirty="0">
                <a:latin typeface="Times New Roman"/>
                <a:ea typeface="+mn-lt"/>
                <a:cs typeface="Times New Roman"/>
              </a:rPr>
              <a:t>Haroon Rashid, Asjid Tanveer, Hassan Aqeel Khan, "</a:t>
            </a:r>
            <a:r>
              <a:rPr lang="en-US" sz="1800" dirty="0">
                <a:latin typeface="Times New Roman"/>
                <a:ea typeface="+mn-lt"/>
                <a:cs typeface="Times New Roman"/>
              </a:rPr>
              <a:t>Skin lesion classification using GAN based data augmentation", 2019 IEEE.</a:t>
            </a:r>
            <a:endParaRPr lang="en-US" sz="1800" dirty="0">
              <a:latin typeface="Times New Roman"/>
              <a:ea typeface="+mn-lt"/>
              <a:cs typeface="+mn-lt"/>
            </a:endParaRPr>
          </a:p>
          <a:p>
            <a:pPr marL="457200" indent="-457200">
              <a:buAutoNum type="arabicPeriod"/>
            </a:pPr>
            <a:r>
              <a:rPr lang="en-IN" sz="1800" err="1">
                <a:latin typeface="Times New Roman"/>
                <a:ea typeface="+mn-lt"/>
                <a:cs typeface="+mn-lt"/>
              </a:rPr>
              <a:t>Adekamni</a:t>
            </a:r>
            <a:r>
              <a:rPr lang="en-IN" sz="1800" dirty="0">
                <a:latin typeface="Times New Roman"/>
                <a:ea typeface="+mn-lt"/>
                <a:cs typeface="+mn-lt"/>
              </a:rPr>
              <a:t> A. </a:t>
            </a:r>
            <a:r>
              <a:rPr lang="en-IN" sz="1800" err="1">
                <a:latin typeface="Times New Roman"/>
                <a:ea typeface="+mn-lt"/>
                <a:cs typeface="+mn-lt"/>
              </a:rPr>
              <a:t>Adegun</a:t>
            </a:r>
            <a:r>
              <a:rPr lang="en-IN" sz="1800" dirty="0">
                <a:latin typeface="Times New Roman"/>
                <a:ea typeface="+mn-lt"/>
                <a:cs typeface="+mn-lt"/>
              </a:rPr>
              <a:t>,</a:t>
            </a:r>
            <a:r>
              <a:rPr lang="en-IN" sz="1800" dirty="0">
                <a:latin typeface="Times New Roman"/>
                <a:cs typeface="Calibri"/>
              </a:rPr>
              <a:t> </a:t>
            </a:r>
            <a:r>
              <a:rPr lang="en-IN" sz="1800" err="1">
                <a:latin typeface="Times New Roman"/>
                <a:cs typeface="Calibri"/>
              </a:rPr>
              <a:t>Serestina</a:t>
            </a:r>
            <a:r>
              <a:rPr lang="en-IN" sz="1800" dirty="0">
                <a:latin typeface="Times New Roman"/>
                <a:cs typeface="Calibri"/>
              </a:rPr>
              <a:t> </a:t>
            </a:r>
            <a:r>
              <a:rPr lang="en-IN" sz="1800" err="1">
                <a:latin typeface="Times New Roman"/>
                <a:cs typeface="Calibri"/>
              </a:rPr>
              <a:t>Viriri</a:t>
            </a:r>
            <a:r>
              <a:rPr lang="en-IN" sz="1800" dirty="0">
                <a:latin typeface="Times New Roman"/>
                <a:cs typeface="Calibri"/>
              </a:rPr>
              <a:t>, "</a:t>
            </a:r>
            <a:r>
              <a:rPr lang="en-US" sz="1800" dirty="0">
                <a:latin typeface="Times New Roman"/>
                <a:ea typeface="+mn-lt"/>
                <a:cs typeface="+mn-lt"/>
              </a:rPr>
              <a:t>FCN-Based </a:t>
            </a:r>
            <a:r>
              <a:rPr lang="en-US" sz="1800" err="1">
                <a:latin typeface="Times New Roman"/>
                <a:ea typeface="+mn-lt"/>
                <a:cs typeface="+mn-lt"/>
              </a:rPr>
              <a:t>DenseNet</a:t>
            </a:r>
            <a:r>
              <a:rPr lang="en-US" sz="1800" dirty="0">
                <a:latin typeface="Times New Roman"/>
                <a:ea typeface="+mn-lt"/>
                <a:cs typeface="+mn-lt"/>
              </a:rPr>
              <a:t> Framework for Automated Detection and Classification of Skin Lesions in </a:t>
            </a:r>
            <a:r>
              <a:rPr lang="en-US" sz="1800" err="1">
                <a:latin typeface="Times New Roman"/>
                <a:ea typeface="+mn-lt"/>
                <a:cs typeface="+mn-lt"/>
              </a:rPr>
              <a:t>Dermoscopy</a:t>
            </a:r>
            <a:r>
              <a:rPr lang="en-US" sz="1800" dirty="0">
                <a:latin typeface="Times New Roman"/>
                <a:ea typeface="+mn-lt"/>
                <a:cs typeface="+mn-lt"/>
              </a:rPr>
              <a:t> Images", 2020 IEEE</a:t>
            </a:r>
          </a:p>
          <a:p>
            <a:pPr marL="457200" indent="-457200">
              <a:buAutoNum type="arabicPeriod"/>
            </a:pPr>
            <a:endParaRPr lang="en-IN" sz="1700">
              <a:ea typeface="+mn-lt"/>
              <a:cs typeface="+mn-lt"/>
            </a:endParaRPr>
          </a:p>
        </p:txBody>
      </p:sp>
      <p:sp>
        <p:nvSpPr>
          <p:cNvPr id="4" name="Footer Placeholder 3">
            <a:extLst>
              <a:ext uri="{FF2B5EF4-FFF2-40B4-BE49-F238E27FC236}">
                <a16:creationId xmlns:a16="http://schemas.microsoft.com/office/drawing/2014/main" id="{195A71E4-8DF5-402B-AB0A-E45057E9B08D}"/>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latin typeface="Times New Roman" panose="02020603050405020304" pitchFamily="18" charset="0"/>
                <a:cs typeface="Times New Roman" panose="02020603050405020304" pitchFamily="18" charset="0"/>
              </a:rPr>
              <a:t>MIT WPU, School of Computer Science &amp; Engineering</a:t>
            </a:r>
            <a:endParaRPr lang="en-IN" sz="10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A119EA-E76D-4D8F-9520-04BF13300986}"/>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latin typeface="Times New Roman" panose="02020603050405020304" pitchFamily="18" charset="0"/>
                <a:cs typeface="Times New Roman" panose="02020603050405020304" pitchFamily="18" charset="0"/>
              </a:rPr>
              <a:pPr>
                <a:spcAft>
                  <a:spcPts val="600"/>
                </a:spcAft>
              </a:pPr>
              <a:t>15</a:t>
            </a:fld>
            <a:endParaRPr lang="en-IN"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67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94769-224D-4DE3-A56D-AEA7C6C6328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a:solidFill>
                  <a:schemeClr val="tx2"/>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8F2AD2FF-E30D-44C2-A5B4-C521A2109F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9F786952-B8C7-4972-8817-EA7DA7248A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smtClean="0"/>
              <a:pPr>
                <a:spcAft>
                  <a:spcPts val="600"/>
                </a:spcAft>
              </a:pPr>
              <a:t>16</a:t>
            </a:fld>
            <a:endParaRPr lang="en-US"/>
          </a:p>
        </p:txBody>
      </p:sp>
    </p:spTree>
    <p:extLst>
      <p:ext uri="{BB962C8B-B14F-4D97-AF65-F5344CB8AC3E}">
        <p14:creationId xmlns:p14="http://schemas.microsoft.com/office/powerpoint/2010/main" val="111644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4CE71F8-9010-407A-AE1A-DACB53B1C4F0}"/>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a:solidFill>
                  <a:srgbClr val="FFFFFF"/>
                </a:solidFill>
                <a:latin typeface="+mj-lt"/>
                <a:ea typeface="+mj-ea"/>
                <a:cs typeface="+mj-cs"/>
              </a:rPr>
              <a:t>OUTLINE</a:t>
            </a:r>
            <a:r>
              <a:rPr lang="en-US" sz="4000" kern="1200">
                <a:solidFill>
                  <a:srgbClr val="FFFFFF"/>
                </a:solidFill>
                <a:latin typeface="+mj-lt"/>
                <a:ea typeface="+mj-ea"/>
                <a:cs typeface="+mj-cs"/>
              </a:rPr>
              <a:t> </a:t>
            </a:r>
          </a:p>
        </p:txBody>
      </p:sp>
      <p:sp>
        <p:nvSpPr>
          <p:cNvPr id="3" name="Subtitle 2">
            <a:extLst>
              <a:ext uri="{FF2B5EF4-FFF2-40B4-BE49-F238E27FC236}">
                <a16:creationId xmlns:a16="http://schemas.microsoft.com/office/drawing/2014/main" id="{74F2359C-C5D2-4F96-845E-A2830EEDB58D}"/>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Introduction &amp; Motivation</a:t>
            </a:r>
          </a:p>
          <a:p>
            <a:pPr marL="342900" indent="-228600" algn="l">
              <a:buFont typeface="Arial" panose="020B0604020202020204" pitchFamily="34" charset="0"/>
              <a:buChar char="•"/>
            </a:pPr>
            <a:r>
              <a:rPr lang="en-US" dirty="0"/>
              <a:t>Background</a:t>
            </a:r>
            <a:endParaRPr lang="en-US" dirty="0">
              <a:cs typeface="Calibri"/>
            </a:endParaRPr>
          </a:p>
          <a:p>
            <a:pPr marL="342900" indent="-228600" algn="l">
              <a:buFont typeface="Arial" panose="020B0604020202020204" pitchFamily="34" charset="0"/>
              <a:buChar char="•"/>
            </a:pPr>
            <a:r>
              <a:rPr lang="en-US" dirty="0"/>
              <a:t>Literature Review</a:t>
            </a:r>
            <a:endParaRPr lang="en-US" dirty="0">
              <a:cs typeface="Calibri"/>
            </a:endParaRPr>
          </a:p>
          <a:p>
            <a:pPr marL="342900" indent="-228600" algn="l">
              <a:buFont typeface="Arial" panose="020B0604020202020204" pitchFamily="34" charset="0"/>
              <a:buChar char="•"/>
            </a:pPr>
            <a:r>
              <a:rPr lang="en-US" dirty="0"/>
              <a:t>Research Gap</a:t>
            </a:r>
            <a:endParaRPr lang="en-US" dirty="0">
              <a:cs typeface="Calibri"/>
            </a:endParaRPr>
          </a:p>
          <a:p>
            <a:pPr marL="342900" indent="-228600" algn="l">
              <a:buFont typeface="Arial" panose="020B0604020202020204" pitchFamily="34" charset="0"/>
              <a:buChar char="•"/>
            </a:pPr>
            <a:r>
              <a:rPr lang="en-US" dirty="0"/>
              <a:t>Base Paper Explanation</a:t>
            </a:r>
            <a:endParaRPr lang="en-US" dirty="0">
              <a:cs typeface="Calibri"/>
            </a:endParaRPr>
          </a:p>
          <a:p>
            <a:pPr marL="342900" indent="-228600" algn="l">
              <a:buFont typeface="Arial" panose="020B0604020202020204" pitchFamily="34" charset="0"/>
              <a:buChar char="•"/>
            </a:pPr>
            <a:r>
              <a:rPr lang="en-US" dirty="0"/>
              <a:t>Conclusion </a:t>
            </a:r>
            <a:endParaRPr lang="en-US" dirty="0">
              <a:cs typeface="Calibri"/>
            </a:endParaRPr>
          </a:p>
          <a:p>
            <a:pPr marL="342900" indent="-228600" algn="l">
              <a:buFont typeface="Arial" panose="020B0604020202020204" pitchFamily="34" charset="0"/>
              <a:buChar char="•"/>
            </a:pPr>
            <a:r>
              <a:rPr lang="en-US" dirty="0"/>
              <a:t>References</a:t>
            </a:r>
            <a:endParaRPr lang="en-US" dirty="0">
              <a:cs typeface="Calibri"/>
            </a:endParaRPr>
          </a:p>
        </p:txBody>
      </p:sp>
      <p:sp>
        <p:nvSpPr>
          <p:cNvPr id="4" name="Slide Number Placeholder 3">
            <a:extLst>
              <a:ext uri="{FF2B5EF4-FFF2-40B4-BE49-F238E27FC236}">
                <a16:creationId xmlns:a16="http://schemas.microsoft.com/office/drawing/2014/main" id="{CF54B9B0-08CC-4B71-A42B-4D5716C1E548}"/>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7A71065C-E090-456B-A2D6-8FC1A6A7FAA5}" type="slidenum">
              <a:rPr lang="en-US" sz="1000"/>
              <a:pPr>
                <a:spcAft>
                  <a:spcPts val="600"/>
                </a:spcAft>
              </a:pPr>
              <a:t>2</a:t>
            </a:fld>
            <a:endParaRPr lang="en-US" sz="1000"/>
          </a:p>
        </p:txBody>
      </p:sp>
    </p:spTree>
    <p:extLst>
      <p:ext uri="{BB962C8B-B14F-4D97-AF65-F5344CB8AC3E}">
        <p14:creationId xmlns:p14="http://schemas.microsoft.com/office/powerpoint/2010/main" val="352303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594FED6-1545-420D-AD6A-90CF2E22D1D5}"/>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a:cs typeface="Times New Roman"/>
              </a:rPr>
              <a:t>INTRODUCTION &amp; MOTIVATION</a:t>
            </a:r>
          </a:p>
        </p:txBody>
      </p:sp>
      <p:sp>
        <p:nvSpPr>
          <p:cNvPr id="3" name="Content Placeholder 2">
            <a:extLst>
              <a:ext uri="{FF2B5EF4-FFF2-40B4-BE49-F238E27FC236}">
                <a16:creationId xmlns:a16="http://schemas.microsoft.com/office/drawing/2014/main" id="{C37DE3D0-5BD7-467B-BD8F-354C5758ABB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a:latin typeface="Times New Roman"/>
                <a:ea typeface="+mn-lt"/>
                <a:cs typeface="+mn-lt"/>
              </a:rPr>
              <a:t>Skin Cancer is the most common and potentially life-threatening type of cancers.</a:t>
            </a:r>
            <a:endParaRPr lang="en-US" sz="1700">
              <a:latin typeface="Times New Roman"/>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a:cs typeface="Times New Roman"/>
              </a:rPr>
              <a:t>In 2019, </a:t>
            </a:r>
            <a:r>
              <a:rPr lang="en-US" sz="1700">
                <a:latin typeface="Times New Roman"/>
                <a:ea typeface="+mn-lt"/>
                <a:cs typeface="+mn-lt"/>
              </a:rPr>
              <a:t>It was diagnosed in about 5.6 million individuals.</a:t>
            </a:r>
            <a:endParaRPr lang="en-US" sz="1700" b="1">
              <a:latin typeface="Times New Roman"/>
              <a:cs typeface="Times New Roman" panose="02020603050405020304" pitchFamily="18" charset="0"/>
            </a:endParaRPr>
          </a:p>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a:ea typeface="+mn-lt"/>
                <a:cs typeface="+mn-lt"/>
              </a:rPr>
              <a:t>It affects 2.5 million people annually in countries such as Australia, New Zealand, South Africa and the US</a:t>
            </a:r>
          </a:p>
          <a:p>
            <a:pPr marL="0" indent="0">
              <a:buNone/>
            </a:pPr>
            <a:endParaRPr lang="en-US" sz="1700">
              <a:latin typeface="Times New Roman" panose="02020603050405020304" pitchFamily="18" charset="0"/>
              <a:cs typeface="Times New Roman" panose="02020603050405020304" pitchFamily="18" charset="0"/>
            </a:endParaRPr>
          </a:p>
          <a:p>
            <a:r>
              <a:rPr lang="en-US" sz="1700">
                <a:latin typeface="Times New Roman"/>
                <a:ea typeface="+mn-lt"/>
                <a:cs typeface="+mn-lt"/>
              </a:rPr>
              <a:t>The estimated 5-year survival rate is over 95% for early stage diagnosis</a:t>
            </a:r>
          </a:p>
          <a:p>
            <a:pPr marL="0" indent="0">
              <a:buNone/>
            </a:pPr>
            <a:endParaRPr lang="en-US" sz="1700">
              <a:latin typeface="Times New Roman"/>
              <a:cs typeface="Calibri"/>
            </a:endParaRPr>
          </a:p>
          <a:p>
            <a:pPr>
              <a:buFont typeface="Arial"/>
              <a:buChar char="•"/>
            </a:pPr>
            <a:r>
              <a:rPr lang="en-US" sz="1700">
                <a:latin typeface="Times New Roman"/>
                <a:cs typeface="Calibri"/>
              </a:rPr>
              <a:t>The estimated survival rate is below 20% for late stage detection.</a:t>
            </a:r>
            <a:endParaRPr lang="en-US" sz="1700">
              <a:latin typeface="Times New Roman"/>
              <a:ea typeface="+mn-lt"/>
              <a:cs typeface="+mn-lt"/>
            </a:endParaRPr>
          </a:p>
          <a:p>
            <a:pPr marL="0" indent="0">
              <a:buNone/>
            </a:pPr>
            <a:endParaRPr lang="en-US" sz="17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46D8FD-A70A-4CF7-A5E5-F89312BA99AC}"/>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3</a:t>
            </a:fld>
            <a:endParaRPr lang="en-IN" sz="1000"/>
          </a:p>
        </p:txBody>
      </p:sp>
    </p:spTree>
    <p:extLst>
      <p:ext uri="{BB962C8B-B14F-4D97-AF65-F5344CB8AC3E}">
        <p14:creationId xmlns:p14="http://schemas.microsoft.com/office/powerpoint/2010/main" val="35919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7EC0B8B-7FD5-4725-9E2A-67DE538FC028}"/>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a:solidFill>
                  <a:srgbClr val="FFFFFF"/>
                </a:solidFill>
                <a:latin typeface="+mj-lt"/>
                <a:ea typeface="+mj-ea"/>
                <a:cs typeface="+mj-cs"/>
              </a:rPr>
              <a:t>BACKGROUND</a:t>
            </a:r>
          </a:p>
        </p:txBody>
      </p:sp>
      <p:sp>
        <p:nvSpPr>
          <p:cNvPr id="3" name="Subtitle 2">
            <a:extLst>
              <a:ext uri="{FF2B5EF4-FFF2-40B4-BE49-F238E27FC236}">
                <a16:creationId xmlns:a16="http://schemas.microsoft.com/office/drawing/2014/main" id="{15AEB511-53AF-435E-B49A-E262EE96011E}"/>
              </a:ext>
            </a:extLst>
          </p:cNvPr>
          <p:cNvSpPr>
            <a:spLocks noGrp="1"/>
          </p:cNvSpPr>
          <p:nvPr>
            <p:ph type="subTitle" idx="1"/>
          </p:nvPr>
        </p:nvSpPr>
        <p:spPr>
          <a:xfrm>
            <a:off x="1338869" y="2979266"/>
            <a:ext cx="9708995" cy="3567173"/>
          </a:xfrm>
        </p:spPr>
        <p:txBody>
          <a:bodyPr vert="horz" lIns="91440" tIns="45720" rIns="91440" bIns="45720" rtlCol="0" anchor="ctr">
            <a:noAutofit/>
          </a:bodyPr>
          <a:lstStyle/>
          <a:p>
            <a:pPr marL="342900" indent="-228600" algn="l">
              <a:buFont typeface="Arial" panose="020B0604020202020204" pitchFamily="34" charset="0"/>
              <a:buChar char="•"/>
            </a:pPr>
            <a:r>
              <a:rPr lang="en-US" sz="1600" dirty="0"/>
              <a:t>Skin has three layers : The epidermis, The dermis, The Hypodermis</a:t>
            </a:r>
            <a:endParaRPr lang="en-US" sz="1600" dirty="0">
              <a:cs typeface="Calibri"/>
            </a:endParaRPr>
          </a:p>
          <a:p>
            <a:pPr marL="342900" indent="-228600" algn="l">
              <a:buFont typeface="Arial" panose="020B0604020202020204" pitchFamily="34" charset="0"/>
              <a:buChar char="•"/>
            </a:pPr>
            <a:r>
              <a:rPr lang="en-US" sz="1600" dirty="0"/>
              <a:t>Skin Cancer is the abnormal growth of cells in the dermis or epidermis that has the ability to spread to certain parts of the human body</a:t>
            </a:r>
            <a:endParaRPr lang="en-US" sz="1600" dirty="0">
              <a:cs typeface="Calibri"/>
            </a:endParaRPr>
          </a:p>
          <a:p>
            <a:pPr marL="342900" indent="-228600" algn="l">
              <a:buFont typeface="Arial" panose="020B0604020202020204" pitchFamily="34" charset="0"/>
              <a:buChar char="•"/>
            </a:pPr>
            <a:r>
              <a:rPr lang="en-US" sz="1600" dirty="0"/>
              <a:t>Skin lesions are broadly classified into Malignant and Benign.</a:t>
            </a:r>
            <a:endParaRPr lang="en-US" sz="1600" dirty="0">
              <a:cs typeface="Calibri"/>
            </a:endParaRPr>
          </a:p>
          <a:p>
            <a:pPr marL="342900" indent="-228600" algn="l">
              <a:buFont typeface="Arial" panose="020B0604020202020204" pitchFamily="34" charset="0"/>
              <a:buChar char="•"/>
            </a:pPr>
            <a:r>
              <a:rPr lang="en-US" sz="1600" b="1" dirty="0"/>
              <a:t>Benign Skin lesions </a:t>
            </a:r>
            <a:r>
              <a:rPr lang="en-US" sz="1600" dirty="0"/>
              <a:t>:</a:t>
            </a:r>
            <a:endParaRPr lang="en-US" sz="1600" dirty="0">
              <a:cs typeface="Calibri"/>
            </a:endParaRPr>
          </a:p>
          <a:p>
            <a:pPr marL="914400" lvl="1" indent="-228600" algn="l">
              <a:buFont typeface="Arial" panose="020B0604020202020204" pitchFamily="34" charset="0"/>
              <a:buChar char="•"/>
            </a:pPr>
            <a:r>
              <a:rPr lang="en-US" sz="1600" dirty="0"/>
              <a:t>Actinic keratoses.</a:t>
            </a:r>
            <a:endParaRPr lang="en-US" sz="1600" dirty="0">
              <a:cs typeface="Calibri"/>
            </a:endParaRPr>
          </a:p>
          <a:p>
            <a:pPr marL="914400" lvl="1" indent="-228600" algn="l">
              <a:buFont typeface="Arial" panose="020B0604020202020204" pitchFamily="34" charset="0"/>
              <a:buChar char="•"/>
            </a:pPr>
            <a:r>
              <a:rPr lang="en-US" sz="1600" dirty="0"/>
              <a:t>Benign keratosis-like lesions.</a:t>
            </a:r>
            <a:endParaRPr lang="en-US" sz="1600" dirty="0">
              <a:cs typeface="Calibri"/>
            </a:endParaRPr>
          </a:p>
          <a:p>
            <a:pPr marL="914400" lvl="1" indent="-228600" algn="l">
              <a:buFont typeface="Arial" panose="020B0604020202020204" pitchFamily="34" charset="0"/>
              <a:buChar char="•"/>
            </a:pPr>
            <a:r>
              <a:rPr lang="en-US" sz="1600" dirty="0"/>
              <a:t>Dermatofibroma.</a:t>
            </a:r>
            <a:endParaRPr lang="en-US" sz="1600" dirty="0">
              <a:cs typeface="Calibri"/>
            </a:endParaRPr>
          </a:p>
          <a:p>
            <a:pPr marL="914400" lvl="1" indent="-228600" algn="l">
              <a:buFont typeface="Arial" panose="020B0604020202020204" pitchFamily="34" charset="0"/>
              <a:buChar char="•"/>
            </a:pPr>
            <a:r>
              <a:rPr lang="en-US" sz="1600" dirty="0"/>
              <a:t>Melanocytic nevi</a:t>
            </a:r>
            <a:endParaRPr lang="en-US" sz="1600" dirty="0">
              <a:cs typeface="Calibri"/>
            </a:endParaRPr>
          </a:p>
          <a:p>
            <a:pPr marL="914400" lvl="1" indent="-228600" algn="l">
              <a:buFont typeface="Arial" panose="020B0604020202020204" pitchFamily="34" charset="0"/>
              <a:buChar char="•"/>
            </a:pPr>
            <a:r>
              <a:rPr lang="en-US" sz="1600" dirty="0"/>
              <a:t>Vascular lesions. </a:t>
            </a:r>
            <a:endParaRPr lang="en-US" sz="1600" b="1" dirty="0">
              <a:cs typeface="Calibri"/>
            </a:endParaRPr>
          </a:p>
          <a:p>
            <a:pPr marL="342900" indent="-228600" algn="l">
              <a:buFont typeface="Arial" panose="020B0604020202020204" pitchFamily="34" charset="0"/>
              <a:buChar char="•"/>
            </a:pPr>
            <a:r>
              <a:rPr lang="en-US" sz="1600" b="1" dirty="0"/>
              <a:t>Malignant skin lesions</a:t>
            </a:r>
            <a:r>
              <a:rPr lang="en-US" sz="1600" dirty="0"/>
              <a:t> :</a:t>
            </a:r>
            <a:endParaRPr lang="en-US" sz="1600" dirty="0">
              <a:cs typeface="Calibri"/>
            </a:endParaRPr>
          </a:p>
          <a:p>
            <a:pPr marL="914400" lvl="1" indent="-228600" algn="l">
              <a:buFont typeface="Arial" panose="020B0604020202020204" pitchFamily="34" charset="0"/>
              <a:buChar char="•"/>
            </a:pPr>
            <a:r>
              <a:rPr lang="en-US" sz="1600" dirty="0"/>
              <a:t>Non-melanoma Skin Cancer</a:t>
            </a:r>
            <a:endParaRPr lang="en-US" sz="1600" dirty="0">
              <a:cs typeface="Calibri"/>
            </a:endParaRPr>
          </a:p>
          <a:p>
            <a:pPr marL="914400" lvl="1" indent="-228600" algn="l">
              <a:buFont typeface="Arial" panose="020B0604020202020204" pitchFamily="34" charset="0"/>
              <a:buChar char="•"/>
            </a:pPr>
            <a:r>
              <a:rPr lang="en-US" sz="1600" dirty="0"/>
              <a:t>Melanoma Skin Cancer</a:t>
            </a:r>
            <a:endParaRPr lang="en-US" sz="1600" dirty="0">
              <a:cs typeface="Calibri"/>
            </a:endParaRPr>
          </a:p>
          <a:p>
            <a:pPr lvl="1" indent="-228600" algn="l">
              <a:buFont typeface="Arial" panose="020B0604020202020204" pitchFamily="34" charset="0"/>
              <a:buChar char="•"/>
            </a:pPr>
            <a:endParaRPr lang="en-US" sz="1300"/>
          </a:p>
          <a:p>
            <a:pPr lvl="1" indent="-228600" algn="l">
              <a:buFont typeface="Arial" panose="020B0604020202020204" pitchFamily="34" charset="0"/>
              <a:buChar char="•"/>
            </a:pPr>
            <a:endParaRPr lang="en-US" sz="1300"/>
          </a:p>
        </p:txBody>
      </p:sp>
      <p:sp>
        <p:nvSpPr>
          <p:cNvPr id="4" name="Slide Number Placeholder 3">
            <a:extLst>
              <a:ext uri="{FF2B5EF4-FFF2-40B4-BE49-F238E27FC236}">
                <a16:creationId xmlns:a16="http://schemas.microsoft.com/office/drawing/2014/main" id="{BE0410D6-C3FD-400B-8E9A-67A092A02380}"/>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7A71065C-E090-456B-A2D6-8FC1A6A7FAA5}" type="slidenum">
              <a:rPr lang="en-US" sz="1000"/>
              <a:pPr>
                <a:spcAft>
                  <a:spcPts val="600"/>
                </a:spcAft>
              </a:pPr>
              <a:t>4</a:t>
            </a:fld>
            <a:endParaRPr lang="en-US" sz="1000"/>
          </a:p>
        </p:txBody>
      </p:sp>
    </p:spTree>
    <p:extLst>
      <p:ext uri="{BB962C8B-B14F-4D97-AF65-F5344CB8AC3E}">
        <p14:creationId xmlns:p14="http://schemas.microsoft.com/office/powerpoint/2010/main" val="2806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273663F-8715-4E16-BE9C-80074C9A56AB}"/>
              </a:ext>
            </a:extLst>
          </p:cNvPr>
          <p:cNvSpPr>
            <a:spLocks noGrp="1"/>
          </p:cNvSpPr>
          <p:nvPr>
            <p:ph type="title"/>
          </p:nvPr>
        </p:nvSpPr>
        <p:spPr>
          <a:xfrm>
            <a:off x="818984" y="4230093"/>
            <a:ext cx="4150581" cy="1800165"/>
          </a:xfrm>
        </p:spPr>
        <p:txBody>
          <a:bodyPr vert="horz" lIns="91440" tIns="45720" rIns="91440" bIns="45720" rtlCol="0" anchor="t">
            <a:normAutofit/>
          </a:bodyPr>
          <a:lstStyle/>
          <a:p>
            <a:pPr algn="r"/>
            <a:r>
              <a:rPr lang="en-US" sz="4000" b="1" kern="1200">
                <a:solidFill>
                  <a:schemeClr val="tx1"/>
                </a:solidFill>
                <a:latin typeface="+mj-lt"/>
                <a:ea typeface="+mj-ea"/>
                <a:cs typeface="+mj-cs"/>
              </a:rPr>
              <a:t>Skin Lesions</a:t>
            </a:r>
            <a:endParaRPr lang="en-US" sz="4000" kern="1200">
              <a:solidFill>
                <a:schemeClr val="tx1"/>
              </a:solidFill>
              <a:latin typeface="+mj-lt"/>
              <a:ea typeface="+mj-ea"/>
              <a:cs typeface="+mj-cs"/>
            </a:endParaRPr>
          </a:p>
        </p:txBody>
      </p:sp>
      <p:pic>
        <p:nvPicPr>
          <p:cNvPr id="12" name="Picture 12" descr="A picture containing text&#10;&#10;Description automatically generated">
            <a:extLst>
              <a:ext uri="{FF2B5EF4-FFF2-40B4-BE49-F238E27FC236}">
                <a16:creationId xmlns:a16="http://schemas.microsoft.com/office/drawing/2014/main" id="{F35B56D0-68FB-4801-98E6-C19D34C90130}"/>
              </a:ext>
            </a:extLst>
          </p:cNvPr>
          <p:cNvPicPr>
            <a:picLocks noGrp="1" noChangeAspect="1"/>
          </p:cNvPicPr>
          <p:nvPr>
            <p:ph sz="half" idx="1"/>
          </p:nvPr>
        </p:nvPicPr>
        <p:blipFill>
          <a:blip r:embed="rId2"/>
          <a:stretch>
            <a:fillRect/>
          </a:stretch>
        </p:blipFill>
        <p:spPr>
          <a:xfrm>
            <a:off x="556592" y="889863"/>
            <a:ext cx="11139778" cy="2589999"/>
          </a:xfrm>
          <a:prstGeom prst="rect">
            <a:avLst/>
          </a:prstGeom>
        </p:spPr>
      </p:pic>
      <p:sp>
        <p:nvSpPr>
          <p:cNvPr id="11" name="Content Placeholder 10">
            <a:extLst>
              <a:ext uri="{FF2B5EF4-FFF2-40B4-BE49-F238E27FC236}">
                <a16:creationId xmlns:a16="http://schemas.microsoft.com/office/drawing/2014/main" id="{51B548AD-2AF2-44A4-8E2A-4F3EF6ABDF91}"/>
              </a:ext>
            </a:extLst>
          </p:cNvPr>
          <p:cNvSpPr>
            <a:spLocks noGrp="1"/>
          </p:cNvSpPr>
          <p:nvPr>
            <p:ph sz="half" idx="2"/>
          </p:nvPr>
        </p:nvSpPr>
        <p:spPr>
          <a:xfrm>
            <a:off x="5246415" y="4230094"/>
            <a:ext cx="6235268" cy="1800164"/>
          </a:xfrm>
        </p:spPr>
        <p:txBody>
          <a:bodyPr vert="horz" lIns="91440" tIns="45720" rIns="91440" bIns="45720" rtlCol="0" anchor="t">
            <a:normAutofit/>
          </a:bodyPr>
          <a:lstStyle/>
          <a:p>
            <a:pPr marL="0"/>
            <a:r>
              <a:rPr lang="en-US" sz="2000"/>
              <a:t>Types of Skin Lesions: Actinic Keratoses, Basal Cell Carcinoma, Benign Keratosis-like lesions, Dermatofibroma, Melanocytic Nevi, Melanoma and Vascular Lesions </a:t>
            </a:r>
          </a:p>
        </p:txBody>
      </p:sp>
      <p:sp>
        <p:nvSpPr>
          <p:cNvPr id="19" name="Rectangle 18">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A6A47FE-CBEB-448D-A636-9740F8FD7C39}"/>
              </a:ext>
            </a:extLst>
          </p:cNvPr>
          <p:cNvSpPr>
            <a:spLocks noGrp="1"/>
          </p:cNvSpPr>
          <p:nvPr>
            <p:ph type="sldNum" sz="quarter" idx="12"/>
          </p:nvPr>
        </p:nvSpPr>
        <p:spPr>
          <a:xfrm>
            <a:off x="11704320" y="6451877"/>
            <a:ext cx="448056" cy="365125"/>
          </a:xfrm>
        </p:spPr>
        <p:txBody>
          <a:bodyPr vert="horz" lIns="91440" tIns="45720" rIns="91440" bIns="45720" rtlCol="0" anchor="ctr">
            <a:normAutofit/>
          </a:bodyPr>
          <a:lstStyle/>
          <a:p>
            <a:pPr>
              <a:spcAft>
                <a:spcPts val="600"/>
              </a:spcAft>
            </a:pPr>
            <a:fld id="{7A71065C-E090-456B-A2D6-8FC1A6A7FAA5}" type="slidenum">
              <a:rPr lang="en-US" sz="1100">
                <a:solidFill>
                  <a:srgbClr val="FFFFFF"/>
                </a:solidFill>
              </a:rPr>
              <a:pPr>
                <a:spcAft>
                  <a:spcPts val="600"/>
                </a:spcAft>
              </a:pPr>
              <a:t>5</a:t>
            </a:fld>
            <a:endParaRPr lang="en-US" sz="1100">
              <a:solidFill>
                <a:srgbClr val="FFFFFF"/>
              </a:solidFill>
            </a:endParaRPr>
          </a:p>
        </p:txBody>
      </p:sp>
    </p:spTree>
    <p:extLst>
      <p:ext uri="{BB962C8B-B14F-4D97-AF65-F5344CB8AC3E}">
        <p14:creationId xmlns:p14="http://schemas.microsoft.com/office/powerpoint/2010/main" val="130745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63301-8C0F-4152-B3ED-CC5CBE2CE075}"/>
              </a:ext>
            </a:extLst>
          </p:cNvPr>
          <p:cNvSpPr>
            <a:spLocks noGrp="1"/>
          </p:cNvSpPr>
          <p:nvPr>
            <p:ph type="ctrTitle"/>
          </p:nvPr>
        </p:nvSpPr>
        <p:spPr>
          <a:xfrm>
            <a:off x="526073" y="489439"/>
            <a:ext cx="11139854" cy="930447"/>
          </a:xfrm>
        </p:spPr>
        <p:txBody>
          <a:bodyPr>
            <a:normAutofit/>
          </a:bodyPr>
          <a:lstStyle/>
          <a:p>
            <a:r>
              <a:rPr lang="en-IN" sz="5400">
                <a:solidFill>
                  <a:schemeClr val="bg1"/>
                </a:solidFill>
                <a:latin typeface="Times New Roman" panose="02020603050405020304" pitchFamily="18" charset="0"/>
                <a:cs typeface="Times New Roman" panose="02020603050405020304" pitchFamily="18" charset="0"/>
              </a:rPr>
              <a:t>LITERATURE REVIEW</a:t>
            </a:r>
          </a:p>
        </p:txBody>
      </p:sp>
      <p:cxnSp>
        <p:nvCxnSpPr>
          <p:cNvPr id="25" name="Straight Connector 2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B9FD1E-D7F3-469F-890A-BC0DD8C73786}"/>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solidFill>
                  <a:srgbClr val="898989"/>
                </a:solidFill>
                <a:latin typeface="Times New Roman" panose="02020603050405020304" pitchFamily="18" charset="0"/>
                <a:cs typeface="Times New Roman" panose="02020603050405020304" pitchFamily="18" charset="0"/>
              </a:rPr>
              <a:t>MIT WPU, School of Computer Science &amp; Engineering</a:t>
            </a:r>
            <a:endParaRPr lang="en-IN">
              <a:solidFill>
                <a:srgbClr val="898989"/>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133A4B-9826-4E24-A944-51058F9FF26A}"/>
              </a:ext>
            </a:extLst>
          </p:cNvPr>
          <p:cNvSpPr>
            <a:spLocks noGrp="1"/>
          </p:cNvSpPr>
          <p:nvPr>
            <p:ph type="sldNum" sz="quarter" idx="12"/>
          </p:nvPr>
        </p:nvSpPr>
        <p:spPr>
          <a:xfrm>
            <a:off x="8610600" y="6522430"/>
            <a:ext cx="2743200" cy="347472"/>
          </a:xfrm>
        </p:spPr>
        <p:txBody>
          <a:bodyPr>
            <a:normAutofit/>
          </a:bodyPr>
          <a:lstStyle/>
          <a:p>
            <a:pPr>
              <a:spcAft>
                <a:spcPts val="600"/>
              </a:spcAft>
            </a:pPr>
            <a:fld id="{7A71065C-E090-456B-A2D6-8FC1A6A7FAA5}" type="slidenum">
              <a:rPr lang="en-IN">
                <a:solidFill>
                  <a:srgbClr val="898989"/>
                </a:solidFill>
                <a:latin typeface="Times New Roman" panose="02020603050405020304" pitchFamily="18" charset="0"/>
                <a:cs typeface="Times New Roman" panose="02020603050405020304" pitchFamily="18" charset="0"/>
              </a:rPr>
              <a:pPr>
                <a:spcAft>
                  <a:spcPts val="600"/>
                </a:spcAft>
              </a:pPr>
              <a:t>6</a:t>
            </a:fld>
            <a:endParaRPr lang="en-IN">
              <a:solidFill>
                <a:srgbClr val="898989"/>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5AA4184-EC17-4D1C-A775-3D624407B997}"/>
              </a:ext>
            </a:extLst>
          </p:cNvPr>
          <p:cNvGraphicFramePr>
            <a:graphicFrameLocks noGrp="1"/>
          </p:cNvGraphicFramePr>
          <p:nvPr>
            <p:extLst>
              <p:ext uri="{D42A27DB-BD31-4B8C-83A1-F6EECF244321}">
                <p14:modId xmlns:p14="http://schemas.microsoft.com/office/powerpoint/2010/main" val="2537065883"/>
              </p:ext>
            </p:extLst>
          </p:nvPr>
        </p:nvGraphicFramePr>
        <p:xfrm>
          <a:off x="316301" y="2401018"/>
          <a:ext cx="11496826" cy="4048117"/>
        </p:xfrm>
        <a:graphic>
          <a:graphicData uri="http://schemas.openxmlformats.org/drawingml/2006/table">
            <a:tbl>
              <a:tblPr firstRow="1" bandRow="1">
                <a:tableStyleId>{0505E3EF-67EA-436B-97B2-0124C06EBD24}</a:tableStyleId>
              </a:tblPr>
              <a:tblGrid>
                <a:gridCol w="392873">
                  <a:extLst>
                    <a:ext uri="{9D8B030D-6E8A-4147-A177-3AD203B41FA5}">
                      <a16:colId xmlns:a16="http://schemas.microsoft.com/office/drawing/2014/main" val="1183092970"/>
                    </a:ext>
                  </a:extLst>
                </a:gridCol>
                <a:gridCol w="1792958">
                  <a:extLst>
                    <a:ext uri="{9D8B030D-6E8A-4147-A177-3AD203B41FA5}">
                      <a16:colId xmlns:a16="http://schemas.microsoft.com/office/drawing/2014/main" val="1367886789"/>
                    </a:ext>
                  </a:extLst>
                </a:gridCol>
                <a:gridCol w="1500213">
                  <a:extLst>
                    <a:ext uri="{9D8B030D-6E8A-4147-A177-3AD203B41FA5}">
                      <a16:colId xmlns:a16="http://schemas.microsoft.com/office/drawing/2014/main" val="3411232418"/>
                    </a:ext>
                  </a:extLst>
                </a:gridCol>
                <a:gridCol w="944422">
                  <a:extLst>
                    <a:ext uri="{9D8B030D-6E8A-4147-A177-3AD203B41FA5}">
                      <a16:colId xmlns:a16="http://schemas.microsoft.com/office/drawing/2014/main" val="2514973381"/>
                    </a:ext>
                  </a:extLst>
                </a:gridCol>
                <a:gridCol w="2412390">
                  <a:extLst>
                    <a:ext uri="{9D8B030D-6E8A-4147-A177-3AD203B41FA5}">
                      <a16:colId xmlns:a16="http://schemas.microsoft.com/office/drawing/2014/main" val="4239855313"/>
                    </a:ext>
                  </a:extLst>
                </a:gridCol>
                <a:gridCol w="1737803">
                  <a:extLst>
                    <a:ext uri="{9D8B030D-6E8A-4147-A177-3AD203B41FA5}">
                      <a16:colId xmlns:a16="http://schemas.microsoft.com/office/drawing/2014/main" val="2938400363"/>
                    </a:ext>
                  </a:extLst>
                </a:gridCol>
                <a:gridCol w="825627">
                  <a:extLst>
                    <a:ext uri="{9D8B030D-6E8A-4147-A177-3AD203B41FA5}">
                      <a16:colId xmlns:a16="http://schemas.microsoft.com/office/drawing/2014/main" val="1576791455"/>
                    </a:ext>
                  </a:extLst>
                </a:gridCol>
                <a:gridCol w="1890540">
                  <a:extLst>
                    <a:ext uri="{9D8B030D-6E8A-4147-A177-3AD203B41FA5}">
                      <a16:colId xmlns:a16="http://schemas.microsoft.com/office/drawing/2014/main" val="2912068741"/>
                    </a:ext>
                  </a:extLst>
                </a:gridCol>
              </a:tblGrid>
              <a:tr h="727090">
                <a:tc>
                  <a:txBody>
                    <a:bodyPr/>
                    <a:lstStyle/>
                    <a:p>
                      <a:r>
                        <a:rPr lang="en-IN" sz="1200" b="1" dirty="0">
                          <a:latin typeface="Times New Roman"/>
                          <a:cs typeface="Times New Roman"/>
                        </a:rPr>
                        <a:t>Sr</a:t>
                      </a:r>
                    </a:p>
                    <a:p>
                      <a:r>
                        <a:rPr lang="en-IN" sz="1200" b="1" dirty="0">
                          <a:latin typeface="Times New Roman"/>
                          <a:cs typeface="Times New Roman"/>
                        </a:rPr>
                        <a:t>No</a:t>
                      </a:r>
                    </a:p>
                  </a:txBody>
                  <a:tcPr marL="61095" marR="61095" marT="30547" marB="30547">
                    <a:solidFill>
                      <a:schemeClr val="bg1">
                        <a:lumMod val="85000"/>
                      </a:schemeClr>
                    </a:solidFill>
                  </a:tcPr>
                </a:tc>
                <a:tc>
                  <a:txBody>
                    <a:bodyPr/>
                    <a:lstStyle/>
                    <a:p>
                      <a:r>
                        <a:rPr lang="en-IN" sz="1200" b="1" dirty="0">
                          <a:latin typeface="Times New Roman"/>
                          <a:cs typeface="Times New Roman"/>
                        </a:rPr>
                        <a:t>Title of the paper</a:t>
                      </a:r>
                    </a:p>
                  </a:txBody>
                  <a:tcPr marL="61095" marR="61095" marT="30547" marB="30547">
                    <a:solidFill>
                      <a:schemeClr val="bg1">
                        <a:lumMod val="85000"/>
                      </a:schemeClr>
                    </a:solidFill>
                  </a:tcPr>
                </a:tc>
                <a:tc>
                  <a:txBody>
                    <a:bodyPr/>
                    <a:lstStyle/>
                    <a:p>
                      <a:r>
                        <a:rPr lang="en-IN" sz="1200" b="1" dirty="0">
                          <a:latin typeface="Times New Roman"/>
                          <a:cs typeface="Times New Roman"/>
                        </a:rPr>
                        <a:t>Author</a:t>
                      </a:r>
                    </a:p>
                  </a:txBody>
                  <a:tcPr marL="61095" marR="61095" marT="30547" marB="30547">
                    <a:solidFill>
                      <a:schemeClr val="bg1">
                        <a:lumMod val="85000"/>
                      </a:schemeClr>
                    </a:solidFill>
                  </a:tcPr>
                </a:tc>
                <a:tc>
                  <a:txBody>
                    <a:bodyPr/>
                    <a:lstStyle/>
                    <a:p>
                      <a:r>
                        <a:rPr lang="en-IN" sz="1200" b="1" dirty="0">
                          <a:latin typeface="Times New Roman"/>
                          <a:cs typeface="Times New Roman"/>
                        </a:rPr>
                        <a:t>Year of publication</a:t>
                      </a:r>
                    </a:p>
                  </a:txBody>
                  <a:tcPr marL="61095" marR="61095" marT="30547" marB="30547">
                    <a:solidFill>
                      <a:schemeClr val="bg1">
                        <a:lumMod val="85000"/>
                      </a:schemeClr>
                    </a:solidFill>
                  </a:tcPr>
                </a:tc>
                <a:tc>
                  <a:txBody>
                    <a:bodyPr/>
                    <a:lstStyle/>
                    <a:p>
                      <a:r>
                        <a:rPr lang="en-IN" sz="1200" b="1" dirty="0">
                          <a:latin typeface="Times New Roman"/>
                          <a:cs typeface="Times New Roman"/>
                        </a:rPr>
                        <a:t>Dataset used</a:t>
                      </a:r>
                    </a:p>
                  </a:txBody>
                  <a:tcPr marL="61095" marR="61095" marT="30547" marB="30547">
                    <a:solidFill>
                      <a:schemeClr val="bg1">
                        <a:lumMod val="85000"/>
                      </a:schemeClr>
                    </a:solidFill>
                  </a:tcPr>
                </a:tc>
                <a:tc>
                  <a:txBody>
                    <a:bodyPr/>
                    <a:lstStyle/>
                    <a:p>
                      <a:r>
                        <a:rPr lang="en-IN" sz="1200" b="1" dirty="0">
                          <a:latin typeface="Times New Roman"/>
                          <a:cs typeface="Times New Roman"/>
                        </a:rPr>
                        <a:t>Methods used</a:t>
                      </a:r>
                    </a:p>
                  </a:txBody>
                  <a:tcPr marL="61095" marR="61095" marT="30547" marB="30547">
                    <a:solidFill>
                      <a:schemeClr val="bg1">
                        <a:lumMod val="85000"/>
                      </a:schemeClr>
                    </a:solidFill>
                  </a:tcPr>
                </a:tc>
                <a:tc>
                  <a:txBody>
                    <a:bodyPr/>
                    <a:lstStyle/>
                    <a:p>
                      <a:r>
                        <a:rPr lang="en-IN" sz="1200" b="1" dirty="0">
                          <a:latin typeface="Times New Roman"/>
                          <a:cs typeface="Times New Roman"/>
                        </a:rPr>
                        <a:t>Accuracy</a:t>
                      </a:r>
                    </a:p>
                  </a:txBody>
                  <a:tcPr marL="61095" marR="61095" marT="30547" marB="30547">
                    <a:solidFill>
                      <a:schemeClr val="bg1">
                        <a:lumMod val="85000"/>
                      </a:schemeClr>
                    </a:solidFill>
                  </a:tcPr>
                </a:tc>
                <a:tc>
                  <a:txBody>
                    <a:bodyPr/>
                    <a:lstStyle/>
                    <a:p>
                      <a:r>
                        <a:rPr lang="en-IN" sz="1200" b="1" dirty="0">
                          <a:latin typeface="Times New Roman"/>
                          <a:cs typeface="Times New Roman"/>
                        </a:rPr>
                        <a:t>Research Gap</a:t>
                      </a:r>
                    </a:p>
                  </a:txBody>
                  <a:tcPr marL="61095" marR="61095" marT="30547" marB="30547">
                    <a:solidFill>
                      <a:schemeClr val="bg1">
                        <a:lumMod val="85000"/>
                      </a:schemeClr>
                    </a:solidFill>
                  </a:tcPr>
                </a:tc>
                <a:extLst>
                  <a:ext uri="{0D108BD9-81ED-4DB2-BD59-A6C34878D82A}">
                    <a16:rowId xmlns:a16="http://schemas.microsoft.com/office/drawing/2014/main" val="3514628633"/>
                  </a:ext>
                </a:extLst>
              </a:tr>
              <a:tr h="1355925">
                <a:tc>
                  <a:txBody>
                    <a:bodyPr/>
                    <a:lstStyle/>
                    <a:p>
                      <a:r>
                        <a:rPr lang="en-IN" sz="1200" b="1" dirty="0">
                          <a:latin typeface="Times New Roman"/>
                          <a:cs typeface="Times New Roman"/>
                        </a:rPr>
                        <a:t>1.</a:t>
                      </a:r>
                    </a:p>
                  </a:txBody>
                  <a:tcPr marL="61095" marR="61095" marT="30547" marB="30547">
                    <a:solidFill>
                      <a:schemeClr val="bg2"/>
                    </a:solidFill>
                  </a:tcPr>
                </a:tc>
                <a:tc>
                  <a:txBody>
                    <a:bodyPr/>
                    <a:lstStyle/>
                    <a:p>
                      <a:pPr lvl="0">
                        <a:buNone/>
                      </a:pPr>
                      <a:r>
                        <a:rPr lang="en-US" sz="1200" b="1" i="0" u="none" strike="noStrike" noProof="0" dirty="0">
                          <a:latin typeface="Times New Roman"/>
                        </a:rPr>
                        <a:t>Skin lesion classification using GAN based data augmentation</a:t>
                      </a:r>
                      <a:endParaRPr lang="en-US" sz="1200" b="1" dirty="0">
                        <a:latin typeface="Times New Roman"/>
                      </a:endParaRPr>
                    </a:p>
                  </a:txBody>
                  <a:tcPr marL="61095" marR="61095" marT="30547" marB="30547">
                    <a:solidFill>
                      <a:schemeClr val="bg2"/>
                    </a:solidFill>
                  </a:tcPr>
                </a:tc>
                <a:tc>
                  <a:txBody>
                    <a:bodyPr/>
                    <a:lstStyle/>
                    <a:p>
                      <a:r>
                        <a:rPr lang="en-IN" sz="1200" b="1" dirty="0">
                          <a:latin typeface="Times New Roman"/>
                          <a:cs typeface="Times New Roman"/>
                        </a:rPr>
                        <a:t>Haroon Rashid, M Asjid Tanveer, Hassan Aqeel Khan</a:t>
                      </a:r>
                    </a:p>
                  </a:txBody>
                  <a:tcPr marL="61095" marR="61095" marT="30547" marB="30547">
                    <a:solidFill>
                      <a:schemeClr val="bg2"/>
                    </a:solidFill>
                  </a:tcPr>
                </a:tc>
                <a:tc>
                  <a:txBody>
                    <a:bodyPr/>
                    <a:lstStyle/>
                    <a:p>
                      <a:r>
                        <a:rPr lang="en-IN" sz="1200" b="1" dirty="0">
                          <a:latin typeface="Times New Roman"/>
                          <a:cs typeface="Times New Roman"/>
                        </a:rPr>
                        <a:t>2019 (IEEE)</a:t>
                      </a:r>
                    </a:p>
                  </a:txBody>
                  <a:tcPr marL="61095" marR="61095" marT="30547" marB="30547">
                    <a:solidFill>
                      <a:schemeClr val="bg2"/>
                    </a:solidFill>
                  </a:tcPr>
                </a:tc>
                <a:tc>
                  <a:txBody>
                    <a:bodyPr/>
                    <a:lstStyle/>
                    <a:p>
                      <a:pPr lvl="0">
                        <a:buNone/>
                      </a:pPr>
                      <a:r>
                        <a:rPr lang="en-IN" sz="1200" b="1" i="0" u="none" strike="noStrike" noProof="0" dirty="0">
                          <a:latin typeface="Times New Roman"/>
                        </a:rPr>
                        <a:t>International Skin Imaging Collaboration 2018</a:t>
                      </a:r>
                      <a:endParaRPr lang="en-IN" sz="1200" b="1" dirty="0">
                        <a:latin typeface="Times New Roman"/>
                        <a:cs typeface="Times New Roman"/>
                      </a:endParaRPr>
                    </a:p>
                  </a:txBody>
                  <a:tcPr marL="61095" marR="61095" marT="30547" marB="30547">
                    <a:solidFill>
                      <a:schemeClr val="bg2"/>
                    </a:solidFill>
                  </a:tcPr>
                </a:tc>
                <a:tc>
                  <a:txBody>
                    <a:bodyPr/>
                    <a:lstStyle/>
                    <a:p>
                      <a:pPr lvl="0">
                        <a:buNone/>
                      </a:pPr>
                      <a:r>
                        <a:rPr lang="en-IN" sz="1200" b="1" i="0" u="none" strike="noStrike" noProof="0" dirty="0">
                          <a:latin typeface="Times New Roman"/>
                        </a:rPr>
                        <a:t>Generative Adversarial Networks (GANs)</a:t>
                      </a:r>
                      <a:endParaRPr lang="en-IN" sz="1200" b="1" dirty="0">
                        <a:latin typeface="Times New Roman"/>
                        <a:cs typeface="Times New Roman"/>
                      </a:endParaRPr>
                    </a:p>
                  </a:txBody>
                  <a:tcPr marL="61095" marR="61095" marT="30547" marB="30547">
                    <a:solidFill>
                      <a:schemeClr val="bg2"/>
                    </a:solidFill>
                  </a:tcPr>
                </a:tc>
                <a:tc>
                  <a:txBody>
                    <a:bodyPr/>
                    <a:lstStyle/>
                    <a:p>
                      <a:pPr lvl="0">
                        <a:buNone/>
                      </a:pPr>
                      <a:r>
                        <a:rPr lang="en-IN" sz="1200" b="1" i="0" u="none" strike="noStrike" noProof="0" dirty="0">
                          <a:latin typeface="Times New Roman"/>
                        </a:rPr>
                        <a:t>86</a:t>
                      </a:r>
                      <a:r>
                        <a:rPr lang="en-IN" sz="1200" b="1" dirty="0">
                          <a:latin typeface="Times New Roman"/>
                          <a:cs typeface="Times New Roman"/>
                        </a:rPr>
                        <a:t>%</a:t>
                      </a:r>
                    </a:p>
                  </a:txBody>
                  <a:tcPr marL="61095" marR="61095" marT="30547" marB="30547">
                    <a:solidFill>
                      <a:schemeClr val="bg2"/>
                    </a:solidFill>
                  </a:tcPr>
                </a:tc>
                <a:tc>
                  <a:txBody>
                    <a:bodyPr/>
                    <a:lstStyle/>
                    <a:p>
                      <a:pPr lvl="0">
                        <a:buNone/>
                      </a:pPr>
                      <a:r>
                        <a:rPr lang="en-US" sz="12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Architecture can be more customized for data generation and classification</a:t>
                      </a:r>
                      <a:endParaRPr lang="en-IN" sz="1200" b="1" dirty="0">
                        <a:latin typeface="Times New Roman" panose="02020603050405020304" pitchFamily="18" charset="0"/>
                        <a:cs typeface="Times New Roman" panose="02020603050405020304" pitchFamily="18" charset="0"/>
                      </a:endParaRPr>
                    </a:p>
                  </a:txBody>
                  <a:tcPr marL="61095" marR="61095" marT="30547" marB="30547">
                    <a:solidFill>
                      <a:schemeClr val="bg2"/>
                    </a:solidFill>
                  </a:tcPr>
                </a:tc>
                <a:extLst>
                  <a:ext uri="{0D108BD9-81ED-4DB2-BD59-A6C34878D82A}">
                    <a16:rowId xmlns:a16="http://schemas.microsoft.com/office/drawing/2014/main" val="2724663907"/>
                  </a:ext>
                </a:extLst>
              </a:tr>
              <a:tr h="1965102">
                <a:tc>
                  <a:txBody>
                    <a:bodyPr/>
                    <a:lstStyle/>
                    <a:p>
                      <a:r>
                        <a:rPr lang="en-IN" sz="1200" b="1" dirty="0">
                          <a:latin typeface="Times New Roman"/>
                          <a:cs typeface="Times New Roman"/>
                        </a:rPr>
                        <a:t>2.</a:t>
                      </a:r>
                    </a:p>
                  </a:txBody>
                  <a:tcPr marL="61095" marR="61095" marT="30547" marB="30547">
                    <a:solidFill>
                      <a:schemeClr val="bg2"/>
                    </a:solidFill>
                  </a:tcPr>
                </a:tc>
                <a:tc>
                  <a:txBody>
                    <a:bodyPr/>
                    <a:lstStyle/>
                    <a:p>
                      <a:pPr lvl="0">
                        <a:buNone/>
                      </a:pPr>
                      <a:r>
                        <a:rPr lang="en-US" sz="1200" b="1" i="0" u="none" strike="noStrike" noProof="0" dirty="0">
                          <a:latin typeface="Times New Roman"/>
                        </a:rPr>
                        <a:t>SKIN LESION CLASSIFICATION USING HYBRID DEEP NEURAL NETWORKS</a:t>
                      </a:r>
                      <a:endParaRPr lang="en-US" sz="1200" b="1" dirty="0">
                        <a:latin typeface="Times New Roman"/>
                      </a:endParaRPr>
                    </a:p>
                  </a:txBody>
                  <a:tcPr marL="61095" marR="61095" marT="30547" marB="30547">
                    <a:solidFill>
                      <a:schemeClr val="bg2"/>
                    </a:solidFill>
                  </a:tcPr>
                </a:tc>
                <a:tc>
                  <a:txBody>
                    <a:bodyPr/>
                    <a:lstStyle/>
                    <a:p>
                      <a:pPr lvl="0">
                        <a:buNone/>
                      </a:pPr>
                      <a:r>
                        <a:rPr lang="en-IN" sz="1200" b="1" i="0" u="none" strike="noStrike" noProof="0" dirty="0" err="1">
                          <a:latin typeface="Times New Roman"/>
                        </a:rPr>
                        <a:t>Amirreza</a:t>
                      </a:r>
                      <a:r>
                        <a:rPr lang="en-IN" sz="1200" b="1" i="0" u="none" strike="noStrike" noProof="0" dirty="0">
                          <a:latin typeface="Times New Roman"/>
                        </a:rPr>
                        <a:t> Mahbod, </a:t>
                      </a:r>
                    </a:p>
                    <a:p>
                      <a:pPr lvl="0">
                        <a:buNone/>
                      </a:pPr>
                      <a:r>
                        <a:rPr lang="en-IN" sz="1200" b="1" i="0" u="none" strike="noStrike" noProof="0" dirty="0">
                          <a:latin typeface="Times New Roman"/>
                        </a:rPr>
                        <a:t>Gerald Schaefer, </a:t>
                      </a:r>
                      <a:endParaRPr lang="en-IN" sz="1200" b="1" dirty="0">
                        <a:latin typeface="Times New Roman"/>
                      </a:endParaRPr>
                    </a:p>
                    <a:p>
                      <a:pPr lvl="0">
                        <a:buNone/>
                      </a:pPr>
                      <a:r>
                        <a:rPr lang="en-IN" sz="1200" b="1" i="0" u="none" strike="noStrike" noProof="0" dirty="0">
                          <a:latin typeface="Times New Roman"/>
                        </a:rPr>
                        <a:t>Chunliang Wang, </a:t>
                      </a:r>
                      <a:endParaRPr lang="en-IN" sz="1200" b="1" dirty="0">
                        <a:latin typeface="Times New Roman"/>
                      </a:endParaRPr>
                    </a:p>
                    <a:p>
                      <a:pPr lvl="0">
                        <a:buNone/>
                      </a:pPr>
                      <a:r>
                        <a:rPr lang="en-IN" sz="1200" b="1" i="0" u="none" strike="noStrike" noProof="0" dirty="0">
                          <a:latin typeface="Times New Roman"/>
                        </a:rPr>
                        <a:t>Rupert Ecker,</a:t>
                      </a:r>
                    </a:p>
                    <a:p>
                      <a:pPr lvl="0">
                        <a:buNone/>
                      </a:pPr>
                      <a:r>
                        <a:rPr lang="en-IN" sz="1200" b="1" i="0" u="none" strike="noStrike" noProof="0" dirty="0">
                          <a:latin typeface="Times New Roman"/>
                        </a:rPr>
                        <a:t>Isabella Ellinger.</a:t>
                      </a:r>
                      <a:endParaRPr lang="en-IN" sz="1200" b="1" dirty="0">
                        <a:latin typeface="Times New Roman"/>
                      </a:endParaRPr>
                    </a:p>
                  </a:txBody>
                  <a:tcPr marL="61095" marR="61095" marT="30547" marB="30547">
                    <a:solidFill>
                      <a:schemeClr val="bg2"/>
                    </a:solidFill>
                  </a:tcPr>
                </a:tc>
                <a:tc>
                  <a:txBody>
                    <a:bodyPr/>
                    <a:lstStyle/>
                    <a:p>
                      <a:r>
                        <a:rPr lang="en-IN" sz="1200" b="1" dirty="0">
                          <a:latin typeface="Times New Roman"/>
                          <a:cs typeface="Times New Roman"/>
                        </a:rPr>
                        <a:t>2019 (IEEE)</a:t>
                      </a:r>
                    </a:p>
                  </a:txBody>
                  <a:tcPr marL="61095" marR="61095" marT="30547" marB="30547">
                    <a:solidFill>
                      <a:schemeClr val="bg2"/>
                    </a:solidFill>
                  </a:tcPr>
                </a:tc>
                <a:tc>
                  <a:txBody>
                    <a:bodyPr/>
                    <a:lstStyle/>
                    <a:p>
                      <a:pPr lvl="0">
                        <a:buNone/>
                      </a:pPr>
                      <a:r>
                        <a:rPr lang="en-IN" sz="1200" b="1" i="0" u="none" strike="noStrike" noProof="0" dirty="0">
                          <a:latin typeface="Times New Roman"/>
                        </a:rPr>
                        <a:t>International</a:t>
                      </a:r>
                      <a:endParaRPr lang="en-US" sz="1200" dirty="0"/>
                    </a:p>
                    <a:p>
                      <a:pPr lvl="0">
                        <a:buNone/>
                      </a:pPr>
                      <a:r>
                        <a:rPr lang="en-IN" sz="1200" b="1" i="0" u="none" strike="noStrike" noProof="0" dirty="0">
                          <a:latin typeface="Times New Roman"/>
                        </a:rPr>
                        <a:t>Skin Imaging Collaboration 2016, 2017</a:t>
                      </a:r>
                      <a:endParaRPr lang="en-US" sz="1200" dirty="0"/>
                    </a:p>
                  </a:txBody>
                  <a:tcPr marL="61095" marR="61095" marT="30547" marB="30547">
                    <a:solidFill>
                      <a:schemeClr val="bg2"/>
                    </a:solidFill>
                  </a:tcPr>
                </a:tc>
                <a:tc>
                  <a:txBody>
                    <a:bodyPr/>
                    <a:lstStyle/>
                    <a:p>
                      <a:pPr lvl="0">
                        <a:buNone/>
                      </a:pPr>
                      <a:r>
                        <a:rPr lang="en-IN" sz="1200" b="1" i="0" u="none" strike="noStrike" noProof="0" dirty="0">
                          <a:latin typeface="Times New Roman"/>
                        </a:rPr>
                        <a:t>Convolutional Neural Networks (CNNs) </a:t>
                      </a:r>
                      <a:endParaRPr lang="en-US" sz="1200" b="1" dirty="0">
                        <a:latin typeface="Times New Roman"/>
                      </a:endParaRPr>
                    </a:p>
                  </a:txBody>
                  <a:tcPr marL="61095" marR="61095" marT="30547" marB="30547">
                    <a:solidFill>
                      <a:schemeClr val="bg2"/>
                    </a:solidFill>
                  </a:tcPr>
                </a:tc>
                <a:tc>
                  <a:txBody>
                    <a:bodyPr/>
                    <a:lstStyle/>
                    <a:p>
                      <a:pPr lvl="0">
                        <a:buNone/>
                      </a:pPr>
                      <a:r>
                        <a:rPr lang="en-IN" sz="1200" b="1" i="0" u="none" strike="noStrike" noProof="0" dirty="0">
                          <a:latin typeface="Times New Roman"/>
                        </a:rPr>
                        <a:t>90.69 </a:t>
                      </a:r>
                      <a:r>
                        <a:rPr lang="en-IN" sz="1200" b="1" dirty="0">
                          <a:latin typeface="Times New Roman"/>
                          <a:cs typeface="Times New Roman"/>
                        </a:rPr>
                        <a:t>%</a:t>
                      </a:r>
                    </a:p>
                  </a:txBody>
                  <a:tcPr marL="61095" marR="61095" marT="30547" marB="30547">
                    <a:solidFill>
                      <a:schemeClr val="bg2"/>
                    </a:solidFill>
                  </a:tcPr>
                </a:tc>
                <a:tc>
                  <a:txBody>
                    <a:bodyPr/>
                    <a:lstStyle/>
                    <a:p>
                      <a:pPr lvl="0">
                        <a:buNone/>
                      </a:pPr>
                      <a:r>
                        <a:rPr lang="en-US" sz="1200" b="1" i="0" u="none" strike="noStrike" noProof="0" dirty="0">
                          <a:latin typeface="Times New Roman"/>
                        </a:rPr>
                        <a:t>Extending the model to incorporate more advanced pre-trained models such as </a:t>
                      </a:r>
                      <a:r>
                        <a:rPr lang="en-US" sz="1200" b="1" i="0" u="none" strike="noStrike" noProof="0" dirty="0" err="1">
                          <a:latin typeface="Times New Roman"/>
                        </a:rPr>
                        <a:t>DenseNets</a:t>
                      </a:r>
                      <a:r>
                        <a:rPr lang="en-US" sz="1200" b="1" i="0" u="none" strike="noStrike" noProof="0" dirty="0">
                          <a:latin typeface="Times New Roman"/>
                        </a:rPr>
                        <a:t> could </a:t>
                      </a:r>
                      <a:r>
                        <a:rPr lang="en-US" sz="1200" b="1" i="0" u="none" strike="noStrike" noProof="0" dirty="0" err="1">
                          <a:latin typeface="Times New Roman"/>
                        </a:rPr>
                        <a:t>improved</a:t>
                      </a:r>
                      <a:r>
                        <a:rPr lang="en-US" sz="1200" b="1" i="0" u="none" strike="noStrike" noProof="0" dirty="0">
                          <a:latin typeface="Times New Roman"/>
                        </a:rPr>
                        <a:t> classification performance</a:t>
                      </a:r>
                      <a:endParaRPr lang="en-US" sz="1200" b="1" dirty="0">
                        <a:latin typeface="Times New Roman"/>
                      </a:endParaRPr>
                    </a:p>
                  </a:txBody>
                  <a:tcPr marL="61095" marR="61095" marT="30547" marB="30547">
                    <a:solidFill>
                      <a:schemeClr val="bg2"/>
                    </a:solidFill>
                  </a:tcPr>
                </a:tc>
                <a:extLst>
                  <a:ext uri="{0D108BD9-81ED-4DB2-BD59-A6C34878D82A}">
                    <a16:rowId xmlns:a16="http://schemas.microsoft.com/office/drawing/2014/main" val="3657648354"/>
                  </a:ext>
                </a:extLst>
              </a:tr>
            </a:tbl>
          </a:graphicData>
        </a:graphic>
      </p:graphicFrame>
    </p:spTree>
    <p:extLst>
      <p:ext uri="{BB962C8B-B14F-4D97-AF65-F5344CB8AC3E}">
        <p14:creationId xmlns:p14="http://schemas.microsoft.com/office/powerpoint/2010/main" val="300149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A2233F2-7318-4076-8B8C-C1221980EE6A}"/>
              </a:ext>
            </a:extLst>
          </p:cNvPr>
          <p:cNvSpPr txBox="1"/>
          <p:nvPr/>
        </p:nvSpPr>
        <p:spPr>
          <a:xfrm>
            <a:off x="838200" y="467541"/>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LITERATURE REVIEW</a:t>
            </a:r>
          </a:p>
        </p:txBody>
      </p:sp>
      <p:sp>
        <p:nvSpPr>
          <p:cNvPr id="2" name="Footer Placeholder 1">
            <a:extLst>
              <a:ext uri="{FF2B5EF4-FFF2-40B4-BE49-F238E27FC236}">
                <a16:creationId xmlns:a16="http://schemas.microsoft.com/office/drawing/2014/main" id="{C2DBADD3-3703-4827-A219-A075AF1CFCE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MIT WPU, School of Computer Science &amp; Engineering</a:t>
            </a:r>
          </a:p>
        </p:txBody>
      </p:sp>
      <p:sp>
        <p:nvSpPr>
          <p:cNvPr id="4" name="Slide Number Placeholder 3">
            <a:extLst>
              <a:ext uri="{FF2B5EF4-FFF2-40B4-BE49-F238E27FC236}">
                <a16:creationId xmlns:a16="http://schemas.microsoft.com/office/drawing/2014/main" id="{4482E02D-BCFB-41F3-9827-B207629D8CC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898989"/>
                </a:solidFill>
              </a:rPr>
              <a:pPr>
                <a:spcAft>
                  <a:spcPts val="600"/>
                </a:spcAft>
              </a:pPr>
              <a:t>7</a:t>
            </a:fld>
            <a:endParaRPr lang="en-US">
              <a:solidFill>
                <a:srgbClr val="898989"/>
              </a:solidFill>
            </a:endParaRPr>
          </a:p>
        </p:txBody>
      </p:sp>
      <p:graphicFrame>
        <p:nvGraphicFramePr>
          <p:cNvPr id="6" name="Content Placeholder 5">
            <a:extLst>
              <a:ext uri="{FF2B5EF4-FFF2-40B4-BE49-F238E27FC236}">
                <a16:creationId xmlns:a16="http://schemas.microsoft.com/office/drawing/2014/main" id="{E7945D2F-CBC4-44B1-8FF0-3026D8C8919E}"/>
              </a:ext>
            </a:extLst>
          </p:cNvPr>
          <p:cNvGraphicFramePr>
            <a:graphicFrameLocks noGrp="1"/>
          </p:cNvGraphicFramePr>
          <p:nvPr>
            <p:ph idx="1"/>
            <p:extLst>
              <p:ext uri="{D42A27DB-BD31-4B8C-83A1-F6EECF244321}">
                <p14:modId xmlns:p14="http://schemas.microsoft.com/office/powerpoint/2010/main" val="2524429956"/>
              </p:ext>
            </p:extLst>
          </p:nvPr>
        </p:nvGraphicFramePr>
        <p:xfrm>
          <a:off x="833886" y="2142226"/>
          <a:ext cx="10515605" cy="4127507"/>
        </p:xfrm>
        <a:graphic>
          <a:graphicData uri="http://schemas.openxmlformats.org/drawingml/2006/table">
            <a:tbl>
              <a:tblPr firstRow="1" bandRow="1">
                <a:tableStyleId>{8799B23B-EC83-4686-B30A-512413B5E67A}</a:tableStyleId>
              </a:tblPr>
              <a:tblGrid>
                <a:gridCol w="439853">
                  <a:extLst>
                    <a:ext uri="{9D8B030D-6E8A-4147-A177-3AD203B41FA5}">
                      <a16:colId xmlns:a16="http://schemas.microsoft.com/office/drawing/2014/main" val="1509542602"/>
                    </a:ext>
                  </a:extLst>
                </a:gridCol>
                <a:gridCol w="1651108">
                  <a:extLst>
                    <a:ext uri="{9D8B030D-6E8A-4147-A177-3AD203B41FA5}">
                      <a16:colId xmlns:a16="http://schemas.microsoft.com/office/drawing/2014/main" val="4139171312"/>
                    </a:ext>
                  </a:extLst>
                </a:gridCol>
                <a:gridCol w="1347107">
                  <a:extLst>
                    <a:ext uri="{9D8B030D-6E8A-4147-A177-3AD203B41FA5}">
                      <a16:colId xmlns:a16="http://schemas.microsoft.com/office/drawing/2014/main" val="2129827307"/>
                    </a:ext>
                  </a:extLst>
                </a:gridCol>
                <a:gridCol w="1138106">
                  <a:extLst>
                    <a:ext uri="{9D8B030D-6E8A-4147-A177-3AD203B41FA5}">
                      <a16:colId xmlns:a16="http://schemas.microsoft.com/office/drawing/2014/main" val="3813299448"/>
                    </a:ext>
                  </a:extLst>
                </a:gridCol>
                <a:gridCol w="1138106">
                  <a:extLst>
                    <a:ext uri="{9D8B030D-6E8A-4147-A177-3AD203B41FA5}">
                      <a16:colId xmlns:a16="http://schemas.microsoft.com/office/drawing/2014/main" val="2501725653"/>
                    </a:ext>
                  </a:extLst>
                </a:gridCol>
                <a:gridCol w="1769859">
                  <a:extLst>
                    <a:ext uri="{9D8B030D-6E8A-4147-A177-3AD203B41FA5}">
                      <a16:colId xmlns:a16="http://schemas.microsoft.com/office/drawing/2014/main" val="4125655961"/>
                    </a:ext>
                  </a:extLst>
                </a:gridCol>
                <a:gridCol w="924355">
                  <a:extLst>
                    <a:ext uri="{9D8B030D-6E8A-4147-A177-3AD203B41FA5}">
                      <a16:colId xmlns:a16="http://schemas.microsoft.com/office/drawing/2014/main" val="923455283"/>
                    </a:ext>
                  </a:extLst>
                </a:gridCol>
                <a:gridCol w="2107111">
                  <a:extLst>
                    <a:ext uri="{9D8B030D-6E8A-4147-A177-3AD203B41FA5}">
                      <a16:colId xmlns:a16="http://schemas.microsoft.com/office/drawing/2014/main" val="407201914"/>
                    </a:ext>
                  </a:extLst>
                </a:gridCol>
              </a:tblGrid>
              <a:tr h="621715">
                <a:tc>
                  <a:txBody>
                    <a:bodyPr/>
                    <a:lstStyle/>
                    <a:p>
                      <a:r>
                        <a:rPr lang="en-IN" sz="1300" b="1">
                          <a:latin typeface="Times New Roman" panose="02020603050405020304" pitchFamily="18" charset="0"/>
                          <a:cs typeface="Times New Roman" panose="02020603050405020304" pitchFamily="18" charset="0"/>
                        </a:rPr>
                        <a:t>Sr No</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Title of the paper</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Author</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Year of publication</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Dataset used</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Methods used</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Accuracy</a:t>
                      </a:r>
                    </a:p>
                  </a:txBody>
                  <a:tcPr marL="68400" marR="68400" marT="34200" marB="34200">
                    <a:solidFill>
                      <a:schemeClr val="bg1">
                        <a:lumMod val="85000"/>
                      </a:schemeClr>
                    </a:solidFill>
                  </a:tcPr>
                </a:tc>
                <a:tc>
                  <a:txBody>
                    <a:bodyPr/>
                    <a:lstStyle/>
                    <a:p>
                      <a:r>
                        <a:rPr lang="en-IN" sz="1300" b="1">
                          <a:latin typeface="Times New Roman" panose="02020603050405020304" pitchFamily="18" charset="0"/>
                          <a:cs typeface="Times New Roman" panose="02020603050405020304" pitchFamily="18" charset="0"/>
                        </a:rPr>
                        <a:t>Research Gap</a:t>
                      </a:r>
                    </a:p>
                  </a:txBody>
                  <a:tcPr marL="68400" marR="68400" marT="34200" marB="34200">
                    <a:solidFill>
                      <a:schemeClr val="bg1">
                        <a:lumMod val="85000"/>
                      </a:schemeClr>
                    </a:solidFill>
                  </a:tcPr>
                </a:tc>
                <a:extLst>
                  <a:ext uri="{0D108BD9-81ED-4DB2-BD59-A6C34878D82A}">
                    <a16:rowId xmlns:a16="http://schemas.microsoft.com/office/drawing/2014/main" val="395007472"/>
                  </a:ext>
                </a:extLst>
              </a:tr>
              <a:tr h="2124202">
                <a:tc>
                  <a:txBody>
                    <a:bodyPr/>
                    <a:lstStyle/>
                    <a:p>
                      <a:r>
                        <a:rPr lang="en-IN" sz="1300" b="1">
                          <a:latin typeface="Times New Roman"/>
                          <a:cs typeface="Times New Roman"/>
                        </a:rPr>
                        <a:t>3.</a:t>
                      </a:r>
                    </a:p>
                  </a:txBody>
                  <a:tcPr marL="68400" marR="68400" marT="34200" marB="34200">
                    <a:solidFill>
                      <a:schemeClr val="bg2"/>
                    </a:solidFill>
                  </a:tcPr>
                </a:tc>
                <a:tc>
                  <a:txBody>
                    <a:bodyPr/>
                    <a:lstStyle/>
                    <a:p>
                      <a:pPr lvl="0">
                        <a:buNone/>
                      </a:pPr>
                      <a:r>
                        <a:rPr lang="en-US" sz="1300" b="1" i="0" u="none" strike="noStrike" noProof="0">
                          <a:latin typeface="Times New Roman"/>
                        </a:rPr>
                        <a:t>Skin Lesion Classification using Deep Learning and Image Processing</a:t>
                      </a:r>
                      <a:endParaRPr lang="en-US" sz="1300" b="1">
                        <a:latin typeface="Times New Roman"/>
                        <a:cs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Atharva Jibhakate,</a:t>
                      </a:r>
                    </a:p>
                    <a:p>
                      <a:pPr lvl="0">
                        <a:buNone/>
                      </a:pPr>
                      <a:r>
                        <a:rPr lang="en-IN" sz="1300" b="1" i="0" u="none" strike="noStrike" noProof="0">
                          <a:latin typeface="Times New Roman"/>
                        </a:rPr>
                        <a:t>Pranav Parnerkar,</a:t>
                      </a:r>
                      <a:endParaRPr lang="en-IN" sz="1300" b="1">
                        <a:latin typeface="Times New Roman"/>
                      </a:endParaRPr>
                    </a:p>
                    <a:p>
                      <a:pPr lvl="0">
                        <a:buNone/>
                      </a:pPr>
                      <a:r>
                        <a:rPr lang="en-IN" sz="1300" b="1" i="0" u="none" strike="noStrike" noProof="0">
                          <a:latin typeface="Times New Roman"/>
                        </a:rPr>
                        <a:t>Sahil Mondal,</a:t>
                      </a:r>
                    </a:p>
                    <a:p>
                      <a:pPr lvl="0">
                        <a:buNone/>
                      </a:pPr>
                      <a:r>
                        <a:rPr lang="en-IN" sz="1300" b="1" i="0" u="none" strike="noStrike" noProof="0">
                          <a:latin typeface="Times New Roman"/>
                        </a:rPr>
                        <a:t>Vastav Bharambe, </a:t>
                      </a:r>
                    </a:p>
                    <a:p>
                      <a:pPr lvl="0">
                        <a:buNone/>
                      </a:pPr>
                      <a:r>
                        <a:rPr lang="en-IN" sz="1300" b="1" i="0" u="none" strike="noStrike" noProof="0">
                          <a:latin typeface="Times New Roman"/>
                        </a:rPr>
                        <a:t>Shamla Mantri</a:t>
                      </a:r>
                      <a:endParaRPr lang="en-IN" sz="1300" b="1">
                        <a:latin typeface="Times New Roman"/>
                      </a:endParaRPr>
                    </a:p>
                  </a:txBody>
                  <a:tcPr marL="68400" marR="68400" marT="34200" marB="34200">
                    <a:solidFill>
                      <a:schemeClr val="bg2"/>
                    </a:solidFill>
                  </a:tcPr>
                </a:tc>
                <a:tc>
                  <a:txBody>
                    <a:bodyPr/>
                    <a:lstStyle/>
                    <a:p>
                      <a:r>
                        <a:rPr lang="en-IN" sz="1300" b="1">
                          <a:latin typeface="Times New Roman"/>
                          <a:cs typeface="Times New Roman"/>
                        </a:rPr>
                        <a:t>2021 (IEEE)</a:t>
                      </a:r>
                    </a:p>
                  </a:txBody>
                  <a:tcPr marL="68400" marR="68400" marT="34200" marB="34200">
                    <a:solidFill>
                      <a:schemeClr val="bg2"/>
                    </a:solidFill>
                  </a:tcPr>
                </a:tc>
                <a:tc>
                  <a:txBody>
                    <a:bodyPr/>
                    <a:lstStyle/>
                    <a:p>
                      <a:pPr lvl="0">
                        <a:buNone/>
                      </a:pPr>
                      <a:r>
                        <a:rPr lang="en-IN" sz="1300" b="1" i="0" u="none" strike="noStrike" noProof="0">
                          <a:latin typeface="Times New Roman"/>
                        </a:rPr>
                        <a:t>Skin Cancer MNIST: HAM10000</a:t>
                      </a:r>
                      <a:endParaRPr lang="en-IN" sz="1300" b="1">
                        <a:latin typeface="Times New Roman"/>
                        <a:cs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ConvolutionalNeural</a:t>
                      </a:r>
                      <a:endParaRPr lang="en-US" sz="1300" b="1">
                        <a:latin typeface="Times New Roman"/>
                      </a:endParaRPr>
                    </a:p>
                    <a:p>
                      <a:pPr lvl="0">
                        <a:buNone/>
                      </a:pPr>
                      <a:r>
                        <a:rPr lang="en-IN" sz="1300" b="1" i="0" u="none" strike="noStrike" noProof="0">
                          <a:latin typeface="Times New Roman"/>
                        </a:rPr>
                        <a:t>Networks</a:t>
                      </a:r>
                      <a:endParaRPr lang="en-IN" sz="1300" b="1">
                        <a:latin typeface="Times New Roman"/>
                      </a:endParaRPr>
                    </a:p>
                    <a:p>
                      <a:pPr lvl="0">
                        <a:buNone/>
                      </a:pPr>
                      <a:r>
                        <a:rPr lang="en-IN" sz="1300" b="1" i="0" u="none" strike="noStrike" noProof="0">
                          <a:latin typeface="Times New Roman"/>
                        </a:rPr>
                        <a:t>(CNNs), </a:t>
                      </a:r>
                      <a:endParaRPr lang="en-IN" sz="1300" b="1">
                        <a:latin typeface="Times New Roman"/>
                      </a:endParaRPr>
                    </a:p>
                    <a:p>
                      <a:pPr lvl="0">
                        <a:buNone/>
                      </a:pPr>
                      <a:r>
                        <a:rPr lang="en-IN" sz="1300" b="1" i="0" u="none" strike="noStrike" noProof="0">
                          <a:latin typeface="Times New Roman"/>
                        </a:rPr>
                        <a:t>Transfer learning</a:t>
                      </a:r>
                      <a:endParaRPr lang="en-IN" sz="1300" b="1">
                        <a:latin typeface="Times New Roman"/>
                      </a:endParaRPr>
                    </a:p>
                    <a:p>
                      <a:pPr lvl="0">
                        <a:buNone/>
                      </a:pPr>
                      <a:endParaRPr lang="en-IN" sz="1300" b="1" i="0" u="none" strike="noStrike" noProof="0">
                        <a:latin typeface="Times New Roman"/>
                      </a:endParaRPr>
                    </a:p>
                  </a:txBody>
                  <a:tcPr marL="68400" marR="68400" marT="34200" marB="34200">
                    <a:solidFill>
                      <a:schemeClr val="bg2"/>
                    </a:solidFill>
                  </a:tcPr>
                </a:tc>
                <a:tc>
                  <a:txBody>
                    <a:bodyPr/>
                    <a:lstStyle/>
                    <a:p>
                      <a:r>
                        <a:rPr lang="en-IN" sz="1300" b="1">
                          <a:latin typeface="Times New Roman"/>
                          <a:cs typeface="Times New Roman"/>
                        </a:rPr>
                        <a:t>99%</a:t>
                      </a:r>
                    </a:p>
                  </a:txBody>
                  <a:tcPr marL="68400" marR="68400" marT="34200" marB="34200">
                    <a:solidFill>
                      <a:schemeClr val="bg2"/>
                    </a:solidFill>
                  </a:tcPr>
                </a:tc>
                <a:tc>
                  <a:txBody>
                    <a:bodyPr/>
                    <a:lstStyle/>
                    <a:p>
                      <a:pPr lvl="0">
                        <a:buNone/>
                      </a:pPr>
                      <a:r>
                        <a:rPr lang="en-US" sz="1300" b="1" i="0" u="none" strike="noStrike" noProof="0">
                          <a:latin typeface="Times New Roman"/>
                        </a:rPr>
                        <a:t>Novelness is minimised as the authors have relied more on the transfer learning approach and used pretrained architectures.</a:t>
                      </a:r>
                    </a:p>
                  </a:txBody>
                  <a:tcPr marL="68400" marR="68400" marT="34200" marB="34200">
                    <a:solidFill>
                      <a:schemeClr val="bg2"/>
                    </a:solidFill>
                  </a:tcPr>
                </a:tc>
                <a:extLst>
                  <a:ext uri="{0D108BD9-81ED-4DB2-BD59-A6C34878D82A}">
                    <a16:rowId xmlns:a16="http://schemas.microsoft.com/office/drawing/2014/main" val="4210099022"/>
                  </a:ext>
                </a:extLst>
              </a:tr>
              <a:tr h="1381590">
                <a:tc>
                  <a:txBody>
                    <a:bodyPr/>
                    <a:lstStyle/>
                    <a:p>
                      <a:r>
                        <a:rPr lang="en-IN" sz="1300" b="1">
                          <a:latin typeface="Times New Roman"/>
                          <a:cs typeface="Times New Roman"/>
                        </a:rPr>
                        <a:t>4.</a:t>
                      </a:r>
                    </a:p>
                  </a:txBody>
                  <a:tcPr marL="68400" marR="68400" marT="34200" marB="34200">
                    <a:solidFill>
                      <a:schemeClr val="bg2"/>
                    </a:solidFill>
                  </a:tcPr>
                </a:tc>
                <a:tc>
                  <a:txBody>
                    <a:bodyPr/>
                    <a:lstStyle/>
                    <a:p>
                      <a:pPr lvl="0" algn="l">
                        <a:buNone/>
                      </a:pPr>
                      <a:r>
                        <a:rPr lang="en-US" sz="1300" b="1" i="0" u="none" strike="noStrike" noProof="0">
                          <a:latin typeface="Times New Roman"/>
                        </a:rPr>
                        <a:t>Attention Residual Learning for Skin Lesion Classification</a:t>
                      </a:r>
                    </a:p>
                    <a:p>
                      <a:pPr algn="just"/>
                      <a:endParaRPr lang="en-IN" sz="1300" b="1">
                        <a:latin typeface="Times New Roman"/>
                        <a:cs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Jianpeng Zhang, </a:t>
                      </a:r>
                    </a:p>
                    <a:p>
                      <a:pPr lvl="0">
                        <a:buNone/>
                      </a:pPr>
                      <a:r>
                        <a:rPr lang="en-IN" sz="1300" b="1" i="0" u="none" strike="noStrike" noProof="0">
                          <a:latin typeface="Times New Roman"/>
                        </a:rPr>
                        <a:t>Yutong Xie,</a:t>
                      </a:r>
                    </a:p>
                    <a:p>
                      <a:pPr lvl="0">
                        <a:buNone/>
                      </a:pPr>
                      <a:r>
                        <a:rPr lang="en-IN" sz="1300" b="1" i="0" u="none" strike="noStrike" noProof="0">
                          <a:latin typeface="Times New Roman"/>
                        </a:rPr>
                        <a:t>Yong Xia,</a:t>
                      </a:r>
                    </a:p>
                    <a:p>
                      <a:pPr lvl="0">
                        <a:buNone/>
                      </a:pPr>
                      <a:r>
                        <a:rPr lang="en-IN" sz="1300" b="1" i="0" u="none" strike="noStrike" noProof="0">
                          <a:latin typeface="Times New Roman"/>
                        </a:rPr>
                        <a:t>Chunhua Shen</a:t>
                      </a:r>
                      <a:endParaRPr lang="en-IN" sz="1300" b="1">
                        <a:latin typeface="Times New Roman"/>
                      </a:endParaRPr>
                    </a:p>
                  </a:txBody>
                  <a:tcPr marL="68400" marR="68400" marT="34200" marB="34200">
                    <a:solidFill>
                      <a:schemeClr val="bg2"/>
                    </a:solidFill>
                  </a:tcPr>
                </a:tc>
                <a:tc>
                  <a:txBody>
                    <a:bodyPr/>
                    <a:lstStyle/>
                    <a:p>
                      <a:r>
                        <a:rPr lang="en-IN" sz="1300" b="1">
                          <a:latin typeface="Times New Roman"/>
                          <a:cs typeface="Times New Roman"/>
                        </a:rPr>
                        <a:t>2019 (IEEE)</a:t>
                      </a:r>
                    </a:p>
                  </a:txBody>
                  <a:tcPr marL="68400" marR="68400" marT="34200" marB="34200">
                    <a:solidFill>
                      <a:schemeClr val="bg2"/>
                    </a:solidFill>
                  </a:tcPr>
                </a:tc>
                <a:tc>
                  <a:txBody>
                    <a:bodyPr/>
                    <a:lstStyle/>
                    <a:p>
                      <a:pPr lvl="0" algn="l">
                        <a:buNone/>
                      </a:pPr>
                      <a:r>
                        <a:rPr lang="en-IN" sz="1300" b="1" i="0" u="none" strike="noStrike" noProof="0">
                          <a:latin typeface="Times New Roman"/>
                        </a:rPr>
                        <a:t>ISIC-skin 2017</a:t>
                      </a:r>
                    </a:p>
                  </a:txBody>
                  <a:tcPr marL="68400" marR="68400" marT="34200" marB="34200">
                    <a:solidFill>
                      <a:schemeClr val="bg2"/>
                    </a:solidFill>
                  </a:tcPr>
                </a:tc>
                <a:tc>
                  <a:txBody>
                    <a:bodyPr/>
                    <a:lstStyle/>
                    <a:p>
                      <a:pPr lvl="0">
                        <a:buNone/>
                      </a:pPr>
                      <a:r>
                        <a:rPr lang="en-IN" sz="1300" b="1" i="0" u="none" strike="noStrike" noProof="0">
                          <a:latin typeface="Times New Roman"/>
                        </a:rPr>
                        <a:t>Attention Residual Learning</a:t>
                      </a:r>
                      <a:endParaRPr lang="en-US" sz="1300" b="1">
                        <a:latin typeface="Times New Roman"/>
                      </a:endParaRPr>
                    </a:p>
                  </a:txBody>
                  <a:tcPr marL="68400" marR="68400" marT="34200" marB="34200">
                    <a:solidFill>
                      <a:schemeClr val="bg2"/>
                    </a:solidFill>
                  </a:tcPr>
                </a:tc>
                <a:tc>
                  <a:txBody>
                    <a:bodyPr/>
                    <a:lstStyle/>
                    <a:p>
                      <a:pPr lvl="0">
                        <a:buNone/>
                      </a:pPr>
                      <a:r>
                        <a:rPr lang="en-IN" sz="1300" b="1" i="0" u="none" strike="noStrike" noProof="0">
                          <a:latin typeface="Times New Roman"/>
                        </a:rPr>
                        <a:t>91.7</a:t>
                      </a:r>
                      <a:r>
                        <a:rPr lang="en-IN" sz="1300" b="1">
                          <a:latin typeface="Times New Roman"/>
                          <a:cs typeface="Times New Roman"/>
                        </a:rPr>
                        <a:t>%</a:t>
                      </a:r>
                    </a:p>
                  </a:txBody>
                  <a:tcPr marL="68400" marR="68400" marT="34200" marB="34200">
                    <a:solidFill>
                      <a:schemeClr val="bg2"/>
                    </a:solidFill>
                  </a:tcPr>
                </a:tc>
                <a:tc>
                  <a:txBody>
                    <a:bodyPr/>
                    <a:lstStyle/>
                    <a:p>
                      <a:r>
                        <a:rPr lang="en-US" sz="1300" b="1">
                          <a:latin typeface="Times New Roman"/>
                          <a:cs typeface="Times New Roman"/>
                        </a:rPr>
                        <a:t>Lesions are classified only into two types</a:t>
                      </a:r>
                      <a:endParaRPr lang="en-US" sz="1300"/>
                    </a:p>
                    <a:p>
                      <a:pPr lvl="0">
                        <a:buNone/>
                      </a:pPr>
                      <a:r>
                        <a:rPr lang="en-US" sz="1300" b="1" i="0" u="none" strike="noStrike" noProof="0">
                          <a:latin typeface="Times New Roman"/>
                        </a:rPr>
                        <a:t>cancerous and non-cancerous</a:t>
                      </a:r>
                    </a:p>
                  </a:txBody>
                  <a:tcPr marL="68400" marR="68400" marT="34200" marB="34200">
                    <a:solidFill>
                      <a:schemeClr val="bg2"/>
                    </a:solidFill>
                  </a:tcPr>
                </a:tc>
                <a:extLst>
                  <a:ext uri="{0D108BD9-81ED-4DB2-BD59-A6C34878D82A}">
                    <a16:rowId xmlns:a16="http://schemas.microsoft.com/office/drawing/2014/main" val="3218159633"/>
                  </a:ext>
                </a:extLst>
              </a:tr>
            </a:tbl>
          </a:graphicData>
        </a:graphic>
      </p:graphicFrame>
    </p:spTree>
    <p:extLst>
      <p:ext uri="{BB962C8B-B14F-4D97-AF65-F5344CB8AC3E}">
        <p14:creationId xmlns:p14="http://schemas.microsoft.com/office/powerpoint/2010/main" val="358321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AB17501-1C9E-478A-8661-C7BF1B5E54D4}"/>
              </a:ext>
            </a:extLst>
          </p:cNvPr>
          <p:cNvSpPr txBox="1"/>
          <p:nvPr/>
        </p:nvSpPr>
        <p:spPr>
          <a:xfrm>
            <a:off x="838200" y="467541"/>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LITERATURE REVIEW</a:t>
            </a:r>
          </a:p>
        </p:txBody>
      </p:sp>
      <p:sp>
        <p:nvSpPr>
          <p:cNvPr id="2" name="Footer Placeholder 1">
            <a:extLst>
              <a:ext uri="{FF2B5EF4-FFF2-40B4-BE49-F238E27FC236}">
                <a16:creationId xmlns:a16="http://schemas.microsoft.com/office/drawing/2014/main" id="{1FBA323B-13B0-4528-89E4-234C3136259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MIT WPU, School of Computer Science &amp; Engineering</a:t>
            </a:r>
          </a:p>
        </p:txBody>
      </p:sp>
      <p:sp>
        <p:nvSpPr>
          <p:cNvPr id="5" name="Slide Number Placeholder 4">
            <a:extLst>
              <a:ext uri="{FF2B5EF4-FFF2-40B4-BE49-F238E27FC236}">
                <a16:creationId xmlns:a16="http://schemas.microsoft.com/office/drawing/2014/main" id="{092AD82F-ED9F-4EF0-99D9-9BAEBBD4F3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A71065C-E090-456B-A2D6-8FC1A6A7FAA5}" type="slidenum">
              <a:rPr lang="en-US">
                <a:solidFill>
                  <a:srgbClr val="898989"/>
                </a:solidFill>
              </a:rPr>
              <a:pPr>
                <a:spcAft>
                  <a:spcPts val="600"/>
                </a:spcAft>
              </a:pPr>
              <a:t>8</a:t>
            </a:fld>
            <a:endParaRPr lang="en-US">
              <a:solidFill>
                <a:srgbClr val="898989"/>
              </a:solidFill>
            </a:endParaRPr>
          </a:p>
        </p:txBody>
      </p:sp>
      <p:graphicFrame>
        <p:nvGraphicFramePr>
          <p:cNvPr id="4" name="Content Placeholder 3">
            <a:extLst>
              <a:ext uri="{FF2B5EF4-FFF2-40B4-BE49-F238E27FC236}">
                <a16:creationId xmlns:a16="http://schemas.microsoft.com/office/drawing/2014/main" id="{7171103E-8B2C-4BE3-89A8-0E1C2F76F48D}"/>
              </a:ext>
            </a:extLst>
          </p:cNvPr>
          <p:cNvGraphicFramePr>
            <a:graphicFrameLocks noGrp="1"/>
          </p:cNvGraphicFramePr>
          <p:nvPr>
            <p:ph idx="1"/>
            <p:extLst>
              <p:ext uri="{D42A27DB-BD31-4B8C-83A1-F6EECF244321}">
                <p14:modId xmlns:p14="http://schemas.microsoft.com/office/powerpoint/2010/main" val="54742754"/>
              </p:ext>
            </p:extLst>
          </p:nvPr>
        </p:nvGraphicFramePr>
        <p:xfrm>
          <a:off x="838200" y="2700413"/>
          <a:ext cx="10515603" cy="3024049"/>
        </p:xfrm>
        <a:graphic>
          <a:graphicData uri="http://schemas.openxmlformats.org/drawingml/2006/table">
            <a:tbl>
              <a:tblPr firstRow="1" bandRow="1">
                <a:tableStyleId>{8799B23B-EC83-4686-B30A-512413B5E67A}</a:tableStyleId>
              </a:tblPr>
              <a:tblGrid>
                <a:gridCol w="557126">
                  <a:extLst>
                    <a:ext uri="{9D8B030D-6E8A-4147-A177-3AD203B41FA5}">
                      <a16:colId xmlns:a16="http://schemas.microsoft.com/office/drawing/2014/main" val="1066697"/>
                    </a:ext>
                  </a:extLst>
                </a:gridCol>
                <a:gridCol w="1718307">
                  <a:extLst>
                    <a:ext uri="{9D8B030D-6E8A-4147-A177-3AD203B41FA5}">
                      <a16:colId xmlns:a16="http://schemas.microsoft.com/office/drawing/2014/main" val="1277793889"/>
                    </a:ext>
                  </a:extLst>
                </a:gridCol>
                <a:gridCol w="1549845">
                  <a:extLst>
                    <a:ext uri="{9D8B030D-6E8A-4147-A177-3AD203B41FA5}">
                      <a16:colId xmlns:a16="http://schemas.microsoft.com/office/drawing/2014/main" val="2636960439"/>
                    </a:ext>
                  </a:extLst>
                </a:gridCol>
                <a:gridCol w="1267071">
                  <a:extLst>
                    <a:ext uri="{9D8B030D-6E8A-4147-A177-3AD203B41FA5}">
                      <a16:colId xmlns:a16="http://schemas.microsoft.com/office/drawing/2014/main" val="1793113751"/>
                    </a:ext>
                  </a:extLst>
                </a:gridCol>
                <a:gridCol w="1363334">
                  <a:extLst>
                    <a:ext uri="{9D8B030D-6E8A-4147-A177-3AD203B41FA5}">
                      <a16:colId xmlns:a16="http://schemas.microsoft.com/office/drawing/2014/main" val="1883783928"/>
                    </a:ext>
                  </a:extLst>
                </a:gridCol>
                <a:gridCol w="1435532">
                  <a:extLst>
                    <a:ext uri="{9D8B030D-6E8A-4147-A177-3AD203B41FA5}">
                      <a16:colId xmlns:a16="http://schemas.microsoft.com/office/drawing/2014/main" val="3086771571"/>
                    </a:ext>
                  </a:extLst>
                </a:gridCol>
                <a:gridCol w="1122675">
                  <a:extLst>
                    <a:ext uri="{9D8B030D-6E8A-4147-A177-3AD203B41FA5}">
                      <a16:colId xmlns:a16="http://schemas.microsoft.com/office/drawing/2014/main" val="4117396323"/>
                    </a:ext>
                  </a:extLst>
                </a:gridCol>
                <a:gridCol w="1501713">
                  <a:extLst>
                    <a:ext uri="{9D8B030D-6E8A-4147-A177-3AD203B41FA5}">
                      <a16:colId xmlns:a16="http://schemas.microsoft.com/office/drawing/2014/main" val="1312478408"/>
                    </a:ext>
                  </a:extLst>
                </a:gridCol>
              </a:tblGrid>
              <a:tr h="605691">
                <a:tc>
                  <a:txBody>
                    <a:bodyPr/>
                    <a:lstStyle/>
                    <a:p>
                      <a:r>
                        <a:rPr lang="en-IN" sz="1700">
                          <a:latin typeface="Times New Roman" panose="02020603050405020304" pitchFamily="18" charset="0"/>
                          <a:cs typeface="Times New Roman" panose="02020603050405020304" pitchFamily="18" charset="0"/>
                        </a:rPr>
                        <a:t>Sr No</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Title of the paper</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Author</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Year of publication</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Datasets used</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Methods used</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Accuracy</a:t>
                      </a:r>
                    </a:p>
                  </a:txBody>
                  <a:tcPr marL="86637" marR="86637" marT="43319" marB="43319">
                    <a:solidFill>
                      <a:schemeClr val="bg1">
                        <a:lumMod val="85000"/>
                      </a:schemeClr>
                    </a:solidFill>
                  </a:tcPr>
                </a:tc>
                <a:tc>
                  <a:txBody>
                    <a:bodyPr/>
                    <a:lstStyle/>
                    <a:p>
                      <a:r>
                        <a:rPr lang="en-IN" sz="1700">
                          <a:latin typeface="Times New Roman" panose="02020603050405020304" pitchFamily="18" charset="0"/>
                          <a:cs typeface="Times New Roman" panose="02020603050405020304" pitchFamily="18" charset="0"/>
                        </a:rPr>
                        <a:t>Research Gap</a:t>
                      </a:r>
                    </a:p>
                  </a:txBody>
                  <a:tcPr marL="86637" marR="86637" marT="43319" marB="43319">
                    <a:solidFill>
                      <a:schemeClr val="bg1">
                        <a:lumMod val="85000"/>
                      </a:schemeClr>
                    </a:solidFill>
                  </a:tcPr>
                </a:tc>
                <a:extLst>
                  <a:ext uri="{0D108BD9-81ED-4DB2-BD59-A6C34878D82A}">
                    <a16:rowId xmlns:a16="http://schemas.microsoft.com/office/drawing/2014/main" val="4117583212"/>
                  </a:ext>
                </a:extLst>
              </a:tr>
              <a:tr h="2347055">
                <a:tc>
                  <a:txBody>
                    <a:bodyPr/>
                    <a:lstStyle/>
                    <a:p>
                      <a:r>
                        <a:rPr lang="en-IN" sz="1700" b="1">
                          <a:latin typeface="Times New Roman"/>
                          <a:cs typeface="Times New Roman"/>
                        </a:rPr>
                        <a:t>5.</a:t>
                      </a:r>
                    </a:p>
                  </a:txBody>
                  <a:tcPr marL="86637" marR="86637" marT="43319" marB="43319">
                    <a:solidFill>
                      <a:schemeClr val="bg2"/>
                    </a:solidFill>
                  </a:tcPr>
                </a:tc>
                <a:tc>
                  <a:txBody>
                    <a:bodyPr/>
                    <a:lstStyle/>
                    <a:p>
                      <a:pPr lvl="0">
                        <a:buNone/>
                      </a:pPr>
                      <a:r>
                        <a:rPr lang="en-US" sz="1700" b="1" i="0" u="none" strike="noStrike" noProof="0">
                          <a:latin typeface="Times New Roman"/>
                        </a:rPr>
                        <a:t>FCN-Based DenseNet Framework for Automated Detection and Classification of Skin Lesions in Dermoscopy Images</a:t>
                      </a:r>
                      <a:endParaRPr lang="en-US" sz="1700" b="1">
                        <a:latin typeface="Times New Roman"/>
                        <a:cs typeface="Times New Roman"/>
                      </a:endParaRPr>
                    </a:p>
                  </a:txBody>
                  <a:tcPr marL="86637" marR="86637" marT="43319" marB="43319">
                    <a:solidFill>
                      <a:schemeClr val="bg2"/>
                    </a:solidFill>
                  </a:tcPr>
                </a:tc>
                <a:tc>
                  <a:txBody>
                    <a:bodyPr/>
                    <a:lstStyle/>
                    <a:p>
                      <a:pPr lvl="0">
                        <a:buNone/>
                      </a:pPr>
                      <a:r>
                        <a:rPr lang="en-IN" sz="1700" b="1" i="0" u="none" strike="noStrike" noProof="0">
                          <a:latin typeface="Times New Roman"/>
                        </a:rPr>
                        <a:t>ADEKANMI A. ADEGUN, SERESTINA VIRIRI</a:t>
                      </a:r>
                      <a:endParaRPr lang="en-IN" sz="1700" b="1">
                        <a:latin typeface="Times New Roman"/>
                      </a:endParaRPr>
                    </a:p>
                  </a:txBody>
                  <a:tcPr marL="86637" marR="86637" marT="43319" marB="43319">
                    <a:solidFill>
                      <a:schemeClr val="bg2"/>
                    </a:solidFill>
                  </a:tcPr>
                </a:tc>
                <a:tc>
                  <a:txBody>
                    <a:bodyPr/>
                    <a:lstStyle/>
                    <a:p>
                      <a:r>
                        <a:rPr lang="en-IN" sz="1700" b="1">
                          <a:latin typeface="Times New Roman"/>
                          <a:cs typeface="Times New Roman"/>
                        </a:rPr>
                        <a:t>2020 (IEEE)</a:t>
                      </a:r>
                    </a:p>
                  </a:txBody>
                  <a:tcPr marL="86637" marR="86637" marT="43319" marB="43319">
                    <a:solidFill>
                      <a:schemeClr val="bg2"/>
                    </a:solidFill>
                  </a:tcPr>
                </a:tc>
                <a:tc>
                  <a:txBody>
                    <a:bodyPr/>
                    <a:lstStyle/>
                    <a:p>
                      <a:pPr lvl="0">
                        <a:buNone/>
                      </a:pPr>
                      <a:r>
                        <a:rPr lang="en-IN" sz="1700" b="1" i="0" u="none" strike="noStrike" noProof="0">
                          <a:latin typeface="Times New Roman"/>
                        </a:rPr>
                        <a:t>HAM10000</a:t>
                      </a:r>
                      <a:endParaRPr lang="en-US" sz="1700" b="1">
                        <a:latin typeface="Times New Roman"/>
                      </a:endParaRPr>
                    </a:p>
                  </a:txBody>
                  <a:tcPr marL="86637" marR="86637" marT="43319" marB="43319">
                    <a:solidFill>
                      <a:schemeClr val="bg2"/>
                    </a:solidFill>
                  </a:tcPr>
                </a:tc>
                <a:tc>
                  <a:txBody>
                    <a:bodyPr/>
                    <a:lstStyle/>
                    <a:p>
                      <a:pPr lvl="0">
                        <a:buNone/>
                      </a:pPr>
                      <a:r>
                        <a:rPr lang="en-IN" sz="1700" b="1" i="0" u="none" strike="noStrike" noProof="0">
                          <a:latin typeface="Times New Roman"/>
                        </a:rPr>
                        <a:t>Fully Convolution Network (FCN)</a:t>
                      </a:r>
                      <a:endParaRPr lang="en-IN" sz="1700" b="1">
                        <a:latin typeface="Times New Roman"/>
                        <a:cs typeface="Times New Roman"/>
                      </a:endParaRPr>
                    </a:p>
                  </a:txBody>
                  <a:tcPr marL="86637" marR="86637" marT="43319" marB="43319">
                    <a:solidFill>
                      <a:schemeClr val="bg2"/>
                    </a:solidFill>
                  </a:tcPr>
                </a:tc>
                <a:tc>
                  <a:txBody>
                    <a:bodyPr/>
                    <a:lstStyle/>
                    <a:p>
                      <a:pPr lvl="0">
                        <a:buNone/>
                      </a:pPr>
                      <a:r>
                        <a:rPr lang="en-IN" sz="1700" b="1" i="0" u="none" strike="noStrike" noProof="0">
                          <a:latin typeface="Times New Roman"/>
                        </a:rPr>
                        <a:t>98% </a:t>
                      </a:r>
                      <a:endParaRPr lang="en-IN" sz="1700" b="1">
                        <a:latin typeface="Times New Roman"/>
                        <a:cs typeface="Times New Roman"/>
                      </a:endParaRPr>
                    </a:p>
                  </a:txBody>
                  <a:tcPr marL="86637" marR="86637" marT="43319" marB="43319">
                    <a:solidFill>
                      <a:schemeClr val="bg2"/>
                    </a:solidFill>
                  </a:tcPr>
                </a:tc>
                <a:tc>
                  <a:txBody>
                    <a:bodyPr/>
                    <a:lstStyle/>
                    <a:p>
                      <a:pPr lvl="0">
                        <a:buNone/>
                      </a:pPr>
                      <a:r>
                        <a:rPr lang="en-US" sz="1700" b="1" i="0" u="none" strike="noStrike" noProof="0">
                          <a:latin typeface="Times New Roman"/>
                        </a:rPr>
                        <a:t>The encoder-decoder network has less accuracy compared to integrated with the CRF model</a:t>
                      </a:r>
                      <a:endParaRPr lang="en-US" sz="1700" b="1">
                        <a:latin typeface="Times New Roman"/>
                      </a:endParaRPr>
                    </a:p>
                  </a:txBody>
                  <a:tcPr marL="86637" marR="86637" marT="43319" marB="43319">
                    <a:solidFill>
                      <a:schemeClr val="bg2"/>
                    </a:solidFill>
                  </a:tcPr>
                </a:tc>
                <a:extLst>
                  <a:ext uri="{0D108BD9-81ED-4DB2-BD59-A6C34878D82A}">
                    <a16:rowId xmlns:a16="http://schemas.microsoft.com/office/drawing/2014/main" val="585085290"/>
                  </a:ext>
                </a:extLst>
              </a:tr>
            </a:tbl>
          </a:graphicData>
        </a:graphic>
      </p:graphicFrame>
    </p:spTree>
    <p:extLst>
      <p:ext uri="{BB962C8B-B14F-4D97-AF65-F5344CB8AC3E}">
        <p14:creationId xmlns:p14="http://schemas.microsoft.com/office/powerpoint/2010/main" val="221524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7F7A83E-CA29-4DA1-B28B-8641498C1F4D}"/>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CC0BC5F7-C70D-4244-9941-1E6A4CA53B24}"/>
              </a:ext>
            </a:extLst>
          </p:cNvPr>
          <p:cNvSpPr>
            <a:spLocks noGrp="1"/>
          </p:cNvSpPr>
          <p:nvPr>
            <p:ph idx="1"/>
          </p:nvPr>
        </p:nvSpPr>
        <p:spPr>
          <a:xfrm>
            <a:off x="1338869" y="2821115"/>
            <a:ext cx="9708995" cy="3567173"/>
          </a:xfrm>
        </p:spPr>
        <p:txBody>
          <a:bodyPr vert="horz" lIns="91440" tIns="45720" rIns="91440" bIns="45720" rtlCol="0" anchor="ctr">
            <a:normAutofit/>
          </a:bodyPr>
          <a:lstStyle/>
          <a:p>
            <a:r>
              <a:rPr lang="en-US" sz="2400">
                <a:latin typeface="Times New Roman"/>
                <a:cs typeface="Times New Roman"/>
              </a:rPr>
              <a:t>Extending the model to incorporate more advanced pre-trained models such as DenseNets could improved classification performance</a:t>
            </a:r>
            <a:endParaRPr lang="en-US" sz="2400">
              <a:latin typeface="Times New Roman" panose="02020603050405020304" pitchFamily="18" charset="0"/>
              <a:cs typeface="Times New Roman" panose="02020603050405020304" pitchFamily="18" charset="0"/>
            </a:endParaRPr>
          </a:p>
          <a:p>
            <a:r>
              <a:rPr lang="en-US" sz="2400">
                <a:latin typeface="Times New Roman"/>
                <a:cs typeface="Times New Roman"/>
              </a:rPr>
              <a:t>Novelness is minimised as the authors have relied more on the transfer learning approach and used pretrained architectures.</a:t>
            </a:r>
          </a:p>
          <a:p>
            <a:r>
              <a:rPr lang="en-US" sz="2400">
                <a:latin typeface="Times New Roman"/>
                <a:cs typeface="Times New Roman"/>
              </a:rPr>
              <a:t>The classifier performance can be improved with more number images</a:t>
            </a:r>
            <a:endParaRPr lang="en-US" sz="2400"/>
          </a:p>
          <a:p>
            <a:r>
              <a:rPr lang="en-US" sz="2400">
                <a:latin typeface="Times New Roman"/>
                <a:cs typeface="Times New Roman"/>
              </a:rPr>
              <a:t>Lesions are classified only into two types cancerous and non-cancerous</a:t>
            </a:r>
            <a:endParaRPr lang="en-IN" sz="2400"/>
          </a:p>
          <a:p>
            <a:r>
              <a:rPr lang="en-US" sz="2400">
                <a:latin typeface="Times New Roman"/>
                <a:cs typeface="Times New Roman"/>
              </a:rPr>
              <a:t>The encoder-decoder network has less accuracy compared to integrated with the CRF model</a:t>
            </a:r>
            <a:endParaRPr lang="en-IN" sz="2400" dirty="0">
              <a:latin typeface="Times New Roman"/>
              <a:cs typeface="Times New Roman"/>
            </a:endParaRPr>
          </a:p>
          <a:p>
            <a:endParaRPr lang="en-IN" sz="24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8E4529-24D6-42C5-B107-F2FA135CBDDD}"/>
              </a:ext>
            </a:extLst>
          </p:cNvPr>
          <p:cNvSpPr>
            <a:spLocks noGrp="1"/>
          </p:cNvSpPr>
          <p:nvPr>
            <p:ph type="sldNum" sz="quarter" idx="12"/>
          </p:nvPr>
        </p:nvSpPr>
        <p:spPr>
          <a:xfrm>
            <a:off x="10707624" y="6382512"/>
            <a:ext cx="685800" cy="320040"/>
          </a:xfrm>
        </p:spPr>
        <p:txBody>
          <a:bodyPr>
            <a:normAutofit/>
          </a:bodyPr>
          <a:lstStyle/>
          <a:p>
            <a:pPr>
              <a:spcAft>
                <a:spcPts val="600"/>
              </a:spcAft>
            </a:pPr>
            <a:fld id="{7A71065C-E090-456B-A2D6-8FC1A6A7FAA5}" type="slidenum">
              <a:rPr lang="en-IN" sz="1000"/>
              <a:pPr>
                <a:spcAft>
                  <a:spcPts val="600"/>
                </a:spcAft>
              </a:pPr>
              <a:t>9</a:t>
            </a:fld>
            <a:endParaRPr lang="en-IN" sz="1000"/>
          </a:p>
        </p:txBody>
      </p:sp>
    </p:spTree>
    <p:extLst>
      <p:ext uri="{BB962C8B-B14F-4D97-AF65-F5344CB8AC3E}">
        <p14:creationId xmlns:p14="http://schemas.microsoft.com/office/powerpoint/2010/main" val="13314585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1000</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Times New Roman</vt:lpstr>
      <vt:lpstr>Office Theme</vt:lpstr>
      <vt:lpstr>Office Theme</vt:lpstr>
      <vt:lpstr>Skin Lesion Classifications using Deep Learning</vt:lpstr>
      <vt:lpstr>OUTLINE </vt:lpstr>
      <vt:lpstr>INTRODUCTION &amp; MOTIVATION</vt:lpstr>
      <vt:lpstr>BACKGROUND</vt:lpstr>
      <vt:lpstr>Skin Lesions</vt:lpstr>
      <vt:lpstr>LITERATURE REVIEW</vt:lpstr>
      <vt:lpstr>PowerPoint Presentation</vt:lpstr>
      <vt:lpstr>PowerPoint Presentation</vt:lpstr>
      <vt:lpstr>RESEARCH GAP</vt:lpstr>
      <vt:lpstr>PowerPoint Presentation</vt:lpstr>
      <vt:lpstr>BASE PAPER DETAILS : DATASET SAMPLES</vt:lpstr>
      <vt:lpstr>PowerPoint Presentation</vt:lpstr>
      <vt:lpstr>Base Paper Results</vt:lpstr>
      <vt:lpstr>CONCLUSION</vt:lpstr>
      <vt:lpstr>SELECTED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IMAGE CLASSIFICATION</dc:title>
  <dc:creator>Abhishek Patil</dc:creator>
  <cp:lastModifiedBy>Vasu Kalariya</cp:lastModifiedBy>
  <cp:revision>997</cp:revision>
  <dcterms:created xsi:type="dcterms:W3CDTF">2019-05-06T12:57:32Z</dcterms:created>
  <dcterms:modified xsi:type="dcterms:W3CDTF">2021-05-30T17:22:21Z</dcterms:modified>
</cp:coreProperties>
</file>