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7" r:id="rId2"/>
    <p:sldId id="262" r:id="rId3"/>
    <p:sldId id="261" r:id="rId4"/>
    <p:sldId id="258" r:id="rId5"/>
    <p:sldId id="263" r:id="rId6"/>
    <p:sldId id="265" r:id="rId7"/>
    <p:sldId id="274" r:id="rId8"/>
    <p:sldId id="270" r:id="rId9"/>
    <p:sldId id="267" r:id="rId10"/>
    <p:sldId id="268" r:id="rId11"/>
    <p:sldId id="271" r:id="rId12"/>
    <p:sldId id="276" r:id="rId13"/>
    <p:sldId id="27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45AA56-9D22-4978-AA5B-050A6F0B411F}" type="doc">
      <dgm:prSet loTypeId="urn:microsoft.com/office/officeart/2008/layout/LinedList" loCatId="list" qsTypeId="urn:microsoft.com/office/officeart/2005/8/quickstyle/simple5" qsCatId="simple" csTypeId="urn:microsoft.com/office/officeart/2005/8/colors/colorful5" csCatId="colorful" phldr="1"/>
      <dgm:spPr/>
      <dgm:t>
        <a:bodyPr/>
        <a:lstStyle/>
        <a:p>
          <a:endParaRPr lang="en-US"/>
        </a:p>
      </dgm:t>
    </dgm:pt>
    <dgm:pt modelId="{8C390861-FC3B-45AB-870C-7F2AA1ABDFBF}">
      <dgm:prSet/>
      <dgm:spPr/>
      <dgm:t>
        <a:bodyPr/>
        <a:lstStyle/>
        <a:p>
          <a:r>
            <a:rPr lang="en-US" b="1"/>
            <a:t>Introduction</a:t>
          </a:r>
        </a:p>
      </dgm:t>
    </dgm:pt>
    <dgm:pt modelId="{062AC18A-B549-4469-BC5A-99ADE57B0E6A}" type="parTrans" cxnId="{114D583C-C68E-4414-B576-E91AFDD44F46}">
      <dgm:prSet/>
      <dgm:spPr/>
      <dgm:t>
        <a:bodyPr/>
        <a:lstStyle/>
        <a:p>
          <a:endParaRPr lang="en-US"/>
        </a:p>
      </dgm:t>
    </dgm:pt>
    <dgm:pt modelId="{880D6353-343F-4E63-8EE7-3717A34EFED1}" type="sibTrans" cxnId="{114D583C-C68E-4414-B576-E91AFDD44F46}">
      <dgm:prSet/>
      <dgm:spPr/>
      <dgm:t>
        <a:bodyPr/>
        <a:lstStyle/>
        <a:p>
          <a:endParaRPr lang="en-US"/>
        </a:p>
      </dgm:t>
    </dgm:pt>
    <dgm:pt modelId="{DAF4FA7F-B201-4887-BE86-5AC211B526C5}">
      <dgm:prSet/>
      <dgm:spPr/>
      <dgm:t>
        <a:bodyPr/>
        <a:lstStyle/>
        <a:p>
          <a:r>
            <a:rPr lang="en-US" b="1"/>
            <a:t>Early life and education</a:t>
          </a:r>
          <a:endParaRPr lang="en-US"/>
        </a:p>
      </dgm:t>
    </dgm:pt>
    <dgm:pt modelId="{B82ACF05-EF76-4C93-8366-D98DB717F477}" type="parTrans" cxnId="{5FB35B13-BD07-4941-9DC8-777FF26ECB25}">
      <dgm:prSet/>
      <dgm:spPr/>
      <dgm:t>
        <a:bodyPr/>
        <a:lstStyle/>
        <a:p>
          <a:endParaRPr lang="en-US"/>
        </a:p>
      </dgm:t>
    </dgm:pt>
    <dgm:pt modelId="{7170FC69-A912-4949-8ABB-04C465C3DB88}" type="sibTrans" cxnId="{5FB35B13-BD07-4941-9DC8-777FF26ECB25}">
      <dgm:prSet/>
      <dgm:spPr/>
      <dgm:t>
        <a:bodyPr/>
        <a:lstStyle/>
        <a:p>
          <a:endParaRPr lang="en-US"/>
        </a:p>
      </dgm:t>
    </dgm:pt>
    <dgm:pt modelId="{675E1B7C-5E01-462A-9FB0-BC53C579808F}">
      <dgm:prSet/>
      <dgm:spPr/>
      <dgm:t>
        <a:bodyPr/>
        <a:lstStyle/>
        <a:p>
          <a:r>
            <a:rPr lang="en-US" b="1"/>
            <a:t>Marriage and early work</a:t>
          </a:r>
          <a:endParaRPr lang="en-US"/>
        </a:p>
      </dgm:t>
    </dgm:pt>
    <dgm:pt modelId="{50BB8ED4-1E78-4EC4-A46F-DD0829C697EE}" type="parTrans" cxnId="{8E579EA0-7BD8-4463-8501-35A31B212830}">
      <dgm:prSet/>
      <dgm:spPr/>
      <dgm:t>
        <a:bodyPr/>
        <a:lstStyle/>
        <a:p>
          <a:endParaRPr lang="en-US"/>
        </a:p>
      </dgm:t>
    </dgm:pt>
    <dgm:pt modelId="{E4E1E408-0B65-4B61-9D4F-4DF6E3BD5A8B}" type="sibTrans" cxnId="{8E579EA0-7BD8-4463-8501-35A31B212830}">
      <dgm:prSet/>
      <dgm:spPr/>
      <dgm:t>
        <a:bodyPr/>
        <a:lstStyle/>
        <a:p>
          <a:endParaRPr lang="en-US"/>
        </a:p>
      </dgm:t>
    </dgm:pt>
    <dgm:pt modelId="{801223EB-608A-422B-9E1F-7D69588B5D28}">
      <dgm:prSet/>
      <dgm:spPr/>
      <dgm:t>
        <a:bodyPr/>
        <a:lstStyle/>
        <a:p>
          <a:r>
            <a:rPr lang="en-US" b="1"/>
            <a:t>Later work</a:t>
          </a:r>
          <a:endParaRPr lang="en-US"/>
        </a:p>
      </dgm:t>
    </dgm:pt>
    <dgm:pt modelId="{5F79CC7A-8C40-49A9-9EAB-05D1AA559A42}" type="parTrans" cxnId="{24122EC2-B0E5-46C8-B704-8CD847CE252B}">
      <dgm:prSet/>
      <dgm:spPr/>
      <dgm:t>
        <a:bodyPr/>
        <a:lstStyle/>
        <a:p>
          <a:endParaRPr lang="en-US"/>
        </a:p>
      </dgm:t>
    </dgm:pt>
    <dgm:pt modelId="{51718AE0-077D-4A2A-AB69-F6BDFD070EC1}" type="sibTrans" cxnId="{24122EC2-B0E5-46C8-B704-8CD847CE252B}">
      <dgm:prSet/>
      <dgm:spPr/>
      <dgm:t>
        <a:bodyPr/>
        <a:lstStyle/>
        <a:p>
          <a:endParaRPr lang="en-US"/>
        </a:p>
      </dgm:t>
    </dgm:pt>
    <dgm:pt modelId="{766F282B-A15B-42CC-B0FA-717197636CE3}">
      <dgm:prSet/>
      <dgm:spPr/>
      <dgm:t>
        <a:bodyPr/>
        <a:lstStyle/>
        <a:p>
          <a:r>
            <a:rPr lang="en-US" b="1"/>
            <a:t>Operating organisations</a:t>
          </a:r>
          <a:endParaRPr lang="en-US"/>
        </a:p>
      </dgm:t>
    </dgm:pt>
    <dgm:pt modelId="{4B3EB630-A060-4145-BEB4-E8C3CE55A9B8}" type="parTrans" cxnId="{38A12888-691A-40D5-B463-133C988046DA}">
      <dgm:prSet/>
      <dgm:spPr/>
      <dgm:t>
        <a:bodyPr/>
        <a:lstStyle/>
        <a:p>
          <a:endParaRPr lang="en-US"/>
        </a:p>
      </dgm:t>
    </dgm:pt>
    <dgm:pt modelId="{D8A532CB-9FDC-45ED-A580-34E36619F922}" type="sibTrans" cxnId="{38A12888-691A-40D5-B463-133C988046DA}">
      <dgm:prSet/>
      <dgm:spPr/>
      <dgm:t>
        <a:bodyPr/>
        <a:lstStyle/>
        <a:p>
          <a:endParaRPr lang="en-US"/>
        </a:p>
      </dgm:t>
    </dgm:pt>
    <dgm:pt modelId="{3244BE45-64B9-4855-9600-9FACC19EDD1A}">
      <dgm:prSet/>
      <dgm:spPr/>
      <dgm:t>
        <a:bodyPr/>
        <a:lstStyle/>
        <a:p>
          <a:r>
            <a:rPr lang="en-US" b="1" dirty="0"/>
            <a:t>Awards</a:t>
          </a:r>
          <a:endParaRPr lang="en-US" dirty="0"/>
        </a:p>
      </dgm:t>
    </dgm:pt>
    <dgm:pt modelId="{C4EE7B9D-9792-4CA2-BD09-0C8ECD70B9C8}" type="parTrans" cxnId="{EBACC3FA-A388-4DF2-AC7A-3897A162F0E2}">
      <dgm:prSet/>
      <dgm:spPr/>
      <dgm:t>
        <a:bodyPr/>
        <a:lstStyle/>
        <a:p>
          <a:endParaRPr lang="en-US"/>
        </a:p>
      </dgm:t>
    </dgm:pt>
    <dgm:pt modelId="{AB400F83-B85B-4F0F-9082-156D1884A7F2}" type="sibTrans" cxnId="{EBACC3FA-A388-4DF2-AC7A-3897A162F0E2}">
      <dgm:prSet/>
      <dgm:spPr/>
      <dgm:t>
        <a:bodyPr/>
        <a:lstStyle/>
        <a:p>
          <a:endParaRPr lang="en-US"/>
        </a:p>
      </dgm:t>
    </dgm:pt>
    <dgm:pt modelId="{9E3F075C-723D-4F4A-8BF5-600FE1827B3D}">
      <dgm:prSet/>
      <dgm:spPr/>
      <dgm:t>
        <a:bodyPr/>
        <a:lstStyle/>
        <a:p>
          <a:r>
            <a:rPr lang="en-US" b="1" dirty="0"/>
            <a:t>MY Learnings</a:t>
          </a:r>
        </a:p>
      </dgm:t>
    </dgm:pt>
    <dgm:pt modelId="{9AF67949-C8DC-4DCC-AF23-D40006DBB3B7}" type="parTrans" cxnId="{C47430CB-1086-43B4-B6CD-4205501A6B2A}">
      <dgm:prSet/>
      <dgm:spPr/>
      <dgm:t>
        <a:bodyPr/>
        <a:lstStyle/>
        <a:p>
          <a:endParaRPr lang="en-US"/>
        </a:p>
      </dgm:t>
    </dgm:pt>
    <dgm:pt modelId="{90E39530-A219-4358-9380-996AD40BDFDC}" type="sibTrans" cxnId="{C47430CB-1086-43B4-B6CD-4205501A6B2A}">
      <dgm:prSet/>
      <dgm:spPr/>
      <dgm:t>
        <a:bodyPr/>
        <a:lstStyle/>
        <a:p>
          <a:endParaRPr lang="en-US"/>
        </a:p>
      </dgm:t>
    </dgm:pt>
    <dgm:pt modelId="{101A12C3-F34A-4526-961E-C8EBDA8BCAEF}" type="pres">
      <dgm:prSet presAssocID="{7B45AA56-9D22-4978-AA5B-050A6F0B411F}" presName="vert0" presStyleCnt="0">
        <dgm:presLayoutVars>
          <dgm:dir/>
          <dgm:animOne val="branch"/>
          <dgm:animLvl val="lvl"/>
        </dgm:presLayoutVars>
      </dgm:prSet>
      <dgm:spPr/>
    </dgm:pt>
    <dgm:pt modelId="{EBEB82A9-9FA1-437D-AA6B-32F35FEF6037}" type="pres">
      <dgm:prSet presAssocID="{8C390861-FC3B-45AB-870C-7F2AA1ABDFBF}" presName="thickLine" presStyleLbl="alignNode1" presStyleIdx="0" presStyleCnt="7"/>
      <dgm:spPr/>
    </dgm:pt>
    <dgm:pt modelId="{BDEA363B-1DFD-4A0D-9E34-FEF6EDBCA78E}" type="pres">
      <dgm:prSet presAssocID="{8C390861-FC3B-45AB-870C-7F2AA1ABDFBF}" presName="horz1" presStyleCnt="0"/>
      <dgm:spPr/>
    </dgm:pt>
    <dgm:pt modelId="{35345C1F-AEDB-4C33-8181-061EA28ECB07}" type="pres">
      <dgm:prSet presAssocID="{8C390861-FC3B-45AB-870C-7F2AA1ABDFBF}" presName="tx1" presStyleLbl="revTx" presStyleIdx="0" presStyleCnt="7"/>
      <dgm:spPr/>
    </dgm:pt>
    <dgm:pt modelId="{2DE587B4-8DCA-42EE-B5B0-51930239858A}" type="pres">
      <dgm:prSet presAssocID="{8C390861-FC3B-45AB-870C-7F2AA1ABDFBF}" presName="vert1" presStyleCnt="0"/>
      <dgm:spPr/>
    </dgm:pt>
    <dgm:pt modelId="{4A679F5F-4245-471C-B5D9-118229D7A3D6}" type="pres">
      <dgm:prSet presAssocID="{DAF4FA7F-B201-4887-BE86-5AC211B526C5}" presName="thickLine" presStyleLbl="alignNode1" presStyleIdx="1" presStyleCnt="7"/>
      <dgm:spPr/>
    </dgm:pt>
    <dgm:pt modelId="{717F19EC-80A6-4E2F-9060-32DF16B2B81D}" type="pres">
      <dgm:prSet presAssocID="{DAF4FA7F-B201-4887-BE86-5AC211B526C5}" presName="horz1" presStyleCnt="0"/>
      <dgm:spPr/>
    </dgm:pt>
    <dgm:pt modelId="{4684DCF8-EBAA-4F85-9E53-69375438DB71}" type="pres">
      <dgm:prSet presAssocID="{DAF4FA7F-B201-4887-BE86-5AC211B526C5}" presName="tx1" presStyleLbl="revTx" presStyleIdx="1" presStyleCnt="7"/>
      <dgm:spPr/>
    </dgm:pt>
    <dgm:pt modelId="{F3A7D4A6-C006-4B2C-8AAE-D74E4AAEDEE4}" type="pres">
      <dgm:prSet presAssocID="{DAF4FA7F-B201-4887-BE86-5AC211B526C5}" presName="vert1" presStyleCnt="0"/>
      <dgm:spPr/>
    </dgm:pt>
    <dgm:pt modelId="{506E249F-E100-4746-BBAA-252816470D15}" type="pres">
      <dgm:prSet presAssocID="{675E1B7C-5E01-462A-9FB0-BC53C579808F}" presName="thickLine" presStyleLbl="alignNode1" presStyleIdx="2" presStyleCnt="7"/>
      <dgm:spPr/>
    </dgm:pt>
    <dgm:pt modelId="{35FCC6E9-99A5-4B1A-AB26-7739D354D9B9}" type="pres">
      <dgm:prSet presAssocID="{675E1B7C-5E01-462A-9FB0-BC53C579808F}" presName="horz1" presStyleCnt="0"/>
      <dgm:spPr/>
    </dgm:pt>
    <dgm:pt modelId="{931EC339-BF6F-4748-B795-A07E8899A7FF}" type="pres">
      <dgm:prSet presAssocID="{675E1B7C-5E01-462A-9FB0-BC53C579808F}" presName="tx1" presStyleLbl="revTx" presStyleIdx="2" presStyleCnt="7"/>
      <dgm:spPr/>
    </dgm:pt>
    <dgm:pt modelId="{A9940495-E31B-48DA-A96F-086B44E0659A}" type="pres">
      <dgm:prSet presAssocID="{675E1B7C-5E01-462A-9FB0-BC53C579808F}" presName="vert1" presStyleCnt="0"/>
      <dgm:spPr/>
    </dgm:pt>
    <dgm:pt modelId="{C077F1CD-8A01-45C3-BE98-BB7D935FF7C7}" type="pres">
      <dgm:prSet presAssocID="{801223EB-608A-422B-9E1F-7D69588B5D28}" presName="thickLine" presStyleLbl="alignNode1" presStyleIdx="3" presStyleCnt="7"/>
      <dgm:spPr/>
    </dgm:pt>
    <dgm:pt modelId="{DC87CB0C-FC74-4722-B78C-3ED62E0462EF}" type="pres">
      <dgm:prSet presAssocID="{801223EB-608A-422B-9E1F-7D69588B5D28}" presName="horz1" presStyleCnt="0"/>
      <dgm:spPr/>
    </dgm:pt>
    <dgm:pt modelId="{3288D639-C521-4FF5-86D2-860E5965C165}" type="pres">
      <dgm:prSet presAssocID="{801223EB-608A-422B-9E1F-7D69588B5D28}" presName="tx1" presStyleLbl="revTx" presStyleIdx="3" presStyleCnt="7"/>
      <dgm:spPr/>
    </dgm:pt>
    <dgm:pt modelId="{03008B28-9817-483C-82A3-7F5D6CCD7AB4}" type="pres">
      <dgm:prSet presAssocID="{801223EB-608A-422B-9E1F-7D69588B5D28}" presName="vert1" presStyleCnt="0"/>
      <dgm:spPr/>
    </dgm:pt>
    <dgm:pt modelId="{4116DD2E-9539-4517-8117-DC4C962174ED}" type="pres">
      <dgm:prSet presAssocID="{766F282B-A15B-42CC-B0FA-717197636CE3}" presName="thickLine" presStyleLbl="alignNode1" presStyleIdx="4" presStyleCnt="7"/>
      <dgm:spPr/>
    </dgm:pt>
    <dgm:pt modelId="{700A91AC-6FE8-49A0-8425-9E0201D6B5C3}" type="pres">
      <dgm:prSet presAssocID="{766F282B-A15B-42CC-B0FA-717197636CE3}" presName="horz1" presStyleCnt="0"/>
      <dgm:spPr/>
    </dgm:pt>
    <dgm:pt modelId="{FC20C91B-CEDD-4B8B-9515-BF9B73DEBCCB}" type="pres">
      <dgm:prSet presAssocID="{766F282B-A15B-42CC-B0FA-717197636CE3}" presName="tx1" presStyleLbl="revTx" presStyleIdx="4" presStyleCnt="7"/>
      <dgm:spPr/>
    </dgm:pt>
    <dgm:pt modelId="{5D36B53D-CABE-43C9-A9AB-DC33A29C51EC}" type="pres">
      <dgm:prSet presAssocID="{766F282B-A15B-42CC-B0FA-717197636CE3}" presName="vert1" presStyleCnt="0"/>
      <dgm:spPr/>
    </dgm:pt>
    <dgm:pt modelId="{2D08D225-2661-4FF0-AF9B-02DA07394E58}" type="pres">
      <dgm:prSet presAssocID="{3244BE45-64B9-4855-9600-9FACC19EDD1A}" presName="thickLine" presStyleLbl="alignNode1" presStyleIdx="5" presStyleCnt="7"/>
      <dgm:spPr/>
    </dgm:pt>
    <dgm:pt modelId="{DFC09740-6BE6-4FF1-866A-9245D6B4F0CD}" type="pres">
      <dgm:prSet presAssocID="{3244BE45-64B9-4855-9600-9FACC19EDD1A}" presName="horz1" presStyleCnt="0"/>
      <dgm:spPr/>
    </dgm:pt>
    <dgm:pt modelId="{F4E5AB96-3F0D-4D61-9C00-9EA65C10C49F}" type="pres">
      <dgm:prSet presAssocID="{3244BE45-64B9-4855-9600-9FACC19EDD1A}" presName="tx1" presStyleLbl="revTx" presStyleIdx="5" presStyleCnt="7"/>
      <dgm:spPr/>
    </dgm:pt>
    <dgm:pt modelId="{1BECF324-2594-4705-ADFB-32D44119FCA5}" type="pres">
      <dgm:prSet presAssocID="{3244BE45-64B9-4855-9600-9FACC19EDD1A}" presName="vert1" presStyleCnt="0"/>
      <dgm:spPr/>
    </dgm:pt>
    <dgm:pt modelId="{EB3A3A8D-A785-42D4-A12A-3C3BDFCDAFC4}" type="pres">
      <dgm:prSet presAssocID="{9E3F075C-723D-4F4A-8BF5-600FE1827B3D}" presName="thickLine" presStyleLbl="alignNode1" presStyleIdx="6" presStyleCnt="7"/>
      <dgm:spPr/>
    </dgm:pt>
    <dgm:pt modelId="{5CFBD479-1422-4FEF-A7AA-94557BDD8C8D}" type="pres">
      <dgm:prSet presAssocID="{9E3F075C-723D-4F4A-8BF5-600FE1827B3D}" presName="horz1" presStyleCnt="0"/>
      <dgm:spPr/>
    </dgm:pt>
    <dgm:pt modelId="{C9622301-0545-4985-B869-D64E5DB50D6D}" type="pres">
      <dgm:prSet presAssocID="{9E3F075C-723D-4F4A-8BF5-600FE1827B3D}" presName="tx1" presStyleLbl="revTx" presStyleIdx="6" presStyleCnt="7"/>
      <dgm:spPr/>
    </dgm:pt>
    <dgm:pt modelId="{AECC1CD4-296D-4246-AAF1-D84F37E6C535}" type="pres">
      <dgm:prSet presAssocID="{9E3F075C-723D-4F4A-8BF5-600FE1827B3D}" presName="vert1" presStyleCnt="0"/>
      <dgm:spPr/>
    </dgm:pt>
  </dgm:ptLst>
  <dgm:cxnLst>
    <dgm:cxn modelId="{5FB35B13-BD07-4941-9DC8-777FF26ECB25}" srcId="{7B45AA56-9D22-4978-AA5B-050A6F0B411F}" destId="{DAF4FA7F-B201-4887-BE86-5AC211B526C5}" srcOrd="1" destOrd="0" parTransId="{B82ACF05-EF76-4C93-8366-D98DB717F477}" sibTransId="{7170FC69-A912-4949-8ABB-04C465C3DB88}"/>
    <dgm:cxn modelId="{114D583C-C68E-4414-B576-E91AFDD44F46}" srcId="{7B45AA56-9D22-4978-AA5B-050A6F0B411F}" destId="{8C390861-FC3B-45AB-870C-7F2AA1ABDFBF}" srcOrd="0" destOrd="0" parTransId="{062AC18A-B549-4469-BC5A-99ADE57B0E6A}" sibTransId="{880D6353-343F-4E63-8EE7-3717A34EFED1}"/>
    <dgm:cxn modelId="{B9DD156A-BCAB-44EA-9A07-B6A001FAE20A}" type="presOf" srcId="{675E1B7C-5E01-462A-9FB0-BC53C579808F}" destId="{931EC339-BF6F-4748-B795-A07E8899A7FF}" srcOrd="0" destOrd="0" presId="urn:microsoft.com/office/officeart/2008/layout/LinedList"/>
    <dgm:cxn modelId="{38A12888-691A-40D5-B463-133C988046DA}" srcId="{7B45AA56-9D22-4978-AA5B-050A6F0B411F}" destId="{766F282B-A15B-42CC-B0FA-717197636CE3}" srcOrd="4" destOrd="0" parTransId="{4B3EB630-A060-4145-BEB4-E8C3CE55A9B8}" sibTransId="{D8A532CB-9FDC-45ED-A580-34E36619F922}"/>
    <dgm:cxn modelId="{BBDD3E9A-C537-424E-A84C-FB0068C634F1}" type="presOf" srcId="{7B45AA56-9D22-4978-AA5B-050A6F0B411F}" destId="{101A12C3-F34A-4526-961E-C8EBDA8BCAEF}" srcOrd="0" destOrd="0" presId="urn:microsoft.com/office/officeart/2008/layout/LinedList"/>
    <dgm:cxn modelId="{8E579EA0-7BD8-4463-8501-35A31B212830}" srcId="{7B45AA56-9D22-4978-AA5B-050A6F0B411F}" destId="{675E1B7C-5E01-462A-9FB0-BC53C579808F}" srcOrd="2" destOrd="0" parTransId="{50BB8ED4-1E78-4EC4-A46F-DD0829C697EE}" sibTransId="{E4E1E408-0B65-4B61-9D4F-4DF6E3BD5A8B}"/>
    <dgm:cxn modelId="{4E8378A3-E92D-4A05-894E-32539AB9D577}" type="presOf" srcId="{DAF4FA7F-B201-4887-BE86-5AC211B526C5}" destId="{4684DCF8-EBAA-4F85-9E53-69375438DB71}" srcOrd="0" destOrd="0" presId="urn:microsoft.com/office/officeart/2008/layout/LinedList"/>
    <dgm:cxn modelId="{9A184DA9-023A-49AD-9F20-EAECEA24ECAA}" type="presOf" srcId="{801223EB-608A-422B-9E1F-7D69588B5D28}" destId="{3288D639-C521-4FF5-86D2-860E5965C165}" srcOrd="0" destOrd="0" presId="urn:microsoft.com/office/officeart/2008/layout/LinedList"/>
    <dgm:cxn modelId="{24122EC2-B0E5-46C8-B704-8CD847CE252B}" srcId="{7B45AA56-9D22-4978-AA5B-050A6F0B411F}" destId="{801223EB-608A-422B-9E1F-7D69588B5D28}" srcOrd="3" destOrd="0" parTransId="{5F79CC7A-8C40-49A9-9EAB-05D1AA559A42}" sibTransId="{51718AE0-077D-4A2A-AB69-F6BDFD070EC1}"/>
    <dgm:cxn modelId="{C47430CB-1086-43B4-B6CD-4205501A6B2A}" srcId="{7B45AA56-9D22-4978-AA5B-050A6F0B411F}" destId="{9E3F075C-723D-4F4A-8BF5-600FE1827B3D}" srcOrd="6" destOrd="0" parTransId="{9AF67949-C8DC-4DCC-AF23-D40006DBB3B7}" sibTransId="{90E39530-A219-4358-9380-996AD40BDFDC}"/>
    <dgm:cxn modelId="{65D22DE6-29BD-4D30-ABDA-7246E68B5FDD}" type="presOf" srcId="{766F282B-A15B-42CC-B0FA-717197636CE3}" destId="{FC20C91B-CEDD-4B8B-9515-BF9B73DEBCCB}" srcOrd="0" destOrd="0" presId="urn:microsoft.com/office/officeart/2008/layout/LinedList"/>
    <dgm:cxn modelId="{D2F91BEB-7ECD-409A-BCF7-15DD2852B336}" type="presOf" srcId="{8C390861-FC3B-45AB-870C-7F2AA1ABDFBF}" destId="{35345C1F-AEDB-4C33-8181-061EA28ECB07}" srcOrd="0" destOrd="0" presId="urn:microsoft.com/office/officeart/2008/layout/LinedList"/>
    <dgm:cxn modelId="{F9A049EB-1DC1-43F7-9610-A21861AAC0A7}" type="presOf" srcId="{9E3F075C-723D-4F4A-8BF5-600FE1827B3D}" destId="{C9622301-0545-4985-B869-D64E5DB50D6D}" srcOrd="0" destOrd="0" presId="urn:microsoft.com/office/officeart/2008/layout/LinedList"/>
    <dgm:cxn modelId="{EBACC3FA-A388-4DF2-AC7A-3897A162F0E2}" srcId="{7B45AA56-9D22-4978-AA5B-050A6F0B411F}" destId="{3244BE45-64B9-4855-9600-9FACC19EDD1A}" srcOrd="5" destOrd="0" parTransId="{C4EE7B9D-9792-4CA2-BD09-0C8ECD70B9C8}" sibTransId="{AB400F83-B85B-4F0F-9082-156D1884A7F2}"/>
    <dgm:cxn modelId="{6468E3FB-08CC-4CD4-BD67-3CB3764FEC9A}" type="presOf" srcId="{3244BE45-64B9-4855-9600-9FACC19EDD1A}" destId="{F4E5AB96-3F0D-4D61-9C00-9EA65C10C49F}" srcOrd="0" destOrd="0" presId="urn:microsoft.com/office/officeart/2008/layout/LinedList"/>
    <dgm:cxn modelId="{2E051ABE-B7AF-40D5-92C0-4E43B84DE089}" type="presParOf" srcId="{101A12C3-F34A-4526-961E-C8EBDA8BCAEF}" destId="{EBEB82A9-9FA1-437D-AA6B-32F35FEF6037}" srcOrd="0" destOrd="0" presId="urn:microsoft.com/office/officeart/2008/layout/LinedList"/>
    <dgm:cxn modelId="{8FEB172F-23EF-4ECF-92F6-2A59A131EBC3}" type="presParOf" srcId="{101A12C3-F34A-4526-961E-C8EBDA8BCAEF}" destId="{BDEA363B-1DFD-4A0D-9E34-FEF6EDBCA78E}" srcOrd="1" destOrd="0" presId="urn:microsoft.com/office/officeart/2008/layout/LinedList"/>
    <dgm:cxn modelId="{60E1FB0C-A672-47E4-BB3C-42119EAC8888}" type="presParOf" srcId="{BDEA363B-1DFD-4A0D-9E34-FEF6EDBCA78E}" destId="{35345C1F-AEDB-4C33-8181-061EA28ECB07}" srcOrd="0" destOrd="0" presId="urn:microsoft.com/office/officeart/2008/layout/LinedList"/>
    <dgm:cxn modelId="{3F8E46AE-C81B-4B57-9FB9-5BE913FFFB88}" type="presParOf" srcId="{BDEA363B-1DFD-4A0D-9E34-FEF6EDBCA78E}" destId="{2DE587B4-8DCA-42EE-B5B0-51930239858A}" srcOrd="1" destOrd="0" presId="urn:microsoft.com/office/officeart/2008/layout/LinedList"/>
    <dgm:cxn modelId="{65AEF4B8-4A4D-4A8A-A84D-04A287CB846B}" type="presParOf" srcId="{101A12C3-F34A-4526-961E-C8EBDA8BCAEF}" destId="{4A679F5F-4245-471C-B5D9-118229D7A3D6}" srcOrd="2" destOrd="0" presId="urn:microsoft.com/office/officeart/2008/layout/LinedList"/>
    <dgm:cxn modelId="{B41AB557-5C8A-4119-ADFC-669486CCF684}" type="presParOf" srcId="{101A12C3-F34A-4526-961E-C8EBDA8BCAEF}" destId="{717F19EC-80A6-4E2F-9060-32DF16B2B81D}" srcOrd="3" destOrd="0" presId="urn:microsoft.com/office/officeart/2008/layout/LinedList"/>
    <dgm:cxn modelId="{9765A831-DF1C-468F-B126-83CA7CB2CF2E}" type="presParOf" srcId="{717F19EC-80A6-4E2F-9060-32DF16B2B81D}" destId="{4684DCF8-EBAA-4F85-9E53-69375438DB71}" srcOrd="0" destOrd="0" presId="urn:microsoft.com/office/officeart/2008/layout/LinedList"/>
    <dgm:cxn modelId="{268FBBF5-EFE5-4E69-B34C-DDF2BCE35405}" type="presParOf" srcId="{717F19EC-80A6-4E2F-9060-32DF16B2B81D}" destId="{F3A7D4A6-C006-4B2C-8AAE-D74E4AAEDEE4}" srcOrd="1" destOrd="0" presId="urn:microsoft.com/office/officeart/2008/layout/LinedList"/>
    <dgm:cxn modelId="{2AEC1E34-F60D-418E-AF74-C6DAA48DA82F}" type="presParOf" srcId="{101A12C3-F34A-4526-961E-C8EBDA8BCAEF}" destId="{506E249F-E100-4746-BBAA-252816470D15}" srcOrd="4" destOrd="0" presId="urn:microsoft.com/office/officeart/2008/layout/LinedList"/>
    <dgm:cxn modelId="{A87F0244-EE17-48CF-94C7-5D77E538CE80}" type="presParOf" srcId="{101A12C3-F34A-4526-961E-C8EBDA8BCAEF}" destId="{35FCC6E9-99A5-4B1A-AB26-7739D354D9B9}" srcOrd="5" destOrd="0" presId="urn:microsoft.com/office/officeart/2008/layout/LinedList"/>
    <dgm:cxn modelId="{6A053D65-3FB6-4DF2-92E4-2AEC653BC658}" type="presParOf" srcId="{35FCC6E9-99A5-4B1A-AB26-7739D354D9B9}" destId="{931EC339-BF6F-4748-B795-A07E8899A7FF}" srcOrd="0" destOrd="0" presId="urn:microsoft.com/office/officeart/2008/layout/LinedList"/>
    <dgm:cxn modelId="{A4373DB0-4C91-4DBF-A230-E21E8C37C626}" type="presParOf" srcId="{35FCC6E9-99A5-4B1A-AB26-7739D354D9B9}" destId="{A9940495-E31B-48DA-A96F-086B44E0659A}" srcOrd="1" destOrd="0" presId="urn:microsoft.com/office/officeart/2008/layout/LinedList"/>
    <dgm:cxn modelId="{73A45194-A6F6-44EE-B11E-D021C7CC550C}" type="presParOf" srcId="{101A12C3-F34A-4526-961E-C8EBDA8BCAEF}" destId="{C077F1CD-8A01-45C3-BE98-BB7D935FF7C7}" srcOrd="6" destOrd="0" presId="urn:microsoft.com/office/officeart/2008/layout/LinedList"/>
    <dgm:cxn modelId="{77801E17-DF1D-45F2-ABDD-A3DA7C6E820D}" type="presParOf" srcId="{101A12C3-F34A-4526-961E-C8EBDA8BCAEF}" destId="{DC87CB0C-FC74-4722-B78C-3ED62E0462EF}" srcOrd="7" destOrd="0" presId="urn:microsoft.com/office/officeart/2008/layout/LinedList"/>
    <dgm:cxn modelId="{73F3C533-65E6-4C53-BDD3-8BC9EA255477}" type="presParOf" srcId="{DC87CB0C-FC74-4722-B78C-3ED62E0462EF}" destId="{3288D639-C521-4FF5-86D2-860E5965C165}" srcOrd="0" destOrd="0" presId="urn:microsoft.com/office/officeart/2008/layout/LinedList"/>
    <dgm:cxn modelId="{3447DE53-2199-4681-9D82-BB3E97ECC601}" type="presParOf" srcId="{DC87CB0C-FC74-4722-B78C-3ED62E0462EF}" destId="{03008B28-9817-483C-82A3-7F5D6CCD7AB4}" srcOrd="1" destOrd="0" presId="urn:microsoft.com/office/officeart/2008/layout/LinedList"/>
    <dgm:cxn modelId="{D7F5D94E-5703-47DA-BA18-CE41FED568E7}" type="presParOf" srcId="{101A12C3-F34A-4526-961E-C8EBDA8BCAEF}" destId="{4116DD2E-9539-4517-8117-DC4C962174ED}" srcOrd="8" destOrd="0" presId="urn:microsoft.com/office/officeart/2008/layout/LinedList"/>
    <dgm:cxn modelId="{1DEFFC8E-2ED1-495C-BBB3-0FD992A21C3B}" type="presParOf" srcId="{101A12C3-F34A-4526-961E-C8EBDA8BCAEF}" destId="{700A91AC-6FE8-49A0-8425-9E0201D6B5C3}" srcOrd="9" destOrd="0" presId="urn:microsoft.com/office/officeart/2008/layout/LinedList"/>
    <dgm:cxn modelId="{A5EB4042-EEAE-4AAA-8C89-53AF1226AA01}" type="presParOf" srcId="{700A91AC-6FE8-49A0-8425-9E0201D6B5C3}" destId="{FC20C91B-CEDD-4B8B-9515-BF9B73DEBCCB}" srcOrd="0" destOrd="0" presId="urn:microsoft.com/office/officeart/2008/layout/LinedList"/>
    <dgm:cxn modelId="{8261C146-3FCC-4351-93B3-CBDE3101E667}" type="presParOf" srcId="{700A91AC-6FE8-49A0-8425-9E0201D6B5C3}" destId="{5D36B53D-CABE-43C9-A9AB-DC33A29C51EC}" srcOrd="1" destOrd="0" presId="urn:microsoft.com/office/officeart/2008/layout/LinedList"/>
    <dgm:cxn modelId="{502F142B-FBA3-4EB6-B6D7-465FA3211D67}" type="presParOf" srcId="{101A12C3-F34A-4526-961E-C8EBDA8BCAEF}" destId="{2D08D225-2661-4FF0-AF9B-02DA07394E58}" srcOrd="10" destOrd="0" presId="urn:microsoft.com/office/officeart/2008/layout/LinedList"/>
    <dgm:cxn modelId="{A1DE8DD5-2DF9-45F6-9950-A31B0BEA34DF}" type="presParOf" srcId="{101A12C3-F34A-4526-961E-C8EBDA8BCAEF}" destId="{DFC09740-6BE6-4FF1-866A-9245D6B4F0CD}" srcOrd="11" destOrd="0" presId="urn:microsoft.com/office/officeart/2008/layout/LinedList"/>
    <dgm:cxn modelId="{DE4F8DA8-6C61-4A17-A622-D2A6364630EF}" type="presParOf" srcId="{DFC09740-6BE6-4FF1-866A-9245D6B4F0CD}" destId="{F4E5AB96-3F0D-4D61-9C00-9EA65C10C49F}" srcOrd="0" destOrd="0" presId="urn:microsoft.com/office/officeart/2008/layout/LinedList"/>
    <dgm:cxn modelId="{54BB1618-A0F0-42D7-A765-5928E9C61BA4}" type="presParOf" srcId="{DFC09740-6BE6-4FF1-866A-9245D6B4F0CD}" destId="{1BECF324-2594-4705-ADFB-32D44119FCA5}" srcOrd="1" destOrd="0" presId="urn:microsoft.com/office/officeart/2008/layout/LinedList"/>
    <dgm:cxn modelId="{B76D4FF3-412B-4474-9CF3-2E8B0020F725}" type="presParOf" srcId="{101A12C3-F34A-4526-961E-C8EBDA8BCAEF}" destId="{EB3A3A8D-A785-42D4-A12A-3C3BDFCDAFC4}" srcOrd="12" destOrd="0" presId="urn:microsoft.com/office/officeart/2008/layout/LinedList"/>
    <dgm:cxn modelId="{F17B3FDE-447C-48D9-BFB3-9ADE3A2622E3}" type="presParOf" srcId="{101A12C3-F34A-4526-961E-C8EBDA8BCAEF}" destId="{5CFBD479-1422-4FEF-A7AA-94557BDD8C8D}" srcOrd="13" destOrd="0" presId="urn:microsoft.com/office/officeart/2008/layout/LinedList"/>
    <dgm:cxn modelId="{BEE3B143-C6A2-494C-990F-2E177075C203}" type="presParOf" srcId="{5CFBD479-1422-4FEF-A7AA-94557BDD8C8D}" destId="{C9622301-0545-4985-B869-D64E5DB50D6D}" srcOrd="0" destOrd="0" presId="urn:microsoft.com/office/officeart/2008/layout/LinedList"/>
    <dgm:cxn modelId="{C41EBF77-38EC-404D-BD17-E4BE7E98CA80}" type="presParOf" srcId="{5CFBD479-1422-4FEF-A7AA-94557BDD8C8D}" destId="{AECC1CD4-296D-4246-AAF1-D84F37E6C53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5A225A-23E4-4BA6-8C89-80EFACAEA4C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F01133EA-1C58-4A0B-85FA-0E614A732747}">
      <dgm:prSet/>
      <dgm:spPr/>
      <dgm:t>
        <a:bodyPr/>
        <a:lstStyle/>
        <a:p>
          <a:r>
            <a:rPr lang="en-US"/>
            <a:t>Sou. Sindhutai Sapkal and also known as “Mother of Orphans” .</a:t>
          </a:r>
        </a:p>
      </dgm:t>
    </dgm:pt>
    <dgm:pt modelId="{0D41ABEE-B566-4181-9BFB-05BF4AEA738B}" type="parTrans" cxnId="{991C96AD-704B-4C1B-B6A7-ABA7455D1EB5}">
      <dgm:prSet/>
      <dgm:spPr/>
      <dgm:t>
        <a:bodyPr/>
        <a:lstStyle/>
        <a:p>
          <a:endParaRPr lang="en-US"/>
        </a:p>
      </dgm:t>
    </dgm:pt>
    <dgm:pt modelId="{71A881D3-E24D-4B5D-82A4-DD7A40B37C42}" type="sibTrans" cxnId="{991C96AD-704B-4C1B-B6A7-ABA7455D1EB5}">
      <dgm:prSet/>
      <dgm:spPr/>
      <dgm:t>
        <a:bodyPr/>
        <a:lstStyle/>
        <a:p>
          <a:endParaRPr lang="en-US"/>
        </a:p>
      </dgm:t>
    </dgm:pt>
    <dgm:pt modelId="{0CDDB86A-052A-44B1-A44D-0CAB9BF716D0}">
      <dgm:prSet/>
      <dgm:spPr/>
      <dgm:t>
        <a:bodyPr/>
        <a:lstStyle/>
        <a:p>
          <a:r>
            <a:rPr lang="en-US"/>
            <a:t>She is an Indian Social Worker and Social activist known particularly for her work for raising orphan children</a:t>
          </a:r>
        </a:p>
      </dgm:t>
    </dgm:pt>
    <dgm:pt modelId="{E3CD7002-2747-4394-A855-22C21BDEC7E3}" type="parTrans" cxnId="{68331049-DE5A-4860-8DB4-EE4C35CA048C}">
      <dgm:prSet/>
      <dgm:spPr/>
      <dgm:t>
        <a:bodyPr/>
        <a:lstStyle/>
        <a:p>
          <a:endParaRPr lang="en-US"/>
        </a:p>
      </dgm:t>
    </dgm:pt>
    <dgm:pt modelId="{3E3C3434-36D4-4EC3-BFD7-32AE33A4FD9A}" type="sibTrans" cxnId="{68331049-DE5A-4860-8DB4-EE4C35CA048C}">
      <dgm:prSet/>
      <dgm:spPr/>
      <dgm:t>
        <a:bodyPr/>
        <a:lstStyle/>
        <a:p>
          <a:endParaRPr lang="en-US"/>
        </a:p>
      </dgm:t>
    </dgm:pt>
    <dgm:pt modelId="{429626A2-9B2D-4E42-94DB-9CA622409DC7}">
      <dgm:prSet/>
      <dgm:spPr/>
      <dgm:t>
        <a:bodyPr/>
        <a:lstStyle/>
        <a:p>
          <a:r>
            <a:rPr lang="en-US" dirty="0"/>
            <a:t>She loves being called “Mai”.</a:t>
          </a:r>
        </a:p>
      </dgm:t>
    </dgm:pt>
    <dgm:pt modelId="{78DC5A37-F9EB-40D3-97B5-C5984B7E0465}" type="parTrans" cxnId="{76836ED8-97D1-4C68-9360-D77CE37B1E1E}">
      <dgm:prSet/>
      <dgm:spPr/>
      <dgm:t>
        <a:bodyPr/>
        <a:lstStyle/>
        <a:p>
          <a:endParaRPr lang="en-US"/>
        </a:p>
      </dgm:t>
    </dgm:pt>
    <dgm:pt modelId="{DFE52E50-2831-40C1-ACD1-6F69EA9C9199}" type="sibTrans" cxnId="{76836ED8-97D1-4C68-9360-D77CE37B1E1E}">
      <dgm:prSet/>
      <dgm:spPr/>
      <dgm:t>
        <a:bodyPr/>
        <a:lstStyle/>
        <a:p>
          <a:endParaRPr lang="en-US"/>
        </a:p>
      </dgm:t>
    </dgm:pt>
    <dgm:pt modelId="{1F69EA24-F9B5-4FAD-A136-0BBB11BC02D3}">
      <dgm:prSet/>
      <dgm:spPr/>
      <dgm:t>
        <a:bodyPr/>
        <a:lstStyle/>
        <a:p>
          <a:r>
            <a:rPr lang="en-US"/>
            <a:t>she fought against the exploitation of local women, who collected cow dung, by the forests department and landlords</a:t>
          </a:r>
        </a:p>
      </dgm:t>
    </dgm:pt>
    <dgm:pt modelId="{1B92A1AE-7909-47BB-9E39-52CB3057B196}" type="parTrans" cxnId="{EE58C8C5-14EB-4766-9AF3-3B3A4716749B}">
      <dgm:prSet/>
      <dgm:spPr/>
      <dgm:t>
        <a:bodyPr/>
        <a:lstStyle/>
        <a:p>
          <a:endParaRPr lang="en-US"/>
        </a:p>
      </dgm:t>
    </dgm:pt>
    <dgm:pt modelId="{8558CC0C-A469-40DB-BEA4-EC19A38E6468}" type="sibTrans" cxnId="{EE58C8C5-14EB-4766-9AF3-3B3A4716749B}">
      <dgm:prSet/>
      <dgm:spPr/>
      <dgm:t>
        <a:bodyPr/>
        <a:lstStyle/>
        <a:p>
          <a:endParaRPr lang="en-US"/>
        </a:p>
      </dgm:t>
    </dgm:pt>
    <dgm:pt modelId="{6BCE1C6E-D5F7-4220-B03D-A8D6053DD625}" type="pres">
      <dgm:prSet presAssocID="{855A225A-23E4-4BA6-8C89-80EFACAEA4CF}" presName="vert0" presStyleCnt="0">
        <dgm:presLayoutVars>
          <dgm:dir/>
          <dgm:animOne val="branch"/>
          <dgm:animLvl val="lvl"/>
        </dgm:presLayoutVars>
      </dgm:prSet>
      <dgm:spPr/>
    </dgm:pt>
    <dgm:pt modelId="{E419FEFD-6B80-46A6-AD9E-6F1BE9369E6D}" type="pres">
      <dgm:prSet presAssocID="{F01133EA-1C58-4A0B-85FA-0E614A732747}" presName="thickLine" presStyleLbl="alignNode1" presStyleIdx="0" presStyleCnt="4"/>
      <dgm:spPr/>
    </dgm:pt>
    <dgm:pt modelId="{464A1FE2-B40B-4328-8CE6-A1E23C4F9F73}" type="pres">
      <dgm:prSet presAssocID="{F01133EA-1C58-4A0B-85FA-0E614A732747}" presName="horz1" presStyleCnt="0"/>
      <dgm:spPr/>
    </dgm:pt>
    <dgm:pt modelId="{E526F915-670E-46AD-B10D-19CB96D89CB5}" type="pres">
      <dgm:prSet presAssocID="{F01133EA-1C58-4A0B-85FA-0E614A732747}" presName="tx1" presStyleLbl="revTx" presStyleIdx="0" presStyleCnt="4"/>
      <dgm:spPr/>
    </dgm:pt>
    <dgm:pt modelId="{845CF1B7-E342-4B5E-ACD6-ADE6F30B5F49}" type="pres">
      <dgm:prSet presAssocID="{F01133EA-1C58-4A0B-85FA-0E614A732747}" presName="vert1" presStyleCnt="0"/>
      <dgm:spPr/>
    </dgm:pt>
    <dgm:pt modelId="{55B80A7D-1977-4693-A519-20B8905FE19E}" type="pres">
      <dgm:prSet presAssocID="{0CDDB86A-052A-44B1-A44D-0CAB9BF716D0}" presName="thickLine" presStyleLbl="alignNode1" presStyleIdx="1" presStyleCnt="4"/>
      <dgm:spPr/>
    </dgm:pt>
    <dgm:pt modelId="{940ACCF2-8F34-421D-AE21-AEAA5A8B8968}" type="pres">
      <dgm:prSet presAssocID="{0CDDB86A-052A-44B1-A44D-0CAB9BF716D0}" presName="horz1" presStyleCnt="0"/>
      <dgm:spPr/>
    </dgm:pt>
    <dgm:pt modelId="{439AD026-C6C5-4A80-B1EE-FE3DBB9D3AFF}" type="pres">
      <dgm:prSet presAssocID="{0CDDB86A-052A-44B1-A44D-0CAB9BF716D0}" presName="tx1" presStyleLbl="revTx" presStyleIdx="1" presStyleCnt="4"/>
      <dgm:spPr/>
    </dgm:pt>
    <dgm:pt modelId="{506FF21A-12CE-4D59-8C32-166B659C0525}" type="pres">
      <dgm:prSet presAssocID="{0CDDB86A-052A-44B1-A44D-0CAB9BF716D0}" presName="vert1" presStyleCnt="0"/>
      <dgm:spPr/>
    </dgm:pt>
    <dgm:pt modelId="{49B1DD55-6EAA-4659-95E0-9747C59AC84D}" type="pres">
      <dgm:prSet presAssocID="{429626A2-9B2D-4E42-94DB-9CA622409DC7}" presName="thickLine" presStyleLbl="alignNode1" presStyleIdx="2" presStyleCnt="4"/>
      <dgm:spPr/>
    </dgm:pt>
    <dgm:pt modelId="{4D5106A9-3DAC-4622-A24F-C2C9719605B8}" type="pres">
      <dgm:prSet presAssocID="{429626A2-9B2D-4E42-94DB-9CA622409DC7}" presName="horz1" presStyleCnt="0"/>
      <dgm:spPr/>
    </dgm:pt>
    <dgm:pt modelId="{ABB75B37-1AB8-423F-95CC-44CC7CC5E392}" type="pres">
      <dgm:prSet presAssocID="{429626A2-9B2D-4E42-94DB-9CA622409DC7}" presName="tx1" presStyleLbl="revTx" presStyleIdx="2" presStyleCnt="4"/>
      <dgm:spPr/>
    </dgm:pt>
    <dgm:pt modelId="{FCA2AE6E-31EA-458B-A118-1D0D31EDD2C7}" type="pres">
      <dgm:prSet presAssocID="{429626A2-9B2D-4E42-94DB-9CA622409DC7}" presName="vert1" presStyleCnt="0"/>
      <dgm:spPr/>
    </dgm:pt>
    <dgm:pt modelId="{EF9E4E67-8CF3-4C83-B032-075AE83FA837}" type="pres">
      <dgm:prSet presAssocID="{1F69EA24-F9B5-4FAD-A136-0BBB11BC02D3}" presName="thickLine" presStyleLbl="alignNode1" presStyleIdx="3" presStyleCnt="4"/>
      <dgm:spPr/>
    </dgm:pt>
    <dgm:pt modelId="{C4FF67CB-7E5C-455E-B35F-8730D8477D8D}" type="pres">
      <dgm:prSet presAssocID="{1F69EA24-F9B5-4FAD-A136-0BBB11BC02D3}" presName="horz1" presStyleCnt="0"/>
      <dgm:spPr/>
    </dgm:pt>
    <dgm:pt modelId="{277EFFA8-88AB-4EF6-B879-846188E1CFC0}" type="pres">
      <dgm:prSet presAssocID="{1F69EA24-F9B5-4FAD-A136-0BBB11BC02D3}" presName="tx1" presStyleLbl="revTx" presStyleIdx="3" presStyleCnt="4"/>
      <dgm:spPr/>
    </dgm:pt>
    <dgm:pt modelId="{F7B41687-5C0A-43E9-BF24-70D2CC381CDF}" type="pres">
      <dgm:prSet presAssocID="{1F69EA24-F9B5-4FAD-A136-0BBB11BC02D3}" presName="vert1" presStyleCnt="0"/>
      <dgm:spPr/>
    </dgm:pt>
  </dgm:ptLst>
  <dgm:cxnLst>
    <dgm:cxn modelId="{C6BF910D-F92E-465D-BC8B-A7A906A82416}" type="presOf" srcId="{F01133EA-1C58-4A0B-85FA-0E614A732747}" destId="{E526F915-670E-46AD-B10D-19CB96D89CB5}" srcOrd="0" destOrd="0" presId="urn:microsoft.com/office/officeart/2008/layout/LinedList"/>
    <dgm:cxn modelId="{19859722-D9C0-4CDB-97B8-123BCC2306D6}" type="presOf" srcId="{1F69EA24-F9B5-4FAD-A136-0BBB11BC02D3}" destId="{277EFFA8-88AB-4EF6-B879-846188E1CFC0}" srcOrd="0" destOrd="0" presId="urn:microsoft.com/office/officeart/2008/layout/LinedList"/>
    <dgm:cxn modelId="{68331049-DE5A-4860-8DB4-EE4C35CA048C}" srcId="{855A225A-23E4-4BA6-8C89-80EFACAEA4CF}" destId="{0CDDB86A-052A-44B1-A44D-0CAB9BF716D0}" srcOrd="1" destOrd="0" parTransId="{E3CD7002-2747-4394-A855-22C21BDEC7E3}" sibTransId="{3E3C3434-36D4-4EC3-BFD7-32AE33A4FD9A}"/>
    <dgm:cxn modelId="{6FF5DB4D-5812-4797-8D99-5656D3660E9D}" type="presOf" srcId="{855A225A-23E4-4BA6-8C89-80EFACAEA4CF}" destId="{6BCE1C6E-D5F7-4220-B03D-A8D6053DD625}" srcOrd="0" destOrd="0" presId="urn:microsoft.com/office/officeart/2008/layout/LinedList"/>
    <dgm:cxn modelId="{1306B573-C343-4943-AE23-D6C937FF27CA}" type="presOf" srcId="{0CDDB86A-052A-44B1-A44D-0CAB9BF716D0}" destId="{439AD026-C6C5-4A80-B1EE-FE3DBB9D3AFF}" srcOrd="0" destOrd="0" presId="urn:microsoft.com/office/officeart/2008/layout/LinedList"/>
    <dgm:cxn modelId="{991C96AD-704B-4C1B-B6A7-ABA7455D1EB5}" srcId="{855A225A-23E4-4BA6-8C89-80EFACAEA4CF}" destId="{F01133EA-1C58-4A0B-85FA-0E614A732747}" srcOrd="0" destOrd="0" parTransId="{0D41ABEE-B566-4181-9BFB-05BF4AEA738B}" sibTransId="{71A881D3-E24D-4B5D-82A4-DD7A40B37C42}"/>
    <dgm:cxn modelId="{EE58C8C5-14EB-4766-9AF3-3B3A4716749B}" srcId="{855A225A-23E4-4BA6-8C89-80EFACAEA4CF}" destId="{1F69EA24-F9B5-4FAD-A136-0BBB11BC02D3}" srcOrd="3" destOrd="0" parTransId="{1B92A1AE-7909-47BB-9E39-52CB3057B196}" sibTransId="{8558CC0C-A469-40DB-BEA4-EC19A38E6468}"/>
    <dgm:cxn modelId="{76836ED8-97D1-4C68-9360-D77CE37B1E1E}" srcId="{855A225A-23E4-4BA6-8C89-80EFACAEA4CF}" destId="{429626A2-9B2D-4E42-94DB-9CA622409DC7}" srcOrd="2" destOrd="0" parTransId="{78DC5A37-F9EB-40D3-97B5-C5984B7E0465}" sibTransId="{DFE52E50-2831-40C1-ACD1-6F69EA9C9199}"/>
    <dgm:cxn modelId="{968448E7-4D45-4126-B9DC-E67E29649A86}" type="presOf" srcId="{429626A2-9B2D-4E42-94DB-9CA622409DC7}" destId="{ABB75B37-1AB8-423F-95CC-44CC7CC5E392}" srcOrd="0" destOrd="0" presId="urn:microsoft.com/office/officeart/2008/layout/LinedList"/>
    <dgm:cxn modelId="{1960FB65-C556-4EE7-8D0D-07B5F3480F04}" type="presParOf" srcId="{6BCE1C6E-D5F7-4220-B03D-A8D6053DD625}" destId="{E419FEFD-6B80-46A6-AD9E-6F1BE9369E6D}" srcOrd="0" destOrd="0" presId="urn:microsoft.com/office/officeart/2008/layout/LinedList"/>
    <dgm:cxn modelId="{850B9CEF-2076-4AC6-9391-6E9E3204723F}" type="presParOf" srcId="{6BCE1C6E-D5F7-4220-B03D-A8D6053DD625}" destId="{464A1FE2-B40B-4328-8CE6-A1E23C4F9F73}" srcOrd="1" destOrd="0" presId="urn:microsoft.com/office/officeart/2008/layout/LinedList"/>
    <dgm:cxn modelId="{39E538CA-2396-4DCD-84D3-93AA1219B112}" type="presParOf" srcId="{464A1FE2-B40B-4328-8CE6-A1E23C4F9F73}" destId="{E526F915-670E-46AD-B10D-19CB96D89CB5}" srcOrd="0" destOrd="0" presId="urn:microsoft.com/office/officeart/2008/layout/LinedList"/>
    <dgm:cxn modelId="{882E8C40-91FD-46BA-B7D2-97FFEC68ED84}" type="presParOf" srcId="{464A1FE2-B40B-4328-8CE6-A1E23C4F9F73}" destId="{845CF1B7-E342-4B5E-ACD6-ADE6F30B5F49}" srcOrd="1" destOrd="0" presId="urn:microsoft.com/office/officeart/2008/layout/LinedList"/>
    <dgm:cxn modelId="{4A16D8B8-574C-47A3-B86F-6C7C6F2B135B}" type="presParOf" srcId="{6BCE1C6E-D5F7-4220-B03D-A8D6053DD625}" destId="{55B80A7D-1977-4693-A519-20B8905FE19E}" srcOrd="2" destOrd="0" presId="urn:microsoft.com/office/officeart/2008/layout/LinedList"/>
    <dgm:cxn modelId="{CA585022-E83B-4BF3-8750-85A5F7AEB376}" type="presParOf" srcId="{6BCE1C6E-D5F7-4220-B03D-A8D6053DD625}" destId="{940ACCF2-8F34-421D-AE21-AEAA5A8B8968}" srcOrd="3" destOrd="0" presId="urn:microsoft.com/office/officeart/2008/layout/LinedList"/>
    <dgm:cxn modelId="{52283BDC-FF96-4E84-806F-B03B57E7C0DC}" type="presParOf" srcId="{940ACCF2-8F34-421D-AE21-AEAA5A8B8968}" destId="{439AD026-C6C5-4A80-B1EE-FE3DBB9D3AFF}" srcOrd="0" destOrd="0" presId="urn:microsoft.com/office/officeart/2008/layout/LinedList"/>
    <dgm:cxn modelId="{916391AD-928C-4DD5-9240-4874913E449C}" type="presParOf" srcId="{940ACCF2-8F34-421D-AE21-AEAA5A8B8968}" destId="{506FF21A-12CE-4D59-8C32-166B659C0525}" srcOrd="1" destOrd="0" presId="urn:microsoft.com/office/officeart/2008/layout/LinedList"/>
    <dgm:cxn modelId="{C155F95B-3C2B-4269-BCB4-28A86D971CA1}" type="presParOf" srcId="{6BCE1C6E-D5F7-4220-B03D-A8D6053DD625}" destId="{49B1DD55-6EAA-4659-95E0-9747C59AC84D}" srcOrd="4" destOrd="0" presId="urn:microsoft.com/office/officeart/2008/layout/LinedList"/>
    <dgm:cxn modelId="{F170FA23-E7D4-4285-9CD0-E4AB39239915}" type="presParOf" srcId="{6BCE1C6E-D5F7-4220-B03D-A8D6053DD625}" destId="{4D5106A9-3DAC-4622-A24F-C2C9719605B8}" srcOrd="5" destOrd="0" presId="urn:microsoft.com/office/officeart/2008/layout/LinedList"/>
    <dgm:cxn modelId="{07A58D37-16C1-43B8-B4FD-9FD4B6DF4695}" type="presParOf" srcId="{4D5106A9-3DAC-4622-A24F-C2C9719605B8}" destId="{ABB75B37-1AB8-423F-95CC-44CC7CC5E392}" srcOrd="0" destOrd="0" presId="urn:microsoft.com/office/officeart/2008/layout/LinedList"/>
    <dgm:cxn modelId="{88B25AA1-1000-4547-99DE-927511360B79}" type="presParOf" srcId="{4D5106A9-3DAC-4622-A24F-C2C9719605B8}" destId="{FCA2AE6E-31EA-458B-A118-1D0D31EDD2C7}" srcOrd="1" destOrd="0" presId="urn:microsoft.com/office/officeart/2008/layout/LinedList"/>
    <dgm:cxn modelId="{4C937BCF-F30A-424E-A888-206AB2B7271F}" type="presParOf" srcId="{6BCE1C6E-D5F7-4220-B03D-A8D6053DD625}" destId="{EF9E4E67-8CF3-4C83-B032-075AE83FA837}" srcOrd="6" destOrd="0" presId="urn:microsoft.com/office/officeart/2008/layout/LinedList"/>
    <dgm:cxn modelId="{071E535E-7D42-4B85-B246-957BA008594A}" type="presParOf" srcId="{6BCE1C6E-D5F7-4220-B03D-A8D6053DD625}" destId="{C4FF67CB-7E5C-455E-B35F-8730D8477D8D}" srcOrd="7" destOrd="0" presId="urn:microsoft.com/office/officeart/2008/layout/LinedList"/>
    <dgm:cxn modelId="{26A5B204-E05F-47B4-B40A-290B581A31B0}" type="presParOf" srcId="{C4FF67CB-7E5C-455E-B35F-8730D8477D8D}" destId="{277EFFA8-88AB-4EF6-B879-846188E1CFC0}" srcOrd="0" destOrd="0" presId="urn:microsoft.com/office/officeart/2008/layout/LinedList"/>
    <dgm:cxn modelId="{CAC591BF-4725-4E75-A443-397CA0744899}" type="presParOf" srcId="{C4FF67CB-7E5C-455E-B35F-8730D8477D8D}" destId="{F7B41687-5C0A-43E9-BF24-70D2CC381CD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712391-133A-4B16-8A4F-D7696676B1A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1C12B43-6F2D-4BAB-B188-8C351E390C6C}">
      <dgm:prSet/>
      <dgm:spPr/>
      <dgm:t>
        <a:bodyPr/>
        <a:lstStyle/>
        <a:p>
          <a:r>
            <a:rPr lang="en-US"/>
            <a:t>At the age of 10, she got married to </a:t>
          </a:r>
          <a:r>
            <a:rPr lang="en-IN"/>
            <a:t>Shrihari Sapkal</a:t>
          </a:r>
          <a:r>
            <a:rPr lang="en-US"/>
            <a:t> alias Harbaji, a 30-year-old cowherd from </a:t>
          </a:r>
          <a:r>
            <a:rPr lang="en-IN"/>
            <a:t>Navargaon</a:t>
          </a:r>
          <a:r>
            <a:rPr lang="en-US"/>
            <a:t> village in </a:t>
          </a:r>
          <a:r>
            <a:rPr lang="en-IN"/>
            <a:t>Wardha District.</a:t>
          </a:r>
          <a:endParaRPr lang="en-US"/>
        </a:p>
      </dgm:t>
    </dgm:pt>
    <dgm:pt modelId="{B119CCC4-1FDB-42C4-862E-2F5FE04FD0A2}" type="parTrans" cxnId="{694169D4-890A-4222-8A13-44E6644303D8}">
      <dgm:prSet/>
      <dgm:spPr/>
      <dgm:t>
        <a:bodyPr/>
        <a:lstStyle/>
        <a:p>
          <a:endParaRPr lang="en-US"/>
        </a:p>
      </dgm:t>
    </dgm:pt>
    <dgm:pt modelId="{A6A11929-5AF9-41F7-9569-EB72F04C2E45}" type="sibTrans" cxnId="{694169D4-890A-4222-8A13-44E6644303D8}">
      <dgm:prSet/>
      <dgm:spPr/>
      <dgm:t>
        <a:bodyPr/>
        <a:lstStyle/>
        <a:p>
          <a:endParaRPr lang="en-US"/>
        </a:p>
      </dgm:t>
    </dgm:pt>
    <dgm:pt modelId="{BD7DF1B9-94A7-41F6-91F4-4B34CFE851A5}">
      <dgm:prSet/>
      <dgm:spPr/>
      <dgm:t>
        <a:bodyPr/>
        <a:lstStyle/>
        <a:p>
          <a:r>
            <a:rPr lang="en-US"/>
            <a:t>She bore 3 sons by the time she turned 20</a:t>
          </a:r>
          <a:r>
            <a:rPr lang="en-IN"/>
            <a:t> and also </a:t>
          </a:r>
          <a:r>
            <a:rPr lang="en-US"/>
            <a:t>. She gave birth to a baby girl on 14 October 1973 in a cow shelter outside their house </a:t>
          </a:r>
        </a:p>
      </dgm:t>
    </dgm:pt>
    <dgm:pt modelId="{1073EEFD-8776-43AA-ACEF-45A2D68D6E6D}" type="parTrans" cxnId="{A777F3D8-CC7C-4F85-8213-85E2EE161567}">
      <dgm:prSet/>
      <dgm:spPr/>
      <dgm:t>
        <a:bodyPr/>
        <a:lstStyle/>
        <a:p>
          <a:endParaRPr lang="en-US"/>
        </a:p>
      </dgm:t>
    </dgm:pt>
    <dgm:pt modelId="{95742E52-C4D7-457A-ADDE-F60981BBAFE5}" type="sibTrans" cxnId="{A777F3D8-CC7C-4F85-8213-85E2EE161567}">
      <dgm:prSet/>
      <dgm:spPr/>
      <dgm:t>
        <a:bodyPr/>
        <a:lstStyle/>
        <a:p>
          <a:endParaRPr lang="en-US"/>
        </a:p>
      </dgm:t>
    </dgm:pt>
    <dgm:pt modelId="{4144F8FC-BF67-454B-90B7-62A745EE1F8A}">
      <dgm:prSet/>
      <dgm:spPr/>
      <dgm:t>
        <a:bodyPr/>
        <a:lstStyle/>
        <a:p>
          <a:r>
            <a:rPr lang="en-US"/>
            <a:t>In the process, she realised that there are so many children abandoned by their parents and she adopted them as her own and started begging even more vigorously to feed them.</a:t>
          </a:r>
        </a:p>
      </dgm:t>
    </dgm:pt>
    <dgm:pt modelId="{99488874-F421-44B0-AB29-1DAADA54470C}" type="parTrans" cxnId="{5C968178-787F-472A-A020-6AD6752483C2}">
      <dgm:prSet/>
      <dgm:spPr/>
      <dgm:t>
        <a:bodyPr/>
        <a:lstStyle/>
        <a:p>
          <a:endParaRPr lang="en-US"/>
        </a:p>
      </dgm:t>
    </dgm:pt>
    <dgm:pt modelId="{2EB06F51-EEAC-4B6A-8883-E583A95D5A13}" type="sibTrans" cxnId="{5C968178-787F-472A-A020-6AD6752483C2}">
      <dgm:prSet/>
      <dgm:spPr/>
      <dgm:t>
        <a:bodyPr/>
        <a:lstStyle/>
        <a:p>
          <a:endParaRPr lang="en-US"/>
        </a:p>
      </dgm:t>
    </dgm:pt>
    <dgm:pt modelId="{1C426E0B-BA81-44AB-91AA-8A2F4338A7A8}">
      <dgm:prSet/>
      <dgm:spPr/>
      <dgm:t>
        <a:bodyPr/>
        <a:lstStyle/>
        <a:p>
          <a:r>
            <a:rPr lang="en-US"/>
            <a:t>She decided to become a mother to anyone and everyone who came across to her as an orphan</a:t>
          </a:r>
        </a:p>
      </dgm:t>
    </dgm:pt>
    <dgm:pt modelId="{54F353AA-E2B3-4C90-AB66-09A8CAE06430}" type="parTrans" cxnId="{624EBB0B-AAEF-4EBD-ACF0-9E342E7B2C65}">
      <dgm:prSet/>
      <dgm:spPr/>
      <dgm:t>
        <a:bodyPr/>
        <a:lstStyle/>
        <a:p>
          <a:endParaRPr lang="en-US"/>
        </a:p>
      </dgm:t>
    </dgm:pt>
    <dgm:pt modelId="{B2D0D1F1-1813-40A6-B6A6-A6F7F974350E}" type="sibTrans" cxnId="{624EBB0B-AAEF-4EBD-ACF0-9E342E7B2C65}">
      <dgm:prSet/>
      <dgm:spPr/>
      <dgm:t>
        <a:bodyPr/>
        <a:lstStyle/>
        <a:p>
          <a:endParaRPr lang="en-US"/>
        </a:p>
      </dgm:t>
    </dgm:pt>
    <dgm:pt modelId="{6048D75B-E53A-4DC5-965F-48E6703149C7}" type="pres">
      <dgm:prSet presAssocID="{85712391-133A-4B16-8A4F-D7696676B1A1}" presName="linear" presStyleCnt="0">
        <dgm:presLayoutVars>
          <dgm:animLvl val="lvl"/>
          <dgm:resizeHandles val="exact"/>
        </dgm:presLayoutVars>
      </dgm:prSet>
      <dgm:spPr/>
    </dgm:pt>
    <dgm:pt modelId="{116F48BB-1152-4100-AB11-E2980D6491A3}" type="pres">
      <dgm:prSet presAssocID="{31C12B43-6F2D-4BAB-B188-8C351E390C6C}" presName="parentText" presStyleLbl="node1" presStyleIdx="0" presStyleCnt="4">
        <dgm:presLayoutVars>
          <dgm:chMax val="0"/>
          <dgm:bulletEnabled val="1"/>
        </dgm:presLayoutVars>
      </dgm:prSet>
      <dgm:spPr/>
    </dgm:pt>
    <dgm:pt modelId="{7D18C5F0-56C3-42E1-A2FE-80F9769F0C7B}" type="pres">
      <dgm:prSet presAssocID="{A6A11929-5AF9-41F7-9569-EB72F04C2E45}" presName="spacer" presStyleCnt="0"/>
      <dgm:spPr/>
    </dgm:pt>
    <dgm:pt modelId="{245A805D-170B-4050-A1B7-DCCCA7158C0C}" type="pres">
      <dgm:prSet presAssocID="{BD7DF1B9-94A7-41F6-91F4-4B34CFE851A5}" presName="parentText" presStyleLbl="node1" presStyleIdx="1" presStyleCnt="4">
        <dgm:presLayoutVars>
          <dgm:chMax val="0"/>
          <dgm:bulletEnabled val="1"/>
        </dgm:presLayoutVars>
      </dgm:prSet>
      <dgm:spPr/>
    </dgm:pt>
    <dgm:pt modelId="{759DB903-6264-406F-885F-43BCD0BC2D88}" type="pres">
      <dgm:prSet presAssocID="{95742E52-C4D7-457A-ADDE-F60981BBAFE5}" presName="spacer" presStyleCnt="0"/>
      <dgm:spPr/>
    </dgm:pt>
    <dgm:pt modelId="{B236ED17-87FA-4CD4-B181-DF05CD76D4CE}" type="pres">
      <dgm:prSet presAssocID="{4144F8FC-BF67-454B-90B7-62A745EE1F8A}" presName="parentText" presStyleLbl="node1" presStyleIdx="2" presStyleCnt="4">
        <dgm:presLayoutVars>
          <dgm:chMax val="0"/>
          <dgm:bulletEnabled val="1"/>
        </dgm:presLayoutVars>
      </dgm:prSet>
      <dgm:spPr/>
    </dgm:pt>
    <dgm:pt modelId="{E2DC6883-3C51-4BD7-B554-61069ACCE6A3}" type="pres">
      <dgm:prSet presAssocID="{2EB06F51-EEAC-4B6A-8883-E583A95D5A13}" presName="spacer" presStyleCnt="0"/>
      <dgm:spPr/>
    </dgm:pt>
    <dgm:pt modelId="{41C7DC92-0C0B-4115-8397-25738FCC3698}" type="pres">
      <dgm:prSet presAssocID="{1C426E0B-BA81-44AB-91AA-8A2F4338A7A8}" presName="parentText" presStyleLbl="node1" presStyleIdx="3" presStyleCnt="4">
        <dgm:presLayoutVars>
          <dgm:chMax val="0"/>
          <dgm:bulletEnabled val="1"/>
        </dgm:presLayoutVars>
      </dgm:prSet>
      <dgm:spPr/>
    </dgm:pt>
  </dgm:ptLst>
  <dgm:cxnLst>
    <dgm:cxn modelId="{624EBB0B-AAEF-4EBD-ACF0-9E342E7B2C65}" srcId="{85712391-133A-4B16-8A4F-D7696676B1A1}" destId="{1C426E0B-BA81-44AB-91AA-8A2F4338A7A8}" srcOrd="3" destOrd="0" parTransId="{54F353AA-E2B3-4C90-AB66-09A8CAE06430}" sibTransId="{B2D0D1F1-1813-40A6-B6A6-A6F7F974350E}"/>
    <dgm:cxn modelId="{96B50433-2615-4C6F-85A2-B02E36497506}" type="presOf" srcId="{4144F8FC-BF67-454B-90B7-62A745EE1F8A}" destId="{B236ED17-87FA-4CD4-B181-DF05CD76D4CE}" srcOrd="0" destOrd="0" presId="urn:microsoft.com/office/officeart/2005/8/layout/vList2"/>
    <dgm:cxn modelId="{A2068E60-1F4A-47FF-80C1-A0B95C008B4F}" type="presOf" srcId="{1C426E0B-BA81-44AB-91AA-8A2F4338A7A8}" destId="{41C7DC92-0C0B-4115-8397-25738FCC3698}" srcOrd="0" destOrd="0" presId="urn:microsoft.com/office/officeart/2005/8/layout/vList2"/>
    <dgm:cxn modelId="{4554AB76-3A7E-45B0-8098-7D2D065EE78B}" type="presOf" srcId="{85712391-133A-4B16-8A4F-D7696676B1A1}" destId="{6048D75B-E53A-4DC5-965F-48E6703149C7}" srcOrd="0" destOrd="0" presId="urn:microsoft.com/office/officeart/2005/8/layout/vList2"/>
    <dgm:cxn modelId="{5C968178-787F-472A-A020-6AD6752483C2}" srcId="{85712391-133A-4B16-8A4F-D7696676B1A1}" destId="{4144F8FC-BF67-454B-90B7-62A745EE1F8A}" srcOrd="2" destOrd="0" parTransId="{99488874-F421-44B0-AB29-1DAADA54470C}" sibTransId="{2EB06F51-EEAC-4B6A-8883-E583A95D5A13}"/>
    <dgm:cxn modelId="{1E4B1689-BE4B-4A10-BAD7-2135EA173093}" type="presOf" srcId="{BD7DF1B9-94A7-41F6-91F4-4B34CFE851A5}" destId="{245A805D-170B-4050-A1B7-DCCCA7158C0C}" srcOrd="0" destOrd="0" presId="urn:microsoft.com/office/officeart/2005/8/layout/vList2"/>
    <dgm:cxn modelId="{694169D4-890A-4222-8A13-44E6644303D8}" srcId="{85712391-133A-4B16-8A4F-D7696676B1A1}" destId="{31C12B43-6F2D-4BAB-B188-8C351E390C6C}" srcOrd="0" destOrd="0" parTransId="{B119CCC4-1FDB-42C4-862E-2F5FE04FD0A2}" sibTransId="{A6A11929-5AF9-41F7-9569-EB72F04C2E45}"/>
    <dgm:cxn modelId="{A777F3D8-CC7C-4F85-8213-85E2EE161567}" srcId="{85712391-133A-4B16-8A4F-D7696676B1A1}" destId="{BD7DF1B9-94A7-41F6-91F4-4B34CFE851A5}" srcOrd="1" destOrd="0" parTransId="{1073EEFD-8776-43AA-ACEF-45A2D68D6E6D}" sibTransId="{95742E52-C4D7-457A-ADDE-F60981BBAFE5}"/>
    <dgm:cxn modelId="{697334EC-A8A6-4FC4-8F43-E6E85FC5AAA7}" type="presOf" srcId="{31C12B43-6F2D-4BAB-B188-8C351E390C6C}" destId="{116F48BB-1152-4100-AB11-E2980D6491A3}" srcOrd="0" destOrd="0" presId="urn:microsoft.com/office/officeart/2005/8/layout/vList2"/>
    <dgm:cxn modelId="{C5F107DB-724A-47FE-AF56-53BEFF0369CA}" type="presParOf" srcId="{6048D75B-E53A-4DC5-965F-48E6703149C7}" destId="{116F48BB-1152-4100-AB11-E2980D6491A3}" srcOrd="0" destOrd="0" presId="urn:microsoft.com/office/officeart/2005/8/layout/vList2"/>
    <dgm:cxn modelId="{13307B9A-20C3-4D6D-9D7F-4B0246F3175E}" type="presParOf" srcId="{6048D75B-E53A-4DC5-965F-48E6703149C7}" destId="{7D18C5F0-56C3-42E1-A2FE-80F9769F0C7B}" srcOrd="1" destOrd="0" presId="urn:microsoft.com/office/officeart/2005/8/layout/vList2"/>
    <dgm:cxn modelId="{4F0B7355-979F-4BA0-8417-D791345D7DBE}" type="presParOf" srcId="{6048D75B-E53A-4DC5-965F-48E6703149C7}" destId="{245A805D-170B-4050-A1B7-DCCCA7158C0C}" srcOrd="2" destOrd="0" presId="urn:microsoft.com/office/officeart/2005/8/layout/vList2"/>
    <dgm:cxn modelId="{078D47CA-CB39-4705-A93C-DF3EA98700F5}" type="presParOf" srcId="{6048D75B-E53A-4DC5-965F-48E6703149C7}" destId="{759DB903-6264-406F-885F-43BCD0BC2D88}" srcOrd="3" destOrd="0" presId="urn:microsoft.com/office/officeart/2005/8/layout/vList2"/>
    <dgm:cxn modelId="{48913A35-819A-44B0-94C4-C8ED4999B266}" type="presParOf" srcId="{6048D75B-E53A-4DC5-965F-48E6703149C7}" destId="{B236ED17-87FA-4CD4-B181-DF05CD76D4CE}" srcOrd="4" destOrd="0" presId="urn:microsoft.com/office/officeart/2005/8/layout/vList2"/>
    <dgm:cxn modelId="{D7223027-A46B-40BF-BD5E-1E96640384B8}" type="presParOf" srcId="{6048D75B-E53A-4DC5-965F-48E6703149C7}" destId="{E2DC6883-3C51-4BD7-B554-61069ACCE6A3}" srcOrd="5" destOrd="0" presId="urn:microsoft.com/office/officeart/2005/8/layout/vList2"/>
    <dgm:cxn modelId="{3BF7F5F9-108C-41F8-BA06-9B15365C8A3E}" type="presParOf" srcId="{6048D75B-E53A-4DC5-965F-48E6703149C7}" destId="{41C7DC92-0C0B-4115-8397-25738FCC369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6AA132E-EA7C-4318-9C61-5C9D448EE8B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1BEEF26-B6F9-44CA-8F03-55D690141075}">
      <dgm:prSet/>
      <dgm:spPr/>
      <dgm:t>
        <a:bodyPr/>
        <a:lstStyle/>
        <a:p>
          <a:r>
            <a:rPr lang="en-US"/>
            <a:t>She has devoted her entire life for orphan.</a:t>
          </a:r>
        </a:p>
      </dgm:t>
    </dgm:pt>
    <dgm:pt modelId="{9DFC3438-1606-4177-8AC3-480F3366B188}" type="parTrans" cxnId="{A481F6F5-5139-46FD-84B4-79957DA1AC38}">
      <dgm:prSet/>
      <dgm:spPr/>
      <dgm:t>
        <a:bodyPr/>
        <a:lstStyle/>
        <a:p>
          <a:endParaRPr lang="en-US"/>
        </a:p>
      </dgm:t>
    </dgm:pt>
    <dgm:pt modelId="{FAD3B19C-B7FF-4B81-A727-A1A2035EC914}" type="sibTrans" cxnId="{A481F6F5-5139-46FD-84B4-79957DA1AC38}">
      <dgm:prSet/>
      <dgm:spPr/>
      <dgm:t>
        <a:bodyPr/>
        <a:lstStyle/>
        <a:p>
          <a:endParaRPr lang="en-US"/>
        </a:p>
      </dgm:t>
    </dgm:pt>
    <dgm:pt modelId="{79D418F6-1460-4280-9266-43132713936A}">
      <dgm:prSet/>
      <dgm:spPr/>
      <dgm:t>
        <a:bodyPr/>
        <a:lstStyle/>
        <a:p>
          <a:r>
            <a:rPr lang="en-US"/>
            <a:t>As a result she is fondly called 'Mai'(mother). She has nurtured over 1050 orphaned children.</a:t>
          </a:r>
        </a:p>
      </dgm:t>
    </dgm:pt>
    <dgm:pt modelId="{336BEC84-2007-440A-97D9-861FB4B37E5B}" type="parTrans" cxnId="{A718EDF2-7D63-49D9-B361-22AE46B88504}">
      <dgm:prSet/>
      <dgm:spPr/>
      <dgm:t>
        <a:bodyPr/>
        <a:lstStyle/>
        <a:p>
          <a:endParaRPr lang="en-US"/>
        </a:p>
      </dgm:t>
    </dgm:pt>
    <dgm:pt modelId="{D1AF11E6-7F58-4F29-A8A5-49714E14E8A0}" type="sibTrans" cxnId="{A718EDF2-7D63-49D9-B361-22AE46B88504}">
      <dgm:prSet/>
      <dgm:spPr/>
      <dgm:t>
        <a:bodyPr/>
        <a:lstStyle/>
        <a:p>
          <a:endParaRPr lang="en-US"/>
        </a:p>
      </dgm:t>
    </dgm:pt>
    <dgm:pt modelId="{9D4746A4-5178-4317-A78C-07D62039E6A3}">
      <dgm:prSet/>
      <dgm:spPr/>
      <dgm:t>
        <a:bodyPr/>
        <a:lstStyle/>
        <a:p>
          <a:r>
            <a:rPr lang="en-US"/>
            <a:t>Many of the children whom she adopted are well-educated lawyers and doctors, and some, including her biological daughter, are running their own independent orphanages.</a:t>
          </a:r>
        </a:p>
      </dgm:t>
    </dgm:pt>
    <dgm:pt modelId="{DF470EE9-EFA1-4FA9-B242-A686F5857BC6}" type="parTrans" cxnId="{99A816D0-D0C7-453B-9FE3-BD7B0E5EF97E}">
      <dgm:prSet/>
      <dgm:spPr/>
      <dgm:t>
        <a:bodyPr/>
        <a:lstStyle/>
        <a:p>
          <a:endParaRPr lang="en-US"/>
        </a:p>
      </dgm:t>
    </dgm:pt>
    <dgm:pt modelId="{EE6777B1-C4C2-4F64-9BB4-C4E9E416BECD}" type="sibTrans" cxnId="{99A816D0-D0C7-453B-9FE3-BD7B0E5EF97E}">
      <dgm:prSet/>
      <dgm:spPr/>
      <dgm:t>
        <a:bodyPr/>
        <a:lstStyle/>
        <a:p>
          <a:endParaRPr lang="en-US"/>
        </a:p>
      </dgm:t>
    </dgm:pt>
    <dgm:pt modelId="{2B5A5CE2-499B-424D-BA6E-B5DC9B07E55E}">
      <dgm:prSet/>
      <dgm:spPr/>
      <dgm:t>
        <a:bodyPr/>
        <a:lstStyle/>
        <a:p>
          <a:r>
            <a:rPr lang="en-US"/>
            <a:t>She has been honoured with over 273 awards for her dedication and work.</a:t>
          </a:r>
        </a:p>
      </dgm:t>
    </dgm:pt>
    <dgm:pt modelId="{C1902668-8F87-4AEE-BEDE-84778195D526}" type="parTrans" cxnId="{F1A03CF5-0F73-48EA-B8E9-DD5D8260EAA4}">
      <dgm:prSet/>
      <dgm:spPr/>
      <dgm:t>
        <a:bodyPr/>
        <a:lstStyle/>
        <a:p>
          <a:endParaRPr lang="en-US"/>
        </a:p>
      </dgm:t>
    </dgm:pt>
    <dgm:pt modelId="{ACF24F19-949A-4ED9-BB3E-1BFA3606B73A}" type="sibTrans" cxnId="{F1A03CF5-0F73-48EA-B8E9-DD5D8260EAA4}">
      <dgm:prSet/>
      <dgm:spPr/>
      <dgm:t>
        <a:bodyPr/>
        <a:lstStyle/>
        <a:p>
          <a:endParaRPr lang="en-US"/>
        </a:p>
      </dgm:t>
    </dgm:pt>
    <dgm:pt modelId="{FA7E917C-B149-4B89-BB92-201A6C31706E}">
      <dgm:prSet/>
      <dgm:spPr/>
      <dgm:t>
        <a:bodyPr/>
        <a:lstStyle/>
        <a:p>
          <a:r>
            <a:rPr lang="en-US"/>
            <a:t>At the age of 80, her husband came back to her apologetically.</a:t>
          </a:r>
        </a:p>
      </dgm:t>
    </dgm:pt>
    <dgm:pt modelId="{DB3EB533-696D-47FB-BED9-DE114F651F99}" type="parTrans" cxnId="{9E02A0C5-9B9F-40AE-B8A1-2E59A598CEC5}">
      <dgm:prSet/>
      <dgm:spPr/>
      <dgm:t>
        <a:bodyPr/>
        <a:lstStyle/>
        <a:p>
          <a:endParaRPr lang="en-US"/>
        </a:p>
      </dgm:t>
    </dgm:pt>
    <dgm:pt modelId="{ADA0C7D0-24CB-4DEA-88E8-8B85F03A67F9}" type="sibTrans" cxnId="{9E02A0C5-9B9F-40AE-B8A1-2E59A598CEC5}">
      <dgm:prSet/>
      <dgm:spPr/>
      <dgm:t>
        <a:bodyPr/>
        <a:lstStyle/>
        <a:p>
          <a:endParaRPr lang="en-US"/>
        </a:p>
      </dgm:t>
    </dgm:pt>
    <dgm:pt modelId="{2188C27C-32DB-4EA3-8412-3AB04744D420}" type="pres">
      <dgm:prSet presAssocID="{D6AA132E-EA7C-4318-9C61-5C9D448EE8B2}" presName="linear" presStyleCnt="0">
        <dgm:presLayoutVars>
          <dgm:animLvl val="lvl"/>
          <dgm:resizeHandles val="exact"/>
        </dgm:presLayoutVars>
      </dgm:prSet>
      <dgm:spPr/>
    </dgm:pt>
    <dgm:pt modelId="{F1DDEC74-6DB4-46ED-962D-CF32EE4F169A}" type="pres">
      <dgm:prSet presAssocID="{81BEEF26-B6F9-44CA-8F03-55D690141075}" presName="parentText" presStyleLbl="node1" presStyleIdx="0" presStyleCnt="5">
        <dgm:presLayoutVars>
          <dgm:chMax val="0"/>
          <dgm:bulletEnabled val="1"/>
        </dgm:presLayoutVars>
      </dgm:prSet>
      <dgm:spPr/>
    </dgm:pt>
    <dgm:pt modelId="{8A662AD3-46D1-4BFA-B837-108C8420D595}" type="pres">
      <dgm:prSet presAssocID="{FAD3B19C-B7FF-4B81-A727-A1A2035EC914}" presName="spacer" presStyleCnt="0"/>
      <dgm:spPr/>
    </dgm:pt>
    <dgm:pt modelId="{AA4C9693-097D-49A5-A7BC-52C8BA2AFE39}" type="pres">
      <dgm:prSet presAssocID="{79D418F6-1460-4280-9266-43132713936A}" presName="parentText" presStyleLbl="node1" presStyleIdx="1" presStyleCnt="5">
        <dgm:presLayoutVars>
          <dgm:chMax val="0"/>
          <dgm:bulletEnabled val="1"/>
        </dgm:presLayoutVars>
      </dgm:prSet>
      <dgm:spPr/>
    </dgm:pt>
    <dgm:pt modelId="{5F55D9E9-CA28-4EFF-A117-8F22E5CD9ECA}" type="pres">
      <dgm:prSet presAssocID="{D1AF11E6-7F58-4F29-A8A5-49714E14E8A0}" presName="spacer" presStyleCnt="0"/>
      <dgm:spPr/>
    </dgm:pt>
    <dgm:pt modelId="{1302FC10-D5D2-4038-A674-ADA0DD9B59D9}" type="pres">
      <dgm:prSet presAssocID="{9D4746A4-5178-4317-A78C-07D62039E6A3}" presName="parentText" presStyleLbl="node1" presStyleIdx="2" presStyleCnt="5">
        <dgm:presLayoutVars>
          <dgm:chMax val="0"/>
          <dgm:bulletEnabled val="1"/>
        </dgm:presLayoutVars>
      </dgm:prSet>
      <dgm:spPr/>
    </dgm:pt>
    <dgm:pt modelId="{567EE1CC-C164-4E93-8B47-F5AC8CE73CF0}" type="pres">
      <dgm:prSet presAssocID="{EE6777B1-C4C2-4F64-9BB4-C4E9E416BECD}" presName="spacer" presStyleCnt="0"/>
      <dgm:spPr/>
    </dgm:pt>
    <dgm:pt modelId="{5AF04229-4B22-4E50-B3A0-8C3DA2A974E1}" type="pres">
      <dgm:prSet presAssocID="{2B5A5CE2-499B-424D-BA6E-B5DC9B07E55E}" presName="parentText" presStyleLbl="node1" presStyleIdx="3" presStyleCnt="5">
        <dgm:presLayoutVars>
          <dgm:chMax val="0"/>
          <dgm:bulletEnabled val="1"/>
        </dgm:presLayoutVars>
      </dgm:prSet>
      <dgm:spPr/>
    </dgm:pt>
    <dgm:pt modelId="{332F547B-82A0-47C4-9BB9-53F62D758C8D}" type="pres">
      <dgm:prSet presAssocID="{ACF24F19-949A-4ED9-BB3E-1BFA3606B73A}" presName="spacer" presStyleCnt="0"/>
      <dgm:spPr/>
    </dgm:pt>
    <dgm:pt modelId="{FEB24A3C-10AB-4C0F-93C8-AA1B281DCEB2}" type="pres">
      <dgm:prSet presAssocID="{FA7E917C-B149-4B89-BB92-201A6C31706E}" presName="parentText" presStyleLbl="node1" presStyleIdx="4" presStyleCnt="5">
        <dgm:presLayoutVars>
          <dgm:chMax val="0"/>
          <dgm:bulletEnabled val="1"/>
        </dgm:presLayoutVars>
      </dgm:prSet>
      <dgm:spPr/>
    </dgm:pt>
  </dgm:ptLst>
  <dgm:cxnLst>
    <dgm:cxn modelId="{5A38CC6A-DF42-4E1B-B136-92AFFC882511}" type="presOf" srcId="{D6AA132E-EA7C-4318-9C61-5C9D448EE8B2}" destId="{2188C27C-32DB-4EA3-8412-3AB04744D420}" srcOrd="0" destOrd="0" presId="urn:microsoft.com/office/officeart/2005/8/layout/vList2"/>
    <dgm:cxn modelId="{D503034E-4637-4850-9608-A0002FBAEEB1}" type="presOf" srcId="{9D4746A4-5178-4317-A78C-07D62039E6A3}" destId="{1302FC10-D5D2-4038-A674-ADA0DD9B59D9}" srcOrd="0" destOrd="0" presId="urn:microsoft.com/office/officeart/2005/8/layout/vList2"/>
    <dgm:cxn modelId="{0AB3B0BC-175C-4718-A129-388670D5E2DD}" type="presOf" srcId="{79D418F6-1460-4280-9266-43132713936A}" destId="{AA4C9693-097D-49A5-A7BC-52C8BA2AFE39}" srcOrd="0" destOrd="0" presId="urn:microsoft.com/office/officeart/2005/8/layout/vList2"/>
    <dgm:cxn modelId="{9E02A0C5-9B9F-40AE-B8A1-2E59A598CEC5}" srcId="{D6AA132E-EA7C-4318-9C61-5C9D448EE8B2}" destId="{FA7E917C-B149-4B89-BB92-201A6C31706E}" srcOrd="4" destOrd="0" parTransId="{DB3EB533-696D-47FB-BED9-DE114F651F99}" sibTransId="{ADA0C7D0-24CB-4DEA-88E8-8B85F03A67F9}"/>
    <dgm:cxn modelId="{3C8212CA-1FF5-4AEA-9EC6-BDAEB712CEB3}" type="presOf" srcId="{FA7E917C-B149-4B89-BB92-201A6C31706E}" destId="{FEB24A3C-10AB-4C0F-93C8-AA1B281DCEB2}" srcOrd="0" destOrd="0" presId="urn:microsoft.com/office/officeart/2005/8/layout/vList2"/>
    <dgm:cxn modelId="{99A816D0-D0C7-453B-9FE3-BD7B0E5EF97E}" srcId="{D6AA132E-EA7C-4318-9C61-5C9D448EE8B2}" destId="{9D4746A4-5178-4317-A78C-07D62039E6A3}" srcOrd="2" destOrd="0" parTransId="{DF470EE9-EFA1-4FA9-B242-A686F5857BC6}" sibTransId="{EE6777B1-C4C2-4F64-9BB4-C4E9E416BECD}"/>
    <dgm:cxn modelId="{F2D4E8D1-452E-4F55-A604-8A1C5DB437F7}" type="presOf" srcId="{2B5A5CE2-499B-424D-BA6E-B5DC9B07E55E}" destId="{5AF04229-4B22-4E50-B3A0-8C3DA2A974E1}" srcOrd="0" destOrd="0" presId="urn:microsoft.com/office/officeart/2005/8/layout/vList2"/>
    <dgm:cxn modelId="{A718EDF2-7D63-49D9-B361-22AE46B88504}" srcId="{D6AA132E-EA7C-4318-9C61-5C9D448EE8B2}" destId="{79D418F6-1460-4280-9266-43132713936A}" srcOrd="1" destOrd="0" parTransId="{336BEC84-2007-440A-97D9-861FB4B37E5B}" sibTransId="{D1AF11E6-7F58-4F29-A8A5-49714E14E8A0}"/>
    <dgm:cxn modelId="{F1A03CF5-0F73-48EA-B8E9-DD5D8260EAA4}" srcId="{D6AA132E-EA7C-4318-9C61-5C9D448EE8B2}" destId="{2B5A5CE2-499B-424D-BA6E-B5DC9B07E55E}" srcOrd="3" destOrd="0" parTransId="{C1902668-8F87-4AEE-BEDE-84778195D526}" sibTransId="{ACF24F19-949A-4ED9-BB3E-1BFA3606B73A}"/>
    <dgm:cxn modelId="{D7BDD6F5-25A7-45A0-A6CF-82E6125C7FF3}" type="presOf" srcId="{81BEEF26-B6F9-44CA-8F03-55D690141075}" destId="{F1DDEC74-6DB4-46ED-962D-CF32EE4F169A}" srcOrd="0" destOrd="0" presId="urn:microsoft.com/office/officeart/2005/8/layout/vList2"/>
    <dgm:cxn modelId="{A481F6F5-5139-46FD-84B4-79957DA1AC38}" srcId="{D6AA132E-EA7C-4318-9C61-5C9D448EE8B2}" destId="{81BEEF26-B6F9-44CA-8F03-55D690141075}" srcOrd="0" destOrd="0" parTransId="{9DFC3438-1606-4177-8AC3-480F3366B188}" sibTransId="{FAD3B19C-B7FF-4B81-A727-A1A2035EC914}"/>
    <dgm:cxn modelId="{2517BF92-1A9F-4FA4-BD5A-78A0AA10F965}" type="presParOf" srcId="{2188C27C-32DB-4EA3-8412-3AB04744D420}" destId="{F1DDEC74-6DB4-46ED-962D-CF32EE4F169A}" srcOrd="0" destOrd="0" presId="urn:microsoft.com/office/officeart/2005/8/layout/vList2"/>
    <dgm:cxn modelId="{C6666C38-EBF6-49DD-BEB6-F90A8BAFE13D}" type="presParOf" srcId="{2188C27C-32DB-4EA3-8412-3AB04744D420}" destId="{8A662AD3-46D1-4BFA-B837-108C8420D595}" srcOrd="1" destOrd="0" presId="urn:microsoft.com/office/officeart/2005/8/layout/vList2"/>
    <dgm:cxn modelId="{85A44C3B-013D-4B7E-9C27-48123D31BE47}" type="presParOf" srcId="{2188C27C-32DB-4EA3-8412-3AB04744D420}" destId="{AA4C9693-097D-49A5-A7BC-52C8BA2AFE39}" srcOrd="2" destOrd="0" presId="urn:microsoft.com/office/officeart/2005/8/layout/vList2"/>
    <dgm:cxn modelId="{37BF292C-76C5-4FC6-853C-A1A72E63DA08}" type="presParOf" srcId="{2188C27C-32DB-4EA3-8412-3AB04744D420}" destId="{5F55D9E9-CA28-4EFF-A117-8F22E5CD9ECA}" srcOrd="3" destOrd="0" presId="urn:microsoft.com/office/officeart/2005/8/layout/vList2"/>
    <dgm:cxn modelId="{56F297F6-1C35-4C0E-AC08-51E13BC602B9}" type="presParOf" srcId="{2188C27C-32DB-4EA3-8412-3AB04744D420}" destId="{1302FC10-D5D2-4038-A674-ADA0DD9B59D9}" srcOrd="4" destOrd="0" presId="urn:microsoft.com/office/officeart/2005/8/layout/vList2"/>
    <dgm:cxn modelId="{AE6F273C-1831-410E-A293-3BFCB8D3C5E8}" type="presParOf" srcId="{2188C27C-32DB-4EA3-8412-3AB04744D420}" destId="{567EE1CC-C164-4E93-8B47-F5AC8CE73CF0}" srcOrd="5" destOrd="0" presId="urn:microsoft.com/office/officeart/2005/8/layout/vList2"/>
    <dgm:cxn modelId="{DEE80802-B170-468A-9449-540FFEE755A2}" type="presParOf" srcId="{2188C27C-32DB-4EA3-8412-3AB04744D420}" destId="{5AF04229-4B22-4E50-B3A0-8C3DA2A974E1}" srcOrd="6" destOrd="0" presId="urn:microsoft.com/office/officeart/2005/8/layout/vList2"/>
    <dgm:cxn modelId="{2B8AEB35-80B3-4142-8AFA-62AD67B8EE38}" type="presParOf" srcId="{2188C27C-32DB-4EA3-8412-3AB04744D420}" destId="{332F547B-82A0-47C4-9BB9-53F62D758C8D}" srcOrd="7" destOrd="0" presId="urn:microsoft.com/office/officeart/2005/8/layout/vList2"/>
    <dgm:cxn modelId="{7799AF67-9868-43E2-BF89-490C62E59901}" type="presParOf" srcId="{2188C27C-32DB-4EA3-8412-3AB04744D420}" destId="{FEB24A3C-10AB-4C0F-93C8-AA1B281DCEB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2E4F0B3-8033-4C2A-9C8E-34EB46495B1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35E8361-1EE9-4F0B-8FFF-A740F6DD07E6}">
      <dgm:prSet/>
      <dgm:spPr/>
      <dgm:t>
        <a:bodyPr/>
        <a:lstStyle/>
        <a:p>
          <a:r>
            <a:rPr lang="en-US"/>
            <a:t>A Marathi film 'Mee Sindhutai Sapkal' released in 2010, is a biopic inspired by the true story of Sindhutai Sapkal.</a:t>
          </a:r>
        </a:p>
      </dgm:t>
    </dgm:pt>
    <dgm:pt modelId="{313852DC-9C76-466E-871F-BEF76E3FC7C2}" type="parTrans" cxnId="{53FF0BA6-A1AF-44D5-B664-649B99A644C5}">
      <dgm:prSet/>
      <dgm:spPr/>
      <dgm:t>
        <a:bodyPr/>
        <a:lstStyle/>
        <a:p>
          <a:endParaRPr lang="en-US"/>
        </a:p>
      </dgm:t>
    </dgm:pt>
    <dgm:pt modelId="{CEF648F0-AD38-4E7F-B04D-18BDF3234682}" type="sibTrans" cxnId="{53FF0BA6-A1AF-44D5-B664-649B99A644C5}">
      <dgm:prSet/>
      <dgm:spPr/>
      <dgm:t>
        <a:bodyPr/>
        <a:lstStyle/>
        <a:p>
          <a:endParaRPr lang="en-US"/>
        </a:p>
      </dgm:t>
    </dgm:pt>
    <dgm:pt modelId="{BC05E03A-CBF1-473A-9027-4149B522CC55}">
      <dgm:prSet/>
      <dgm:spPr/>
      <dgm:t>
        <a:bodyPr/>
        <a:lstStyle/>
        <a:p>
          <a:r>
            <a:rPr lang="en-US"/>
            <a:t>When she met Chhedilal Gupta, the then minister of forests. He agreed that the villagers should not to be displaced before the government had made appropriate arrangements at alternative sites.</a:t>
          </a:r>
        </a:p>
      </dgm:t>
    </dgm:pt>
    <dgm:pt modelId="{6FE38999-C26F-4F74-A376-2B2254CE79F8}" type="parTrans" cxnId="{D8EF210A-8E57-4FA7-BCF8-52FF5024ED0C}">
      <dgm:prSet/>
      <dgm:spPr/>
      <dgm:t>
        <a:bodyPr/>
        <a:lstStyle/>
        <a:p>
          <a:endParaRPr lang="en-US"/>
        </a:p>
      </dgm:t>
    </dgm:pt>
    <dgm:pt modelId="{3FE3ED0C-1F7E-40A5-8323-3513B94B9955}" type="sibTrans" cxnId="{D8EF210A-8E57-4FA7-BCF8-52FF5024ED0C}">
      <dgm:prSet/>
      <dgm:spPr/>
      <dgm:t>
        <a:bodyPr/>
        <a:lstStyle/>
        <a:p>
          <a:endParaRPr lang="en-US"/>
        </a:p>
      </dgm:t>
    </dgm:pt>
    <dgm:pt modelId="{3FB0B126-0B2D-4CE8-9573-0EA2FD2B7D9D}">
      <dgm:prSet/>
      <dgm:spPr/>
      <dgm:t>
        <a:bodyPr/>
        <a:lstStyle/>
        <a:p>
          <a:r>
            <a:rPr lang="en-US"/>
            <a:t>When Prime Minister Indira Gandhi arrived to inaugurate the tiger project, Sindhutai showed her photographs of an Adivasi who had lost his eyes to a wild bear.</a:t>
          </a:r>
        </a:p>
      </dgm:t>
    </dgm:pt>
    <dgm:pt modelId="{87629EEF-D50A-49C9-8662-B53D0B0AA342}" type="parTrans" cxnId="{FCCA1DF5-4A88-45B8-BDEB-C8C556E8FA19}">
      <dgm:prSet/>
      <dgm:spPr/>
      <dgm:t>
        <a:bodyPr/>
        <a:lstStyle/>
        <a:p>
          <a:endParaRPr lang="en-US"/>
        </a:p>
      </dgm:t>
    </dgm:pt>
    <dgm:pt modelId="{6D6AE10A-FFF1-41F6-A21B-854A3DA32D51}" type="sibTrans" cxnId="{FCCA1DF5-4A88-45B8-BDEB-C8C556E8FA19}">
      <dgm:prSet/>
      <dgm:spPr/>
      <dgm:t>
        <a:bodyPr/>
        <a:lstStyle/>
        <a:p>
          <a:endParaRPr lang="en-US"/>
        </a:p>
      </dgm:t>
    </dgm:pt>
    <dgm:pt modelId="{0BEC606C-D15C-4DFF-8D74-F477715B5C4A}">
      <dgm:prSet/>
      <dgm:spPr/>
      <dgm:t>
        <a:bodyPr/>
        <a:lstStyle/>
        <a:p>
          <a:r>
            <a:rPr lang="en-US"/>
            <a:t>And successfully sanctioned compensation.</a:t>
          </a:r>
        </a:p>
      </dgm:t>
    </dgm:pt>
    <dgm:pt modelId="{C93639B9-CABD-468E-9830-8DE83C31738C}" type="parTrans" cxnId="{D4EBA806-33FB-4320-A498-6B6B5F24036C}">
      <dgm:prSet/>
      <dgm:spPr/>
      <dgm:t>
        <a:bodyPr/>
        <a:lstStyle/>
        <a:p>
          <a:endParaRPr lang="en-US"/>
        </a:p>
      </dgm:t>
    </dgm:pt>
    <dgm:pt modelId="{8196FF60-F453-4F78-AEE7-77D1A0922305}" type="sibTrans" cxnId="{D4EBA806-33FB-4320-A498-6B6B5F24036C}">
      <dgm:prSet/>
      <dgm:spPr/>
      <dgm:t>
        <a:bodyPr/>
        <a:lstStyle/>
        <a:p>
          <a:endParaRPr lang="en-US"/>
        </a:p>
      </dgm:t>
    </dgm:pt>
    <dgm:pt modelId="{9E93FE49-CAD5-47E1-A63E-EFD843C8F450}" type="pres">
      <dgm:prSet presAssocID="{E2E4F0B3-8033-4C2A-9C8E-34EB46495B17}" presName="linear" presStyleCnt="0">
        <dgm:presLayoutVars>
          <dgm:animLvl val="lvl"/>
          <dgm:resizeHandles val="exact"/>
        </dgm:presLayoutVars>
      </dgm:prSet>
      <dgm:spPr/>
    </dgm:pt>
    <dgm:pt modelId="{16DFC4D6-A93E-4993-BA07-A9BB55A05ECF}" type="pres">
      <dgm:prSet presAssocID="{635E8361-1EE9-4F0B-8FFF-A740F6DD07E6}" presName="parentText" presStyleLbl="node1" presStyleIdx="0" presStyleCnt="4">
        <dgm:presLayoutVars>
          <dgm:chMax val="0"/>
          <dgm:bulletEnabled val="1"/>
        </dgm:presLayoutVars>
      </dgm:prSet>
      <dgm:spPr/>
    </dgm:pt>
    <dgm:pt modelId="{85CC6AE4-9780-45F2-A799-B167752337E9}" type="pres">
      <dgm:prSet presAssocID="{CEF648F0-AD38-4E7F-B04D-18BDF3234682}" presName="spacer" presStyleCnt="0"/>
      <dgm:spPr/>
    </dgm:pt>
    <dgm:pt modelId="{E92B1960-4C13-453E-B2FD-F3CF7A7C23B2}" type="pres">
      <dgm:prSet presAssocID="{BC05E03A-CBF1-473A-9027-4149B522CC55}" presName="parentText" presStyleLbl="node1" presStyleIdx="1" presStyleCnt="4">
        <dgm:presLayoutVars>
          <dgm:chMax val="0"/>
          <dgm:bulletEnabled val="1"/>
        </dgm:presLayoutVars>
      </dgm:prSet>
      <dgm:spPr/>
    </dgm:pt>
    <dgm:pt modelId="{BDFD1946-0992-4086-9BF3-D22DA0BCA4DF}" type="pres">
      <dgm:prSet presAssocID="{3FE3ED0C-1F7E-40A5-8323-3513B94B9955}" presName="spacer" presStyleCnt="0"/>
      <dgm:spPr/>
    </dgm:pt>
    <dgm:pt modelId="{CA3A5453-8CAA-4EF4-B0DE-EBAD3434A0A1}" type="pres">
      <dgm:prSet presAssocID="{3FB0B126-0B2D-4CE8-9573-0EA2FD2B7D9D}" presName="parentText" presStyleLbl="node1" presStyleIdx="2" presStyleCnt="4">
        <dgm:presLayoutVars>
          <dgm:chMax val="0"/>
          <dgm:bulletEnabled val="1"/>
        </dgm:presLayoutVars>
      </dgm:prSet>
      <dgm:spPr/>
    </dgm:pt>
    <dgm:pt modelId="{CCB7B53E-C394-4E3F-BE8B-61AC39AD181A}" type="pres">
      <dgm:prSet presAssocID="{6D6AE10A-FFF1-41F6-A21B-854A3DA32D51}" presName="spacer" presStyleCnt="0"/>
      <dgm:spPr/>
    </dgm:pt>
    <dgm:pt modelId="{8B45BE4E-A56D-4A29-97AE-4EDF1EAA8012}" type="pres">
      <dgm:prSet presAssocID="{0BEC606C-D15C-4DFF-8D74-F477715B5C4A}" presName="parentText" presStyleLbl="node1" presStyleIdx="3" presStyleCnt="4">
        <dgm:presLayoutVars>
          <dgm:chMax val="0"/>
          <dgm:bulletEnabled val="1"/>
        </dgm:presLayoutVars>
      </dgm:prSet>
      <dgm:spPr/>
    </dgm:pt>
  </dgm:ptLst>
  <dgm:cxnLst>
    <dgm:cxn modelId="{D4EBA806-33FB-4320-A498-6B6B5F24036C}" srcId="{E2E4F0B3-8033-4C2A-9C8E-34EB46495B17}" destId="{0BEC606C-D15C-4DFF-8D74-F477715B5C4A}" srcOrd="3" destOrd="0" parTransId="{C93639B9-CABD-468E-9830-8DE83C31738C}" sibTransId="{8196FF60-F453-4F78-AEE7-77D1A0922305}"/>
    <dgm:cxn modelId="{D8EF210A-8E57-4FA7-BCF8-52FF5024ED0C}" srcId="{E2E4F0B3-8033-4C2A-9C8E-34EB46495B17}" destId="{BC05E03A-CBF1-473A-9027-4149B522CC55}" srcOrd="1" destOrd="0" parTransId="{6FE38999-C26F-4F74-A376-2B2254CE79F8}" sibTransId="{3FE3ED0C-1F7E-40A5-8323-3513B94B9955}"/>
    <dgm:cxn modelId="{1E891C27-DD70-47C6-9F98-62F8F01FAC49}" type="presOf" srcId="{BC05E03A-CBF1-473A-9027-4149B522CC55}" destId="{E92B1960-4C13-453E-B2FD-F3CF7A7C23B2}" srcOrd="0" destOrd="0" presId="urn:microsoft.com/office/officeart/2005/8/layout/vList2"/>
    <dgm:cxn modelId="{BFC66E6A-A6D2-41D0-8CB8-D0CC76A74B50}" type="presOf" srcId="{635E8361-1EE9-4F0B-8FFF-A740F6DD07E6}" destId="{16DFC4D6-A93E-4993-BA07-A9BB55A05ECF}" srcOrd="0" destOrd="0" presId="urn:microsoft.com/office/officeart/2005/8/layout/vList2"/>
    <dgm:cxn modelId="{113BB955-B505-4778-97BA-2B341524FE0A}" type="presOf" srcId="{3FB0B126-0B2D-4CE8-9573-0EA2FD2B7D9D}" destId="{CA3A5453-8CAA-4EF4-B0DE-EBAD3434A0A1}" srcOrd="0" destOrd="0" presId="urn:microsoft.com/office/officeart/2005/8/layout/vList2"/>
    <dgm:cxn modelId="{232E7156-E40C-4ED2-927E-FC0474FB86A6}" type="presOf" srcId="{E2E4F0B3-8033-4C2A-9C8E-34EB46495B17}" destId="{9E93FE49-CAD5-47E1-A63E-EFD843C8F450}" srcOrd="0" destOrd="0" presId="urn:microsoft.com/office/officeart/2005/8/layout/vList2"/>
    <dgm:cxn modelId="{53FF0BA6-A1AF-44D5-B664-649B99A644C5}" srcId="{E2E4F0B3-8033-4C2A-9C8E-34EB46495B17}" destId="{635E8361-1EE9-4F0B-8FFF-A740F6DD07E6}" srcOrd="0" destOrd="0" parTransId="{313852DC-9C76-466E-871F-BEF76E3FC7C2}" sibTransId="{CEF648F0-AD38-4E7F-B04D-18BDF3234682}"/>
    <dgm:cxn modelId="{AE2117F3-68B9-4DF0-AFC3-82F2C7C034A8}" type="presOf" srcId="{0BEC606C-D15C-4DFF-8D74-F477715B5C4A}" destId="{8B45BE4E-A56D-4A29-97AE-4EDF1EAA8012}" srcOrd="0" destOrd="0" presId="urn:microsoft.com/office/officeart/2005/8/layout/vList2"/>
    <dgm:cxn modelId="{FCCA1DF5-4A88-45B8-BDEB-C8C556E8FA19}" srcId="{E2E4F0B3-8033-4C2A-9C8E-34EB46495B17}" destId="{3FB0B126-0B2D-4CE8-9573-0EA2FD2B7D9D}" srcOrd="2" destOrd="0" parTransId="{87629EEF-D50A-49C9-8662-B53D0B0AA342}" sibTransId="{6D6AE10A-FFF1-41F6-A21B-854A3DA32D51}"/>
    <dgm:cxn modelId="{186D91D1-C652-4598-B1CC-3961EE3F5948}" type="presParOf" srcId="{9E93FE49-CAD5-47E1-A63E-EFD843C8F450}" destId="{16DFC4D6-A93E-4993-BA07-A9BB55A05ECF}" srcOrd="0" destOrd="0" presId="urn:microsoft.com/office/officeart/2005/8/layout/vList2"/>
    <dgm:cxn modelId="{C1FA2270-8044-46F8-B585-EEC6826708B8}" type="presParOf" srcId="{9E93FE49-CAD5-47E1-A63E-EFD843C8F450}" destId="{85CC6AE4-9780-45F2-A799-B167752337E9}" srcOrd="1" destOrd="0" presId="urn:microsoft.com/office/officeart/2005/8/layout/vList2"/>
    <dgm:cxn modelId="{56CADF8F-0FA7-488D-805E-DA4C11E95D43}" type="presParOf" srcId="{9E93FE49-CAD5-47E1-A63E-EFD843C8F450}" destId="{E92B1960-4C13-453E-B2FD-F3CF7A7C23B2}" srcOrd="2" destOrd="0" presId="urn:microsoft.com/office/officeart/2005/8/layout/vList2"/>
    <dgm:cxn modelId="{A4459B76-EB3C-495C-B3A6-6C9F65F9B582}" type="presParOf" srcId="{9E93FE49-CAD5-47E1-A63E-EFD843C8F450}" destId="{BDFD1946-0992-4086-9BF3-D22DA0BCA4DF}" srcOrd="3" destOrd="0" presId="urn:microsoft.com/office/officeart/2005/8/layout/vList2"/>
    <dgm:cxn modelId="{5BCF5B51-202C-4D33-B007-CB9168374A9E}" type="presParOf" srcId="{9E93FE49-CAD5-47E1-A63E-EFD843C8F450}" destId="{CA3A5453-8CAA-4EF4-B0DE-EBAD3434A0A1}" srcOrd="4" destOrd="0" presId="urn:microsoft.com/office/officeart/2005/8/layout/vList2"/>
    <dgm:cxn modelId="{3F8B2CEB-E53D-4A37-811F-AA99B2DAEF13}" type="presParOf" srcId="{9E93FE49-CAD5-47E1-A63E-EFD843C8F450}" destId="{CCB7B53E-C394-4E3F-BE8B-61AC39AD181A}" srcOrd="5" destOrd="0" presId="urn:microsoft.com/office/officeart/2005/8/layout/vList2"/>
    <dgm:cxn modelId="{BED00D18-D7EA-4ABD-BB3F-79DBEE0D0A2D}" type="presParOf" srcId="{9E93FE49-CAD5-47E1-A63E-EFD843C8F450}" destId="{8B45BE4E-A56D-4A29-97AE-4EDF1EAA801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DEFD0BF-031F-47B3-8432-1D07619421F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9AF30F1-264E-4D49-ADA8-2971A36B109A}">
      <dgm:prSet/>
      <dgm:spPr/>
      <dgm:t>
        <a:bodyPr/>
        <a:lstStyle/>
        <a:p>
          <a:r>
            <a:rPr lang="en-US"/>
            <a:t>Sanmati Bal Niketan, Bhelhekar Vasti, Hadapsar,</a:t>
          </a:r>
          <a:r>
            <a:rPr lang="en-IN"/>
            <a:t>Pune.</a:t>
          </a:r>
          <a:endParaRPr lang="en-US"/>
        </a:p>
      </dgm:t>
    </dgm:pt>
    <dgm:pt modelId="{FE36508E-54DD-4606-A0ED-C2A864886BB5}" type="parTrans" cxnId="{A25D30D3-5CF5-4359-B6D5-F2343CC802AF}">
      <dgm:prSet/>
      <dgm:spPr/>
      <dgm:t>
        <a:bodyPr/>
        <a:lstStyle/>
        <a:p>
          <a:endParaRPr lang="en-US"/>
        </a:p>
      </dgm:t>
    </dgm:pt>
    <dgm:pt modelId="{639F5D47-7E66-461E-BBF7-37F1638A74A2}" type="sibTrans" cxnId="{A25D30D3-5CF5-4359-B6D5-F2343CC802AF}">
      <dgm:prSet/>
      <dgm:spPr/>
      <dgm:t>
        <a:bodyPr/>
        <a:lstStyle/>
        <a:p>
          <a:endParaRPr lang="en-US"/>
        </a:p>
      </dgm:t>
    </dgm:pt>
    <dgm:pt modelId="{A492D1B6-2070-4142-B367-6CFDC8CE2BA3}">
      <dgm:prSet/>
      <dgm:spPr/>
      <dgm:t>
        <a:bodyPr/>
        <a:lstStyle/>
        <a:p>
          <a:r>
            <a:rPr lang="en-US"/>
            <a:t>Mamata Bal Sadan, Kumbharvalan, </a:t>
          </a:r>
          <a:r>
            <a:rPr lang="en-IN"/>
            <a:t>Saswad.</a:t>
          </a:r>
          <a:endParaRPr lang="en-US"/>
        </a:p>
      </dgm:t>
    </dgm:pt>
    <dgm:pt modelId="{CC63DCC0-978F-4427-9F41-67DE8C3F7700}" type="parTrans" cxnId="{2971635B-D237-483B-BED4-49F10FA1E4C3}">
      <dgm:prSet/>
      <dgm:spPr/>
      <dgm:t>
        <a:bodyPr/>
        <a:lstStyle/>
        <a:p>
          <a:endParaRPr lang="en-US"/>
        </a:p>
      </dgm:t>
    </dgm:pt>
    <dgm:pt modelId="{14AB9DEC-3EA5-462B-A222-08D0AAB9959F}" type="sibTrans" cxnId="{2971635B-D237-483B-BED4-49F10FA1E4C3}">
      <dgm:prSet/>
      <dgm:spPr/>
      <dgm:t>
        <a:bodyPr/>
        <a:lstStyle/>
        <a:p>
          <a:endParaRPr lang="en-US"/>
        </a:p>
      </dgm:t>
    </dgm:pt>
    <dgm:pt modelId="{3B3F1DD7-F6EB-4F33-9BD7-BE61E65220A6}">
      <dgm:prSet/>
      <dgm:spPr/>
      <dgm:t>
        <a:bodyPr/>
        <a:lstStyle/>
        <a:p>
          <a:r>
            <a:rPr lang="en-US"/>
            <a:t>Mai's Ashram Chikhaldara, </a:t>
          </a:r>
          <a:r>
            <a:rPr lang="en-IN"/>
            <a:t>Amravati.</a:t>
          </a:r>
          <a:endParaRPr lang="en-US"/>
        </a:p>
      </dgm:t>
    </dgm:pt>
    <dgm:pt modelId="{6594CFAF-70A6-4A4B-8D22-6D43F0A89568}" type="parTrans" cxnId="{557E4E12-B00F-4F56-A1FA-0826DAFBD458}">
      <dgm:prSet/>
      <dgm:spPr/>
      <dgm:t>
        <a:bodyPr/>
        <a:lstStyle/>
        <a:p>
          <a:endParaRPr lang="en-US"/>
        </a:p>
      </dgm:t>
    </dgm:pt>
    <dgm:pt modelId="{2ECE919E-2E67-46D9-B04B-DE3832543454}" type="sibTrans" cxnId="{557E4E12-B00F-4F56-A1FA-0826DAFBD458}">
      <dgm:prSet/>
      <dgm:spPr/>
      <dgm:t>
        <a:bodyPr/>
        <a:lstStyle/>
        <a:p>
          <a:endParaRPr lang="en-US"/>
        </a:p>
      </dgm:t>
    </dgm:pt>
    <dgm:pt modelId="{7FBCA379-0533-4D1E-82B1-68A5640561E2}">
      <dgm:prSet/>
      <dgm:spPr/>
      <dgm:t>
        <a:bodyPr/>
        <a:lstStyle/>
        <a:p>
          <a:r>
            <a:rPr lang="en-US"/>
            <a:t>Abhiman Bal Bhavan, </a:t>
          </a:r>
          <a:r>
            <a:rPr lang="en-IN"/>
            <a:t>Wardha.</a:t>
          </a:r>
          <a:endParaRPr lang="en-US"/>
        </a:p>
      </dgm:t>
    </dgm:pt>
    <dgm:pt modelId="{E13DC63F-336E-4084-9ED7-EA3621915F31}" type="parTrans" cxnId="{6C18025F-C0C1-4BAF-B515-5B6BE0F8AD4A}">
      <dgm:prSet/>
      <dgm:spPr/>
      <dgm:t>
        <a:bodyPr/>
        <a:lstStyle/>
        <a:p>
          <a:endParaRPr lang="en-US"/>
        </a:p>
      </dgm:t>
    </dgm:pt>
    <dgm:pt modelId="{5A236E87-2F3B-45DD-9735-556363F65B48}" type="sibTrans" cxnId="{6C18025F-C0C1-4BAF-B515-5B6BE0F8AD4A}">
      <dgm:prSet/>
      <dgm:spPr/>
      <dgm:t>
        <a:bodyPr/>
        <a:lstStyle/>
        <a:p>
          <a:endParaRPr lang="en-US"/>
        </a:p>
      </dgm:t>
    </dgm:pt>
    <dgm:pt modelId="{DB5C1F2F-86FF-492A-82CA-50AB058239D3}">
      <dgm:prSet/>
      <dgm:spPr/>
      <dgm:t>
        <a:bodyPr/>
        <a:lstStyle/>
        <a:p>
          <a:r>
            <a:rPr lang="en-US"/>
            <a:t>Gangadharbaba Chhatralaya, </a:t>
          </a:r>
          <a:r>
            <a:rPr lang="en-IN"/>
            <a:t>Guha.</a:t>
          </a:r>
          <a:endParaRPr lang="en-US"/>
        </a:p>
      </dgm:t>
    </dgm:pt>
    <dgm:pt modelId="{CC31001B-DD07-4135-94FB-0A722F2F4EDD}" type="parTrans" cxnId="{07CE8EE2-9F7A-4F63-9329-A063EC19C1B1}">
      <dgm:prSet/>
      <dgm:spPr/>
      <dgm:t>
        <a:bodyPr/>
        <a:lstStyle/>
        <a:p>
          <a:endParaRPr lang="en-US"/>
        </a:p>
      </dgm:t>
    </dgm:pt>
    <dgm:pt modelId="{27604231-2F97-41F3-90DB-58A52484A908}" type="sibTrans" cxnId="{07CE8EE2-9F7A-4F63-9329-A063EC19C1B1}">
      <dgm:prSet/>
      <dgm:spPr/>
      <dgm:t>
        <a:bodyPr/>
        <a:lstStyle/>
        <a:p>
          <a:endParaRPr lang="en-US"/>
        </a:p>
      </dgm:t>
    </dgm:pt>
    <dgm:pt modelId="{B1222874-BCB0-4F50-8BB9-C3B120FD3674}">
      <dgm:prSet/>
      <dgm:spPr/>
      <dgm:t>
        <a:bodyPr/>
        <a:lstStyle/>
        <a:p>
          <a:r>
            <a:rPr lang="en-US"/>
            <a:t>Saptsindhu' Mahila Adhar, Balsangopan Aani Shiksha Sanstha, </a:t>
          </a:r>
          <a:r>
            <a:rPr lang="en-IN"/>
            <a:t>Pune.</a:t>
          </a:r>
          <a:endParaRPr lang="en-US"/>
        </a:p>
      </dgm:t>
    </dgm:pt>
    <dgm:pt modelId="{EC2BF44D-4D09-43F2-BC20-D7C898D15015}" type="parTrans" cxnId="{C1F715C1-484C-4E3E-877D-251A55F8CAB3}">
      <dgm:prSet/>
      <dgm:spPr/>
      <dgm:t>
        <a:bodyPr/>
        <a:lstStyle/>
        <a:p>
          <a:endParaRPr lang="en-US"/>
        </a:p>
      </dgm:t>
    </dgm:pt>
    <dgm:pt modelId="{CA36ACE4-9C61-4609-BF8E-EBFAC3CC4EB1}" type="sibTrans" cxnId="{C1F715C1-484C-4E3E-877D-251A55F8CAB3}">
      <dgm:prSet/>
      <dgm:spPr/>
      <dgm:t>
        <a:bodyPr/>
        <a:lstStyle/>
        <a:p>
          <a:endParaRPr lang="en-US"/>
        </a:p>
      </dgm:t>
    </dgm:pt>
    <dgm:pt modelId="{BC98818C-E587-4F67-AB2D-CD34D1898080}" type="pres">
      <dgm:prSet presAssocID="{2DEFD0BF-031F-47B3-8432-1D07619421F8}" presName="linear" presStyleCnt="0">
        <dgm:presLayoutVars>
          <dgm:animLvl val="lvl"/>
          <dgm:resizeHandles val="exact"/>
        </dgm:presLayoutVars>
      </dgm:prSet>
      <dgm:spPr/>
    </dgm:pt>
    <dgm:pt modelId="{4F472380-D38B-4D34-A1E7-3435A42E3A9E}" type="pres">
      <dgm:prSet presAssocID="{69AF30F1-264E-4D49-ADA8-2971A36B109A}" presName="parentText" presStyleLbl="node1" presStyleIdx="0" presStyleCnt="6">
        <dgm:presLayoutVars>
          <dgm:chMax val="0"/>
          <dgm:bulletEnabled val="1"/>
        </dgm:presLayoutVars>
      </dgm:prSet>
      <dgm:spPr/>
    </dgm:pt>
    <dgm:pt modelId="{9388A2BF-FCDF-4797-8A46-AA529A1A27CE}" type="pres">
      <dgm:prSet presAssocID="{639F5D47-7E66-461E-BBF7-37F1638A74A2}" presName="spacer" presStyleCnt="0"/>
      <dgm:spPr/>
    </dgm:pt>
    <dgm:pt modelId="{59366F91-3854-4B64-AF1C-AEF745A40254}" type="pres">
      <dgm:prSet presAssocID="{A492D1B6-2070-4142-B367-6CFDC8CE2BA3}" presName="parentText" presStyleLbl="node1" presStyleIdx="1" presStyleCnt="6">
        <dgm:presLayoutVars>
          <dgm:chMax val="0"/>
          <dgm:bulletEnabled val="1"/>
        </dgm:presLayoutVars>
      </dgm:prSet>
      <dgm:spPr/>
    </dgm:pt>
    <dgm:pt modelId="{1CAD20BA-61AE-42B2-B58D-BAC694FC6765}" type="pres">
      <dgm:prSet presAssocID="{14AB9DEC-3EA5-462B-A222-08D0AAB9959F}" presName="spacer" presStyleCnt="0"/>
      <dgm:spPr/>
    </dgm:pt>
    <dgm:pt modelId="{E305999B-BC9E-4AAA-B5B6-11F71CAC5A42}" type="pres">
      <dgm:prSet presAssocID="{3B3F1DD7-F6EB-4F33-9BD7-BE61E65220A6}" presName="parentText" presStyleLbl="node1" presStyleIdx="2" presStyleCnt="6">
        <dgm:presLayoutVars>
          <dgm:chMax val="0"/>
          <dgm:bulletEnabled val="1"/>
        </dgm:presLayoutVars>
      </dgm:prSet>
      <dgm:spPr/>
    </dgm:pt>
    <dgm:pt modelId="{3D2B842F-25F9-4980-9AB1-43646A9130F0}" type="pres">
      <dgm:prSet presAssocID="{2ECE919E-2E67-46D9-B04B-DE3832543454}" presName="spacer" presStyleCnt="0"/>
      <dgm:spPr/>
    </dgm:pt>
    <dgm:pt modelId="{16249D0D-51BD-42F1-A7E7-7668732B1E98}" type="pres">
      <dgm:prSet presAssocID="{7FBCA379-0533-4D1E-82B1-68A5640561E2}" presName="parentText" presStyleLbl="node1" presStyleIdx="3" presStyleCnt="6">
        <dgm:presLayoutVars>
          <dgm:chMax val="0"/>
          <dgm:bulletEnabled val="1"/>
        </dgm:presLayoutVars>
      </dgm:prSet>
      <dgm:spPr/>
    </dgm:pt>
    <dgm:pt modelId="{F1AA6140-401D-48E7-9B07-D8EF7AECC526}" type="pres">
      <dgm:prSet presAssocID="{5A236E87-2F3B-45DD-9735-556363F65B48}" presName="spacer" presStyleCnt="0"/>
      <dgm:spPr/>
    </dgm:pt>
    <dgm:pt modelId="{789E015F-0F52-4139-AC2C-4D1451A70D00}" type="pres">
      <dgm:prSet presAssocID="{DB5C1F2F-86FF-492A-82CA-50AB058239D3}" presName="parentText" presStyleLbl="node1" presStyleIdx="4" presStyleCnt="6">
        <dgm:presLayoutVars>
          <dgm:chMax val="0"/>
          <dgm:bulletEnabled val="1"/>
        </dgm:presLayoutVars>
      </dgm:prSet>
      <dgm:spPr/>
    </dgm:pt>
    <dgm:pt modelId="{EB29B343-B320-47E9-92BB-E6D196151DB8}" type="pres">
      <dgm:prSet presAssocID="{27604231-2F97-41F3-90DB-58A52484A908}" presName="spacer" presStyleCnt="0"/>
      <dgm:spPr/>
    </dgm:pt>
    <dgm:pt modelId="{FF6F8960-BEF3-4423-AF2E-1F8D477DE194}" type="pres">
      <dgm:prSet presAssocID="{B1222874-BCB0-4F50-8BB9-C3B120FD3674}" presName="parentText" presStyleLbl="node1" presStyleIdx="5" presStyleCnt="6">
        <dgm:presLayoutVars>
          <dgm:chMax val="0"/>
          <dgm:bulletEnabled val="1"/>
        </dgm:presLayoutVars>
      </dgm:prSet>
      <dgm:spPr/>
    </dgm:pt>
  </dgm:ptLst>
  <dgm:cxnLst>
    <dgm:cxn modelId="{62281F0E-C237-4202-9BE1-04C2FE157B6E}" type="presOf" srcId="{7FBCA379-0533-4D1E-82B1-68A5640561E2}" destId="{16249D0D-51BD-42F1-A7E7-7668732B1E98}" srcOrd="0" destOrd="0" presId="urn:microsoft.com/office/officeart/2005/8/layout/vList2"/>
    <dgm:cxn modelId="{557E4E12-B00F-4F56-A1FA-0826DAFBD458}" srcId="{2DEFD0BF-031F-47B3-8432-1D07619421F8}" destId="{3B3F1DD7-F6EB-4F33-9BD7-BE61E65220A6}" srcOrd="2" destOrd="0" parTransId="{6594CFAF-70A6-4A4B-8D22-6D43F0A89568}" sibTransId="{2ECE919E-2E67-46D9-B04B-DE3832543454}"/>
    <dgm:cxn modelId="{B36A7019-FD80-47F2-BBA2-B6874A36B98F}" type="presOf" srcId="{2DEFD0BF-031F-47B3-8432-1D07619421F8}" destId="{BC98818C-E587-4F67-AB2D-CD34D1898080}" srcOrd="0" destOrd="0" presId="urn:microsoft.com/office/officeart/2005/8/layout/vList2"/>
    <dgm:cxn modelId="{5E8BC224-9EBB-4C6B-BC5C-7342EE5A302B}" type="presOf" srcId="{DB5C1F2F-86FF-492A-82CA-50AB058239D3}" destId="{789E015F-0F52-4139-AC2C-4D1451A70D00}" srcOrd="0" destOrd="0" presId="urn:microsoft.com/office/officeart/2005/8/layout/vList2"/>
    <dgm:cxn modelId="{2971635B-D237-483B-BED4-49F10FA1E4C3}" srcId="{2DEFD0BF-031F-47B3-8432-1D07619421F8}" destId="{A492D1B6-2070-4142-B367-6CFDC8CE2BA3}" srcOrd="1" destOrd="0" parTransId="{CC63DCC0-978F-4427-9F41-67DE8C3F7700}" sibTransId="{14AB9DEC-3EA5-462B-A222-08D0AAB9959F}"/>
    <dgm:cxn modelId="{6C18025F-C0C1-4BAF-B515-5B6BE0F8AD4A}" srcId="{2DEFD0BF-031F-47B3-8432-1D07619421F8}" destId="{7FBCA379-0533-4D1E-82B1-68A5640561E2}" srcOrd="3" destOrd="0" parTransId="{E13DC63F-336E-4084-9ED7-EA3621915F31}" sibTransId="{5A236E87-2F3B-45DD-9735-556363F65B48}"/>
    <dgm:cxn modelId="{C4E1C55F-AAF1-4377-B8D1-4CE0A420B138}" type="presOf" srcId="{B1222874-BCB0-4F50-8BB9-C3B120FD3674}" destId="{FF6F8960-BEF3-4423-AF2E-1F8D477DE194}" srcOrd="0" destOrd="0" presId="urn:microsoft.com/office/officeart/2005/8/layout/vList2"/>
    <dgm:cxn modelId="{0EF65E7C-0A7E-4DAE-B64B-2C05222A4FC3}" type="presOf" srcId="{A492D1B6-2070-4142-B367-6CFDC8CE2BA3}" destId="{59366F91-3854-4B64-AF1C-AEF745A40254}" srcOrd="0" destOrd="0" presId="urn:microsoft.com/office/officeart/2005/8/layout/vList2"/>
    <dgm:cxn modelId="{C1F715C1-484C-4E3E-877D-251A55F8CAB3}" srcId="{2DEFD0BF-031F-47B3-8432-1D07619421F8}" destId="{B1222874-BCB0-4F50-8BB9-C3B120FD3674}" srcOrd="5" destOrd="0" parTransId="{EC2BF44D-4D09-43F2-BC20-D7C898D15015}" sibTransId="{CA36ACE4-9C61-4609-BF8E-EBFAC3CC4EB1}"/>
    <dgm:cxn modelId="{C25073D0-0CA1-4E76-A91C-121D04D588DE}" type="presOf" srcId="{69AF30F1-264E-4D49-ADA8-2971A36B109A}" destId="{4F472380-D38B-4D34-A1E7-3435A42E3A9E}" srcOrd="0" destOrd="0" presId="urn:microsoft.com/office/officeart/2005/8/layout/vList2"/>
    <dgm:cxn modelId="{A25D30D3-5CF5-4359-B6D5-F2343CC802AF}" srcId="{2DEFD0BF-031F-47B3-8432-1D07619421F8}" destId="{69AF30F1-264E-4D49-ADA8-2971A36B109A}" srcOrd="0" destOrd="0" parTransId="{FE36508E-54DD-4606-A0ED-C2A864886BB5}" sibTransId="{639F5D47-7E66-461E-BBF7-37F1638A74A2}"/>
    <dgm:cxn modelId="{07CE8EE2-9F7A-4F63-9329-A063EC19C1B1}" srcId="{2DEFD0BF-031F-47B3-8432-1D07619421F8}" destId="{DB5C1F2F-86FF-492A-82CA-50AB058239D3}" srcOrd="4" destOrd="0" parTransId="{CC31001B-DD07-4135-94FB-0A722F2F4EDD}" sibTransId="{27604231-2F97-41F3-90DB-58A52484A908}"/>
    <dgm:cxn modelId="{2F6E2FEB-51ED-4FDD-9B1A-294C283E06A4}" type="presOf" srcId="{3B3F1DD7-F6EB-4F33-9BD7-BE61E65220A6}" destId="{E305999B-BC9E-4AAA-B5B6-11F71CAC5A42}" srcOrd="0" destOrd="0" presId="urn:microsoft.com/office/officeart/2005/8/layout/vList2"/>
    <dgm:cxn modelId="{F9209536-9706-4B66-A825-EF8E7111A5E0}" type="presParOf" srcId="{BC98818C-E587-4F67-AB2D-CD34D1898080}" destId="{4F472380-D38B-4D34-A1E7-3435A42E3A9E}" srcOrd="0" destOrd="0" presId="urn:microsoft.com/office/officeart/2005/8/layout/vList2"/>
    <dgm:cxn modelId="{C37D280B-45EB-4F79-938D-86D727F55219}" type="presParOf" srcId="{BC98818C-E587-4F67-AB2D-CD34D1898080}" destId="{9388A2BF-FCDF-4797-8A46-AA529A1A27CE}" srcOrd="1" destOrd="0" presId="urn:microsoft.com/office/officeart/2005/8/layout/vList2"/>
    <dgm:cxn modelId="{0EBAF05C-A879-49FD-BE1E-4EE3C7747D21}" type="presParOf" srcId="{BC98818C-E587-4F67-AB2D-CD34D1898080}" destId="{59366F91-3854-4B64-AF1C-AEF745A40254}" srcOrd="2" destOrd="0" presId="urn:microsoft.com/office/officeart/2005/8/layout/vList2"/>
    <dgm:cxn modelId="{08B06B88-665A-4823-A8E3-2432A74EF815}" type="presParOf" srcId="{BC98818C-E587-4F67-AB2D-CD34D1898080}" destId="{1CAD20BA-61AE-42B2-B58D-BAC694FC6765}" srcOrd="3" destOrd="0" presId="urn:microsoft.com/office/officeart/2005/8/layout/vList2"/>
    <dgm:cxn modelId="{3E2F0293-9265-4129-B515-6E76A031DA46}" type="presParOf" srcId="{BC98818C-E587-4F67-AB2D-CD34D1898080}" destId="{E305999B-BC9E-4AAA-B5B6-11F71CAC5A42}" srcOrd="4" destOrd="0" presId="urn:microsoft.com/office/officeart/2005/8/layout/vList2"/>
    <dgm:cxn modelId="{F3A45D65-D8DB-41B4-AB4C-409D0225A611}" type="presParOf" srcId="{BC98818C-E587-4F67-AB2D-CD34D1898080}" destId="{3D2B842F-25F9-4980-9AB1-43646A9130F0}" srcOrd="5" destOrd="0" presId="urn:microsoft.com/office/officeart/2005/8/layout/vList2"/>
    <dgm:cxn modelId="{F3720E41-371A-4439-84BD-CD3CF2AE8CC9}" type="presParOf" srcId="{BC98818C-E587-4F67-AB2D-CD34D1898080}" destId="{16249D0D-51BD-42F1-A7E7-7668732B1E98}" srcOrd="6" destOrd="0" presId="urn:microsoft.com/office/officeart/2005/8/layout/vList2"/>
    <dgm:cxn modelId="{AFAA251A-8140-4F0F-B18C-24EE0BF45D9A}" type="presParOf" srcId="{BC98818C-E587-4F67-AB2D-CD34D1898080}" destId="{F1AA6140-401D-48E7-9B07-D8EF7AECC526}" srcOrd="7" destOrd="0" presId="urn:microsoft.com/office/officeart/2005/8/layout/vList2"/>
    <dgm:cxn modelId="{E6694FD4-F816-4AC6-9240-8B6D4E84CE06}" type="presParOf" srcId="{BC98818C-E587-4F67-AB2D-CD34D1898080}" destId="{789E015F-0F52-4139-AC2C-4D1451A70D00}" srcOrd="8" destOrd="0" presId="urn:microsoft.com/office/officeart/2005/8/layout/vList2"/>
    <dgm:cxn modelId="{4BD13E0A-64CB-4E81-8339-7502C03BF7CD}" type="presParOf" srcId="{BC98818C-E587-4F67-AB2D-CD34D1898080}" destId="{EB29B343-B320-47E9-92BB-E6D196151DB8}" srcOrd="9" destOrd="0" presId="urn:microsoft.com/office/officeart/2005/8/layout/vList2"/>
    <dgm:cxn modelId="{19E29934-C9B1-4FC6-B2D7-F6805D3A9847}" type="presParOf" srcId="{BC98818C-E587-4F67-AB2D-CD34D1898080}" destId="{FF6F8960-BEF3-4423-AF2E-1F8D477DE194}"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1DDF757-887E-4337-8125-3348FEB9AE78}" type="doc">
      <dgm:prSet loTypeId="urn:microsoft.com/office/officeart/2017/3/layout/HorizontalPathTimeline" loCatId="process" qsTypeId="urn:microsoft.com/office/officeart/2005/8/quickstyle/simple1" qsCatId="simple" csTypeId="urn:microsoft.com/office/officeart/2005/8/colors/accent1_2" csCatId="accent1" phldr="1"/>
      <dgm:spPr/>
      <dgm:t>
        <a:bodyPr/>
        <a:lstStyle/>
        <a:p>
          <a:endParaRPr lang="en-US"/>
        </a:p>
      </dgm:t>
    </dgm:pt>
    <dgm:pt modelId="{B28BC021-44EA-419E-AB01-75DD571D0523}">
      <dgm:prSet/>
      <dgm:spPr/>
      <dgm:t>
        <a:bodyPr/>
        <a:lstStyle/>
        <a:p>
          <a:pPr>
            <a:defRPr b="1"/>
          </a:pPr>
          <a:r>
            <a:rPr lang="en-US"/>
            <a:t>1992</a:t>
          </a:r>
        </a:p>
      </dgm:t>
    </dgm:pt>
    <dgm:pt modelId="{15CCFB1E-B603-4B99-96F5-062A7740DAC6}" type="parTrans" cxnId="{5E6C4112-2855-46C3-8B1B-173B81B983A7}">
      <dgm:prSet/>
      <dgm:spPr/>
      <dgm:t>
        <a:bodyPr/>
        <a:lstStyle/>
        <a:p>
          <a:endParaRPr lang="en-US"/>
        </a:p>
      </dgm:t>
    </dgm:pt>
    <dgm:pt modelId="{3BADC6F2-8C2D-49FD-A70D-802902E8DD9B}" type="sibTrans" cxnId="{5E6C4112-2855-46C3-8B1B-173B81B983A7}">
      <dgm:prSet/>
      <dgm:spPr/>
      <dgm:t>
        <a:bodyPr/>
        <a:lstStyle/>
        <a:p>
          <a:endParaRPr lang="en-US"/>
        </a:p>
      </dgm:t>
    </dgm:pt>
    <dgm:pt modelId="{1ED1787D-1ED4-4280-AE9F-7DE60DE452D4}">
      <dgm:prSet/>
      <dgm:spPr/>
      <dgm:t>
        <a:bodyPr/>
        <a:lstStyle/>
        <a:p>
          <a:r>
            <a:rPr lang="en-US"/>
            <a:t>Leading Social Contributor Award.</a:t>
          </a:r>
        </a:p>
      </dgm:t>
    </dgm:pt>
    <dgm:pt modelId="{513D8870-C355-4B2B-A084-07DBB87CB348}" type="parTrans" cxnId="{64163AD2-4F97-4527-BEB9-20ACF1954C3A}">
      <dgm:prSet/>
      <dgm:spPr/>
      <dgm:t>
        <a:bodyPr/>
        <a:lstStyle/>
        <a:p>
          <a:endParaRPr lang="en-US"/>
        </a:p>
      </dgm:t>
    </dgm:pt>
    <dgm:pt modelId="{C1B0975B-338D-47F8-B858-198570670528}" type="sibTrans" cxnId="{64163AD2-4F97-4527-BEB9-20ACF1954C3A}">
      <dgm:prSet/>
      <dgm:spPr/>
      <dgm:t>
        <a:bodyPr/>
        <a:lstStyle/>
        <a:p>
          <a:endParaRPr lang="en-US"/>
        </a:p>
      </dgm:t>
    </dgm:pt>
    <dgm:pt modelId="{947BA43E-E36A-4398-8ACD-BE9D3654EC2F}">
      <dgm:prSet/>
      <dgm:spPr/>
      <dgm:t>
        <a:bodyPr/>
        <a:lstStyle/>
        <a:p>
          <a:pPr>
            <a:defRPr b="1"/>
          </a:pPr>
          <a:r>
            <a:rPr lang="en-US"/>
            <a:t>2008</a:t>
          </a:r>
        </a:p>
      </dgm:t>
    </dgm:pt>
    <dgm:pt modelId="{5B06D89E-A949-47A6-BC50-7C9B209E2BDC}" type="parTrans" cxnId="{38D69077-76BA-462C-AA56-946C69A1CF6F}">
      <dgm:prSet/>
      <dgm:spPr/>
      <dgm:t>
        <a:bodyPr/>
        <a:lstStyle/>
        <a:p>
          <a:endParaRPr lang="en-US"/>
        </a:p>
      </dgm:t>
    </dgm:pt>
    <dgm:pt modelId="{E6531F7D-38E3-4820-82CE-76208F45AADE}" type="sibTrans" cxnId="{38D69077-76BA-462C-AA56-946C69A1CF6F}">
      <dgm:prSet/>
      <dgm:spPr/>
      <dgm:t>
        <a:bodyPr/>
        <a:lstStyle/>
        <a:p>
          <a:endParaRPr lang="en-US"/>
        </a:p>
      </dgm:t>
    </dgm:pt>
    <dgm:pt modelId="{80BAB543-6D9C-4A33-85FA-01DC2E6FE2CD}">
      <dgm:prSet/>
      <dgm:spPr/>
      <dgm:t>
        <a:bodyPr/>
        <a:lstStyle/>
        <a:p>
          <a:r>
            <a:rPr lang="en-US"/>
            <a:t>Woman of the Year Award, given by daily marathi newspaper Loksatta</a:t>
          </a:r>
        </a:p>
      </dgm:t>
    </dgm:pt>
    <dgm:pt modelId="{2E162496-3809-4357-AD93-14D9FF84E5D5}" type="parTrans" cxnId="{181D1258-7E4F-495C-B9B5-B1F0394E92D5}">
      <dgm:prSet/>
      <dgm:spPr/>
      <dgm:t>
        <a:bodyPr/>
        <a:lstStyle/>
        <a:p>
          <a:endParaRPr lang="en-US"/>
        </a:p>
      </dgm:t>
    </dgm:pt>
    <dgm:pt modelId="{2C2481E6-2975-49D5-B524-D9A466A8AEE9}" type="sibTrans" cxnId="{181D1258-7E4F-495C-B9B5-B1F0394E92D5}">
      <dgm:prSet/>
      <dgm:spPr/>
      <dgm:t>
        <a:bodyPr/>
        <a:lstStyle/>
        <a:p>
          <a:endParaRPr lang="en-US"/>
        </a:p>
      </dgm:t>
    </dgm:pt>
    <dgm:pt modelId="{B2E3722F-B9A0-4528-B468-EBBAD9B699AB}">
      <dgm:prSet/>
      <dgm:spPr/>
      <dgm:t>
        <a:bodyPr/>
        <a:lstStyle/>
        <a:p>
          <a:pPr>
            <a:defRPr b="1"/>
          </a:pPr>
          <a:r>
            <a:rPr lang="en-US"/>
            <a:t>2010</a:t>
          </a:r>
        </a:p>
      </dgm:t>
    </dgm:pt>
    <dgm:pt modelId="{EF1030AA-C379-423C-B1E5-8124E56FFF96}" type="parTrans" cxnId="{AD3C39E2-B52E-416A-95AE-D3FB5C27ED26}">
      <dgm:prSet/>
      <dgm:spPr/>
      <dgm:t>
        <a:bodyPr/>
        <a:lstStyle/>
        <a:p>
          <a:endParaRPr lang="en-US"/>
        </a:p>
      </dgm:t>
    </dgm:pt>
    <dgm:pt modelId="{B7378DD1-EB35-4D8F-B935-50E554EFDB38}" type="sibTrans" cxnId="{AD3C39E2-B52E-416A-95AE-D3FB5C27ED26}">
      <dgm:prSet/>
      <dgm:spPr/>
      <dgm:t>
        <a:bodyPr/>
        <a:lstStyle/>
        <a:p>
          <a:endParaRPr lang="en-US"/>
        </a:p>
      </dgm:t>
    </dgm:pt>
    <dgm:pt modelId="{73AED34B-9A70-476E-96A4-60E9B0489088}">
      <dgm:prSet/>
      <dgm:spPr/>
      <dgm:t>
        <a:bodyPr/>
        <a:lstStyle/>
        <a:p>
          <a:r>
            <a:rPr lang="en-US"/>
            <a:t>Ahilyabai Holkar Award.</a:t>
          </a:r>
        </a:p>
      </dgm:t>
    </dgm:pt>
    <dgm:pt modelId="{3B07813F-879A-4470-AB04-83EC492D5707}" type="parTrans" cxnId="{2014DDED-7152-4878-B383-DB6445DC2436}">
      <dgm:prSet/>
      <dgm:spPr/>
      <dgm:t>
        <a:bodyPr/>
        <a:lstStyle/>
        <a:p>
          <a:endParaRPr lang="en-US"/>
        </a:p>
      </dgm:t>
    </dgm:pt>
    <dgm:pt modelId="{3FABEF0D-938D-4FD5-99C3-76D1F3740290}" type="sibTrans" cxnId="{2014DDED-7152-4878-B383-DB6445DC2436}">
      <dgm:prSet/>
      <dgm:spPr/>
      <dgm:t>
        <a:bodyPr/>
        <a:lstStyle/>
        <a:p>
          <a:endParaRPr lang="en-US"/>
        </a:p>
      </dgm:t>
    </dgm:pt>
    <dgm:pt modelId="{0A527381-2A3D-4A1B-9B5D-301DF87FA93E}">
      <dgm:prSet/>
      <dgm:spPr/>
      <dgm:t>
        <a:bodyPr/>
        <a:lstStyle/>
        <a:p>
          <a:pPr>
            <a:defRPr b="1"/>
          </a:pPr>
          <a:r>
            <a:rPr lang="en-US"/>
            <a:t>2013</a:t>
          </a:r>
        </a:p>
      </dgm:t>
    </dgm:pt>
    <dgm:pt modelId="{2F60D07C-8D1B-40A3-BD94-A2BA454C1D40}" type="parTrans" cxnId="{50CE3BDA-BB8A-4383-8D6A-97044D2576BF}">
      <dgm:prSet/>
      <dgm:spPr/>
      <dgm:t>
        <a:bodyPr/>
        <a:lstStyle/>
        <a:p>
          <a:endParaRPr lang="en-US"/>
        </a:p>
      </dgm:t>
    </dgm:pt>
    <dgm:pt modelId="{42501D2D-A8B4-4D5C-8A88-65F4C5A11032}" type="sibTrans" cxnId="{50CE3BDA-BB8A-4383-8D6A-97044D2576BF}">
      <dgm:prSet/>
      <dgm:spPr/>
      <dgm:t>
        <a:bodyPr/>
        <a:lstStyle/>
        <a:p>
          <a:endParaRPr lang="en-US"/>
        </a:p>
      </dgm:t>
    </dgm:pt>
    <dgm:pt modelId="{2B8CB58C-509D-49A8-A314-48FFB31DA51C}">
      <dgm:prSet/>
      <dgm:spPr/>
      <dgm:t>
        <a:bodyPr/>
        <a:lstStyle/>
        <a:p>
          <a:r>
            <a:rPr lang="en-US"/>
            <a:t>The National Award for Iconic Mother.</a:t>
          </a:r>
        </a:p>
      </dgm:t>
    </dgm:pt>
    <dgm:pt modelId="{C8009D74-36F4-4C42-BCA1-9D34BAC58DA5}" type="parTrans" cxnId="{1F66C8D1-C01A-4A8F-B4C6-2F13063356E4}">
      <dgm:prSet/>
      <dgm:spPr/>
      <dgm:t>
        <a:bodyPr/>
        <a:lstStyle/>
        <a:p>
          <a:endParaRPr lang="en-US"/>
        </a:p>
      </dgm:t>
    </dgm:pt>
    <dgm:pt modelId="{FBA9DEF9-C274-47A8-B5E2-576A14BCFD20}" type="sibTrans" cxnId="{1F66C8D1-C01A-4A8F-B4C6-2F13063356E4}">
      <dgm:prSet/>
      <dgm:spPr/>
      <dgm:t>
        <a:bodyPr/>
        <a:lstStyle/>
        <a:p>
          <a:endParaRPr lang="en-US"/>
        </a:p>
      </dgm:t>
    </dgm:pt>
    <dgm:pt modelId="{8FC6A08C-DA2F-40F4-AE3D-96DE66D92AEE}">
      <dgm:prSet/>
      <dgm:spPr/>
      <dgm:t>
        <a:bodyPr/>
        <a:lstStyle/>
        <a:p>
          <a:pPr>
            <a:defRPr b="1"/>
          </a:pPr>
          <a:r>
            <a:rPr lang="en-US"/>
            <a:t>2013</a:t>
          </a:r>
        </a:p>
      </dgm:t>
    </dgm:pt>
    <dgm:pt modelId="{E1EFB2C3-4FC3-4FD6-AEB8-33DD6E3B5EEB}" type="parTrans" cxnId="{B659C04D-241C-4641-9EAB-F3DD30E20E34}">
      <dgm:prSet/>
      <dgm:spPr/>
      <dgm:t>
        <a:bodyPr/>
        <a:lstStyle/>
        <a:p>
          <a:endParaRPr lang="en-US"/>
        </a:p>
      </dgm:t>
    </dgm:pt>
    <dgm:pt modelId="{AA3973A6-B5FE-4F34-A3A0-F899A3E519C6}" type="sibTrans" cxnId="{B659C04D-241C-4641-9EAB-F3DD30E20E34}">
      <dgm:prSet/>
      <dgm:spPr/>
      <dgm:t>
        <a:bodyPr/>
        <a:lstStyle/>
        <a:p>
          <a:endParaRPr lang="en-US"/>
        </a:p>
      </dgm:t>
    </dgm:pt>
    <dgm:pt modelId="{738EBFD1-324C-4016-BAF0-2ED0262D6069}">
      <dgm:prSet/>
      <dgm:spPr/>
      <dgm:t>
        <a:bodyPr/>
        <a:lstStyle/>
        <a:p>
          <a:r>
            <a:rPr lang="en-US"/>
            <a:t>Mother Teresa Awards for Social Justice.</a:t>
          </a:r>
        </a:p>
      </dgm:t>
    </dgm:pt>
    <dgm:pt modelId="{F4899E76-EB3D-4675-99D4-C2FC5FA403C5}" type="parTrans" cxnId="{EF888492-72CE-428F-AEF3-D417A3044AAB}">
      <dgm:prSet/>
      <dgm:spPr/>
      <dgm:t>
        <a:bodyPr/>
        <a:lstStyle/>
        <a:p>
          <a:endParaRPr lang="en-US"/>
        </a:p>
      </dgm:t>
    </dgm:pt>
    <dgm:pt modelId="{03061A5C-CC91-46BB-80D6-15367DD36068}" type="sibTrans" cxnId="{EF888492-72CE-428F-AEF3-D417A3044AAB}">
      <dgm:prSet/>
      <dgm:spPr/>
      <dgm:t>
        <a:bodyPr/>
        <a:lstStyle/>
        <a:p>
          <a:endParaRPr lang="en-US"/>
        </a:p>
      </dgm:t>
    </dgm:pt>
    <dgm:pt modelId="{0EE9D76E-B95D-420B-A40D-49F1EEC686F9}">
      <dgm:prSet/>
      <dgm:spPr/>
      <dgm:t>
        <a:bodyPr/>
        <a:lstStyle/>
        <a:p>
          <a:pPr>
            <a:defRPr b="1"/>
          </a:pPr>
          <a:r>
            <a:rPr lang="en-US"/>
            <a:t>2014</a:t>
          </a:r>
        </a:p>
      </dgm:t>
    </dgm:pt>
    <dgm:pt modelId="{B106323F-73DB-433C-8A35-5377EE302A09}" type="parTrans" cxnId="{304E99ED-235A-4EAB-A3E3-D9731BCC15FC}">
      <dgm:prSet/>
      <dgm:spPr/>
      <dgm:t>
        <a:bodyPr/>
        <a:lstStyle/>
        <a:p>
          <a:endParaRPr lang="en-US"/>
        </a:p>
      </dgm:t>
    </dgm:pt>
    <dgm:pt modelId="{4D42023C-234D-4992-AAC4-5A9999F2303D}" type="sibTrans" cxnId="{304E99ED-235A-4EAB-A3E3-D9731BCC15FC}">
      <dgm:prSet/>
      <dgm:spPr/>
      <dgm:t>
        <a:bodyPr/>
        <a:lstStyle/>
        <a:p>
          <a:endParaRPr lang="en-US"/>
        </a:p>
      </dgm:t>
    </dgm:pt>
    <dgm:pt modelId="{49187C7C-3626-4A21-A868-2DB42CCC96D6}">
      <dgm:prSet/>
      <dgm:spPr/>
      <dgm:t>
        <a:bodyPr/>
        <a:lstStyle/>
        <a:p>
          <a:r>
            <a:rPr lang="en-US" dirty="0"/>
            <a:t>BASAVA BHUSANA PURASKAR-2014,Awarded.</a:t>
          </a:r>
        </a:p>
      </dgm:t>
    </dgm:pt>
    <dgm:pt modelId="{85B3E183-D47F-40E7-8FED-4DA900262D95}" type="parTrans" cxnId="{D168659E-2E4A-4620-A05F-BA8BC051EC5B}">
      <dgm:prSet/>
      <dgm:spPr/>
      <dgm:t>
        <a:bodyPr/>
        <a:lstStyle/>
        <a:p>
          <a:endParaRPr lang="en-US"/>
        </a:p>
      </dgm:t>
    </dgm:pt>
    <dgm:pt modelId="{9E1CD189-1C9A-4C1C-9030-5E82D9010972}" type="sibTrans" cxnId="{D168659E-2E4A-4620-A05F-BA8BC051EC5B}">
      <dgm:prSet/>
      <dgm:spPr/>
      <dgm:t>
        <a:bodyPr/>
        <a:lstStyle/>
        <a:p>
          <a:endParaRPr lang="en-US"/>
        </a:p>
      </dgm:t>
    </dgm:pt>
    <dgm:pt modelId="{34E9584B-E694-4048-B286-3519003467BC}">
      <dgm:prSet/>
      <dgm:spPr/>
      <dgm:t>
        <a:bodyPr/>
        <a:lstStyle/>
        <a:p>
          <a:pPr>
            <a:defRPr b="1"/>
          </a:pPr>
          <a:r>
            <a:rPr lang="en-US"/>
            <a:t>2015</a:t>
          </a:r>
        </a:p>
      </dgm:t>
    </dgm:pt>
    <dgm:pt modelId="{63EA6AE1-D889-4581-8A93-D9F516AB67AB}" type="parTrans" cxnId="{5B58C6B0-56C4-4BA8-831C-EE69890A1569}">
      <dgm:prSet/>
      <dgm:spPr/>
      <dgm:t>
        <a:bodyPr/>
        <a:lstStyle/>
        <a:p>
          <a:endParaRPr lang="en-US"/>
        </a:p>
      </dgm:t>
    </dgm:pt>
    <dgm:pt modelId="{6381DDCB-9BCC-4403-A6FA-00D7D1714563}" type="sibTrans" cxnId="{5B58C6B0-56C4-4BA8-831C-EE69890A1569}">
      <dgm:prSet/>
      <dgm:spPr/>
      <dgm:t>
        <a:bodyPr/>
        <a:lstStyle/>
        <a:p>
          <a:endParaRPr lang="en-US"/>
        </a:p>
      </dgm:t>
    </dgm:pt>
    <dgm:pt modelId="{4D544136-5748-4366-A6AA-877297B85BCD}">
      <dgm:prSet/>
      <dgm:spPr/>
      <dgm:t>
        <a:bodyPr/>
        <a:lstStyle/>
        <a:p>
          <a:r>
            <a:rPr lang="en-US" dirty="0"/>
            <a:t>Ahmadiyya Muslim Peace Prize for the year 2014</a:t>
          </a:r>
        </a:p>
      </dgm:t>
    </dgm:pt>
    <dgm:pt modelId="{A5CF0882-3A67-430C-9062-C4B753930D23}" type="parTrans" cxnId="{A6948EAB-AF1F-4576-84C9-C2B2C63C2707}">
      <dgm:prSet/>
      <dgm:spPr/>
      <dgm:t>
        <a:bodyPr/>
        <a:lstStyle/>
        <a:p>
          <a:endParaRPr lang="en-US"/>
        </a:p>
      </dgm:t>
    </dgm:pt>
    <dgm:pt modelId="{F2B546F5-9255-423D-A97F-B4ADDBBDF832}" type="sibTrans" cxnId="{A6948EAB-AF1F-4576-84C9-C2B2C63C2707}">
      <dgm:prSet/>
      <dgm:spPr/>
      <dgm:t>
        <a:bodyPr/>
        <a:lstStyle/>
        <a:p>
          <a:endParaRPr lang="en-US"/>
        </a:p>
      </dgm:t>
    </dgm:pt>
    <dgm:pt modelId="{C153CD6D-E708-429A-BBF6-C125F7D451A3}">
      <dgm:prSet/>
      <dgm:spPr/>
      <dgm:t>
        <a:bodyPr/>
        <a:lstStyle/>
        <a:p>
          <a:pPr>
            <a:defRPr b="1"/>
          </a:pPr>
          <a:endParaRPr lang="en-US" dirty="0"/>
        </a:p>
      </dgm:t>
    </dgm:pt>
    <dgm:pt modelId="{D85BA7AC-4786-46A0-B448-BF0F790CFC37}" type="parTrans" cxnId="{36C0459A-2750-4715-BD2D-D8C1B88C0D3D}">
      <dgm:prSet/>
      <dgm:spPr/>
      <dgm:t>
        <a:bodyPr/>
        <a:lstStyle/>
        <a:p>
          <a:endParaRPr lang="en-US"/>
        </a:p>
      </dgm:t>
    </dgm:pt>
    <dgm:pt modelId="{3932EF74-05D1-4DD7-B935-6A83240938E9}" type="sibTrans" cxnId="{36C0459A-2750-4715-BD2D-D8C1B88C0D3D}">
      <dgm:prSet/>
      <dgm:spPr/>
      <dgm:t>
        <a:bodyPr/>
        <a:lstStyle/>
        <a:p>
          <a:endParaRPr lang="en-US"/>
        </a:p>
      </dgm:t>
    </dgm:pt>
    <dgm:pt modelId="{C8207FD7-2C46-4202-A8BF-E98DE1CAD98B}">
      <dgm:prSet/>
      <dgm:spPr/>
      <dgm:t>
        <a:bodyPr/>
        <a:lstStyle/>
        <a:p>
          <a:r>
            <a:rPr lang="en-US" dirty="0" err="1"/>
            <a:t>Padmashri</a:t>
          </a:r>
          <a:r>
            <a:rPr lang="en-US" dirty="0"/>
            <a:t> award                                                          </a:t>
          </a:r>
        </a:p>
      </dgm:t>
    </dgm:pt>
    <dgm:pt modelId="{665704E4-86ED-46ED-BB45-9AF6CB3140A0}" type="parTrans" cxnId="{49C2E6B7-7BF2-4260-973D-3EE75637BF84}">
      <dgm:prSet/>
      <dgm:spPr/>
      <dgm:t>
        <a:bodyPr/>
        <a:lstStyle/>
        <a:p>
          <a:endParaRPr lang="en-US"/>
        </a:p>
      </dgm:t>
    </dgm:pt>
    <dgm:pt modelId="{1A275F5D-F136-4397-A64D-0162600B7C51}" type="sibTrans" cxnId="{49C2E6B7-7BF2-4260-973D-3EE75637BF84}">
      <dgm:prSet/>
      <dgm:spPr/>
      <dgm:t>
        <a:bodyPr/>
        <a:lstStyle/>
        <a:p>
          <a:endParaRPr lang="en-US"/>
        </a:p>
      </dgm:t>
    </dgm:pt>
    <dgm:pt modelId="{83C5DE7E-64C0-449D-B363-DF0883B5657C}" type="pres">
      <dgm:prSet presAssocID="{D1DDF757-887E-4337-8125-3348FEB9AE78}" presName="root" presStyleCnt="0">
        <dgm:presLayoutVars>
          <dgm:chMax/>
          <dgm:chPref/>
          <dgm:animLvl val="lvl"/>
        </dgm:presLayoutVars>
      </dgm:prSet>
      <dgm:spPr/>
    </dgm:pt>
    <dgm:pt modelId="{DB127BD6-A9EE-42A3-8E80-1675FFCC933B}" type="pres">
      <dgm:prSet presAssocID="{D1DDF757-887E-4337-8125-3348FEB9AE78}" presName="divider" presStyleLbl="node1" presStyleIdx="0" presStyleCnt="1"/>
      <dgm:spPr/>
    </dgm:pt>
    <dgm:pt modelId="{4F839ACF-A79B-48C6-917F-05A06FCCB255}" type="pres">
      <dgm:prSet presAssocID="{D1DDF757-887E-4337-8125-3348FEB9AE78}" presName="nodes" presStyleCnt="0">
        <dgm:presLayoutVars>
          <dgm:chMax/>
          <dgm:chPref/>
          <dgm:animLvl val="lvl"/>
        </dgm:presLayoutVars>
      </dgm:prSet>
      <dgm:spPr/>
    </dgm:pt>
    <dgm:pt modelId="{1A84C8E5-630E-4141-B357-9459CA90B972}" type="pres">
      <dgm:prSet presAssocID="{B28BC021-44EA-419E-AB01-75DD571D0523}" presName="composite" presStyleCnt="0"/>
      <dgm:spPr/>
    </dgm:pt>
    <dgm:pt modelId="{289E3028-ACD4-4573-93D3-DBD448B50BF2}" type="pres">
      <dgm:prSet presAssocID="{B28BC021-44EA-419E-AB01-75DD571D0523}" presName="L1TextContainer" presStyleLbl="revTx" presStyleIdx="0" presStyleCnt="8">
        <dgm:presLayoutVars>
          <dgm:chMax val="1"/>
          <dgm:chPref val="1"/>
          <dgm:bulletEnabled val="1"/>
        </dgm:presLayoutVars>
      </dgm:prSet>
      <dgm:spPr/>
    </dgm:pt>
    <dgm:pt modelId="{8C12AE21-3882-4C1A-98FA-82F9B9E0A481}" type="pres">
      <dgm:prSet presAssocID="{B28BC021-44EA-419E-AB01-75DD571D0523}" presName="L2TextContainerWrapper" presStyleCnt="0">
        <dgm:presLayoutVars>
          <dgm:chMax val="0"/>
          <dgm:chPref val="0"/>
          <dgm:bulletEnabled val="1"/>
        </dgm:presLayoutVars>
      </dgm:prSet>
      <dgm:spPr/>
    </dgm:pt>
    <dgm:pt modelId="{E4687B3B-78FA-4552-BA17-C5F43741397C}" type="pres">
      <dgm:prSet presAssocID="{B28BC021-44EA-419E-AB01-75DD571D0523}" presName="L2TextContainer" presStyleLbl="bgAccFollowNode1" presStyleIdx="0" presStyleCnt="8"/>
      <dgm:spPr/>
    </dgm:pt>
    <dgm:pt modelId="{0728D97E-B147-4973-A1C6-4F070B01594A}" type="pres">
      <dgm:prSet presAssocID="{B28BC021-44EA-419E-AB01-75DD571D0523}" presName="FlexibleEmptyPlaceHolder" presStyleCnt="0"/>
      <dgm:spPr/>
    </dgm:pt>
    <dgm:pt modelId="{48A13B84-F429-472A-BD09-9C870A52F4C6}" type="pres">
      <dgm:prSet presAssocID="{B28BC021-44EA-419E-AB01-75DD571D0523}" presName="ConnectLine" presStyleLbl="alignNode1" presStyleIdx="0" presStyleCnt="8"/>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D1D00C77-0920-4C58-9A1A-BB252AB78F32}" type="pres">
      <dgm:prSet presAssocID="{B28BC021-44EA-419E-AB01-75DD571D0523}" presName="ConnectorPoint" presStyleLbl="fgAcc1" presStyleIdx="0" presStyleCnt="8"/>
      <dgm:spPr>
        <a:solidFill>
          <a:schemeClr val="lt1">
            <a:alpha val="90000"/>
            <a:hueOff val="0"/>
            <a:satOff val="0"/>
            <a:lumOff val="0"/>
            <a:alphaOff val="0"/>
          </a:schemeClr>
        </a:solidFill>
        <a:ln w="12700" cap="flat" cmpd="sng" algn="ctr">
          <a:noFill/>
          <a:prstDash val="solid"/>
          <a:miter lim="800000"/>
        </a:ln>
        <a:effectLst/>
      </dgm:spPr>
    </dgm:pt>
    <dgm:pt modelId="{2CF8E83D-0B1B-4860-B4F3-D38538D16FF6}" type="pres">
      <dgm:prSet presAssocID="{B28BC021-44EA-419E-AB01-75DD571D0523}" presName="EmptyPlaceHolder" presStyleCnt="0"/>
      <dgm:spPr/>
    </dgm:pt>
    <dgm:pt modelId="{16955083-95A1-4D78-9E56-E35474968684}" type="pres">
      <dgm:prSet presAssocID="{3BADC6F2-8C2D-49FD-A70D-802902E8DD9B}" presName="spaceBetweenRectangles" presStyleCnt="0"/>
      <dgm:spPr/>
    </dgm:pt>
    <dgm:pt modelId="{D4C832A7-9F5E-4DCC-814D-CF63FB52FAB9}" type="pres">
      <dgm:prSet presAssocID="{947BA43E-E36A-4398-8ACD-BE9D3654EC2F}" presName="composite" presStyleCnt="0"/>
      <dgm:spPr/>
    </dgm:pt>
    <dgm:pt modelId="{10601CA0-746B-4A09-882D-A82CF3F7A477}" type="pres">
      <dgm:prSet presAssocID="{947BA43E-E36A-4398-8ACD-BE9D3654EC2F}" presName="L1TextContainer" presStyleLbl="revTx" presStyleIdx="1" presStyleCnt="8">
        <dgm:presLayoutVars>
          <dgm:chMax val="1"/>
          <dgm:chPref val="1"/>
          <dgm:bulletEnabled val="1"/>
        </dgm:presLayoutVars>
      </dgm:prSet>
      <dgm:spPr/>
    </dgm:pt>
    <dgm:pt modelId="{E1B1C15A-3BD4-4990-98E2-D9E8FDC6BC74}" type="pres">
      <dgm:prSet presAssocID="{947BA43E-E36A-4398-8ACD-BE9D3654EC2F}" presName="L2TextContainerWrapper" presStyleCnt="0">
        <dgm:presLayoutVars>
          <dgm:chMax val="0"/>
          <dgm:chPref val="0"/>
          <dgm:bulletEnabled val="1"/>
        </dgm:presLayoutVars>
      </dgm:prSet>
      <dgm:spPr/>
    </dgm:pt>
    <dgm:pt modelId="{DA8083A1-957B-4E4D-97B1-7565669E5275}" type="pres">
      <dgm:prSet presAssocID="{947BA43E-E36A-4398-8ACD-BE9D3654EC2F}" presName="L2TextContainer" presStyleLbl="bgAccFollowNode1" presStyleIdx="1" presStyleCnt="8"/>
      <dgm:spPr/>
    </dgm:pt>
    <dgm:pt modelId="{ADFCEDE4-8E95-4F96-98E5-577C37BA0242}" type="pres">
      <dgm:prSet presAssocID="{947BA43E-E36A-4398-8ACD-BE9D3654EC2F}" presName="FlexibleEmptyPlaceHolder" presStyleCnt="0"/>
      <dgm:spPr/>
    </dgm:pt>
    <dgm:pt modelId="{2CCCB3A7-AE94-48BF-8E8D-0EE5E2BF3199}" type="pres">
      <dgm:prSet presAssocID="{947BA43E-E36A-4398-8ACD-BE9D3654EC2F}" presName="ConnectLine" presStyleLbl="alignNode1" presStyleIdx="1" presStyleCnt="8"/>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C2AEB63D-D4B3-4C1B-B490-6243CABD0AC3}" type="pres">
      <dgm:prSet presAssocID="{947BA43E-E36A-4398-8ACD-BE9D3654EC2F}" presName="ConnectorPoint" presStyleLbl="fgAcc1" presStyleIdx="1" presStyleCnt="8"/>
      <dgm:spPr>
        <a:solidFill>
          <a:schemeClr val="lt1">
            <a:alpha val="90000"/>
            <a:hueOff val="0"/>
            <a:satOff val="0"/>
            <a:lumOff val="0"/>
            <a:alphaOff val="0"/>
          </a:schemeClr>
        </a:solidFill>
        <a:ln w="12700" cap="flat" cmpd="sng" algn="ctr">
          <a:noFill/>
          <a:prstDash val="solid"/>
          <a:miter lim="800000"/>
        </a:ln>
        <a:effectLst/>
      </dgm:spPr>
    </dgm:pt>
    <dgm:pt modelId="{38F0583C-D8AD-4F34-8FEB-B70AB9E7785D}" type="pres">
      <dgm:prSet presAssocID="{947BA43E-E36A-4398-8ACD-BE9D3654EC2F}" presName="EmptyPlaceHolder" presStyleCnt="0"/>
      <dgm:spPr/>
    </dgm:pt>
    <dgm:pt modelId="{DCF29094-C0F6-4B34-AC9A-3BCBEF199E18}" type="pres">
      <dgm:prSet presAssocID="{E6531F7D-38E3-4820-82CE-76208F45AADE}" presName="spaceBetweenRectangles" presStyleCnt="0"/>
      <dgm:spPr/>
    </dgm:pt>
    <dgm:pt modelId="{5F55BA16-3D1C-4EB9-A022-51A46BB08F38}" type="pres">
      <dgm:prSet presAssocID="{B2E3722F-B9A0-4528-B468-EBBAD9B699AB}" presName="composite" presStyleCnt="0"/>
      <dgm:spPr/>
    </dgm:pt>
    <dgm:pt modelId="{938E3D6B-B004-4B2E-BF99-492C55BC2547}" type="pres">
      <dgm:prSet presAssocID="{B2E3722F-B9A0-4528-B468-EBBAD9B699AB}" presName="L1TextContainer" presStyleLbl="revTx" presStyleIdx="2" presStyleCnt="8">
        <dgm:presLayoutVars>
          <dgm:chMax val="1"/>
          <dgm:chPref val="1"/>
          <dgm:bulletEnabled val="1"/>
        </dgm:presLayoutVars>
      </dgm:prSet>
      <dgm:spPr/>
    </dgm:pt>
    <dgm:pt modelId="{9AF8DFEA-3745-4A0E-B81C-FB74D088A764}" type="pres">
      <dgm:prSet presAssocID="{B2E3722F-B9A0-4528-B468-EBBAD9B699AB}" presName="L2TextContainerWrapper" presStyleCnt="0">
        <dgm:presLayoutVars>
          <dgm:chMax val="0"/>
          <dgm:chPref val="0"/>
          <dgm:bulletEnabled val="1"/>
        </dgm:presLayoutVars>
      </dgm:prSet>
      <dgm:spPr/>
    </dgm:pt>
    <dgm:pt modelId="{8601787D-D5D4-4EBA-A929-853045570047}" type="pres">
      <dgm:prSet presAssocID="{B2E3722F-B9A0-4528-B468-EBBAD9B699AB}" presName="L2TextContainer" presStyleLbl="bgAccFollowNode1" presStyleIdx="2" presStyleCnt="8"/>
      <dgm:spPr/>
    </dgm:pt>
    <dgm:pt modelId="{C9D6ECCE-E34A-4C65-900A-169E1ADCE95A}" type="pres">
      <dgm:prSet presAssocID="{B2E3722F-B9A0-4528-B468-EBBAD9B699AB}" presName="FlexibleEmptyPlaceHolder" presStyleCnt="0"/>
      <dgm:spPr/>
    </dgm:pt>
    <dgm:pt modelId="{A9CA7BB0-F287-450B-AC1C-3E62C4D0B815}" type="pres">
      <dgm:prSet presAssocID="{B2E3722F-B9A0-4528-B468-EBBAD9B699AB}" presName="ConnectLine" presStyleLbl="alignNode1" presStyleIdx="2" presStyleCnt="8"/>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2556F55C-D5A5-4558-A5A4-0439334B4AFD}" type="pres">
      <dgm:prSet presAssocID="{B2E3722F-B9A0-4528-B468-EBBAD9B699AB}" presName="ConnectorPoint" presStyleLbl="fgAcc1" presStyleIdx="2" presStyleCnt="8"/>
      <dgm:spPr>
        <a:solidFill>
          <a:schemeClr val="lt1">
            <a:alpha val="90000"/>
            <a:hueOff val="0"/>
            <a:satOff val="0"/>
            <a:lumOff val="0"/>
            <a:alphaOff val="0"/>
          </a:schemeClr>
        </a:solidFill>
        <a:ln w="12700" cap="flat" cmpd="sng" algn="ctr">
          <a:noFill/>
          <a:prstDash val="solid"/>
          <a:miter lim="800000"/>
        </a:ln>
        <a:effectLst/>
      </dgm:spPr>
    </dgm:pt>
    <dgm:pt modelId="{C9645A65-C06F-45E2-ACA5-B97ACF197437}" type="pres">
      <dgm:prSet presAssocID="{B2E3722F-B9A0-4528-B468-EBBAD9B699AB}" presName="EmptyPlaceHolder" presStyleCnt="0"/>
      <dgm:spPr/>
    </dgm:pt>
    <dgm:pt modelId="{72EA7B3B-A93F-4DD3-BB4F-57026A1E81A8}" type="pres">
      <dgm:prSet presAssocID="{B7378DD1-EB35-4D8F-B935-50E554EFDB38}" presName="spaceBetweenRectangles" presStyleCnt="0"/>
      <dgm:spPr/>
    </dgm:pt>
    <dgm:pt modelId="{F7435F1A-04E2-4849-8C4C-A3359F2C876B}" type="pres">
      <dgm:prSet presAssocID="{0A527381-2A3D-4A1B-9B5D-301DF87FA93E}" presName="composite" presStyleCnt="0"/>
      <dgm:spPr/>
    </dgm:pt>
    <dgm:pt modelId="{7687C4DE-D5AB-41A9-BE9A-BE87F417676E}" type="pres">
      <dgm:prSet presAssocID="{0A527381-2A3D-4A1B-9B5D-301DF87FA93E}" presName="L1TextContainer" presStyleLbl="revTx" presStyleIdx="3" presStyleCnt="8">
        <dgm:presLayoutVars>
          <dgm:chMax val="1"/>
          <dgm:chPref val="1"/>
          <dgm:bulletEnabled val="1"/>
        </dgm:presLayoutVars>
      </dgm:prSet>
      <dgm:spPr/>
    </dgm:pt>
    <dgm:pt modelId="{9050F476-8E51-4069-8B46-8C822D2D955D}" type="pres">
      <dgm:prSet presAssocID="{0A527381-2A3D-4A1B-9B5D-301DF87FA93E}" presName="L2TextContainerWrapper" presStyleCnt="0">
        <dgm:presLayoutVars>
          <dgm:chMax val="0"/>
          <dgm:chPref val="0"/>
          <dgm:bulletEnabled val="1"/>
        </dgm:presLayoutVars>
      </dgm:prSet>
      <dgm:spPr/>
    </dgm:pt>
    <dgm:pt modelId="{11E2476D-7453-485F-A851-4008B330034E}" type="pres">
      <dgm:prSet presAssocID="{0A527381-2A3D-4A1B-9B5D-301DF87FA93E}" presName="L2TextContainer" presStyleLbl="bgAccFollowNode1" presStyleIdx="3" presStyleCnt="8"/>
      <dgm:spPr/>
    </dgm:pt>
    <dgm:pt modelId="{A0289C9C-EFB8-4C57-A0E2-0376819605BF}" type="pres">
      <dgm:prSet presAssocID="{0A527381-2A3D-4A1B-9B5D-301DF87FA93E}" presName="FlexibleEmptyPlaceHolder" presStyleCnt="0"/>
      <dgm:spPr/>
    </dgm:pt>
    <dgm:pt modelId="{574215CF-EE34-461B-823D-FBA54308665E}" type="pres">
      <dgm:prSet presAssocID="{0A527381-2A3D-4A1B-9B5D-301DF87FA93E}" presName="ConnectLine" presStyleLbl="alignNode1" presStyleIdx="3" presStyleCnt="8"/>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58BF8EBE-7B56-40F9-B2AA-C60678D237E1}" type="pres">
      <dgm:prSet presAssocID="{0A527381-2A3D-4A1B-9B5D-301DF87FA93E}" presName="ConnectorPoint" presStyleLbl="fgAcc1" presStyleIdx="3" presStyleCnt="8"/>
      <dgm:spPr>
        <a:solidFill>
          <a:schemeClr val="lt1">
            <a:alpha val="90000"/>
            <a:hueOff val="0"/>
            <a:satOff val="0"/>
            <a:lumOff val="0"/>
            <a:alphaOff val="0"/>
          </a:schemeClr>
        </a:solidFill>
        <a:ln w="12700" cap="flat" cmpd="sng" algn="ctr">
          <a:noFill/>
          <a:prstDash val="solid"/>
          <a:miter lim="800000"/>
        </a:ln>
        <a:effectLst/>
      </dgm:spPr>
    </dgm:pt>
    <dgm:pt modelId="{4AA2F17B-5858-481B-B390-4F1BDE5A5F50}" type="pres">
      <dgm:prSet presAssocID="{0A527381-2A3D-4A1B-9B5D-301DF87FA93E}" presName="EmptyPlaceHolder" presStyleCnt="0"/>
      <dgm:spPr/>
    </dgm:pt>
    <dgm:pt modelId="{D19A1B75-B4EF-4508-9D04-7364B9E1CAC6}" type="pres">
      <dgm:prSet presAssocID="{42501D2D-A8B4-4D5C-8A88-65F4C5A11032}" presName="spaceBetweenRectangles" presStyleCnt="0"/>
      <dgm:spPr/>
    </dgm:pt>
    <dgm:pt modelId="{07853566-F7C4-44DF-82C2-A8FB61026B9F}" type="pres">
      <dgm:prSet presAssocID="{8FC6A08C-DA2F-40F4-AE3D-96DE66D92AEE}" presName="composite" presStyleCnt="0"/>
      <dgm:spPr/>
    </dgm:pt>
    <dgm:pt modelId="{FE6C9100-4778-4D32-AB9F-247AC2E9B2AE}" type="pres">
      <dgm:prSet presAssocID="{8FC6A08C-DA2F-40F4-AE3D-96DE66D92AEE}" presName="L1TextContainer" presStyleLbl="revTx" presStyleIdx="4" presStyleCnt="8">
        <dgm:presLayoutVars>
          <dgm:chMax val="1"/>
          <dgm:chPref val="1"/>
          <dgm:bulletEnabled val="1"/>
        </dgm:presLayoutVars>
      </dgm:prSet>
      <dgm:spPr/>
    </dgm:pt>
    <dgm:pt modelId="{E6968EFC-6C0E-4399-BE8E-3EE86E6C00CC}" type="pres">
      <dgm:prSet presAssocID="{8FC6A08C-DA2F-40F4-AE3D-96DE66D92AEE}" presName="L2TextContainerWrapper" presStyleCnt="0">
        <dgm:presLayoutVars>
          <dgm:chMax val="0"/>
          <dgm:chPref val="0"/>
          <dgm:bulletEnabled val="1"/>
        </dgm:presLayoutVars>
      </dgm:prSet>
      <dgm:spPr/>
    </dgm:pt>
    <dgm:pt modelId="{2D551817-C990-44CD-B252-7D69E4AED04F}" type="pres">
      <dgm:prSet presAssocID="{8FC6A08C-DA2F-40F4-AE3D-96DE66D92AEE}" presName="L2TextContainer" presStyleLbl="bgAccFollowNode1" presStyleIdx="4" presStyleCnt="8"/>
      <dgm:spPr/>
    </dgm:pt>
    <dgm:pt modelId="{CB301156-F9F8-481B-A183-7E86BBB4076E}" type="pres">
      <dgm:prSet presAssocID="{8FC6A08C-DA2F-40F4-AE3D-96DE66D92AEE}" presName="FlexibleEmptyPlaceHolder" presStyleCnt="0"/>
      <dgm:spPr/>
    </dgm:pt>
    <dgm:pt modelId="{377F72CD-9F5F-4FE1-8D15-BE792A15194C}" type="pres">
      <dgm:prSet presAssocID="{8FC6A08C-DA2F-40F4-AE3D-96DE66D92AEE}" presName="ConnectLine" presStyleLbl="alignNode1" presStyleIdx="4" presStyleCnt="8"/>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8BF243F9-871E-44D3-B94F-B25BDCF32228}" type="pres">
      <dgm:prSet presAssocID="{8FC6A08C-DA2F-40F4-AE3D-96DE66D92AEE}" presName="ConnectorPoint" presStyleLbl="fgAcc1" presStyleIdx="4" presStyleCnt="8"/>
      <dgm:spPr>
        <a:solidFill>
          <a:schemeClr val="lt1">
            <a:alpha val="90000"/>
            <a:hueOff val="0"/>
            <a:satOff val="0"/>
            <a:lumOff val="0"/>
            <a:alphaOff val="0"/>
          </a:schemeClr>
        </a:solidFill>
        <a:ln w="12700" cap="flat" cmpd="sng" algn="ctr">
          <a:noFill/>
          <a:prstDash val="solid"/>
          <a:miter lim="800000"/>
        </a:ln>
        <a:effectLst/>
      </dgm:spPr>
    </dgm:pt>
    <dgm:pt modelId="{66607E0E-D3BE-4EF5-903A-AACE0D78B542}" type="pres">
      <dgm:prSet presAssocID="{8FC6A08C-DA2F-40F4-AE3D-96DE66D92AEE}" presName="EmptyPlaceHolder" presStyleCnt="0"/>
      <dgm:spPr/>
    </dgm:pt>
    <dgm:pt modelId="{C8EAC22E-58F1-46BF-9DB4-4798CE974EDA}" type="pres">
      <dgm:prSet presAssocID="{AA3973A6-B5FE-4F34-A3A0-F899A3E519C6}" presName="spaceBetweenRectangles" presStyleCnt="0"/>
      <dgm:spPr/>
    </dgm:pt>
    <dgm:pt modelId="{E9678B2D-7A23-428F-9D4B-8F605849A88A}" type="pres">
      <dgm:prSet presAssocID="{0EE9D76E-B95D-420B-A40D-49F1EEC686F9}" presName="composite" presStyleCnt="0"/>
      <dgm:spPr/>
    </dgm:pt>
    <dgm:pt modelId="{C66D40DF-CC80-46B6-B770-0201DD3DA0BC}" type="pres">
      <dgm:prSet presAssocID="{0EE9D76E-B95D-420B-A40D-49F1EEC686F9}" presName="L1TextContainer" presStyleLbl="revTx" presStyleIdx="5" presStyleCnt="8">
        <dgm:presLayoutVars>
          <dgm:chMax val="1"/>
          <dgm:chPref val="1"/>
          <dgm:bulletEnabled val="1"/>
        </dgm:presLayoutVars>
      </dgm:prSet>
      <dgm:spPr/>
    </dgm:pt>
    <dgm:pt modelId="{4FF577C0-B8F0-46E5-BD12-C8C5BF4AE1C5}" type="pres">
      <dgm:prSet presAssocID="{0EE9D76E-B95D-420B-A40D-49F1EEC686F9}" presName="L2TextContainerWrapper" presStyleCnt="0">
        <dgm:presLayoutVars>
          <dgm:chMax val="0"/>
          <dgm:chPref val="0"/>
          <dgm:bulletEnabled val="1"/>
        </dgm:presLayoutVars>
      </dgm:prSet>
      <dgm:spPr/>
    </dgm:pt>
    <dgm:pt modelId="{3687E8F9-824E-4C70-9717-CCC20E817CCC}" type="pres">
      <dgm:prSet presAssocID="{0EE9D76E-B95D-420B-A40D-49F1EEC686F9}" presName="L2TextContainer" presStyleLbl="bgAccFollowNode1" presStyleIdx="5" presStyleCnt="8"/>
      <dgm:spPr/>
    </dgm:pt>
    <dgm:pt modelId="{DCC2B49D-6077-4D12-BAF6-B65115EE1AC9}" type="pres">
      <dgm:prSet presAssocID="{0EE9D76E-B95D-420B-A40D-49F1EEC686F9}" presName="FlexibleEmptyPlaceHolder" presStyleCnt="0"/>
      <dgm:spPr/>
    </dgm:pt>
    <dgm:pt modelId="{2C52D110-33C5-4CBD-9FD8-B6C57703D4B3}" type="pres">
      <dgm:prSet presAssocID="{0EE9D76E-B95D-420B-A40D-49F1EEC686F9}" presName="ConnectLine" presStyleLbl="alignNode1" presStyleIdx="5" presStyleCnt="8"/>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F45CEB4F-C848-43E8-BCAB-22511D93BB8C}" type="pres">
      <dgm:prSet presAssocID="{0EE9D76E-B95D-420B-A40D-49F1EEC686F9}" presName="ConnectorPoint" presStyleLbl="fgAcc1" presStyleIdx="5" presStyleCnt="8"/>
      <dgm:spPr>
        <a:solidFill>
          <a:schemeClr val="lt1">
            <a:alpha val="90000"/>
            <a:hueOff val="0"/>
            <a:satOff val="0"/>
            <a:lumOff val="0"/>
            <a:alphaOff val="0"/>
          </a:schemeClr>
        </a:solidFill>
        <a:ln w="12700" cap="flat" cmpd="sng" algn="ctr">
          <a:noFill/>
          <a:prstDash val="solid"/>
          <a:miter lim="800000"/>
        </a:ln>
        <a:effectLst/>
      </dgm:spPr>
    </dgm:pt>
    <dgm:pt modelId="{B62413F5-3236-4BF9-A71D-870FC1D040BA}" type="pres">
      <dgm:prSet presAssocID="{0EE9D76E-B95D-420B-A40D-49F1EEC686F9}" presName="EmptyPlaceHolder" presStyleCnt="0"/>
      <dgm:spPr/>
    </dgm:pt>
    <dgm:pt modelId="{B5896046-46FD-41CD-A843-7A7FAE6446A4}" type="pres">
      <dgm:prSet presAssocID="{4D42023C-234D-4992-AAC4-5A9999F2303D}" presName="spaceBetweenRectangles" presStyleCnt="0"/>
      <dgm:spPr/>
    </dgm:pt>
    <dgm:pt modelId="{33AE0421-5CEE-4CE2-980D-FD140813EFA1}" type="pres">
      <dgm:prSet presAssocID="{34E9584B-E694-4048-B286-3519003467BC}" presName="composite" presStyleCnt="0"/>
      <dgm:spPr/>
    </dgm:pt>
    <dgm:pt modelId="{FA52BB47-02A4-419B-AD30-FCAB56407AA5}" type="pres">
      <dgm:prSet presAssocID="{34E9584B-E694-4048-B286-3519003467BC}" presName="L1TextContainer" presStyleLbl="revTx" presStyleIdx="6" presStyleCnt="8">
        <dgm:presLayoutVars>
          <dgm:chMax val="1"/>
          <dgm:chPref val="1"/>
          <dgm:bulletEnabled val="1"/>
        </dgm:presLayoutVars>
      </dgm:prSet>
      <dgm:spPr/>
    </dgm:pt>
    <dgm:pt modelId="{0124D840-E417-46BE-983F-51A5F7F41D47}" type="pres">
      <dgm:prSet presAssocID="{34E9584B-E694-4048-B286-3519003467BC}" presName="L2TextContainerWrapper" presStyleCnt="0">
        <dgm:presLayoutVars>
          <dgm:chMax val="0"/>
          <dgm:chPref val="0"/>
          <dgm:bulletEnabled val="1"/>
        </dgm:presLayoutVars>
      </dgm:prSet>
      <dgm:spPr/>
    </dgm:pt>
    <dgm:pt modelId="{0D3DA279-A1D9-486D-B356-08C26C0E14B5}" type="pres">
      <dgm:prSet presAssocID="{34E9584B-E694-4048-B286-3519003467BC}" presName="L2TextContainer" presStyleLbl="bgAccFollowNode1" presStyleIdx="6" presStyleCnt="8"/>
      <dgm:spPr/>
    </dgm:pt>
    <dgm:pt modelId="{57E785B8-6858-4709-B96F-04CF0CC419CE}" type="pres">
      <dgm:prSet presAssocID="{34E9584B-E694-4048-B286-3519003467BC}" presName="FlexibleEmptyPlaceHolder" presStyleCnt="0"/>
      <dgm:spPr/>
    </dgm:pt>
    <dgm:pt modelId="{DAEE0DB7-20DD-44A4-A6D6-16F85E82239A}" type="pres">
      <dgm:prSet presAssocID="{34E9584B-E694-4048-B286-3519003467BC}" presName="ConnectLine" presStyleLbl="alignNode1" presStyleIdx="6" presStyleCnt="8"/>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1616876F-E5F7-4A82-8A04-41A4F2257129}" type="pres">
      <dgm:prSet presAssocID="{34E9584B-E694-4048-B286-3519003467BC}" presName="ConnectorPoint" presStyleLbl="fgAcc1" presStyleIdx="6" presStyleCnt="8"/>
      <dgm:spPr>
        <a:solidFill>
          <a:schemeClr val="lt1">
            <a:alpha val="90000"/>
            <a:hueOff val="0"/>
            <a:satOff val="0"/>
            <a:lumOff val="0"/>
            <a:alphaOff val="0"/>
          </a:schemeClr>
        </a:solidFill>
        <a:ln w="12700" cap="flat" cmpd="sng" algn="ctr">
          <a:noFill/>
          <a:prstDash val="solid"/>
          <a:miter lim="800000"/>
        </a:ln>
        <a:effectLst/>
      </dgm:spPr>
    </dgm:pt>
    <dgm:pt modelId="{11691D9D-42E9-486B-9743-D740716DBCD9}" type="pres">
      <dgm:prSet presAssocID="{34E9584B-E694-4048-B286-3519003467BC}" presName="EmptyPlaceHolder" presStyleCnt="0"/>
      <dgm:spPr/>
    </dgm:pt>
    <dgm:pt modelId="{354DC0C8-8A92-4024-90FD-B57A0C846879}" type="pres">
      <dgm:prSet presAssocID="{6381DDCB-9BCC-4403-A6FA-00D7D1714563}" presName="spaceBetweenRectangles" presStyleCnt="0"/>
      <dgm:spPr/>
    </dgm:pt>
    <dgm:pt modelId="{9AB66121-12AA-4426-A94F-88CA3E5DADE1}" type="pres">
      <dgm:prSet presAssocID="{C153CD6D-E708-429A-BBF6-C125F7D451A3}" presName="composite" presStyleCnt="0"/>
      <dgm:spPr/>
    </dgm:pt>
    <dgm:pt modelId="{621E1A3D-101E-48A3-BFEE-0376C07C110D}" type="pres">
      <dgm:prSet presAssocID="{C153CD6D-E708-429A-BBF6-C125F7D451A3}" presName="L1TextContainer" presStyleLbl="revTx" presStyleIdx="7" presStyleCnt="8">
        <dgm:presLayoutVars>
          <dgm:chMax val="1"/>
          <dgm:chPref val="1"/>
          <dgm:bulletEnabled val="1"/>
        </dgm:presLayoutVars>
      </dgm:prSet>
      <dgm:spPr/>
    </dgm:pt>
    <dgm:pt modelId="{65E0DF7B-1CBC-4204-A524-2F809AA3D51C}" type="pres">
      <dgm:prSet presAssocID="{C153CD6D-E708-429A-BBF6-C125F7D451A3}" presName="L2TextContainerWrapper" presStyleCnt="0">
        <dgm:presLayoutVars>
          <dgm:chMax val="0"/>
          <dgm:chPref val="0"/>
          <dgm:bulletEnabled val="1"/>
        </dgm:presLayoutVars>
      </dgm:prSet>
      <dgm:spPr/>
    </dgm:pt>
    <dgm:pt modelId="{D4123BC5-F784-41AE-895A-83AF2CB3A410}" type="pres">
      <dgm:prSet presAssocID="{C153CD6D-E708-429A-BBF6-C125F7D451A3}" presName="L2TextContainer" presStyleLbl="bgAccFollowNode1" presStyleIdx="7" presStyleCnt="8" custLinFactNeighborX="6325" custLinFactNeighborY="-5090"/>
      <dgm:spPr/>
    </dgm:pt>
    <dgm:pt modelId="{D56820FE-2A3A-4F6A-865C-4A572AF8D529}" type="pres">
      <dgm:prSet presAssocID="{C153CD6D-E708-429A-BBF6-C125F7D451A3}" presName="FlexibleEmptyPlaceHolder" presStyleCnt="0"/>
      <dgm:spPr/>
    </dgm:pt>
    <dgm:pt modelId="{26CCBA85-064E-4B1E-A116-540BA9F40CB8}" type="pres">
      <dgm:prSet presAssocID="{C153CD6D-E708-429A-BBF6-C125F7D451A3}" presName="ConnectLine" presStyleLbl="alignNode1" presStyleIdx="7" presStyleCnt="8"/>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6EE55A59-BD8F-4B3C-BD1F-8EFF1B291259}" type="pres">
      <dgm:prSet presAssocID="{C153CD6D-E708-429A-BBF6-C125F7D451A3}" presName="ConnectorPoint" presStyleLbl="fgAcc1" presStyleIdx="7" presStyleCnt="8"/>
      <dgm:spPr>
        <a:solidFill>
          <a:schemeClr val="lt1">
            <a:alpha val="90000"/>
            <a:hueOff val="0"/>
            <a:satOff val="0"/>
            <a:lumOff val="0"/>
            <a:alphaOff val="0"/>
          </a:schemeClr>
        </a:solidFill>
        <a:ln w="12700" cap="flat" cmpd="sng" algn="ctr">
          <a:noFill/>
          <a:prstDash val="solid"/>
          <a:miter lim="800000"/>
        </a:ln>
        <a:effectLst/>
      </dgm:spPr>
    </dgm:pt>
    <dgm:pt modelId="{7BD07BB6-2099-458A-B347-3B677B876982}" type="pres">
      <dgm:prSet presAssocID="{C153CD6D-E708-429A-BBF6-C125F7D451A3}" presName="EmptyPlaceHolder" presStyleCnt="0"/>
      <dgm:spPr/>
    </dgm:pt>
  </dgm:ptLst>
  <dgm:cxnLst>
    <dgm:cxn modelId="{EA38F405-6987-48AD-BB3C-2A7C73A773FD}" type="presOf" srcId="{34E9584B-E694-4048-B286-3519003467BC}" destId="{FA52BB47-02A4-419B-AD30-FCAB56407AA5}" srcOrd="0" destOrd="0" presId="urn:microsoft.com/office/officeart/2017/3/layout/HorizontalPathTimeline"/>
    <dgm:cxn modelId="{5E6C4112-2855-46C3-8B1B-173B81B983A7}" srcId="{D1DDF757-887E-4337-8125-3348FEB9AE78}" destId="{B28BC021-44EA-419E-AB01-75DD571D0523}" srcOrd="0" destOrd="0" parTransId="{15CCFB1E-B603-4B99-96F5-062A7740DAC6}" sibTransId="{3BADC6F2-8C2D-49FD-A70D-802902E8DD9B}"/>
    <dgm:cxn modelId="{5AE20467-65AC-4027-8FAD-92B44EBA0577}" type="presOf" srcId="{8FC6A08C-DA2F-40F4-AE3D-96DE66D92AEE}" destId="{FE6C9100-4778-4D32-AB9F-247AC2E9B2AE}" srcOrd="0" destOrd="0" presId="urn:microsoft.com/office/officeart/2017/3/layout/HorizontalPathTimeline"/>
    <dgm:cxn modelId="{39888769-7088-4669-83E4-C3EC9B645CF3}" type="presOf" srcId="{0EE9D76E-B95D-420B-A40D-49F1EEC686F9}" destId="{C66D40DF-CC80-46B6-B770-0201DD3DA0BC}" srcOrd="0" destOrd="0" presId="urn:microsoft.com/office/officeart/2017/3/layout/HorizontalPathTimeline"/>
    <dgm:cxn modelId="{B659C04D-241C-4641-9EAB-F3DD30E20E34}" srcId="{D1DDF757-887E-4337-8125-3348FEB9AE78}" destId="{8FC6A08C-DA2F-40F4-AE3D-96DE66D92AEE}" srcOrd="4" destOrd="0" parTransId="{E1EFB2C3-4FC3-4FD6-AEB8-33DD6E3B5EEB}" sibTransId="{AA3973A6-B5FE-4F34-A3A0-F899A3E519C6}"/>
    <dgm:cxn modelId="{BADB934E-49E8-490A-9964-48304D48DF5C}" type="presOf" srcId="{0A527381-2A3D-4A1B-9B5D-301DF87FA93E}" destId="{7687C4DE-D5AB-41A9-BE9A-BE87F417676E}" srcOrd="0" destOrd="0" presId="urn:microsoft.com/office/officeart/2017/3/layout/HorizontalPathTimeline"/>
    <dgm:cxn modelId="{38D69077-76BA-462C-AA56-946C69A1CF6F}" srcId="{D1DDF757-887E-4337-8125-3348FEB9AE78}" destId="{947BA43E-E36A-4398-8ACD-BE9D3654EC2F}" srcOrd="1" destOrd="0" parTransId="{5B06D89E-A949-47A6-BC50-7C9B209E2BDC}" sibTransId="{E6531F7D-38E3-4820-82CE-76208F45AADE}"/>
    <dgm:cxn modelId="{181D1258-7E4F-495C-B9B5-B1F0394E92D5}" srcId="{947BA43E-E36A-4398-8ACD-BE9D3654EC2F}" destId="{80BAB543-6D9C-4A33-85FA-01DC2E6FE2CD}" srcOrd="0" destOrd="0" parTransId="{2E162496-3809-4357-AD93-14D9FF84E5D5}" sibTransId="{2C2481E6-2975-49D5-B524-D9A466A8AEE9}"/>
    <dgm:cxn modelId="{E8292E78-08D5-46BC-8B81-03F45928CE1A}" type="presOf" srcId="{1ED1787D-1ED4-4280-AE9F-7DE60DE452D4}" destId="{E4687B3B-78FA-4552-BA17-C5F43741397C}" srcOrd="0" destOrd="0" presId="urn:microsoft.com/office/officeart/2017/3/layout/HorizontalPathTimeline"/>
    <dgm:cxn modelId="{EF888492-72CE-428F-AEF3-D417A3044AAB}" srcId="{8FC6A08C-DA2F-40F4-AE3D-96DE66D92AEE}" destId="{738EBFD1-324C-4016-BAF0-2ED0262D6069}" srcOrd="0" destOrd="0" parTransId="{F4899E76-EB3D-4675-99D4-C2FC5FA403C5}" sibTransId="{03061A5C-CC91-46BB-80D6-15367DD36068}"/>
    <dgm:cxn modelId="{36C0459A-2750-4715-BD2D-D8C1B88C0D3D}" srcId="{D1DDF757-887E-4337-8125-3348FEB9AE78}" destId="{C153CD6D-E708-429A-BBF6-C125F7D451A3}" srcOrd="7" destOrd="0" parTransId="{D85BA7AC-4786-46A0-B448-BF0F790CFC37}" sibTransId="{3932EF74-05D1-4DD7-B935-6A83240938E9}"/>
    <dgm:cxn modelId="{D168659E-2E4A-4620-A05F-BA8BC051EC5B}" srcId="{0EE9D76E-B95D-420B-A40D-49F1EEC686F9}" destId="{49187C7C-3626-4A21-A868-2DB42CCC96D6}" srcOrd="0" destOrd="0" parTransId="{85B3E183-D47F-40E7-8FED-4DA900262D95}" sibTransId="{9E1CD189-1C9A-4C1C-9030-5E82D9010972}"/>
    <dgm:cxn modelId="{FC525AA4-7BE4-4B6D-BD5E-145489C3E9C6}" type="presOf" srcId="{947BA43E-E36A-4398-8ACD-BE9D3654EC2F}" destId="{10601CA0-746B-4A09-882D-A82CF3F7A477}" srcOrd="0" destOrd="0" presId="urn:microsoft.com/office/officeart/2017/3/layout/HorizontalPathTimeline"/>
    <dgm:cxn modelId="{A6948EAB-AF1F-4576-84C9-C2B2C63C2707}" srcId="{34E9584B-E694-4048-B286-3519003467BC}" destId="{4D544136-5748-4366-A6AA-877297B85BCD}" srcOrd="0" destOrd="0" parTransId="{A5CF0882-3A67-430C-9062-C4B753930D23}" sibTransId="{F2B546F5-9255-423D-A97F-B4ADDBBDF832}"/>
    <dgm:cxn modelId="{5B58C6B0-56C4-4BA8-831C-EE69890A1569}" srcId="{D1DDF757-887E-4337-8125-3348FEB9AE78}" destId="{34E9584B-E694-4048-B286-3519003467BC}" srcOrd="6" destOrd="0" parTransId="{63EA6AE1-D889-4581-8A93-D9F516AB67AB}" sibTransId="{6381DDCB-9BCC-4403-A6FA-00D7D1714563}"/>
    <dgm:cxn modelId="{49C2E6B7-7BF2-4260-973D-3EE75637BF84}" srcId="{C153CD6D-E708-429A-BBF6-C125F7D451A3}" destId="{C8207FD7-2C46-4202-A8BF-E98DE1CAD98B}" srcOrd="0" destOrd="0" parTransId="{665704E4-86ED-46ED-BB45-9AF6CB3140A0}" sibTransId="{1A275F5D-F136-4397-A64D-0162600B7C51}"/>
    <dgm:cxn modelId="{B452F3BE-2BDD-422A-97CD-EC9437667DB9}" type="presOf" srcId="{80BAB543-6D9C-4A33-85FA-01DC2E6FE2CD}" destId="{DA8083A1-957B-4E4D-97B1-7565669E5275}" srcOrd="0" destOrd="0" presId="urn:microsoft.com/office/officeart/2017/3/layout/HorizontalPathTimeline"/>
    <dgm:cxn modelId="{BEB560C0-BC91-4DF6-887C-B85CCCA7DA57}" type="presOf" srcId="{738EBFD1-324C-4016-BAF0-2ED0262D6069}" destId="{2D551817-C990-44CD-B252-7D69E4AED04F}" srcOrd="0" destOrd="0" presId="urn:microsoft.com/office/officeart/2017/3/layout/HorizontalPathTimeline"/>
    <dgm:cxn modelId="{E76359C0-6751-43C6-89B9-47BA903175BA}" type="presOf" srcId="{B28BC021-44EA-419E-AB01-75DD571D0523}" destId="{289E3028-ACD4-4573-93D3-DBD448B50BF2}" srcOrd="0" destOrd="0" presId="urn:microsoft.com/office/officeart/2017/3/layout/HorizontalPathTimeline"/>
    <dgm:cxn modelId="{E20A07C7-FB23-4156-8C78-F8B060FECE65}" type="presOf" srcId="{2B8CB58C-509D-49A8-A314-48FFB31DA51C}" destId="{11E2476D-7453-485F-A851-4008B330034E}" srcOrd="0" destOrd="0" presId="urn:microsoft.com/office/officeart/2017/3/layout/HorizontalPathTimeline"/>
    <dgm:cxn modelId="{08C5F8C7-04C9-46F4-8D4C-EFC2DCD60A99}" type="presOf" srcId="{D1DDF757-887E-4337-8125-3348FEB9AE78}" destId="{83C5DE7E-64C0-449D-B363-DF0883B5657C}" srcOrd="0" destOrd="0" presId="urn:microsoft.com/office/officeart/2017/3/layout/HorizontalPathTimeline"/>
    <dgm:cxn modelId="{2FEA80C9-2538-4034-BB01-886B8F857ADC}" type="presOf" srcId="{73AED34B-9A70-476E-96A4-60E9B0489088}" destId="{8601787D-D5D4-4EBA-A929-853045570047}" srcOrd="0" destOrd="0" presId="urn:microsoft.com/office/officeart/2017/3/layout/HorizontalPathTimeline"/>
    <dgm:cxn modelId="{33B43CCA-D193-4435-A265-BC847E8E1C1B}" type="presOf" srcId="{49187C7C-3626-4A21-A868-2DB42CCC96D6}" destId="{3687E8F9-824E-4C70-9717-CCC20E817CCC}" srcOrd="0" destOrd="0" presId="urn:microsoft.com/office/officeart/2017/3/layout/HorizontalPathTimeline"/>
    <dgm:cxn modelId="{E8F801CC-E0AB-4935-BBEA-9269DF7DFC83}" type="presOf" srcId="{B2E3722F-B9A0-4528-B468-EBBAD9B699AB}" destId="{938E3D6B-B004-4B2E-BF99-492C55BC2547}" srcOrd="0" destOrd="0" presId="urn:microsoft.com/office/officeart/2017/3/layout/HorizontalPathTimeline"/>
    <dgm:cxn modelId="{CE9108CE-9105-4303-BB22-77ADF9657F37}" type="presOf" srcId="{4D544136-5748-4366-A6AA-877297B85BCD}" destId="{0D3DA279-A1D9-486D-B356-08C26C0E14B5}" srcOrd="0" destOrd="0" presId="urn:microsoft.com/office/officeart/2017/3/layout/HorizontalPathTimeline"/>
    <dgm:cxn modelId="{1F66C8D1-C01A-4A8F-B4C6-2F13063356E4}" srcId="{0A527381-2A3D-4A1B-9B5D-301DF87FA93E}" destId="{2B8CB58C-509D-49A8-A314-48FFB31DA51C}" srcOrd="0" destOrd="0" parTransId="{C8009D74-36F4-4C42-BCA1-9D34BAC58DA5}" sibTransId="{FBA9DEF9-C274-47A8-B5E2-576A14BCFD20}"/>
    <dgm:cxn modelId="{64163AD2-4F97-4527-BEB9-20ACF1954C3A}" srcId="{B28BC021-44EA-419E-AB01-75DD571D0523}" destId="{1ED1787D-1ED4-4280-AE9F-7DE60DE452D4}" srcOrd="0" destOrd="0" parTransId="{513D8870-C355-4B2B-A084-07DBB87CB348}" sibTransId="{C1B0975B-338D-47F8-B858-198570670528}"/>
    <dgm:cxn modelId="{50CE3BDA-BB8A-4383-8D6A-97044D2576BF}" srcId="{D1DDF757-887E-4337-8125-3348FEB9AE78}" destId="{0A527381-2A3D-4A1B-9B5D-301DF87FA93E}" srcOrd="3" destOrd="0" parTransId="{2F60D07C-8D1B-40A3-BD94-A2BA454C1D40}" sibTransId="{42501D2D-A8B4-4D5C-8A88-65F4C5A11032}"/>
    <dgm:cxn modelId="{AD3C39E2-B52E-416A-95AE-D3FB5C27ED26}" srcId="{D1DDF757-887E-4337-8125-3348FEB9AE78}" destId="{B2E3722F-B9A0-4528-B468-EBBAD9B699AB}" srcOrd="2" destOrd="0" parTransId="{EF1030AA-C379-423C-B1E5-8124E56FFF96}" sibTransId="{B7378DD1-EB35-4D8F-B935-50E554EFDB38}"/>
    <dgm:cxn modelId="{586E6EED-A8B2-4050-970E-BB2C4366DEA1}" type="presOf" srcId="{C8207FD7-2C46-4202-A8BF-E98DE1CAD98B}" destId="{D4123BC5-F784-41AE-895A-83AF2CB3A410}" srcOrd="0" destOrd="0" presId="urn:microsoft.com/office/officeart/2017/3/layout/HorizontalPathTimeline"/>
    <dgm:cxn modelId="{304E99ED-235A-4EAB-A3E3-D9731BCC15FC}" srcId="{D1DDF757-887E-4337-8125-3348FEB9AE78}" destId="{0EE9D76E-B95D-420B-A40D-49F1EEC686F9}" srcOrd="5" destOrd="0" parTransId="{B106323F-73DB-433C-8A35-5377EE302A09}" sibTransId="{4D42023C-234D-4992-AAC4-5A9999F2303D}"/>
    <dgm:cxn modelId="{2014DDED-7152-4878-B383-DB6445DC2436}" srcId="{B2E3722F-B9A0-4528-B468-EBBAD9B699AB}" destId="{73AED34B-9A70-476E-96A4-60E9B0489088}" srcOrd="0" destOrd="0" parTransId="{3B07813F-879A-4470-AB04-83EC492D5707}" sibTransId="{3FABEF0D-938D-4FD5-99C3-76D1F3740290}"/>
    <dgm:cxn modelId="{34D101F5-02AD-4CE1-A225-FF5EB57790CF}" type="presOf" srcId="{C153CD6D-E708-429A-BBF6-C125F7D451A3}" destId="{621E1A3D-101E-48A3-BFEE-0376C07C110D}" srcOrd="0" destOrd="0" presId="urn:microsoft.com/office/officeart/2017/3/layout/HorizontalPathTimeline"/>
    <dgm:cxn modelId="{86861C23-A3E3-494F-8935-54EBB96D5EAF}" type="presParOf" srcId="{83C5DE7E-64C0-449D-B363-DF0883B5657C}" destId="{DB127BD6-A9EE-42A3-8E80-1675FFCC933B}" srcOrd="0" destOrd="0" presId="urn:microsoft.com/office/officeart/2017/3/layout/HorizontalPathTimeline"/>
    <dgm:cxn modelId="{0F31C0DC-4F95-4C39-A1A3-DCE29CDEEA47}" type="presParOf" srcId="{83C5DE7E-64C0-449D-B363-DF0883B5657C}" destId="{4F839ACF-A79B-48C6-917F-05A06FCCB255}" srcOrd="1" destOrd="0" presId="urn:microsoft.com/office/officeart/2017/3/layout/HorizontalPathTimeline"/>
    <dgm:cxn modelId="{F0317B5B-BA0D-4828-A190-57ABC07ECE67}" type="presParOf" srcId="{4F839ACF-A79B-48C6-917F-05A06FCCB255}" destId="{1A84C8E5-630E-4141-B357-9459CA90B972}" srcOrd="0" destOrd="0" presId="urn:microsoft.com/office/officeart/2017/3/layout/HorizontalPathTimeline"/>
    <dgm:cxn modelId="{96940000-3703-4D96-B98A-5AF5C23B1CD1}" type="presParOf" srcId="{1A84C8E5-630E-4141-B357-9459CA90B972}" destId="{289E3028-ACD4-4573-93D3-DBD448B50BF2}" srcOrd="0" destOrd="0" presId="urn:microsoft.com/office/officeart/2017/3/layout/HorizontalPathTimeline"/>
    <dgm:cxn modelId="{849D6110-0C70-407E-BBD9-3EB18784D601}" type="presParOf" srcId="{1A84C8E5-630E-4141-B357-9459CA90B972}" destId="{8C12AE21-3882-4C1A-98FA-82F9B9E0A481}" srcOrd="1" destOrd="0" presId="urn:microsoft.com/office/officeart/2017/3/layout/HorizontalPathTimeline"/>
    <dgm:cxn modelId="{8858A7D9-1A36-4445-9237-D0B3220D0619}" type="presParOf" srcId="{8C12AE21-3882-4C1A-98FA-82F9B9E0A481}" destId="{E4687B3B-78FA-4552-BA17-C5F43741397C}" srcOrd="0" destOrd="0" presId="urn:microsoft.com/office/officeart/2017/3/layout/HorizontalPathTimeline"/>
    <dgm:cxn modelId="{89435183-3686-47E8-80A8-4917F8C93B77}" type="presParOf" srcId="{8C12AE21-3882-4C1A-98FA-82F9B9E0A481}" destId="{0728D97E-B147-4973-A1C6-4F070B01594A}" srcOrd="1" destOrd="0" presId="urn:microsoft.com/office/officeart/2017/3/layout/HorizontalPathTimeline"/>
    <dgm:cxn modelId="{A841277D-F177-4558-B856-E9B5F913EB53}" type="presParOf" srcId="{1A84C8E5-630E-4141-B357-9459CA90B972}" destId="{48A13B84-F429-472A-BD09-9C870A52F4C6}" srcOrd="2" destOrd="0" presId="urn:microsoft.com/office/officeart/2017/3/layout/HorizontalPathTimeline"/>
    <dgm:cxn modelId="{4DB6DCC1-30D9-4745-903D-DF75CF85F418}" type="presParOf" srcId="{1A84C8E5-630E-4141-B357-9459CA90B972}" destId="{D1D00C77-0920-4C58-9A1A-BB252AB78F32}" srcOrd="3" destOrd="0" presId="urn:microsoft.com/office/officeart/2017/3/layout/HorizontalPathTimeline"/>
    <dgm:cxn modelId="{1F7107DD-B814-4661-846C-4395118B3210}" type="presParOf" srcId="{1A84C8E5-630E-4141-B357-9459CA90B972}" destId="{2CF8E83D-0B1B-4860-B4F3-D38538D16FF6}" srcOrd="4" destOrd="0" presId="urn:microsoft.com/office/officeart/2017/3/layout/HorizontalPathTimeline"/>
    <dgm:cxn modelId="{57D482A4-AE0D-41DE-A2FC-ECEB73FBD610}" type="presParOf" srcId="{4F839ACF-A79B-48C6-917F-05A06FCCB255}" destId="{16955083-95A1-4D78-9E56-E35474968684}" srcOrd="1" destOrd="0" presId="urn:microsoft.com/office/officeart/2017/3/layout/HorizontalPathTimeline"/>
    <dgm:cxn modelId="{DAA6778F-B904-4293-9772-DF4D426D42C9}" type="presParOf" srcId="{4F839ACF-A79B-48C6-917F-05A06FCCB255}" destId="{D4C832A7-9F5E-4DCC-814D-CF63FB52FAB9}" srcOrd="2" destOrd="0" presId="urn:microsoft.com/office/officeart/2017/3/layout/HorizontalPathTimeline"/>
    <dgm:cxn modelId="{E9EBEECB-40BE-4484-AC19-424027C8EA97}" type="presParOf" srcId="{D4C832A7-9F5E-4DCC-814D-CF63FB52FAB9}" destId="{10601CA0-746B-4A09-882D-A82CF3F7A477}" srcOrd="0" destOrd="0" presId="urn:microsoft.com/office/officeart/2017/3/layout/HorizontalPathTimeline"/>
    <dgm:cxn modelId="{40A6A46C-FBD7-4279-AB15-969F932997B8}" type="presParOf" srcId="{D4C832A7-9F5E-4DCC-814D-CF63FB52FAB9}" destId="{E1B1C15A-3BD4-4990-98E2-D9E8FDC6BC74}" srcOrd="1" destOrd="0" presId="urn:microsoft.com/office/officeart/2017/3/layout/HorizontalPathTimeline"/>
    <dgm:cxn modelId="{2C67DDF4-6E1A-4F62-8FD2-86D9EC346636}" type="presParOf" srcId="{E1B1C15A-3BD4-4990-98E2-D9E8FDC6BC74}" destId="{DA8083A1-957B-4E4D-97B1-7565669E5275}" srcOrd="0" destOrd="0" presId="urn:microsoft.com/office/officeart/2017/3/layout/HorizontalPathTimeline"/>
    <dgm:cxn modelId="{02A38BD8-5800-4C41-A3FE-D24101FA80E9}" type="presParOf" srcId="{E1B1C15A-3BD4-4990-98E2-D9E8FDC6BC74}" destId="{ADFCEDE4-8E95-4F96-98E5-577C37BA0242}" srcOrd="1" destOrd="0" presId="urn:microsoft.com/office/officeart/2017/3/layout/HorizontalPathTimeline"/>
    <dgm:cxn modelId="{D08D700B-166A-466C-BF3D-41033870F30C}" type="presParOf" srcId="{D4C832A7-9F5E-4DCC-814D-CF63FB52FAB9}" destId="{2CCCB3A7-AE94-48BF-8E8D-0EE5E2BF3199}" srcOrd="2" destOrd="0" presId="urn:microsoft.com/office/officeart/2017/3/layout/HorizontalPathTimeline"/>
    <dgm:cxn modelId="{246168B3-5DC0-46BD-9710-E983E0C51865}" type="presParOf" srcId="{D4C832A7-9F5E-4DCC-814D-CF63FB52FAB9}" destId="{C2AEB63D-D4B3-4C1B-B490-6243CABD0AC3}" srcOrd="3" destOrd="0" presId="urn:microsoft.com/office/officeart/2017/3/layout/HorizontalPathTimeline"/>
    <dgm:cxn modelId="{8C886486-DF35-4679-A21D-CF915EDB7E20}" type="presParOf" srcId="{D4C832A7-9F5E-4DCC-814D-CF63FB52FAB9}" destId="{38F0583C-D8AD-4F34-8FEB-B70AB9E7785D}" srcOrd="4" destOrd="0" presId="urn:microsoft.com/office/officeart/2017/3/layout/HorizontalPathTimeline"/>
    <dgm:cxn modelId="{BB9A4751-E7A5-4AD4-9BC9-9ECA749B94B7}" type="presParOf" srcId="{4F839ACF-A79B-48C6-917F-05A06FCCB255}" destId="{DCF29094-C0F6-4B34-AC9A-3BCBEF199E18}" srcOrd="3" destOrd="0" presId="urn:microsoft.com/office/officeart/2017/3/layout/HorizontalPathTimeline"/>
    <dgm:cxn modelId="{5B72482D-3AE9-4E87-AA4F-BDB527168CEF}" type="presParOf" srcId="{4F839ACF-A79B-48C6-917F-05A06FCCB255}" destId="{5F55BA16-3D1C-4EB9-A022-51A46BB08F38}" srcOrd="4" destOrd="0" presId="urn:microsoft.com/office/officeart/2017/3/layout/HorizontalPathTimeline"/>
    <dgm:cxn modelId="{AF6088A4-9607-414A-8232-1588AF45BB84}" type="presParOf" srcId="{5F55BA16-3D1C-4EB9-A022-51A46BB08F38}" destId="{938E3D6B-B004-4B2E-BF99-492C55BC2547}" srcOrd="0" destOrd="0" presId="urn:microsoft.com/office/officeart/2017/3/layout/HorizontalPathTimeline"/>
    <dgm:cxn modelId="{02AD5B73-7F3D-40D7-B9CB-02E1C9F2FA58}" type="presParOf" srcId="{5F55BA16-3D1C-4EB9-A022-51A46BB08F38}" destId="{9AF8DFEA-3745-4A0E-B81C-FB74D088A764}" srcOrd="1" destOrd="0" presId="urn:microsoft.com/office/officeart/2017/3/layout/HorizontalPathTimeline"/>
    <dgm:cxn modelId="{8B7731C5-D241-48EE-ACDB-70523C39C426}" type="presParOf" srcId="{9AF8DFEA-3745-4A0E-B81C-FB74D088A764}" destId="{8601787D-D5D4-4EBA-A929-853045570047}" srcOrd="0" destOrd="0" presId="urn:microsoft.com/office/officeart/2017/3/layout/HorizontalPathTimeline"/>
    <dgm:cxn modelId="{79D7E77B-03E8-4EDA-BEA8-0C9ADB45BA34}" type="presParOf" srcId="{9AF8DFEA-3745-4A0E-B81C-FB74D088A764}" destId="{C9D6ECCE-E34A-4C65-900A-169E1ADCE95A}" srcOrd="1" destOrd="0" presId="urn:microsoft.com/office/officeart/2017/3/layout/HorizontalPathTimeline"/>
    <dgm:cxn modelId="{01093B98-DD55-4692-804D-ABF5627E65A0}" type="presParOf" srcId="{5F55BA16-3D1C-4EB9-A022-51A46BB08F38}" destId="{A9CA7BB0-F287-450B-AC1C-3E62C4D0B815}" srcOrd="2" destOrd="0" presId="urn:microsoft.com/office/officeart/2017/3/layout/HorizontalPathTimeline"/>
    <dgm:cxn modelId="{95B15AF7-DD82-400B-9A36-166189B945F3}" type="presParOf" srcId="{5F55BA16-3D1C-4EB9-A022-51A46BB08F38}" destId="{2556F55C-D5A5-4558-A5A4-0439334B4AFD}" srcOrd="3" destOrd="0" presId="urn:microsoft.com/office/officeart/2017/3/layout/HorizontalPathTimeline"/>
    <dgm:cxn modelId="{74B6F648-AE91-49D5-92CD-7820D442134D}" type="presParOf" srcId="{5F55BA16-3D1C-4EB9-A022-51A46BB08F38}" destId="{C9645A65-C06F-45E2-ACA5-B97ACF197437}" srcOrd="4" destOrd="0" presId="urn:microsoft.com/office/officeart/2017/3/layout/HorizontalPathTimeline"/>
    <dgm:cxn modelId="{5FBABD35-6485-47C6-9BFB-73F41FC517F8}" type="presParOf" srcId="{4F839ACF-A79B-48C6-917F-05A06FCCB255}" destId="{72EA7B3B-A93F-4DD3-BB4F-57026A1E81A8}" srcOrd="5" destOrd="0" presId="urn:microsoft.com/office/officeart/2017/3/layout/HorizontalPathTimeline"/>
    <dgm:cxn modelId="{40D878F1-9606-405A-B2D1-EB1DCEBFA4F2}" type="presParOf" srcId="{4F839ACF-A79B-48C6-917F-05A06FCCB255}" destId="{F7435F1A-04E2-4849-8C4C-A3359F2C876B}" srcOrd="6" destOrd="0" presId="urn:microsoft.com/office/officeart/2017/3/layout/HorizontalPathTimeline"/>
    <dgm:cxn modelId="{E4164675-BBF3-4CE5-BF5B-C4C9C1F611F0}" type="presParOf" srcId="{F7435F1A-04E2-4849-8C4C-A3359F2C876B}" destId="{7687C4DE-D5AB-41A9-BE9A-BE87F417676E}" srcOrd="0" destOrd="0" presId="urn:microsoft.com/office/officeart/2017/3/layout/HorizontalPathTimeline"/>
    <dgm:cxn modelId="{56631B9E-5F6D-4059-856F-4068DE36A2E6}" type="presParOf" srcId="{F7435F1A-04E2-4849-8C4C-A3359F2C876B}" destId="{9050F476-8E51-4069-8B46-8C822D2D955D}" srcOrd="1" destOrd="0" presId="urn:microsoft.com/office/officeart/2017/3/layout/HorizontalPathTimeline"/>
    <dgm:cxn modelId="{8711AC1C-0B4A-4240-A6CE-E9B1E2A5C911}" type="presParOf" srcId="{9050F476-8E51-4069-8B46-8C822D2D955D}" destId="{11E2476D-7453-485F-A851-4008B330034E}" srcOrd="0" destOrd="0" presId="urn:microsoft.com/office/officeart/2017/3/layout/HorizontalPathTimeline"/>
    <dgm:cxn modelId="{AD3E03B6-3AB8-48E8-A110-5F2A1FEC0D5D}" type="presParOf" srcId="{9050F476-8E51-4069-8B46-8C822D2D955D}" destId="{A0289C9C-EFB8-4C57-A0E2-0376819605BF}" srcOrd="1" destOrd="0" presId="urn:microsoft.com/office/officeart/2017/3/layout/HorizontalPathTimeline"/>
    <dgm:cxn modelId="{E55C07B2-53E3-40E5-BC1B-4B7038A488F0}" type="presParOf" srcId="{F7435F1A-04E2-4849-8C4C-A3359F2C876B}" destId="{574215CF-EE34-461B-823D-FBA54308665E}" srcOrd="2" destOrd="0" presId="urn:microsoft.com/office/officeart/2017/3/layout/HorizontalPathTimeline"/>
    <dgm:cxn modelId="{F1F39422-F281-4EA3-BCFF-EFD4B1F6979A}" type="presParOf" srcId="{F7435F1A-04E2-4849-8C4C-A3359F2C876B}" destId="{58BF8EBE-7B56-40F9-B2AA-C60678D237E1}" srcOrd="3" destOrd="0" presId="urn:microsoft.com/office/officeart/2017/3/layout/HorizontalPathTimeline"/>
    <dgm:cxn modelId="{EFD02CCC-6DE6-406D-AF8B-7C8E7C549E46}" type="presParOf" srcId="{F7435F1A-04E2-4849-8C4C-A3359F2C876B}" destId="{4AA2F17B-5858-481B-B390-4F1BDE5A5F50}" srcOrd="4" destOrd="0" presId="urn:microsoft.com/office/officeart/2017/3/layout/HorizontalPathTimeline"/>
    <dgm:cxn modelId="{A19447ED-3528-4E01-8466-936DA2CBC39B}" type="presParOf" srcId="{4F839ACF-A79B-48C6-917F-05A06FCCB255}" destId="{D19A1B75-B4EF-4508-9D04-7364B9E1CAC6}" srcOrd="7" destOrd="0" presId="urn:microsoft.com/office/officeart/2017/3/layout/HorizontalPathTimeline"/>
    <dgm:cxn modelId="{03F48786-6E86-4612-B93E-BD0CB4052256}" type="presParOf" srcId="{4F839ACF-A79B-48C6-917F-05A06FCCB255}" destId="{07853566-F7C4-44DF-82C2-A8FB61026B9F}" srcOrd="8" destOrd="0" presId="urn:microsoft.com/office/officeart/2017/3/layout/HorizontalPathTimeline"/>
    <dgm:cxn modelId="{65AF5228-A071-43F3-AA32-028109B22D80}" type="presParOf" srcId="{07853566-F7C4-44DF-82C2-A8FB61026B9F}" destId="{FE6C9100-4778-4D32-AB9F-247AC2E9B2AE}" srcOrd="0" destOrd="0" presId="urn:microsoft.com/office/officeart/2017/3/layout/HorizontalPathTimeline"/>
    <dgm:cxn modelId="{6249DF00-3409-447B-9E3B-5445F83C16A7}" type="presParOf" srcId="{07853566-F7C4-44DF-82C2-A8FB61026B9F}" destId="{E6968EFC-6C0E-4399-BE8E-3EE86E6C00CC}" srcOrd="1" destOrd="0" presId="urn:microsoft.com/office/officeart/2017/3/layout/HorizontalPathTimeline"/>
    <dgm:cxn modelId="{367EBAA1-C5D2-433A-BC06-CE64CC328D36}" type="presParOf" srcId="{E6968EFC-6C0E-4399-BE8E-3EE86E6C00CC}" destId="{2D551817-C990-44CD-B252-7D69E4AED04F}" srcOrd="0" destOrd="0" presId="urn:microsoft.com/office/officeart/2017/3/layout/HorizontalPathTimeline"/>
    <dgm:cxn modelId="{8C64C0B8-C088-48D6-8A08-D2123F3CD4F4}" type="presParOf" srcId="{E6968EFC-6C0E-4399-BE8E-3EE86E6C00CC}" destId="{CB301156-F9F8-481B-A183-7E86BBB4076E}" srcOrd="1" destOrd="0" presId="urn:microsoft.com/office/officeart/2017/3/layout/HorizontalPathTimeline"/>
    <dgm:cxn modelId="{64EB3D55-72C3-4609-A9D4-C5FB8DB19BEE}" type="presParOf" srcId="{07853566-F7C4-44DF-82C2-A8FB61026B9F}" destId="{377F72CD-9F5F-4FE1-8D15-BE792A15194C}" srcOrd="2" destOrd="0" presId="urn:microsoft.com/office/officeart/2017/3/layout/HorizontalPathTimeline"/>
    <dgm:cxn modelId="{EF1F8921-85E2-47CF-98AB-EEFC9FD30A37}" type="presParOf" srcId="{07853566-F7C4-44DF-82C2-A8FB61026B9F}" destId="{8BF243F9-871E-44D3-B94F-B25BDCF32228}" srcOrd="3" destOrd="0" presId="urn:microsoft.com/office/officeart/2017/3/layout/HorizontalPathTimeline"/>
    <dgm:cxn modelId="{A5F7E2EC-59F6-4D61-9EE2-2A2BE0CEA537}" type="presParOf" srcId="{07853566-F7C4-44DF-82C2-A8FB61026B9F}" destId="{66607E0E-D3BE-4EF5-903A-AACE0D78B542}" srcOrd="4" destOrd="0" presId="urn:microsoft.com/office/officeart/2017/3/layout/HorizontalPathTimeline"/>
    <dgm:cxn modelId="{052EF73C-82B7-47D0-8E6B-013CF4EFD3EB}" type="presParOf" srcId="{4F839ACF-A79B-48C6-917F-05A06FCCB255}" destId="{C8EAC22E-58F1-46BF-9DB4-4798CE974EDA}" srcOrd="9" destOrd="0" presId="urn:microsoft.com/office/officeart/2017/3/layout/HorizontalPathTimeline"/>
    <dgm:cxn modelId="{79471BA6-D36B-486F-80B8-B70DADE24EC0}" type="presParOf" srcId="{4F839ACF-A79B-48C6-917F-05A06FCCB255}" destId="{E9678B2D-7A23-428F-9D4B-8F605849A88A}" srcOrd="10" destOrd="0" presId="urn:microsoft.com/office/officeart/2017/3/layout/HorizontalPathTimeline"/>
    <dgm:cxn modelId="{EBC41474-E7C1-406B-83AB-E3F1475041C3}" type="presParOf" srcId="{E9678B2D-7A23-428F-9D4B-8F605849A88A}" destId="{C66D40DF-CC80-46B6-B770-0201DD3DA0BC}" srcOrd="0" destOrd="0" presId="urn:microsoft.com/office/officeart/2017/3/layout/HorizontalPathTimeline"/>
    <dgm:cxn modelId="{AAD9FDFA-CC32-4421-8359-FFBB62C3CA95}" type="presParOf" srcId="{E9678B2D-7A23-428F-9D4B-8F605849A88A}" destId="{4FF577C0-B8F0-46E5-BD12-C8C5BF4AE1C5}" srcOrd="1" destOrd="0" presId="urn:microsoft.com/office/officeart/2017/3/layout/HorizontalPathTimeline"/>
    <dgm:cxn modelId="{407767AD-F928-4EC2-AD18-CADAAA691C3C}" type="presParOf" srcId="{4FF577C0-B8F0-46E5-BD12-C8C5BF4AE1C5}" destId="{3687E8F9-824E-4C70-9717-CCC20E817CCC}" srcOrd="0" destOrd="0" presId="urn:microsoft.com/office/officeart/2017/3/layout/HorizontalPathTimeline"/>
    <dgm:cxn modelId="{32366535-F515-48F6-BF1D-7974AD7B2D4E}" type="presParOf" srcId="{4FF577C0-B8F0-46E5-BD12-C8C5BF4AE1C5}" destId="{DCC2B49D-6077-4D12-BAF6-B65115EE1AC9}" srcOrd="1" destOrd="0" presId="urn:microsoft.com/office/officeart/2017/3/layout/HorizontalPathTimeline"/>
    <dgm:cxn modelId="{B3EF3ACB-1712-4D30-BDE3-FBA50D6029E3}" type="presParOf" srcId="{E9678B2D-7A23-428F-9D4B-8F605849A88A}" destId="{2C52D110-33C5-4CBD-9FD8-B6C57703D4B3}" srcOrd="2" destOrd="0" presId="urn:microsoft.com/office/officeart/2017/3/layout/HorizontalPathTimeline"/>
    <dgm:cxn modelId="{D2A33E77-C09D-4018-B8CC-322E4389876E}" type="presParOf" srcId="{E9678B2D-7A23-428F-9D4B-8F605849A88A}" destId="{F45CEB4F-C848-43E8-BCAB-22511D93BB8C}" srcOrd="3" destOrd="0" presId="urn:microsoft.com/office/officeart/2017/3/layout/HorizontalPathTimeline"/>
    <dgm:cxn modelId="{9D78A6FF-8A94-485D-9302-958818AF4E4D}" type="presParOf" srcId="{E9678B2D-7A23-428F-9D4B-8F605849A88A}" destId="{B62413F5-3236-4BF9-A71D-870FC1D040BA}" srcOrd="4" destOrd="0" presId="urn:microsoft.com/office/officeart/2017/3/layout/HorizontalPathTimeline"/>
    <dgm:cxn modelId="{6C51CCAE-808C-4096-9DAB-1643E912C34D}" type="presParOf" srcId="{4F839ACF-A79B-48C6-917F-05A06FCCB255}" destId="{B5896046-46FD-41CD-A843-7A7FAE6446A4}" srcOrd="11" destOrd="0" presId="urn:microsoft.com/office/officeart/2017/3/layout/HorizontalPathTimeline"/>
    <dgm:cxn modelId="{26FD5D3A-CD8A-489C-A26B-91CB626A0098}" type="presParOf" srcId="{4F839ACF-A79B-48C6-917F-05A06FCCB255}" destId="{33AE0421-5CEE-4CE2-980D-FD140813EFA1}" srcOrd="12" destOrd="0" presId="urn:microsoft.com/office/officeart/2017/3/layout/HorizontalPathTimeline"/>
    <dgm:cxn modelId="{19A1EF6E-FDDA-416B-971E-C33B7A304382}" type="presParOf" srcId="{33AE0421-5CEE-4CE2-980D-FD140813EFA1}" destId="{FA52BB47-02A4-419B-AD30-FCAB56407AA5}" srcOrd="0" destOrd="0" presId="urn:microsoft.com/office/officeart/2017/3/layout/HorizontalPathTimeline"/>
    <dgm:cxn modelId="{A92DCA77-BF5D-45D8-8CBE-9230C1D1FC7C}" type="presParOf" srcId="{33AE0421-5CEE-4CE2-980D-FD140813EFA1}" destId="{0124D840-E417-46BE-983F-51A5F7F41D47}" srcOrd="1" destOrd="0" presId="urn:microsoft.com/office/officeart/2017/3/layout/HorizontalPathTimeline"/>
    <dgm:cxn modelId="{E0294F20-D91C-4F9F-85C2-9001DABABCA7}" type="presParOf" srcId="{0124D840-E417-46BE-983F-51A5F7F41D47}" destId="{0D3DA279-A1D9-486D-B356-08C26C0E14B5}" srcOrd="0" destOrd="0" presId="urn:microsoft.com/office/officeart/2017/3/layout/HorizontalPathTimeline"/>
    <dgm:cxn modelId="{28CE5787-F976-45CB-97CB-45614124089B}" type="presParOf" srcId="{0124D840-E417-46BE-983F-51A5F7F41D47}" destId="{57E785B8-6858-4709-B96F-04CF0CC419CE}" srcOrd="1" destOrd="0" presId="urn:microsoft.com/office/officeart/2017/3/layout/HorizontalPathTimeline"/>
    <dgm:cxn modelId="{E2A7980D-2F11-426F-AC91-C800B2590DC8}" type="presParOf" srcId="{33AE0421-5CEE-4CE2-980D-FD140813EFA1}" destId="{DAEE0DB7-20DD-44A4-A6D6-16F85E82239A}" srcOrd="2" destOrd="0" presId="urn:microsoft.com/office/officeart/2017/3/layout/HorizontalPathTimeline"/>
    <dgm:cxn modelId="{DA6ECCEB-EA21-4D3C-BC2A-14DE7AF468F5}" type="presParOf" srcId="{33AE0421-5CEE-4CE2-980D-FD140813EFA1}" destId="{1616876F-E5F7-4A82-8A04-41A4F2257129}" srcOrd="3" destOrd="0" presId="urn:microsoft.com/office/officeart/2017/3/layout/HorizontalPathTimeline"/>
    <dgm:cxn modelId="{63D7C48D-59C3-4E09-8902-197883B71DA0}" type="presParOf" srcId="{33AE0421-5CEE-4CE2-980D-FD140813EFA1}" destId="{11691D9D-42E9-486B-9743-D740716DBCD9}" srcOrd="4" destOrd="0" presId="urn:microsoft.com/office/officeart/2017/3/layout/HorizontalPathTimeline"/>
    <dgm:cxn modelId="{03D984E8-A39D-4C2E-AC9C-C7CB94C9D36B}" type="presParOf" srcId="{4F839ACF-A79B-48C6-917F-05A06FCCB255}" destId="{354DC0C8-8A92-4024-90FD-B57A0C846879}" srcOrd="13" destOrd="0" presId="urn:microsoft.com/office/officeart/2017/3/layout/HorizontalPathTimeline"/>
    <dgm:cxn modelId="{3BC048AD-B677-4502-B11C-C6BD51CAC3BF}" type="presParOf" srcId="{4F839ACF-A79B-48C6-917F-05A06FCCB255}" destId="{9AB66121-12AA-4426-A94F-88CA3E5DADE1}" srcOrd="14" destOrd="0" presId="urn:microsoft.com/office/officeart/2017/3/layout/HorizontalPathTimeline"/>
    <dgm:cxn modelId="{B9E37984-7D75-46B1-8CF4-16E467BF87F0}" type="presParOf" srcId="{9AB66121-12AA-4426-A94F-88CA3E5DADE1}" destId="{621E1A3D-101E-48A3-BFEE-0376C07C110D}" srcOrd="0" destOrd="0" presId="urn:microsoft.com/office/officeart/2017/3/layout/HorizontalPathTimeline"/>
    <dgm:cxn modelId="{EC7EFBFC-F138-498F-8415-6E2C557DE2D6}" type="presParOf" srcId="{9AB66121-12AA-4426-A94F-88CA3E5DADE1}" destId="{65E0DF7B-1CBC-4204-A524-2F809AA3D51C}" srcOrd="1" destOrd="0" presId="urn:microsoft.com/office/officeart/2017/3/layout/HorizontalPathTimeline"/>
    <dgm:cxn modelId="{8F0C668C-F1DB-4B4D-B8F3-96F899FE664C}" type="presParOf" srcId="{65E0DF7B-1CBC-4204-A524-2F809AA3D51C}" destId="{D4123BC5-F784-41AE-895A-83AF2CB3A410}" srcOrd="0" destOrd="0" presId="urn:microsoft.com/office/officeart/2017/3/layout/HorizontalPathTimeline"/>
    <dgm:cxn modelId="{7FC9861E-0D3D-4577-AB1F-63C3EE1DB676}" type="presParOf" srcId="{65E0DF7B-1CBC-4204-A524-2F809AA3D51C}" destId="{D56820FE-2A3A-4F6A-865C-4A572AF8D529}" srcOrd="1" destOrd="0" presId="urn:microsoft.com/office/officeart/2017/3/layout/HorizontalPathTimeline"/>
    <dgm:cxn modelId="{2174D129-E126-4CA2-9E61-90E6EF2F25D9}" type="presParOf" srcId="{9AB66121-12AA-4426-A94F-88CA3E5DADE1}" destId="{26CCBA85-064E-4B1E-A116-540BA9F40CB8}" srcOrd="2" destOrd="0" presId="urn:microsoft.com/office/officeart/2017/3/layout/HorizontalPathTimeline"/>
    <dgm:cxn modelId="{09B6B7BE-5A63-42E3-A233-69F9D9987C73}" type="presParOf" srcId="{9AB66121-12AA-4426-A94F-88CA3E5DADE1}" destId="{6EE55A59-BD8F-4B3C-BD1F-8EFF1B291259}" srcOrd="3" destOrd="0" presId="urn:microsoft.com/office/officeart/2017/3/layout/HorizontalPathTimeline"/>
    <dgm:cxn modelId="{7E240AC8-A0A9-43C6-A9E2-468475CFB212}" type="presParOf" srcId="{9AB66121-12AA-4426-A94F-88CA3E5DADE1}" destId="{7BD07BB6-2099-458A-B347-3B677B876982}"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434908A-414D-40E7-8BC7-84E25936E67A}"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21AD6012-3EB1-4130-8DE0-7E1B88246364}">
      <dgm:prSet/>
      <dgm:spPr/>
      <dgm:t>
        <a:bodyPr/>
        <a:lstStyle/>
        <a:p>
          <a:r>
            <a:rPr lang="en-US"/>
            <a:t>Transforming Our Struggles Into Strength</a:t>
          </a:r>
        </a:p>
      </dgm:t>
    </dgm:pt>
    <dgm:pt modelId="{E255996E-5E9C-4BE2-973B-441C32647D13}" type="parTrans" cxnId="{34A16669-667D-4358-A4DF-1BE18F0AFE35}">
      <dgm:prSet/>
      <dgm:spPr/>
      <dgm:t>
        <a:bodyPr/>
        <a:lstStyle/>
        <a:p>
          <a:endParaRPr lang="en-US"/>
        </a:p>
      </dgm:t>
    </dgm:pt>
    <dgm:pt modelId="{B44BB01C-0B66-4D33-9BBD-E0E5291E5A26}" type="sibTrans" cxnId="{34A16669-667D-4358-A4DF-1BE18F0AFE35}">
      <dgm:prSet/>
      <dgm:spPr/>
      <dgm:t>
        <a:bodyPr/>
        <a:lstStyle/>
        <a:p>
          <a:endParaRPr lang="en-US"/>
        </a:p>
      </dgm:t>
    </dgm:pt>
    <dgm:pt modelId="{A1A2828F-AB1E-477D-B5D4-E9EA648B0F68}">
      <dgm:prSet/>
      <dgm:spPr/>
      <dgm:t>
        <a:bodyPr/>
        <a:lstStyle/>
        <a:p>
          <a:r>
            <a:rPr lang="en-US"/>
            <a:t>she is highly passionate about her life’s mission to nurture and raise the orphans.</a:t>
          </a:r>
        </a:p>
      </dgm:t>
    </dgm:pt>
    <dgm:pt modelId="{29F1318A-07C5-4798-BBF7-DAB40C7AFD5F}" type="parTrans" cxnId="{134A780A-5C30-498B-8815-CAA34585CD32}">
      <dgm:prSet/>
      <dgm:spPr/>
      <dgm:t>
        <a:bodyPr/>
        <a:lstStyle/>
        <a:p>
          <a:endParaRPr lang="en-US"/>
        </a:p>
      </dgm:t>
    </dgm:pt>
    <dgm:pt modelId="{F60DC0B5-A17B-42CE-8710-51F309773A16}" type="sibTrans" cxnId="{134A780A-5C30-498B-8815-CAA34585CD32}">
      <dgm:prSet/>
      <dgm:spPr/>
      <dgm:t>
        <a:bodyPr/>
        <a:lstStyle/>
        <a:p>
          <a:endParaRPr lang="en-US"/>
        </a:p>
      </dgm:t>
    </dgm:pt>
    <dgm:pt modelId="{C9822F1A-F074-4865-9259-314CBF0DB87E}">
      <dgm:prSet/>
      <dgm:spPr/>
      <dgm:t>
        <a:bodyPr/>
        <a:lstStyle/>
        <a:p>
          <a:r>
            <a:rPr lang="en-US"/>
            <a:t>she sings and speaks eloquently and touches everyone’s heart.</a:t>
          </a:r>
        </a:p>
      </dgm:t>
    </dgm:pt>
    <dgm:pt modelId="{D0546A6A-A01F-4DA9-90C2-5B68AE313658}" type="parTrans" cxnId="{5764C506-3E77-4CC0-B27A-DBF46F79C6D0}">
      <dgm:prSet/>
      <dgm:spPr/>
      <dgm:t>
        <a:bodyPr/>
        <a:lstStyle/>
        <a:p>
          <a:endParaRPr lang="en-US"/>
        </a:p>
      </dgm:t>
    </dgm:pt>
    <dgm:pt modelId="{6211F5CA-7447-4D0C-85AF-07B5A9506C75}" type="sibTrans" cxnId="{5764C506-3E77-4CC0-B27A-DBF46F79C6D0}">
      <dgm:prSet/>
      <dgm:spPr/>
      <dgm:t>
        <a:bodyPr/>
        <a:lstStyle/>
        <a:p>
          <a:endParaRPr lang="en-US"/>
        </a:p>
      </dgm:t>
    </dgm:pt>
    <dgm:pt modelId="{F69E0710-2A05-4B38-BC85-B7B07028B9C0}">
      <dgm:prSet/>
      <dgm:spPr/>
      <dgm:t>
        <a:bodyPr/>
        <a:lstStyle/>
        <a:p>
          <a:r>
            <a:rPr lang="en-US"/>
            <a:t>Values: compassion, hard work, humility, persistence against all odds, consistency, forgiveness, sincerity, honesty, self-confidence, impartiality, sacrifice….the list goes on.</a:t>
          </a:r>
        </a:p>
      </dgm:t>
    </dgm:pt>
    <dgm:pt modelId="{3B3EC29A-4DCD-4438-80F8-786E8D971F4D}" type="parTrans" cxnId="{65EE16A9-D98C-46F0-937A-C8896D0507EB}">
      <dgm:prSet/>
      <dgm:spPr/>
      <dgm:t>
        <a:bodyPr/>
        <a:lstStyle/>
        <a:p>
          <a:endParaRPr lang="en-US"/>
        </a:p>
      </dgm:t>
    </dgm:pt>
    <dgm:pt modelId="{53BBB772-8901-4FAD-96D7-BE74410E777F}" type="sibTrans" cxnId="{65EE16A9-D98C-46F0-937A-C8896D0507EB}">
      <dgm:prSet/>
      <dgm:spPr/>
      <dgm:t>
        <a:bodyPr/>
        <a:lstStyle/>
        <a:p>
          <a:endParaRPr lang="en-US"/>
        </a:p>
      </dgm:t>
    </dgm:pt>
    <dgm:pt modelId="{69CE6F36-AB5F-4926-B59C-20E7CF749A01}">
      <dgm:prSet/>
      <dgm:spPr/>
      <dgm:t>
        <a:bodyPr/>
        <a:lstStyle/>
        <a:p>
          <a:r>
            <a:rPr lang="en-US"/>
            <a:t>Responsibility: she took serious responsibility for herself, her biological child and thousands of abandoned orphans</a:t>
          </a:r>
        </a:p>
      </dgm:t>
    </dgm:pt>
    <dgm:pt modelId="{2D9EF6D4-6106-4B8D-9EC3-29A0D3BE4941}" type="parTrans" cxnId="{0066889D-B883-4A7C-93A6-1000038DE208}">
      <dgm:prSet/>
      <dgm:spPr/>
      <dgm:t>
        <a:bodyPr/>
        <a:lstStyle/>
        <a:p>
          <a:endParaRPr lang="en-US"/>
        </a:p>
      </dgm:t>
    </dgm:pt>
    <dgm:pt modelId="{98A33F42-718D-42DF-9071-B1C2106B4CB6}" type="sibTrans" cxnId="{0066889D-B883-4A7C-93A6-1000038DE208}">
      <dgm:prSet/>
      <dgm:spPr/>
      <dgm:t>
        <a:bodyPr/>
        <a:lstStyle/>
        <a:p>
          <a:endParaRPr lang="en-US"/>
        </a:p>
      </dgm:t>
    </dgm:pt>
    <dgm:pt modelId="{699526A6-5451-4560-80A7-44CCCE166524}" type="pres">
      <dgm:prSet presAssocID="{6434908A-414D-40E7-8BC7-84E25936E67A}" presName="diagram" presStyleCnt="0">
        <dgm:presLayoutVars>
          <dgm:dir/>
          <dgm:resizeHandles val="exact"/>
        </dgm:presLayoutVars>
      </dgm:prSet>
      <dgm:spPr/>
    </dgm:pt>
    <dgm:pt modelId="{4810832B-6B29-4F9F-9643-1A9BF311B31A}" type="pres">
      <dgm:prSet presAssocID="{21AD6012-3EB1-4130-8DE0-7E1B88246364}" presName="node" presStyleLbl="node1" presStyleIdx="0" presStyleCnt="5">
        <dgm:presLayoutVars>
          <dgm:bulletEnabled val="1"/>
        </dgm:presLayoutVars>
      </dgm:prSet>
      <dgm:spPr/>
    </dgm:pt>
    <dgm:pt modelId="{AD18086B-2690-477F-8116-B01BF6557004}" type="pres">
      <dgm:prSet presAssocID="{B44BB01C-0B66-4D33-9BBD-E0E5291E5A26}" presName="sibTrans" presStyleCnt="0"/>
      <dgm:spPr/>
    </dgm:pt>
    <dgm:pt modelId="{A75CA86C-DA28-4B40-B5BB-AAF04A08CBBD}" type="pres">
      <dgm:prSet presAssocID="{A1A2828F-AB1E-477D-B5D4-E9EA648B0F68}" presName="node" presStyleLbl="node1" presStyleIdx="1" presStyleCnt="5">
        <dgm:presLayoutVars>
          <dgm:bulletEnabled val="1"/>
        </dgm:presLayoutVars>
      </dgm:prSet>
      <dgm:spPr/>
    </dgm:pt>
    <dgm:pt modelId="{3AACBEBE-D27B-4542-B722-186479FD88A2}" type="pres">
      <dgm:prSet presAssocID="{F60DC0B5-A17B-42CE-8710-51F309773A16}" presName="sibTrans" presStyleCnt="0"/>
      <dgm:spPr/>
    </dgm:pt>
    <dgm:pt modelId="{33B0E7FC-21A2-4BC6-8A7E-1C698B1334B2}" type="pres">
      <dgm:prSet presAssocID="{C9822F1A-F074-4865-9259-314CBF0DB87E}" presName="node" presStyleLbl="node1" presStyleIdx="2" presStyleCnt="5">
        <dgm:presLayoutVars>
          <dgm:bulletEnabled val="1"/>
        </dgm:presLayoutVars>
      </dgm:prSet>
      <dgm:spPr/>
    </dgm:pt>
    <dgm:pt modelId="{F5699BDE-6A04-4DC0-8717-C69285CC6376}" type="pres">
      <dgm:prSet presAssocID="{6211F5CA-7447-4D0C-85AF-07B5A9506C75}" presName="sibTrans" presStyleCnt="0"/>
      <dgm:spPr/>
    </dgm:pt>
    <dgm:pt modelId="{1D25AAE5-F75A-4FAA-9A8E-346CC9564AF5}" type="pres">
      <dgm:prSet presAssocID="{F69E0710-2A05-4B38-BC85-B7B07028B9C0}" presName="node" presStyleLbl="node1" presStyleIdx="3" presStyleCnt="5">
        <dgm:presLayoutVars>
          <dgm:bulletEnabled val="1"/>
        </dgm:presLayoutVars>
      </dgm:prSet>
      <dgm:spPr/>
    </dgm:pt>
    <dgm:pt modelId="{D783DAA4-EC7C-41F9-90DF-F0CFDE2E146B}" type="pres">
      <dgm:prSet presAssocID="{53BBB772-8901-4FAD-96D7-BE74410E777F}" presName="sibTrans" presStyleCnt="0"/>
      <dgm:spPr/>
    </dgm:pt>
    <dgm:pt modelId="{CED98AAF-0383-45F9-BE20-A1AEFCB04CDF}" type="pres">
      <dgm:prSet presAssocID="{69CE6F36-AB5F-4926-B59C-20E7CF749A01}" presName="node" presStyleLbl="node1" presStyleIdx="4" presStyleCnt="5">
        <dgm:presLayoutVars>
          <dgm:bulletEnabled val="1"/>
        </dgm:presLayoutVars>
      </dgm:prSet>
      <dgm:spPr/>
    </dgm:pt>
  </dgm:ptLst>
  <dgm:cxnLst>
    <dgm:cxn modelId="{5764C506-3E77-4CC0-B27A-DBF46F79C6D0}" srcId="{6434908A-414D-40E7-8BC7-84E25936E67A}" destId="{C9822F1A-F074-4865-9259-314CBF0DB87E}" srcOrd="2" destOrd="0" parTransId="{D0546A6A-A01F-4DA9-90C2-5B68AE313658}" sibTransId="{6211F5CA-7447-4D0C-85AF-07B5A9506C75}"/>
    <dgm:cxn modelId="{134A780A-5C30-498B-8815-CAA34585CD32}" srcId="{6434908A-414D-40E7-8BC7-84E25936E67A}" destId="{A1A2828F-AB1E-477D-B5D4-E9EA648B0F68}" srcOrd="1" destOrd="0" parTransId="{29F1318A-07C5-4798-BBF7-DAB40C7AFD5F}" sibTransId="{F60DC0B5-A17B-42CE-8710-51F309773A16}"/>
    <dgm:cxn modelId="{A4DCCB36-0664-4446-9021-3D4BBA1033FA}" type="presOf" srcId="{69CE6F36-AB5F-4926-B59C-20E7CF749A01}" destId="{CED98AAF-0383-45F9-BE20-A1AEFCB04CDF}" srcOrd="0" destOrd="0" presId="urn:microsoft.com/office/officeart/2005/8/layout/default"/>
    <dgm:cxn modelId="{927F5768-9507-4F9B-A325-7F7032B83AB6}" type="presOf" srcId="{21AD6012-3EB1-4130-8DE0-7E1B88246364}" destId="{4810832B-6B29-4F9F-9643-1A9BF311B31A}" srcOrd="0" destOrd="0" presId="urn:microsoft.com/office/officeart/2005/8/layout/default"/>
    <dgm:cxn modelId="{34A16669-667D-4358-A4DF-1BE18F0AFE35}" srcId="{6434908A-414D-40E7-8BC7-84E25936E67A}" destId="{21AD6012-3EB1-4130-8DE0-7E1B88246364}" srcOrd="0" destOrd="0" parTransId="{E255996E-5E9C-4BE2-973B-441C32647D13}" sibTransId="{B44BB01C-0B66-4D33-9BBD-E0E5291E5A26}"/>
    <dgm:cxn modelId="{BAAB186D-CFC4-4B82-841A-4189E5656FD1}" type="presOf" srcId="{A1A2828F-AB1E-477D-B5D4-E9EA648B0F68}" destId="{A75CA86C-DA28-4B40-B5BB-AAF04A08CBBD}" srcOrd="0" destOrd="0" presId="urn:microsoft.com/office/officeart/2005/8/layout/default"/>
    <dgm:cxn modelId="{61A06487-A391-49AA-A609-EDF331572C4E}" type="presOf" srcId="{C9822F1A-F074-4865-9259-314CBF0DB87E}" destId="{33B0E7FC-21A2-4BC6-8A7E-1C698B1334B2}" srcOrd="0" destOrd="0" presId="urn:microsoft.com/office/officeart/2005/8/layout/default"/>
    <dgm:cxn modelId="{0066889D-B883-4A7C-93A6-1000038DE208}" srcId="{6434908A-414D-40E7-8BC7-84E25936E67A}" destId="{69CE6F36-AB5F-4926-B59C-20E7CF749A01}" srcOrd="4" destOrd="0" parTransId="{2D9EF6D4-6106-4B8D-9EC3-29A0D3BE4941}" sibTransId="{98A33F42-718D-42DF-9071-B1C2106B4CB6}"/>
    <dgm:cxn modelId="{65EE16A9-D98C-46F0-937A-C8896D0507EB}" srcId="{6434908A-414D-40E7-8BC7-84E25936E67A}" destId="{F69E0710-2A05-4B38-BC85-B7B07028B9C0}" srcOrd="3" destOrd="0" parTransId="{3B3EC29A-4DCD-4438-80F8-786E8D971F4D}" sibTransId="{53BBB772-8901-4FAD-96D7-BE74410E777F}"/>
    <dgm:cxn modelId="{2FE695E6-9E70-4BDD-AE79-281D0B1442D2}" type="presOf" srcId="{6434908A-414D-40E7-8BC7-84E25936E67A}" destId="{699526A6-5451-4560-80A7-44CCCE166524}" srcOrd="0" destOrd="0" presId="urn:microsoft.com/office/officeart/2005/8/layout/default"/>
    <dgm:cxn modelId="{42B0CFF9-D22B-457B-8150-389768BCD9F8}" type="presOf" srcId="{F69E0710-2A05-4B38-BC85-B7B07028B9C0}" destId="{1D25AAE5-F75A-4FAA-9A8E-346CC9564AF5}" srcOrd="0" destOrd="0" presId="urn:microsoft.com/office/officeart/2005/8/layout/default"/>
    <dgm:cxn modelId="{F7E6CF7F-7F59-45C9-8DC4-EADE1BB4760D}" type="presParOf" srcId="{699526A6-5451-4560-80A7-44CCCE166524}" destId="{4810832B-6B29-4F9F-9643-1A9BF311B31A}" srcOrd="0" destOrd="0" presId="urn:microsoft.com/office/officeart/2005/8/layout/default"/>
    <dgm:cxn modelId="{A2FC0CB4-7F82-484F-B8F8-FEC852A5AD0E}" type="presParOf" srcId="{699526A6-5451-4560-80A7-44CCCE166524}" destId="{AD18086B-2690-477F-8116-B01BF6557004}" srcOrd="1" destOrd="0" presId="urn:microsoft.com/office/officeart/2005/8/layout/default"/>
    <dgm:cxn modelId="{4B5A134E-99F4-48CC-B5EB-37BC1C232BA1}" type="presParOf" srcId="{699526A6-5451-4560-80A7-44CCCE166524}" destId="{A75CA86C-DA28-4B40-B5BB-AAF04A08CBBD}" srcOrd="2" destOrd="0" presId="urn:microsoft.com/office/officeart/2005/8/layout/default"/>
    <dgm:cxn modelId="{E7674546-52DC-4F2C-A0DC-C3FA80F9A5A1}" type="presParOf" srcId="{699526A6-5451-4560-80A7-44CCCE166524}" destId="{3AACBEBE-D27B-4542-B722-186479FD88A2}" srcOrd="3" destOrd="0" presId="urn:microsoft.com/office/officeart/2005/8/layout/default"/>
    <dgm:cxn modelId="{2F447C33-F021-4CDE-9EA5-FB133AC62244}" type="presParOf" srcId="{699526A6-5451-4560-80A7-44CCCE166524}" destId="{33B0E7FC-21A2-4BC6-8A7E-1C698B1334B2}" srcOrd="4" destOrd="0" presId="urn:microsoft.com/office/officeart/2005/8/layout/default"/>
    <dgm:cxn modelId="{DFA0EE05-50E0-4BC9-8303-83CF3D617341}" type="presParOf" srcId="{699526A6-5451-4560-80A7-44CCCE166524}" destId="{F5699BDE-6A04-4DC0-8717-C69285CC6376}" srcOrd="5" destOrd="0" presId="urn:microsoft.com/office/officeart/2005/8/layout/default"/>
    <dgm:cxn modelId="{0B654372-63CD-4911-A1C5-A79910A31ED4}" type="presParOf" srcId="{699526A6-5451-4560-80A7-44CCCE166524}" destId="{1D25AAE5-F75A-4FAA-9A8E-346CC9564AF5}" srcOrd="6" destOrd="0" presId="urn:microsoft.com/office/officeart/2005/8/layout/default"/>
    <dgm:cxn modelId="{218C593D-B863-4A40-81FE-155506694C65}" type="presParOf" srcId="{699526A6-5451-4560-80A7-44CCCE166524}" destId="{D783DAA4-EC7C-41F9-90DF-F0CFDE2E146B}" srcOrd="7" destOrd="0" presId="urn:microsoft.com/office/officeart/2005/8/layout/default"/>
    <dgm:cxn modelId="{A90234EF-6466-4CDE-84D7-5C616C1B6A56}" type="presParOf" srcId="{699526A6-5451-4560-80A7-44CCCE166524}" destId="{CED98AAF-0383-45F9-BE20-A1AEFCB04CDF}"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EB82A9-9FA1-437D-AA6B-32F35FEF6037}">
      <dsp:nvSpPr>
        <dsp:cNvPr id="0" name=""/>
        <dsp:cNvSpPr/>
      </dsp:nvSpPr>
      <dsp:spPr>
        <a:xfrm>
          <a:off x="0" y="460"/>
          <a:ext cx="4965379"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5345C1F-AEDB-4C33-8181-061EA28ECB07}">
      <dsp:nvSpPr>
        <dsp:cNvPr id="0" name=""/>
        <dsp:cNvSpPr/>
      </dsp:nvSpPr>
      <dsp:spPr>
        <a:xfrm>
          <a:off x="0" y="460"/>
          <a:ext cx="4965379" cy="538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a:t>Introduction</a:t>
          </a:r>
        </a:p>
      </dsp:txBody>
      <dsp:txXfrm>
        <a:off x="0" y="460"/>
        <a:ext cx="4965379" cy="538869"/>
      </dsp:txXfrm>
    </dsp:sp>
    <dsp:sp modelId="{4A679F5F-4245-471C-B5D9-118229D7A3D6}">
      <dsp:nvSpPr>
        <dsp:cNvPr id="0" name=""/>
        <dsp:cNvSpPr/>
      </dsp:nvSpPr>
      <dsp:spPr>
        <a:xfrm>
          <a:off x="0" y="539330"/>
          <a:ext cx="4965379" cy="0"/>
        </a:xfrm>
        <a:prstGeom prst="line">
          <a:avLst/>
        </a:prstGeom>
        <a:gradFill rotWithShape="0">
          <a:gsLst>
            <a:gs pos="0">
              <a:schemeClr val="accent5">
                <a:hueOff val="-1126424"/>
                <a:satOff val="-2903"/>
                <a:lumOff val="-1961"/>
                <a:alphaOff val="0"/>
                <a:satMod val="103000"/>
                <a:lumMod val="102000"/>
                <a:tint val="94000"/>
              </a:schemeClr>
            </a:gs>
            <a:gs pos="50000">
              <a:schemeClr val="accent5">
                <a:hueOff val="-1126424"/>
                <a:satOff val="-2903"/>
                <a:lumOff val="-1961"/>
                <a:alphaOff val="0"/>
                <a:satMod val="110000"/>
                <a:lumMod val="100000"/>
                <a:shade val="100000"/>
              </a:schemeClr>
            </a:gs>
            <a:gs pos="100000">
              <a:schemeClr val="accent5">
                <a:hueOff val="-1126424"/>
                <a:satOff val="-2903"/>
                <a:lumOff val="-1961"/>
                <a:alphaOff val="0"/>
                <a:lumMod val="99000"/>
                <a:satMod val="120000"/>
                <a:shade val="78000"/>
              </a:schemeClr>
            </a:gs>
          </a:gsLst>
          <a:lin ang="5400000" scaled="0"/>
        </a:gradFill>
        <a:ln w="6350" cap="flat" cmpd="sng" algn="ctr">
          <a:solidFill>
            <a:schemeClr val="accent5">
              <a:hueOff val="-1126424"/>
              <a:satOff val="-2903"/>
              <a:lumOff val="-1961"/>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684DCF8-EBAA-4F85-9E53-69375438DB71}">
      <dsp:nvSpPr>
        <dsp:cNvPr id="0" name=""/>
        <dsp:cNvSpPr/>
      </dsp:nvSpPr>
      <dsp:spPr>
        <a:xfrm>
          <a:off x="0" y="539330"/>
          <a:ext cx="4965379" cy="538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a:t>Early life and education</a:t>
          </a:r>
          <a:endParaRPr lang="en-US" sz="2400" kern="1200"/>
        </a:p>
      </dsp:txBody>
      <dsp:txXfrm>
        <a:off x="0" y="539330"/>
        <a:ext cx="4965379" cy="538869"/>
      </dsp:txXfrm>
    </dsp:sp>
    <dsp:sp modelId="{506E249F-E100-4746-BBAA-252816470D15}">
      <dsp:nvSpPr>
        <dsp:cNvPr id="0" name=""/>
        <dsp:cNvSpPr/>
      </dsp:nvSpPr>
      <dsp:spPr>
        <a:xfrm>
          <a:off x="0" y="1078200"/>
          <a:ext cx="4965379" cy="0"/>
        </a:xfrm>
        <a:prstGeom prst="line">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w="6350" cap="flat" cmpd="sng" algn="ctr">
          <a:solidFill>
            <a:schemeClr val="accent5">
              <a:hueOff val="-2252848"/>
              <a:satOff val="-5806"/>
              <a:lumOff val="-392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31EC339-BF6F-4748-B795-A07E8899A7FF}">
      <dsp:nvSpPr>
        <dsp:cNvPr id="0" name=""/>
        <dsp:cNvSpPr/>
      </dsp:nvSpPr>
      <dsp:spPr>
        <a:xfrm>
          <a:off x="0" y="1078200"/>
          <a:ext cx="4965379" cy="538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a:t>Marriage and early work</a:t>
          </a:r>
          <a:endParaRPr lang="en-US" sz="2400" kern="1200"/>
        </a:p>
      </dsp:txBody>
      <dsp:txXfrm>
        <a:off x="0" y="1078200"/>
        <a:ext cx="4965379" cy="538869"/>
      </dsp:txXfrm>
    </dsp:sp>
    <dsp:sp modelId="{C077F1CD-8A01-45C3-BE98-BB7D935FF7C7}">
      <dsp:nvSpPr>
        <dsp:cNvPr id="0" name=""/>
        <dsp:cNvSpPr/>
      </dsp:nvSpPr>
      <dsp:spPr>
        <a:xfrm>
          <a:off x="0" y="1617070"/>
          <a:ext cx="4965379" cy="0"/>
        </a:xfrm>
        <a:prstGeom prst="line">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w="6350" cap="flat" cmpd="sng" algn="ctr">
          <a:solidFill>
            <a:schemeClr val="accent5">
              <a:hueOff val="-3379271"/>
              <a:satOff val="-8710"/>
              <a:lumOff val="-5883"/>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288D639-C521-4FF5-86D2-860E5965C165}">
      <dsp:nvSpPr>
        <dsp:cNvPr id="0" name=""/>
        <dsp:cNvSpPr/>
      </dsp:nvSpPr>
      <dsp:spPr>
        <a:xfrm>
          <a:off x="0" y="1617070"/>
          <a:ext cx="4965379" cy="538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a:t>Later work</a:t>
          </a:r>
          <a:endParaRPr lang="en-US" sz="2400" kern="1200"/>
        </a:p>
      </dsp:txBody>
      <dsp:txXfrm>
        <a:off x="0" y="1617070"/>
        <a:ext cx="4965379" cy="538869"/>
      </dsp:txXfrm>
    </dsp:sp>
    <dsp:sp modelId="{4116DD2E-9539-4517-8117-DC4C962174ED}">
      <dsp:nvSpPr>
        <dsp:cNvPr id="0" name=""/>
        <dsp:cNvSpPr/>
      </dsp:nvSpPr>
      <dsp:spPr>
        <a:xfrm>
          <a:off x="0" y="2155939"/>
          <a:ext cx="4965379" cy="0"/>
        </a:xfrm>
        <a:prstGeom prst="line">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w="6350" cap="flat" cmpd="sng" algn="ctr">
          <a:solidFill>
            <a:schemeClr val="accent5">
              <a:hueOff val="-4505695"/>
              <a:satOff val="-11613"/>
              <a:lumOff val="-7843"/>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C20C91B-CEDD-4B8B-9515-BF9B73DEBCCB}">
      <dsp:nvSpPr>
        <dsp:cNvPr id="0" name=""/>
        <dsp:cNvSpPr/>
      </dsp:nvSpPr>
      <dsp:spPr>
        <a:xfrm>
          <a:off x="0" y="2155939"/>
          <a:ext cx="4965379" cy="538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a:t>Operating organisations</a:t>
          </a:r>
          <a:endParaRPr lang="en-US" sz="2400" kern="1200"/>
        </a:p>
      </dsp:txBody>
      <dsp:txXfrm>
        <a:off x="0" y="2155939"/>
        <a:ext cx="4965379" cy="538869"/>
      </dsp:txXfrm>
    </dsp:sp>
    <dsp:sp modelId="{2D08D225-2661-4FF0-AF9B-02DA07394E58}">
      <dsp:nvSpPr>
        <dsp:cNvPr id="0" name=""/>
        <dsp:cNvSpPr/>
      </dsp:nvSpPr>
      <dsp:spPr>
        <a:xfrm>
          <a:off x="0" y="2694809"/>
          <a:ext cx="4965379" cy="0"/>
        </a:xfrm>
        <a:prstGeom prst="line">
          <a:avLst/>
        </a:prstGeom>
        <a:gradFill rotWithShape="0">
          <a:gsLst>
            <a:gs pos="0">
              <a:schemeClr val="accent5">
                <a:hueOff val="-5632119"/>
                <a:satOff val="-14516"/>
                <a:lumOff val="-9804"/>
                <a:alphaOff val="0"/>
                <a:satMod val="103000"/>
                <a:lumMod val="102000"/>
                <a:tint val="94000"/>
              </a:schemeClr>
            </a:gs>
            <a:gs pos="50000">
              <a:schemeClr val="accent5">
                <a:hueOff val="-5632119"/>
                <a:satOff val="-14516"/>
                <a:lumOff val="-9804"/>
                <a:alphaOff val="0"/>
                <a:satMod val="110000"/>
                <a:lumMod val="100000"/>
                <a:shade val="100000"/>
              </a:schemeClr>
            </a:gs>
            <a:gs pos="100000">
              <a:schemeClr val="accent5">
                <a:hueOff val="-5632119"/>
                <a:satOff val="-14516"/>
                <a:lumOff val="-9804"/>
                <a:alphaOff val="0"/>
                <a:lumMod val="99000"/>
                <a:satMod val="120000"/>
                <a:shade val="78000"/>
              </a:schemeClr>
            </a:gs>
          </a:gsLst>
          <a:lin ang="5400000" scaled="0"/>
        </a:gradFill>
        <a:ln w="6350" cap="flat" cmpd="sng" algn="ctr">
          <a:solidFill>
            <a:schemeClr val="accent5">
              <a:hueOff val="-5632119"/>
              <a:satOff val="-14516"/>
              <a:lumOff val="-9804"/>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4E5AB96-3F0D-4D61-9C00-9EA65C10C49F}">
      <dsp:nvSpPr>
        <dsp:cNvPr id="0" name=""/>
        <dsp:cNvSpPr/>
      </dsp:nvSpPr>
      <dsp:spPr>
        <a:xfrm>
          <a:off x="0" y="2694809"/>
          <a:ext cx="4965379" cy="538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t>Awards</a:t>
          </a:r>
          <a:endParaRPr lang="en-US" sz="2400" kern="1200" dirty="0"/>
        </a:p>
      </dsp:txBody>
      <dsp:txXfrm>
        <a:off x="0" y="2694809"/>
        <a:ext cx="4965379" cy="538869"/>
      </dsp:txXfrm>
    </dsp:sp>
    <dsp:sp modelId="{EB3A3A8D-A785-42D4-A12A-3C3BDFCDAFC4}">
      <dsp:nvSpPr>
        <dsp:cNvPr id="0" name=""/>
        <dsp:cNvSpPr/>
      </dsp:nvSpPr>
      <dsp:spPr>
        <a:xfrm>
          <a:off x="0" y="3233679"/>
          <a:ext cx="4965379" cy="0"/>
        </a:xfrm>
        <a:prstGeom prst="lin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9622301-0545-4985-B869-D64E5DB50D6D}">
      <dsp:nvSpPr>
        <dsp:cNvPr id="0" name=""/>
        <dsp:cNvSpPr/>
      </dsp:nvSpPr>
      <dsp:spPr>
        <a:xfrm>
          <a:off x="0" y="3233679"/>
          <a:ext cx="4965379" cy="538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t>MY Learnings</a:t>
          </a:r>
        </a:p>
      </dsp:txBody>
      <dsp:txXfrm>
        <a:off x="0" y="3233679"/>
        <a:ext cx="4965379" cy="5388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9FEFD-6B80-46A6-AD9E-6F1BE9369E6D}">
      <dsp:nvSpPr>
        <dsp:cNvPr id="0" name=""/>
        <dsp:cNvSpPr/>
      </dsp:nvSpPr>
      <dsp:spPr>
        <a:xfrm>
          <a:off x="0" y="0"/>
          <a:ext cx="7762547"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E526F915-670E-46AD-B10D-19CB96D89CB5}">
      <dsp:nvSpPr>
        <dsp:cNvPr id="0" name=""/>
        <dsp:cNvSpPr/>
      </dsp:nvSpPr>
      <dsp:spPr>
        <a:xfrm>
          <a:off x="0" y="0"/>
          <a:ext cx="7762547" cy="7565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Sou. Sindhutai Sapkal and also known as “Mother of Orphans” .</a:t>
          </a:r>
        </a:p>
      </dsp:txBody>
      <dsp:txXfrm>
        <a:off x="0" y="0"/>
        <a:ext cx="7762547" cy="756501"/>
      </dsp:txXfrm>
    </dsp:sp>
    <dsp:sp modelId="{55B80A7D-1977-4693-A519-20B8905FE19E}">
      <dsp:nvSpPr>
        <dsp:cNvPr id="0" name=""/>
        <dsp:cNvSpPr/>
      </dsp:nvSpPr>
      <dsp:spPr>
        <a:xfrm>
          <a:off x="0" y="756501"/>
          <a:ext cx="7762547"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39AD026-C6C5-4A80-B1EE-FE3DBB9D3AFF}">
      <dsp:nvSpPr>
        <dsp:cNvPr id="0" name=""/>
        <dsp:cNvSpPr/>
      </dsp:nvSpPr>
      <dsp:spPr>
        <a:xfrm>
          <a:off x="0" y="756501"/>
          <a:ext cx="7762547" cy="7565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She is an Indian Social Worker and Social activist known particularly for her work for raising orphan children</a:t>
          </a:r>
        </a:p>
      </dsp:txBody>
      <dsp:txXfrm>
        <a:off x="0" y="756501"/>
        <a:ext cx="7762547" cy="756501"/>
      </dsp:txXfrm>
    </dsp:sp>
    <dsp:sp modelId="{49B1DD55-6EAA-4659-95E0-9747C59AC84D}">
      <dsp:nvSpPr>
        <dsp:cNvPr id="0" name=""/>
        <dsp:cNvSpPr/>
      </dsp:nvSpPr>
      <dsp:spPr>
        <a:xfrm>
          <a:off x="0" y="1513002"/>
          <a:ext cx="7762547"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BB75B37-1AB8-423F-95CC-44CC7CC5E392}">
      <dsp:nvSpPr>
        <dsp:cNvPr id="0" name=""/>
        <dsp:cNvSpPr/>
      </dsp:nvSpPr>
      <dsp:spPr>
        <a:xfrm>
          <a:off x="0" y="1513002"/>
          <a:ext cx="7762547" cy="7565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She loves being called “Mai”.</a:t>
          </a:r>
        </a:p>
      </dsp:txBody>
      <dsp:txXfrm>
        <a:off x="0" y="1513002"/>
        <a:ext cx="7762547" cy="756501"/>
      </dsp:txXfrm>
    </dsp:sp>
    <dsp:sp modelId="{EF9E4E67-8CF3-4C83-B032-075AE83FA837}">
      <dsp:nvSpPr>
        <dsp:cNvPr id="0" name=""/>
        <dsp:cNvSpPr/>
      </dsp:nvSpPr>
      <dsp:spPr>
        <a:xfrm>
          <a:off x="0" y="2269503"/>
          <a:ext cx="7762547"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77EFFA8-88AB-4EF6-B879-846188E1CFC0}">
      <dsp:nvSpPr>
        <dsp:cNvPr id="0" name=""/>
        <dsp:cNvSpPr/>
      </dsp:nvSpPr>
      <dsp:spPr>
        <a:xfrm>
          <a:off x="0" y="2269503"/>
          <a:ext cx="7762547" cy="7565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she fought against the exploitation of local women, who collected cow dung, by the forests department and landlords</a:t>
          </a:r>
        </a:p>
      </dsp:txBody>
      <dsp:txXfrm>
        <a:off x="0" y="2269503"/>
        <a:ext cx="7762547" cy="7565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6F48BB-1152-4100-AB11-E2980D6491A3}">
      <dsp:nvSpPr>
        <dsp:cNvPr id="0" name=""/>
        <dsp:cNvSpPr/>
      </dsp:nvSpPr>
      <dsp:spPr>
        <a:xfrm>
          <a:off x="0" y="4388"/>
          <a:ext cx="7410669" cy="9509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At the age of 10, she got married to </a:t>
          </a:r>
          <a:r>
            <a:rPr lang="en-IN" sz="1700" kern="1200"/>
            <a:t>Shrihari Sapkal</a:t>
          </a:r>
          <a:r>
            <a:rPr lang="en-US" sz="1700" kern="1200"/>
            <a:t> alias Harbaji, a 30-year-old cowherd from </a:t>
          </a:r>
          <a:r>
            <a:rPr lang="en-IN" sz="1700" kern="1200"/>
            <a:t>Navargaon</a:t>
          </a:r>
          <a:r>
            <a:rPr lang="en-US" sz="1700" kern="1200"/>
            <a:t> village in </a:t>
          </a:r>
          <a:r>
            <a:rPr lang="en-IN" sz="1700" kern="1200"/>
            <a:t>Wardha District.</a:t>
          </a:r>
          <a:endParaRPr lang="en-US" sz="1700" kern="1200"/>
        </a:p>
      </dsp:txBody>
      <dsp:txXfrm>
        <a:off x="46424" y="50812"/>
        <a:ext cx="7317821" cy="858142"/>
      </dsp:txXfrm>
    </dsp:sp>
    <dsp:sp modelId="{245A805D-170B-4050-A1B7-DCCCA7158C0C}">
      <dsp:nvSpPr>
        <dsp:cNvPr id="0" name=""/>
        <dsp:cNvSpPr/>
      </dsp:nvSpPr>
      <dsp:spPr>
        <a:xfrm>
          <a:off x="0" y="1004338"/>
          <a:ext cx="7410669" cy="9509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She bore 3 sons by the time she turned 20</a:t>
          </a:r>
          <a:r>
            <a:rPr lang="en-IN" sz="1700" kern="1200"/>
            <a:t> and also </a:t>
          </a:r>
          <a:r>
            <a:rPr lang="en-US" sz="1700" kern="1200"/>
            <a:t>. She gave birth to a baby girl on 14 October 1973 in a cow shelter outside their house </a:t>
          </a:r>
        </a:p>
      </dsp:txBody>
      <dsp:txXfrm>
        <a:off x="46424" y="1050762"/>
        <a:ext cx="7317821" cy="858142"/>
      </dsp:txXfrm>
    </dsp:sp>
    <dsp:sp modelId="{B236ED17-87FA-4CD4-B181-DF05CD76D4CE}">
      <dsp:nvSpPr>
        <dsp:cNvPr id="0" name=""/>
        <dsp:cNvSpPr/>
      </dsp:nvSpPr>
      <dsp:spPr>
        <a:xfrm>
          <a:off x="0" y="2004289"/>
          <a:ext cx="7410669" cy="9509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In the process, she realised that there are so many children abandoned by their parents and she adopted them as her own and started begging even more vigorously to feed them.</a:t>
          </a:r>
        </a:p>
      </dsp:txBody>
      <dsp:txXfrm>
        <a:off x="46424" y="2050713"/>
        <a:ext cx="7317821" cy="858142"/>
      </dsp:txXfrm>
    </dsp:sp>
    <dsp:sp modelId="{41C7DC92-0C0B-4115-8397-25738FCC3698}">
      <dsp:nvSpPr>
        <dsp:cNvPr id="0" name=""/>
        <dsp:cNvSpPr/>
      </dsp:nvSpPr>
      <dsp:spPr>
        <a:xfrm>
          <a:off x="0" y="3004240"/>
          <a:ext cx="7410669" cy="9509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She decided to become a mother to anyone and everyone who came across to her as an orphan</a:t>
          </a:r>
        </a:p>
      </dsp:txBody>
      <dsp:txXfrm>
        <a:off x="46424" y="3050664"/>
        <a:ext cx="7317821" cy="8581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DEC74-6DB4-46ED-962D-CF32EE4F169A}">
      <dsp:nvSpPr>
        <dsp:cNvPr id="0" name=""/>
        <dsp:cNvSpPr/>
      </dsp:nvSpPr>
      <dsp:spPr>
        <a:xfrm>
          <a:off x="0" y="254714"/>
          <a:ext cx="7886700" cy="6356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She has devoted her entire life for orphan.</a:t>
          </a:r>
        </a:p>
      </dsp:txBody>
      <dsp:txXfrm>
        <a:off x="31028" y="285742"/>
        <a:ext cx="7824644" cy="573546"/>
      </dsp:txXfrm>
    </dsp:sp>
    <dsp:sp modelId="{AA4C9693-097D-49A5-A7BC-52C8BA2AFE39}">
      <dsp:nvSpPr>
        <dsp:cNvPr id="0" name=""/>
        <dsp:cNvSpPr/>
      </dsp:nvSpPr>
      <dsp:spPr>
        <a:xfrm>
          <a:off x="0" y="936397"/>
          <a:ext cx="7886700" cy="6356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As a result she is fondly called 'Mai'(mother). She has nurtured over 1050 orphaned children.</a:t>
          </a:r>
        </a:p>
      </dsp:txBody>
      <dsp:txXfrm>
        <a:off x="31028" y="967425"/>
        <a:ext cx="7824644" cy="573546"/>
      </dsp:txXfrm>
    </dsp:sp>
    <dsp:sp modelId="{1302FC10-D5D2-4038-A674-ADA0DD9B59D9}">
      <dsp:nvSpPr>
        <dsp:cNvPr id="0" name=""/>
        <dsp:cNvSpPr/>
      </dsp:nvSpPr>
      <dsp:spPr>
        <a:xfrm>
          <a:off x="0" y="1618079"/>
          <a:ext cx="7886700" cy="6356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Many of the children whom she adopted are well-educated lawyers and doctors, and some, including her biological daughter, are running their own independent orphanages.</a:t>
          </a:r>
        </a:p>
      </dsp:txBody>
      <dsp:txXfrm>
        <a:off x="31028" y="1649107"/>
        <a:ext cx="7824644" cy="573546"/>
      </dsp:txXfrm>
    </dsp:sp>
    <dsp:sp modelId="{5AF04229-4B22-4E50-B3A0-8C3DA2A974E1}">
      <dsp:nvSpPr>
        <dsp:cNvPr id="0" name=""/>
        <dsp:cNvSpPr/>
      </dsp:nvSpPr>
      <dsp:spPr>
        <a:xfrm>
          <a:off x="0" y="2299762"/>
          <a:ext cx="7886700" cy="6356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She has been honoured with over 273 awards for her dedication and work.</a:t>
          </a:r>
        </a:p>
      </dsp:txBody>
      <dsp:txXfrm>
        <a:off x="31028" y="2330790"/>
        <a:ext cx="7824644" cy="573546"/>
      </dsp:txXfrm>
    </dsp:sp>
    <dsp:sp modelId="{FEB24A3C-10AB-4C0F-93C8-AA1B281DCEB2}">
      <dsp:nvSpPr>
        <dsp:cNvPr id="0" name=""/>
        <dsp:cNvSpPr/>
      </dsp:nvSpPr>
      <dsp:spPr>
        <a:xfrm>
          <a:off x="0" y="2981444"/>
          <a:ext cx="7886700" cy="6356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At the age of 80, her husband came back to her apologetically.</a:t>
          </a:r>
        </a:p>
      </dsp:txBody>
      <dsp:txXfrm>
        <a:off x="31028" y="3012472"/>
        <a:ext cx="7824644" cy="5735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FC4D6-A93E-4993-BA07-A9BB55A05ECF}">
      <dsp:nvSpPr>
        <dsp:cNvPr id="0" name=""/>
        <dsp:cNvSpPr/>
      </dsp:nvSpPr>
      <dsp:spPr>
        <a:xfrm>
          <a:off x="0" y="76660"/>
          <a:ext cx="7886700" cy="89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 Marathi film 'Mee Sindhutai Sapkal' released in 2010, is a biopic inspired by the true story of Sindhutai Sapkal.</a:t>
          </a:r>
        </a:p>
      </dsp:txBody>
      <dsp:txXfrm>
        <a:off x="43693" y="120353"/>
        <a:ext cx="7799314" cy="807664"/>
      </dsp:txXfrm>
    </dsp:sp>
    <dsp:sp modelId="{E92B1960-4C13-453E-B2FD-F3CF7A7C23B2}">
      <dsp:nvSpPr>
        <dsp:cNvPr id="0" name=""/>
        <dsp:cNvSpPr/>
      </dsp:nvSpPr>
      <dsp:spPr>
        <a:xfrm>
          <a:off x="0" y="1017790"/>
          <a:ext cx="7886700" cy="89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When she met Chhedilal Gupta, the then minister of forests. He agreed that the villagers should not to be displaced before the government had made appropriate arrangements at alternative sites.</a:t>
          </a:r>
        </a:p>
      </dsp:txBody>
      <dsp:txXfrm>
        <a:off x="43693" y="1061483"/>
        <a:ext cx="7799314" cy="807664"/>
      </dsp:txXfrm>
    </dsp:sp>
    <dsp:sp modelId="{CA3A5453-8CAA-4EF4-B0DE-EBAD3434A0A1}">
      <dsp:nvSpPr>
        <dsp:cNvPr id="0" name=""/>
        <dsp:cNvSpPr/>
      </dsp:nvSpPr>
      <dsp:spPr>
        <a:xfrm>
          <a:off x="0" y="1958921"/>
          <a:ext cx="7886700" cy="89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When Prime Minister Indira Gandhi arrived to inaugurate the tiger project, Sindhutai showed her photographs of an Adivasi who had lost his eyes to a wild bear.</a:t>
          </a:r>
        </a:p>
      </dsp:txBody>
      <dsp:txXfrm>
        <a:off x="43693" y="2002614"/>
        <a:ext cx="7799314" cy="807664"/>
      </dsp:txXfrm>
    </dsp:sp>
    <dsp:sp modelId="{8B45BE4E-A56D-4A29-97AE-4EDF1EAA8012}">
      <dsp:nvSpPr>
        <dsp:cNvPr id="0" name=""/>
        <dsp:cNvSpPr/>
      </dsp:nvSpPr>
      <dsp:spPr>
        <a:xfrm>
          <a:off x="0" y="2900050"/>
          <a:ext cx="7886700" cy="89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And successfully sanctioned compensation.</a:t>
          </a:r>
        </a:p>
      </dsp:txBody>
      <dsp:txXfrm>
        <a:off x="43693" y="2943743"/>
        <a:ext cx="7799314" cy="8076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472380-D38B-4D34-A1E7-3435A42E3A9E}">
      <dsp:nvSpPr>
        <dsp:cNvPr id="0" name=""/>
        <dsp:cNvSpPr/>
      </dsp:nvSpPr>
      <dsp:spPr>
        <a:xfrm>
          <a:off x="0" y="418926"/>
          <a:ext cx="4775935" cy="8751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Sanmati Bal Niketan, Bhelhekar Vasti, Hadapsar,</a:t>
          </a:r>
          <a:r>
            <a:rPr lang="en-IN" sz="2200" kern="1200"/>
            <a:t>Pune.</a:t>
          </a:r>
          <a:endParaRPr lang="en-US" sz="2200" kern="1200"/>
        </a:p>
      </dsp:txBody>
      <dsp:txXfrm>
        <a:off x="42722" y="461648"/>
        <a:ext cx="4690491" cy="789716"/>
      </dsp:txXfrm>
    </dsp:sp>
    <dsp:sp modelId="{59366F91-3854-4B64-AF1C-AEF745A40254}">
      <dsp:nvSpPr>
        <dsp:cNvPr id="0" name=""/>
        <dsp:cNvSpPr/>
      </dsp:nvSpPr>
      <dsp:spPr>
        <a:xfrm>
          <a:off x="0" y="1357446"/>
          <a:ext cx="4775935" cy="875160"/>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Mamata Bal Sadan, Kumbharvalan, </a:t>
          </a:r>
          <a:r>
            <a:rPr lang="en-IN" sz="2200" kern="1200"/>
            <a:t>Saswad.</a:t>
          </a:r>
          <a:endParaRPr lang="en-US" sz="2200" kern="1200"/>
        </a:p>
      </dsp:txBody>
      <dsp:txXfrm>
        <a:off x="42722" y="1400168"/>
        <a:ext cx="4690491" cy="789716"/>
      </dsp:txXfrm>
    </dsp:sp>
    <dsp:sp modelId="{E305999B-BC9E-4AAA-B5B6-11F71CAC5A42}">
      <dsp:nvSpPr>
        <dsp:cNvPr id="0" name=""/>
        <dsp:cNvSpPr/>
      </dsp:nvSpPr>
      <dsp:spPr>
        <a:xfrm>
          <a:off x="0" y="2295966"/>
          <a:ext cx="4775935" cy="875160"/>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Mai's Ashram Chikhaldara, </a:t>
          </a:r>
          <a:r>
            <a:rPr lang="en-IN" sz="2200" kern="1200"/>
            <a:t>Amravati.</a:t>
          </a:r>
          <a:endParaRPr lang="en-US" sz="2200" kern="1200"/>
        </a:p>
      </dsp:txBody>
      <dsp:txXfrm>
        <a:off x="42722" y="2338688"/>
        <a:ext cx="4690491" cy="789716"/>
      </dsp:txXfrm>
    </dsp:sp>
    <dsp:sp modelId="{16249D0D-51BD-42F1-A7E7-7668732B1E98}">
      <dsp:nvSpPr>
        <dsp:cNvPr id="0" name=""/>
        <dsp:cNvSpPr/>
      </dsp:nvSpPr>
      <dsp:spPr>
        <a:xfrm>
          <a:off x="0" y="3234486"/>
          <a:ext cx="4775935" cy="875160"/>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Abhiman Bal Bhavan, </a:t>
          </a:r>
          <a:r>
            <a:rPr lang="en-IN" sz="2200" kern="1200"/>
            <a:t>Wardha.</a:t>
          </a:r>
          <a:endParaRPr lang="en-US" sz="2200" kern="1200"/>
        </a:p>
      </dsp:txBody>
      <dsp:txXfrm>
        <a:off x="42722" y="3277208"/>
        <a:ext cx="4690491" cy="789716"/>
      </dsp:txXfrm>
    </dsp:sp>
    <dsp:sp modelId="{789E015F-0F52-4139-AC2C-4D1451A70D00}">
      <dsp:nvSpPr>
        <dsp:cNvPr id="0" name=""/>
        <dsp:cNvSpPr/>
      </dsp:nvSpPr>
      <dsp:spPr>
        <a:xfrm>
          <a:off x="0" y="4173006"/>
          <a:ext cx="4775935" cy="875160"/>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Gangadharbaba Chhatralaya, </a:t>
          </a:r>
          <a:r>
            <a:rPr lang="en-IN" sz="2200" kern="1200"/>
            <a:t>Guha.</a:t>
          </a:r>
          <a:endParaRPr lang="en-US" sz="2200" kern="1200"/>
        </a:p>
      </dsp:txBody>
      <dsp:txXfrm>
        <a:off x="42722" y="4215728"/>
        <a:ext cx="4690491" cy="789716"/>
      </dsp:txXfrm>
    </dsp:sp>
    <dsp:sp modelId="{FF6F8960-BEF3-4423-AF2E-1F8D477DE194}">
      <dsp:nvSpPr>
        <dsp:cNvPr id="0" name=""/>
        <dsp:cNvSpPr/>
      </dsp:nvSpPr>
      <dsp:spPr>
        <a:xfrm>
          <a:off x="0" y="5111526"/>
          <a:ext cx="4775935" cy="8751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Saptsindhu' Mahila Adhar, Balsangopan Aani Shiksha Sanstha, </a:t>
          </a:r>
          <a:r>
            <a:rPr lang="en-IN" sz="2200" kern="1200"/>
            <a:t>Pune.</a:t>
          </a:r>
          <a:endParaRPr lang="en-US" sz="2200" kern="1200"/>
        </a:p>
      </dsp:txBody>
      <dsp:txXfrm>
        <a:off x="42722" y="5154248"/>
        <a:ext cx="4690491" cy="7897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9E3028-ACD4-4573-93D3-DBD448B50BF2}">
      <dsp:nvSpPr>
        <dsp:cNvPr id="0" name=""/>
        <dsp:cNvSpPr/>
      </dsp:nvSpPr>
      <dsp:spPr>
        <a:xfrm>
          <a:off x="184604" y="2310560"/>
          <a:ext cx="1468766" cy="486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44550">
            <a:lnSpc>
              <a:spcPct val="90000"/>
            </a:lnSpc>
            <a:spcBef>
              <a:spcPct val="0"/>
            </a:spcBef>
            <a:spcAft>
              <a:spcPct val="35000"/>
            </a:spcAft>
            <a:buNone/>
            <a:defRPr b="1"/>
          </a:pPr>
          <a:r>
            <a:rPr lang="en-US" sz="1900" kern="1200"/>
            <a:t>1992</a:t>
          </a:r>
        </a:p>
      </dsp:txBody>
      <dsp:txXfrm>
        <a:off x="184604" y="2310560"/>
        <a:ext cx="1468766" cy="486207"/>
      </dsp:txXfrm>
    </dsp:sp>
    <dsp:sp modelId="{DB127BD6-A9EE-42A3-8E80-1675FFCC933B}">
      <dsp:nvSpPr>
        <dsp:cNvPr id="0" name=""/>
        <dsp:cNvSpPr/>
      </dsp:nvSpPr>
      <dsp:spPr>
        <a:xfrm>
          <a:off x="0" y="2065305"/>
          <a:ext cx="8263830" cy="172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687B3B-78FA-4552-BA17-C5F43741397C}">
      <dsp:nvSpPr>
        <dsp:cNvPr id="0" name=""/>
        <dsp:cNvSpPr/>
      </dsp:nvSpPr>
      <dsp:spPr>
        <a:xfrm>
          <a:off x="111166" y="471013"/>
          <a:ext cx="1615643" cy="86282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22300">
            <a:lnSpc>
              <a:spcPct val="90000"/>
            </a:lnSpc>
            <a:spcBef>
              <a:spcPct val="0"/>
            </a:spcBef>
            <a:spcAft>
              <a:spcPct val="35000"/>
            </a:spcAft>
            <a:buNone/>
          </a:pPr>
          <a:r>
            <a:rPr lang="en-US" sz="1400" kern="1200"/>
            <a:t>Leading Social Contributor Award.</a:t>
          </a:r>
        </a:p>
      </dsp:txBody>
      <dsp:txXfrm>
        <a:off x="111166" y="471013"/>
        <a:ext cx="1615643" cy="862829"/>
      </dsp:txXfrm>
    </dsp:sp>
    <dsp:sp modelId="{48A13B84-F429-472A-BD09-9C870A52F4C6}">
      <dsp:nvSpPr>
        <dsp:cNvPr id="0" name=""/>
        <dsp:cNvSpPr/>
      </dsp:nvSpPr>
      <dsp:spPr>
        <a:xfrm>
          <a:off x="918987" y="1333843"/>
          <a:ext cx="0" cy="731462"/>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10601CA0-746B-4A09-882D-A82CF3F7A477}">
      <dsp:nvSpPr>
        <dsp:cNvPr id="0" name=""/>
        <dsp:cNvSpPr/>
      </dsp:nvSpPr>
      <dsp:spPr>
        <a:xfrm>
          <a:off x="1102583" y="1505951"/>
          <a:ext cx="1468766" cy="486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44550">
            <a:lnSpc>
              <a:spcPct val="90000"/>
            </a:lnSpc>
            <a:spcBef>
              <a:spcPct val="0"/>
            </a:spcBef>
            <a:spcAft>
              <a:spcPct val="35000"/>
            </a:spcAft>
            <a:buNone/>
            <a:defRPr b="1"/>
          </a:pPr>
          <a:r>
            <a:rPr lang="en-US" sz="1900" kern="1200"/>
            <a:t>2008</a:t>
          </a:r>
        </a:p>
      </dsp:txBody>
      <dsp:txXfrm>
        <a:off x="1102583" y="1505951"/>
        <a:ext cx="1468766" cy="486207"/>
      </dsp:txXfrm>
    </dsp:sp>
    <dsp:sp modelId="{DA8083A1-957B-4E4D-97B1-7565669E5275}">
      <dsp:nvSpPr>
        <dsp:cNvPr id="0" name=""/>
        <dsp:cNvSpPr/>
      </dsp:nvSpPr>
      <dsp:spPr>
        <a:xfrm>
          <a:off x="1029145" y="2968876"/>
          <a:ext cx="1615643" cy="12754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22300">
            <a:lnSpc>
              <a:spcPct val="90000"/>
            </a:lnSpc>
            <a:spcBef>
              <a:spcPct val="0"/>
            </a:spcBef>
            <a:spcAft>
              <a:spcPct val="35000"/>
            </a:spcAft>
            <a:buNone/>
          </a:pPr>
          <a:r>
            <a:rPr lang="en-US" sz="1400" kern="1200"/>
            <a:t>Woman of the Year Award, given by daily marathi newspaper Loksatta</a:t>
          </a:r>
        </a:p>
      </dsp:txBody>
      <dsp:txXfrm>
        <a:off x="1029145" y="2968876"/>
        <a:ext cx="1615643" cy="1275487"/>
      </dsp:txXfrm>
    </dsp:sp>
    <dsp:sp modelId="{2CCCB3A7-AE94-48BF-8E8D-0EE5E2BF3199}">
      <dsp:nvSpPr>
        <dsp:cNvPr id="0" name=""/>
        <dsp:cNvSpPr/>
      </dsp:nvSpPr>
      <dsp:spPr>
        <a:xfrm>
          <a:off x="1836967" y="2237414"/>
          <a:ext cx="0" cy="731462"/>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D1D00C77-0920-4C58-9A1A-BB252AB78F32}">
      <dsp:nvSpPr>
        <dsp:cNvPr id="0" name=""/>
        <dsp:cNvSpPr/>
      </dsp:nvSpPr>
      <dsp:spPr>
        <a:xfrm>
          <a:off x="865203" y="2097575"/>
          <a:ext cx="107568" cy="10756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2AEB63D-D4B3-4C1B-B490-6243CABD0AC3}">
      <dsp:nvSpPr>
        <dsp:cNvPr id="0" name=""/>
        <dsp:cNvSpPr/>
      </dsp:nvSpPr>
      <dsp:spPr>
        <a:xfrm>
          <a:off x="1783183" y="2097575"/>
          <a:ext cx="107568" cy="10756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38E3D6B-B004-4B2E-BF99-492C55BC2547}">
      <dsp:nvSpPr>
        <dsp:cNvPr id="0" name=""/>
        <dsp:cNvSpPr/>
      </dsp:nvSpPr>
      <dsp:spPr>
        <a:xfrm>
          <a:off x="2020562" y="2310560"/>
          <a:ext cx="1468766" cy="486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44550">
            <a:lnSpc>
              <a:spcPct val="90000"/>
            </a:lnSpc>
            <a:spcBef>
              <a:spcPct val="0"/>
            </a:spcBef>
            <a:spcAft>
              <a:spcPct val="35000"/>
            </a:spcAft>
            <a:buNone/>
            <a:defRPr b="1"/>
          </a:pPr>
          <a:r>
            <a:rPr lang="en-US" sz="1900" kern="1200"/>
            <a:t>2010</a:t>
          </a:r>
        </a:p>
      </dsp:txBody>
      <dsp:txXfrm>
        <a:off x="2020562" y="2310560"/>
        <a:ext cx="1468766" cy="486207"/>
      </dsp:txXfrm>
    </dsp:sp>
    <dsp:sp modelId="{8601787D-D5D4-4EBA-A929-853045570047}">
      <dsp:nvSpPr>
        <dsp:cNvPr id="0" name=""/>
        <dsp:cNvSpPr/>
      </dsp:nvSpPr>
      <dsp:spPr>
        <a:xfrm>
          <a:off x="1947124" y="658585"/>
          <a:ext cx="1615643" cy="67525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22300">
            <a:lnSpc>
              <a:spcPct val="90000"/>
            </a:lnSpc>
            <a:spcBef>
              <a:spcPct val="0"/>
            </a:spcBef>
            <a:spcAft>
              <a:spcPct val="35000"/>
            </a:spcAft>
            <a:buNone/>
          </a:pPr>
          <a:r>
            <a:rPr lang="en-US" sz="1400" kern="1200"/>
            <a:t>Ahilyabai Holkar Award.</a:t>
          </a:r>
        </a:p>
      </dsp:txBody>
      <dsp:txXfrm>
        <a:off x="1947124" y="658585"/>
        <a:ext cx="1615643" cy="675258"/>
      </dsp:txXfrm>
    </dsp:sp>
    <dsp:sp modelId="{A9CA7BB0-F287-450B-AC1C-3E62C4D0B815}">
      <dsp:nvSpPr>
        <dsp:cNvPr id="0" name=""/>
        <dsp:cNvSpPr/>
      </dsp:nvSpPr>
      <dsp:spPr>
        <a:xfrm>
          <a:off x="2754946" y="1333843"/>
          <a:ext cx="0" cy="731462"/>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7687C4DE-D5AB-41A9-BE9A-BE87F417676E}">
      <dsp:nvSpPr>
        <dsp:cNvPr id="0" name=""/>
        <dsp:cNvSpPr/>
      </dsp:nvSpPr>
      <dsp:spPr>
        <a:xfrm>
          <a:off x="2938542" y="1505951"/>
          <a:ext cx="1468766" cy="486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44550">
            <a:lnSpc>
              <a:spcPct val="90000"/>
            </a:lnSpc>
            <a:spcBef>
              <a:spcPct val="0"/>
            </a:spcBef>
            <a:spcAft>
              <a:spcPct val="35000"/>
            </a:spcAft>
            <a:buNone/>
            <a:defRPr b="1"/>
          </a:pPr>
          <a:r>
            <a:rPr lang="en-US" sz="1900" kern="1200"/>
            <a:t>2013</a:t>
          </a:r>
        </a:p>
      </dsp:txBody>
      <dsp:txXfrm>
        <a:off x="2938542" y="1505951"/>
        <a:ext cx="1468766" cy="486207"/>
      </dsp:txXfrm>
    </dsp:sp>
    <dsp:sp modelId="{11E2476D-7453-485F-A851-4008B330034E}">
      <dsp:nvSpPr>
        <dsp:cNvPr id="0" name=""/>
        <dsp:cNvSpPr/>
      </dsp:nvSpPr>
      <dsp:spPr>
        <a:xfrm>
          <a:off x="2865103" y="2968876"/>
          <a:ext cx="1615643" cy="86282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22300">
            <a:lnSpc>
              <a:spcPct val="90000"/>
            </a:lnSpc>
            <a:spcBef>
              <a:spcPct val="0"/>
            </a:spcBef>
            <a:spcAft>
              <a:spcPct val="35000"/>
            </a:spcAft>
            <a:buNone/>
          </a:pPr>
          <a:r>
            <a:rPr lang="en-US" sz="1400" kern="1200"/>
            <a:t>The National Award for Iconic Mother.</a:t>
          </a:r>
        </a:p>
      </dsp:txBody>
      <dsp:txXfrm>
        <a:off x="2865103" y="2968876"/>
        <a:ext cx="1615643" cy="862829"/>
      </dsp:txXfrm>
    </dsp:sp>
    <dsp:sp modelId="{574215CF-EE34-461B-823D-FBA54308665E}">
      <dsp:nvSpPr>
        <dsp:cNvPr id="0" name=""/>
        <dsp:cNvSpPr/>
      </dsp:nvSpPr>
      <dsp:spPr>
        <a:xfrm>
          <a:off x="3672925" y="2237414"/>
          <a:ext cx="0" cy="731462"/>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556F55C-D5A5-4558-A5A4-0439334B4AFD}">
      <dsp:nvSpPr>
        <dsp:cNvPr id="0" name=""/>
        <dsp:cNvSpPr/>
      </dsp:nvSpPr>
      <dsp:spPr>
        <a:xfrm>
          <a:off x="2701162" y="2097575"/>
          <a:ext cx="107568" cy="10756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8BF8EBE-7B56-40F9-B2AA-C60678D237E1}">
      <dsp:nvSpPr>
        <dsp:cNvPr id="0" name=""/>
        <dsp:cNvSpPr/>
      </dsp:nvSpPr>
      <dsp:spPr>
        <a:xfrm>
          <a:off x="3619141" y="2097575"/>
          <a:ext cx="107568" cy="10756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FE6C9100-4778-4D32-AB9F-247AC2E9B2AE}">
      <dsp:nvSpPr>
        <dsp:cNvPr id="0" name=""/>
        <dsp:cNvSpPr/>
      </dsp:nvSpPr>
      <dsp:spPr>
        <a:xfrm>
          <a:off x="3856521" y="2310560"/>
          <a:ext cx="1468766" cy="486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44550">
            <a:lnSpc>
              <a:spcPct val="90000"/>
            </a:lnSpc>
            <a:spcBef>
              <a:spcPct val="0"/>
            </a:spcBef>
            <a:spcAft>
              <a:spcPct val="35000"/>
            </a:spcAft>
            <a:buNone/>
            <a:defRPr b="1"/>
          </a:pPr>
          <a:r>
            <a:rPr lang="en-US" sz="1900" kern="1200"/>
            <a:t>2013</a:t>
          </a:r>
        </a:p>
      </dsp:txBody>
      <dsp:txXfrm>
        <a:off x="3856521" y="2310560"/>
        <a:ext cx="1468766" cy="486207"/>
      </dsp:txXfrm>
    </dsp:sp>
    <dsp:sp modelId="{2D551817-C990-44CD-B252-7D69E4AED04F}">
      <dsp:nvSpPr>
        <dsp:cNvPr id="0" name=""/>
        <dsp:cNvSpPr/>
      </dsp:nvSpPr>
      <dsp:spPr>
        <a:xfrm>
          <a:off x="3783082" y="471013"/>
          <a:ext cx="1615643" cy="86282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22300">
            <a:lnSpc>
              <a:spcPct val="90000"/>
            </a:lnSpc>
            <a:spcBef>
              <a:spcPct val="0"/>
            </a:spcBef>
            <a:spcAft>
              <a:spcPct val="35000"/>
            </a:spcAft>
            <a:buNone/>
          </a:pPr>
          <a:r>
            <a:rPr lang="en-US" sz="1400" kern="1200"/>
            <a:t>Mother Teresa Awards for Social Justice.</a:t>
          </a:r>
        </a:p>
      </dsp:txBody>
      <dsp:txXfrm>
        <a:off x="3783082" y="471013"/>
        <a:ext cx="1615643" cy="862829"/>
      </dsp:txXfrm>
    </dsp:sp>
    <dsp:sp modelId="{377F72CD-9F5F-4FE1-8D15-BE792A15194C}">
      <dsp:nvSpPr>
        <dsp:cNvPr id="0" name=""/>
        <dsp:cNvSpPr/>
      </dsp:nvSpPr>
      <dsp:spPr>
        <a:xfrm>
          <a:off x="4590904" y="1333843"/>
          <a:ext cx="0" cy="731462"/>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C66D40DF-CC80-46B6-B770-0201DD3DA0BC}">
      <dsp:nvSpPr>
        <dsp:cNvPr id="0" name=""/>
        <dsp:cNvSpPr/>
      </dsp:nvSpPr>
      <dsp:spPr>
        <a:xfrm>
          <a:off x="4774500" y="1505951"/>
          <a:ext cx="1468766" cy="486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44550">
            <a:lnSpc>
              <a:spcPct val="90000"/>
            </a:lnSpc>
            <a:spcBef>
              <a:spcPct val="0"/>
            </a:spcBef>
            <a:spcAft>
              <a:spcPct val="35000"/>
            </a:spcAft>
            <a:buNone/>
            <a:defRPr b="1"/>
          </a:pPr>
          <a:r>
            <a:rPr lang="en-US" sz="1900" kern="1200"/>
            <a:t>2014</a:t>
          </a:r>
        </a:p>
      </dsp:txBody>
      <dsp:txXfrm>
        <a:off x="4774500" y="1505951"/>
        <a:ext cx="1468766" cy="486207"/>
      </dsp:txXfrm>
    </dsp:sp>
    <dsp:sp modelId="{3687E8F9-824E-4C70-9717-CCC20E817CCC}">
      <dsp:nvSpPr>
        <dsp:cNvPr id="0" name=""/>
        <dsp:cNvSpPr/>
      </dsp:nvSpPr>
      <dsp:spPr>
        <a:xfrm>
          <a:off x="4701062" y="2968876"/>
          <a:ext cx="1615643" cy="86282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22300">
            <a:lnSpc>
              <a:spcPct val="90000"/>
            </a:lnSpc>
            <a:spcBef>
              <a:spcPct val="0"/>
            </a:spcBef>
            <a:spcAft>
              <a:spcPct val="35000"/>
            </a:spcAft>
            <a:buNone/>
          </a:pPr>
          <a:r>
            <a:rPr lang="en-US" sz="1400" kern="1200" dirty="0"/>
            <a:t>BASAVA BHUSANA PURASKAR-2014,Awarded.</a:t>
          </a:r>
        </a:p>
      </dsp:txBody>
      <dsp:txXfrm>
        <a:off x="4701062" y="2968876"/>
        <a:ext cx="1615643" cy="862829"/>
      </dsp:txXfrm>
    </dsp:sp>
    <dsp:sp modelId="{2C52D110-33C5-4CBD-9FD8-B6C57703D4B3}">
      <dsp:nvSpPr>
        <dsp:cNvPr id="0" name=""/>
        <dsp:cNvSpPr/>
      </dsp:nvSpPr>
      <dsp:spPr>
        <a:xfrm>
          <a:off x="5508883" y="2237414"/>
          <a:ext cx="0" cy="731462"/>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8BF243F9-871E-44D3-B94F-B25BDCF32228}">
      <dsp:nvSpPr>
        <dsp:cNvPr id="0" name=""/>
        <dsp:cNvSpPr/>
      </dsp:nvSpPr>
      <dsp:spPr>
        <a:xfrm>
          <a:off x="4537120" y="2097575"/>
          <a:ext cx="107568" cy="10756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F45CEB4F-C848-43E8-BCAB-22511D93BB8C}">
      <dsp:nvSpPr>
        <dsp:cNvPr id="0" name=""/>
        <dsp:cNvSpPr/>
      </dsp:nvSpPr>
      <dsp:spPr>
        <a:xfrm>
          <a:off x="5455099" y="2097575"/>
          <a:ext cx="107568" cy="10756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FA52BB47-02A4-419B-AD30-FCAB56407AA5}">
      <dsp:nvSpPr>
        <dsp:cNvPr id="0" name=""/>
        <dsp:cNvSpPr/>
      </dsp:nvSpPr>
      <dsp:spPr>
        <a:xfrm>
          <a:off x="5692479" y="2310560"/>
          <a:ext cx="1468766" cy="486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44550">
            <a:lnSpc>
              <a:spcPct val="90000"/>
            </a:lnSpc>
            <a:spcBef>
              <a:spcPct val="0"/>
            </a:spcBef>
            <a:spcAft>
              <a:spcPct val="35000"/>
            </a:spcAft>
            <a:buNone/>
            <a:defRPr b="1"/>
          </a:pPr>
          <a:r>
            <a:rPr lang="en-US" sz="1900" kern="1200"/>
            <a:t>2015</a:t>
          </a:r>
        </a:p>
      </dsp:txBody>
      <dsp:txXfrm>
        <a:off x="5692479" y="2310560"/>
        <a:ext cx="1468766" cy="486207"/>
      </dsp:txXfrm>
    </dsp:sp>
    <dsp:sp modelId="{0D3DA279-A1D9-486D-B356-08C26C0E14B5}">
      <dsp:nvSpPr>
        <dsp:cNvPr id="0" name=""/>
        <dsp:cNvSpPr/>
      </dsp:nvSpPr>
      <dsp:spPr>
        <a:xfrm>
          <a:off x="5619041" y="283441"/>
          <a:ext cx="1615643" cy="105040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22300">
            <a:lnSpc>
              <a:spcPct val="90000"/>
            </a:lnSpc>
            <a:spcBef>
              <a:spcPct val="0"/>
            </a:spcBef>
            <a:spcAft>
              <a:spcPct val="35000"/>
            </a:spcAft>
            <a:buNone/>
          </a:pPr>
          <a:r>
            <a:rPr lang="en-US" sz="1400" kern="1200" dirty="0"/>
            <a:t>Ahmadiyya Muslim Peace Prize for the year 2014</a:t>
          </a:r>
        </a:p>
      </dsp:txBody>
      <dsp:txXfrm>
        <a:off x="5619041" y="283441"/>
        <a:ext cx="1615643" cy="1050401"/>
      </dsp:txXfrm>
    </dsp:sp>
    <dsp:sp modelId="{DAEE0DB7-20DD-44A4-A6D6-16F85E82239A}">
      <dsp:nvSpPr>
        <dsp:cNvPr id="0" name=""/>
        <dsp:cNvSpPr/>
      </dsp:nvSpPr>
      <dsp:spPr>
        <a:xfrm>
          <a:off x="6426862" y="1333843"/>
          <a:ext cx="0" cy="731462"/>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621E1A3D-101E-48A3-BFEE-0376C07C110D}">
      <dsp:nvSpPr>
        <dsp:cNvPr id="0" name=""/>
        <dsp:cNvSpPr/>
      </dsp:nvSpPr>
      <dsp:spPr>
        <a:xfrm>
          <a:off x="6610458" y="1505951"/>
          <a:ext cx="1468766" cy="486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44550">
            <a:lnSpc>
              <a:spcPct val="90000"/>
            </a:lnSpc>
            <a:spcBef>
              <a:spcPct val="0"/>
            </a:spcBef>
            <a:spcAft>
              <a:spcPct val="35000"/>
            </a:spcAft>
            <a:buNone/>
            <a:defRPr b="1"/>
          </a:pPr>
          <a:endParaRPr lang="en-US" sz="1900" kern="1200" dirty="0"/>
        </a:p>
      </dsp:txBody>
      <dsp:txXfrm>
        <a:off x="6610458" y="1505951"/>
        <a:ext cx="1468766" cy="486207"/>
      </dsp:txXfrm>
    </dsp:sp>
    <dsp:sp modelId="{D4123BC5-F784-41AE-895A-83AF2CB3A410}">
      <dsp:nvSpPr>
        <dsp:cNvPr id="0" name=""/>
        <dsp:cNvSpPr/>
      </dsp:nvSpPr>
      <dsp:spPr>
        <a:xfrm>
          <a:off x="6639209" y="2938325"/>
          <a:ext cx="1615643" cy="60022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22300">
            <a:lnSpc>
              <a:spcPct val="90000"/>
            </a:lnSpc>
            <a:spcBef>
              <a:spcPct val="0"/>
            </a:spcBef>
            <a:spcAft>
              <a:spcPct val="35000"/>
            </a:spcAft>
            <a:buNone/>
          </a:pPr>
          <a:r>
            <a:rPr lang="en-US" sz="1400" kern="1200" dirty="0" err="1"/>
            <a:t>Padmashri</a:t>
          </a:r>
          <a:r>
            <a:rPr lang="en-US" sz="1400" kern="1200" dirty="0"/>
            <a:t> award                                                          </a:t>
          </a:r>
        </a:p>
      </dsp:txBody>
      <dsp:txXfrm>
        <a:off x="6639209" y="2938325"/>
        <a:ext cx="1615643" cy="600229"/>
      </dsp:txXfrm>
    </dsp:sp>
    <dsp:sp modelId="{26CCBA85-064E-4B1E-A116-540BA9F40CB8}">
      <dsp:nvSpPr>
        <dsp:cNvPr id="0" name=""/>
        <dsp:cNvSpPr/>
      </dsp:nvSpPr>
      <dsp:spPr>
        <a:xfrm>
          <a:off x="7344842" y="2237414"/>
          <a:ext cx="0" cy="731462"/>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1616876F-E5F7-4A82-8A04-41A4F2257129}">
      <dsp:nvSpPr>
        <dsp:cNvPr id="0" name=""/>
        <dsp:cNvSpPr/>
      </dsp:nvSpPr>
      <dsp:spPr>
        <a:xfrm>
          <a:off x="6373078" y="2097575"/>
          <a:ext cx="107568" cy="10756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6EE55A59-BD8F-4B3C-BD1F-8EFF1B291259}">
      <dsp:nvSpPr>
        <dsp:cNvPr id="0" name=""/>
        <dsp:cNvSpPr/>
      </dsp:nvSpPr>
      <dsp:spPr>
        <a:xfrm>
          <a:off x="7291058" y="2097575"/>
          <a:ext cx="107568" cy="10756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10832B-6B29-4F9F-9643-1A9BF311B31A}">
      <dsp:nvSpPr>
        <dsp:cNvPr id="0" name=""/>
        <dsp:cNvSpPr/>
      </dsp:nvSpPr>
      <dsp:spPr>
        <a:xfrm>
          <a:off x="0" y="27132"/>
          <a:ext cx="2483842" cy="14903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Transforming Our Struggles Into Strength</a:t>
          </a:r>
        </a:p>
      </dsp:txBody>
      <dsp:txXfrm>
        <a:off x="0" y="27132"/>
        <a:ext cx="2483842" cy="1490305"/>
      </dsp:txXfrm>
    </dsp:sp>
    <dsp:sp modelId="{A75CA86C-DA28-4B40-B5BB-AAF04A08CBBD}">
      <dsp:nvSpPr>
        <dsp:cNvPr id="0" name=""/>
        <dsp:cNvSpPr/>
      </dsp:nvSpPr>
      <dsp:spPr>
        <a:xfrm>
          <a:off x="2732226" y="27132"/>
          <a:ext cx="2483842" cy="14903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she is highly passionate about her life’s mission to nurture and raise the orphans.</a:t>
          </a:r>
        </a:p>
      </dsp:txBody>
      <dsp:txXfrm>
        <a:off x="2732226" y="27132"/>
        <a:ext cx="2483842" cy="1490305"/>
      </dsp:txXfrm>
    </dsp:sp>
    <dsp:sp modelId="{33B0E7FC-21A2-4BC6-8A7E-1C698B1334B2}">
      <dsp:nvSpPr>
        <dsp:cNvPr id="0" name=""/>
        <dsp:cNvSpPr/>
      </dsp:nvSpPr>
      <dsp:spPr>
        <a:xfrm>
          <a:off x="5464453" y="27132"/>
          <a:ext cx="2483842" cy="14903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she sings and speaks eloquently and touches everyone’s heart.</a:t>
          </a:r>
        </a:p>
      </dsp:txBody>
      <dsp:txXfrm>
        <a:off x="5464453" y="27132"/>
        <a:ext cx="2483842" cy="1490305"/>
      </dsp:txXfrm>
    </dsp:sp>
    <dsp:sp modelId="{1D25AAE5-F75A-4FAA-9A8E-346CC9564AF5}">
      <dsp:nvSpPr>
        <dsp:cNvPr id="0" name=""/>
        <dsp:cNvSpPr/>
      </dsp:nvSpPr>
      <dsp:spPr>
        <a:xfrm>
          <a:off x="1366113" y="1765822"/>
          <a:ext cx="2483842" cy="14903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Values: compassion, hard work, humility, persistence against all odds, consistency, forgiveness, sincerity, honesty, self-confidence, impartiality, sacrifice….the list goes on.</a:t>
          </a:r>
        </a:p>
      </dsp:txBody>
      <dsp:txXfrm>
        <a:off x="1366113" y="1765822"/>
        <a:ext cx="2483842" cy="1490305"/>
      </dsp:txXfrm>
    </dsp:sp>
    <dsp:sp modelId="{CED98AAF-0383-45F9-BE20-A1AEFCB04CDF}">
      <dsp:nvSpPr>
        <dsp:cNvPr id="0" name=""/>
        <dsp:cNvSpPr/>
      </dsp:nvSpPr>
      <dsp:spPr>
        <a:xfrm>
          <a:off x="4098340" y="1765822"/>
          <a:ext cx="2483842" cy="14903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Responsibility: she took serious responsibility for herself, her biological child and thousands of abandoned orphans</a:t>
          </a:r>
        </a:p>
      </dsp:txBody>
      <dsp:txXfrm>
        <a:off x="4098340" y="1765822"/>
        <a:ext cx="2483842" cy="149030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F4B08-9F15-467B-A169-A9A155226A5B}"/>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05843803-91D2-4889-A686-B545B737C6B5}"/>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20FEAF98-E1E0-4666-9186-268484B155AF}"/>
              </a:ext>
            </a:extLst>
          </p:cNvPr>
          <p:cNvSpPr>
            <a:spLocks noGrp="1"/>
          </p:cNvSpPr>
          <p:nvPr>
            <p:ph type="dt" sz="half" idx="10"/>
          </p:nvPr>
        </p:nvSpPr>
        <p:spPr/>
        <p:txBody>
          <a:bodyPr/>
          <a:lstStyle/>
          <a:p>
            <a:fld id="{499C5ACA-97DB-47F6-A4B2-087241711CE4}" type="datetimeFigureOut">
              <a:rPr lang="en-IN" smtClean="0"/>
              <a:pPr/>
              <a:t>30-05-2021</a:t>
            </a:fld>
            <a:endParaRPr lang="en-IN"/>
          </a:p>
        </p:txBody>
      </p:sp>
      <p:sp>
        <p:nvSpPr>
          <p:cNvPr id="5" name="Footer Placeholder 4">
            <a:extLst>
              <a:ext uri="{FF2B5EF4-FFF2-40B4-BE49-F238E27FC236}">
                <a16:creationId xmlns:a16="http://schemas.microsoft.com/office/drawing/2014/main" id="{64D270EA-EBA9-4917-B24B-CDD75B1E1D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2E14C4-E2B3-4CC2-986B-DC5BD948AC9D}"/>
              </a:ext>
            </a:extLst>
          </p:cNvPr>
          <p:cNvSpPr>
            <a:spLocks noGrp="1"/>
          </p:cNvSpPr>
          <p:nvPr>
            <p:ph type="sldNum" sz="quarter" idx="12"/>
          </p:nvPr>
        </p:nvSpPr>
        <p:spPr/>
        <p:txBody>
          <a:bodyPr/>
          <a:lstStyle/>
          <a:p>
            <a:fld id="{67DC4375-FFFF-43DA-8051-3020A85364EE}" type="slidenum">
              <a:rPr lang="en-IN" smtClean="0"/>
              <a:pPr/>
              <a:t>‹#›</a:t>
            </a:fld>
            <a:endParaRPr lang="en-IN"/>
          </a:p>
        </p:txBody>
      </p:sp>
    </p:spTree>
    <p:extLst>
      <p:ext uri="{BB962C8B-B14F-4D97-AF65-F5344CB8AC3E}">
        <p14:creationId xmlns:p14="http://schemas.microsoft.com/office/powerpoint/2010/main" val="3825468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AF6D7-28F3-4E55-892F-B05F365894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6867E5-2DAF-48DF-AE0B-30F6CEF090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AD916F-1C25-4BDD-8059-C9C5DB53DC80}"/>
              </a:ext>
            </a:extLst>
          </p:cNvPr>
          <p:cNvSpPr>
            <a:spLocks noGrp="1"/>
          </p:cNvSpPr>
          <p:nvPr>
            <p:ph type="dt" sz="half" idx="10"/>
          </p:nvPr>
        </p:nvSpPr>
        <p:spPr/>
        <p:txBody>
          <a:bodyPr/>
          <a:lstStyle/>
          <a:p>
            <a:fld id="{499C5ACA-97DB-47F6-A4B2-087241711CE4}" type="datetimeFigureOut">
              <a:rPr lang="en-IN" smtClean="0"/>
              <a:pPr/>
              <a:t>30-05-2021</a:t>
            </a:fld>
            <a:endParaRPr lang="en-IN"/>
          </a:p>
        </p:txBody>
      </p:sp>
      <p:sp>
        <p:nvSpPr>
          <p:cNvPr id="5" name="Footer Placeholder 4">
            <a:extLst>
              <a:ext uri="{FF2B5EF4-FFF2-40B4-BE49-F238E27FC236}">
                <a16:creationId xmlns:a16="http://schemas.microsoft.com/office/drawing/2014/main" id="{E806450D-70E1-47AA-B302-BBE9E59A52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FB6A83-0318-4FED-A62B-D71C1E630B22}"/>
              </a:ext>
            </a:extLst>
          </p:cNvPr>
          <p:cNvSpPr>
            <a:spLocks noGrp="1"/>
          </p:cNvSpPr>
          <p:nvPr>
            <p:ph type="sldNum" sz="quarter" idx="12"/>
          </p:nvPr>
        </p:nvSpPr>
        <p:spPr/>
        <p:txBody>
          <a:bodyPr/>
          <a:lstStyle/>
          <a:p>
            <a:fld id="{67DC4375-FFFF-43DA-8051-3020A85364EE}" type="slidenum">
              <a:rPr lang="en-IN" smtClean="0"/>
              <a:pPr/>
              <a:t>‹#›</a:t>
            </a:fld>
            <a:endParaRPr lang="en-IN"/>
          </a:p>
        </p:txBody>
      </p:sp>
    </p:spTree>
    <p:extLst>
      <p:ext uri="{BB962C8B-B14F-4D97-AF65-F5344CB8AC3E}">
        <p14:creationId xmlns:p14="http://schemas.microsoft.com/office/powerpoint/2010/main" val="3842987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854263-5FC4-4F77-9F28-203935EEDB83}"/>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9DCE57-9392-486D-ABE8-F729F9D73D8B}"/>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EC578-D842-4092-B062-9ABE31F03528}"/>
              </a:ext>
            </a:extLst>
          </p:cNvPr>
          <p:cNvSpPr>
            <a:spLocks noGrp="1"/>
          </p:cNvSpPr>
          <p:nvPr>
            <p:ph type="dt" sz="half" idx="10"/>
          </p:nvPr>
        </p:nvSpPr>
        <p:spPr/>
        <p:txBody>
          <a:bodyPr/>
          <a:lstStyle/>
          <a:p>
            <a:fld id="{499C5ACA-97DB-47F6-A4B2-087241711CE4}" type="datetimeFigureOut">
              <a:rPr lang="en-IN" smtClean="0"/>
              <a:pPr/>
              <a:t>30-05-2021</a:t>
            </a:fld>
            <a:endParaRPr lang="en-IN"/>
          </a:p>
        </p:txBody>
      </p:sp>
      <p:sp>
        <p:nvSpPr>
          <p:cNvPr id="5" name="Footer Placeholder 4">
            <a:extLst>
              <a:ext uri="{FF2B5EF4-FFF2-40B4-BE49-F238E27FC236}">
                <a16:creationId xmlns:a16="http://schemas.microsoft.com/office/drawing/2014/main" id="{B939C726-0B8C-4E19-9594-A13459D098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49E041-0FB0-4E8B-B4AB-B85AE34DB4D8}"/>
              </a:ext>
            </a:extLst>
          </p:cNvPr>
          <p:cNvSpPr>
            <a:spLocks noGrp="1"/>
          </p:cNvSpPr>
          <p:nvPr>
            <p:ph type="sldNum" sz="quarter" idx="12"/>
          </p:nvPr>
        </p:nvSpPr>
        <p:spPr/>
        <p:txBody>
          <a:bodyPr/>
          <a:lstStyle/>
          <a:p>
            <a:fld id="{67DC4375-FFFF-43DA-8051-3020A85364EE}" type="slidenum">
              <a:rPr lang="en-IN" smtClean="0"/>
              <a:pPr/>
              <a:t>‹#›</a:t>
            </a:fld>
            <a:endParaRPr lang="en-IN"/>
          </a:p>
        </p:txBody>
      </p:sp>
    </p:spTree>
    <p:extLst>
      <p:ext uri="{BB962C8B-B14F-4D97-AF65-F5344CB8AC3E}">
        <p14:creationId xmlns:p14="http://schemas.microsoft.com/office/powerpoint/2010/main" val="2934444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3E9AD-0317-4F53-8BA8-CFF3E02D41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3F3F68-0607-4290-A2E7-33DE85E706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2A7ABD-6CDE-4447-9DD4-99029B5E59DD}"/>
              </a:ext>
            </a:extLst>
          </p:cNvPr>
          <p:cNvSpPr>
            <a:spLocks noGrp="1"/>
          </p:cNvSpPr>
          <p:nvPr>
            <p:ph type="dt" sz="half" idx="10"/>
          </p:nvPr>
        </p:nvSpPr>
        <p:spPr/>
        <p:txBody>
          <a:bodyPr/>
          <a:lstStyle/>
          <a:p>
            <a:fld id="{499C5ACA-97DB-47F6-A4B2-087241711CE4}" type="datetimeFigureOut">
              <a:rPr lang="en-IN" smtClean="0"/>
              <a:pPr/>
              <a:t>30-05-2021</a:t>
            </a:fld>
            <a:endParaRPr lang="en-IN"/>
          </a:p>
        </p:txBody>
      </p:sp>
      <p:sp>
        <p:nvSpPr>
          <p:cNvPr id="5" name="Footer Placeholder 4">
            <a:extLst>
              <a:ext uri="{FF2B5EF4-FFF2-40B4-BE49-F238E27FC236}">
                <a16:creationId xmlns:a16="http://schemas.microsoft.com/office/drawing/2014/main" id="{4F037EB4-D7CB-4E92-B20E-12C69E6E3F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E04F10-2FE9-4519-BCC4-1AC8F75ADDC8}"/>
              </a:ext>
            </a:extLst>
          </p:cNvPr>
          <p:cNvSpPr>
            <a:spLocks noGrp="1"/>
          </p:cNvSpPr>
          <p:nvPr>
            <p:ph type="sldNum" sz="quarter" idx="12"/>
          </p:nvPr>
        </p:nvSpPr>
        <p:spPr/>
        <p:txBody>
          <a:bodyPr/>
          <a:lstStyle/>
          <a:p>
            <a:fld id="{67DC4375-FFFF-43DA-8051-3020A85364EE}" type="slidenum">
              <a:rPr lang="en-IN" smtClean="0"/>
              <a:pPr/>
              <a:t>‹#›</a:t>
            </a:fld>
            <a:endParaRPr lang="en-IN"/>
          </a:p>
        </p:txBody>
      </p:sp>
    </p:spTree>
    <p:extLst>
      <p:ext uri="{BB962C8B-B14F-4D97-AF65-F5344CB8AC3E}">
        <p14:creationId xmlns:p14="http://schemas.microsoft.com/office/powerpoint/2010/main" val="272741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F6805-64BB-425E-AD3B-A32884D3FCA6}"/>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9690ED93-6FCF-4FF4-A076-CEE093A7E0A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E7D5DB-050B-4F21-A236-989902EA1650}"/>
              </a:ext>
            </a:extLst>
          </p:cNvPr>
          <p:cNvSpPr>
            <a:spLocks noGrp="1"/>
          </p:cNvSpPr>
          <p:nvPr>
            <p:ph type="dt" sz="half" idx="10"/>
          </p:nvPr>
        </p:nvSpPr>
        <p:spPr/>
        <p:txBody>
          <a:bodyPr/>
          <a:lstStyle/>
          <a:p>
            <a:fld id="{499C5ACA-97DB-47F6-A4B2-087241711CE4}" type="datetimeFigureOut">
              <a:rPr lang="en-IN" smtClean="0"/>
              <a:pPr/>
              <a:t>30-05-2021</a:t>
            </a:fld>
            <a:endParaRPr lang="en-IN"/>
          </a:p>
        </p:txBody>
      </p:sp>
      <p:sp>
        <p:nvSpPr>
          <p:cNvPr id="5" name="Footer Placeholder 4">
            <a:extLst>
              <a:ext uri="{FF2B5EF4-FFF2-40B4-BE49-F238E27FC236}">
                <a16:creationId xmlns:a16="http://schemas.microsoft.com/office/drawing/2014/main" id="{2D665F10-611B-45F8-AABD-1DE67CDE9B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518ECA-A837-4D09-8E6B-E1281DE4E786}"/>
              </a:ext>
            </a:extLst>
          </p:cNvPr>
          <p:cNvSpPr>
            <a:spLocks noGrp="1"/>
          </p:cNvSpPr>
          <p:nvPr>
            <p:ph type="sldNum" sz="quarter" idx="12"/>
          </p:nvPr>
        </p:nvSpPr>
        <p:spPr/>
        <p:txBody>
          <a:bodyPr/>
          <a:lstStyle/>
          <a:p>
            <a:fld id="{67DC4375-FFFF-43DA-8051-3020A85364EE}" type="slidenum">
              <a:rPr lang="en-IN" smtClean="0"/>
              <a:pPr/>
              <a:t>‹#›</a:t>
            </a:fld>
            <a:endParaRPr lang="en-IN"/>
          </a:p>
        </p:txBody>
      </p:sp>
    </p:spTree>
    <p:extLst>
      <p:ext uri="{BB962C8B-B14F-4D97-AF65-F5344CB8AC3E}">
        <p14:creationId xmlns:p14="http://schemas.microsoft.com/office/powerpoint/2010/main" val="1320978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4BB0D-D230-4F98-B577-32D98B644D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2605E2-EE75-4548-987B-5A755AB8A68F}"/>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C37E1B-3502-41DA-8A70-3BAFF2120530}"/>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689CFC-6612-42C5-8043-EF2A74C8963A}"/>
              </a:ext>
            </a:extLst>
          </p:cNvPr>
          <p:cNvSpPr>
            <a:spLocks noGrp="1"/>
          </p:cNvSpPr>
          <p:nvPr>
            <p:ph type="dt" sz="half" idx="10"/>
          </p:nvPr>
        </p:nvSpPr>
        <p:spPr/>
        <p:txBody>
          <a:bodyPr/>
          <a:lstStyle/>
          <a:p>
            <a:fld id="{499C5ACA-97DB-47F6-A4B2-087241711CE4}" type="datetimeFigureOut">
              <a:rPr lang="en-IN" smtClean="0"/>
              <a:pPr/>
              <a:t>30-05-2021</a:t>
            </a:fld>
            <a:endParaRPr lang="en-IN"/>
          </a:p>
        </p:txBody>
      </p:sp>
      <p:sp>
        <p:nvSpPr>
          <p:cNvPr id="6" name="Footer Placeholder 5">
            <a:extLst>
              <a:ext uri="{FF2B5EF4-FFF2-40B4-BE49-F238E27FC236}">
                <a16:creationId xmlns:a16="http://schemas.microsoft.com/office/drawing/2014/main" id="{4C412FBB-6392-4B5F-8AA9-1F51CB3DD4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098B5D-ADFD-4E43-8936-169CC340F043}"/>
              </a:ext>
            </a:extLst>
          </p:cNvPr>
          <p:cNvSpPr>
            <a:spLocks noGrp="1"/>
          </p:cNvSpPr>
          <p:nvPr>
            <p:ph type="sldNum" sz="quarter" idx="12"/>
          </p:nvPr>
        </p:nvSpPr>
        <p:spPr/>
        <p:txBody>
          <a:bodyPr/>
          <a:lstStyle/>
          <a:p>
            <a:fld id="{67DC4375-FFFF-43DA-8051-3020A85364EE}" type="slidenum">
              <a:rPr lang="en-IN" smtClean="0"/>
              <a:pPr/>
              <a:t>‹#›</a:t>
            </a:fld>
            <a:endParaRPr lang="en-IN"/>
          </a:p>
        </p:txBody>
      </p:sp>
    </p:spTree>
    <p:extLst>
      <p:ext uri="{BB962C8B-B14F-4D97-AF65-F5344CB8AC3E}">
        <p14:creationId xmlns:p14="http://schemas.microsoft.com/office/powerpoint/2010/main" val="405628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ACD41-B619-47A4-9452-520441735AC1}"/>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A74249-44C5-4843-947A-AEFC46C5863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BDD90176-59F5-4B13-9EA7-9A65A51C3C56}"/>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3D1B43-5555-490D-A773-189315302E1C}"/>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F7273CC-4689-47D5-ABEB-346A59651B32}"/>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B50ED0-626B-4815-924E-294AA01819B8}"/>
              </a:ext>
            </a:extLst>
          </p:cNvPr>
          <p:cNvSpPr>
            <a:spLocks noGrp="1"/>
          </p:cNvSpPr>
          <p:nvPr>
            <p:ph type="dt" sz="half" idx="10"/>
          </p:nvPr>
        </p:nvSpPr>
        <p:spPr/>
        <p:txBody>
          <a:bodyPr/>
          <a:lstStyle/>
          <a:p>
            <a:fld id="{499C5ACA-97DB-47F6-A4B2-087241711CE4}" type="datetimeFigureOut">
              <a:rPr lang="en-IN" smtClean="0"/>
              <a:pPr/>
              <a:t>30-05-2021</a:t>
            </a:fld>
            <a:endParaRPr lang="en-IN"/>
          </a:p>
        </p:txBody>
      </p:sp>
      <p:sp>
        <p:nvSpPr>
          <p:cNvPr id="8" name="Footer Placeholder 7">
            <a:extLst>
              <a:ext uri="{FF2B5EF4-FFF2-40B4-BE49-F238E27FC236}">
                <a16:creationId xmlns:a16="http://schemas.microsoft.com/office/drawing/2014/main" id="{C3DBBC5F-3CF4-4CEE-BBAF-EFF16C49A94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C2F9601-9B99-4297-8610-D19EB4DE137F}"/>
              </a:ext>
            </a:extLst>
          </p:cNvPr>
          <p:cNvSpPr>
            <a:spLocks noGrp="1"/>
          </p:cNvSpPr>
          <p:nvPr>
            <p:ph type="sldNum" sz="quarter" idx="12"/>
          </p:nvPr>
        </p:nvSpPr>
        <p:spPr/>
        <p:txBody>
          <a:bodyPr/>
          <a:lstStyle/>
          <a:p>
            <a:fld id="{67DC4375-FFFF-43DA-8051-3020A85364EE}" type="slidenum">
              <a:rPr lang="en-IN" smtClean="0"/>
              <a:pPr/>
              <a:t>‹#›</a:t>
            </a:fld>
            <a:endParaRPr lang="en-IN"/>
          </a:p>
        </p:txBody>
      </p:sp>
    </p:spTree>
    <p:extLst>
      <p:ext uri="{BB962C8B-B14F-4D97-AF65-F5344CB8AC3E}">
        <p14:creationId xmlns:p14="http://schemas.microsoft.com/office/powerpoint/2010/main" val="1403350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6933-CEA1-40A9-8F93-C8854C607B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D0AA04-DC52-4748-824C-E6E99DECFE5E}"/>
              </a:ext>
            </a:extLst>
          </p:cNvPr>
          <p:cNvSpPr>
            <a:spLocks noGrp="1"/>
          </p:cNvSpPr>
          <p:nvPr>
            <p:ph type="dt" sz="half" idx="10"/>
          </p:nvPr>
        </p:nvSpPr>
        <p:spPr/>
        <p:txBody>
          <a:bodyPr/>
          <a:lstStyle/>
          <a:p>
            <a:fld id="{499C5ACA-97DB-47F6-A4B2-087241711CE4}" type="datetimeFigureOut">
              <a:rPr lang="en-IN" smtClean="0"/>
              <a:pPr/>
              <a:t>30-05-2021</a:t>
            </a:fld>
            <a:endParaRPr lang="en-IN"/>
          </a:p>
        </p:txBody>
      </p:sp>
      <p:sp>
        <p:nvSpPr>
          <p:cNvPr id="4" name="Footer Placeholder 3">
            <a:extLst>
              <a:ext uri="{FF2B5EF4-FFF2-40B4-BE49-F238E27FC236}">
                <a16:creationId xmlns:a16="http://schemas.microsoft.com/office/drawing/2014/main" id="{E3A74BCB-8CE6-4CE2-AAB0-DE649F8525A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F697C13-4088-4F6F-ABB3-B4794886FEC8}"/>
              </a:ext>
            </a:extLst>
          </p:cNvPr>
          <p:cNvSpPr>
            <a:spLocks noGrp="1"/>
          </p:cNvSpPr>
          <p:nvPr>
            <p:ph type="sldNum" sz="quarter" idx="12"/>
          </p:nvPr>
        </p:nvSpPr>
        <p:spPr/>
        <p:txBody>
          <a:bodyPr/>
          <a:lstStyle/>
          <a:p>
            <a:fld id="{67DC4375-FFFF-43DA-8051-3020A85364EE}" type="slidenum">
              <a:rPr lang="en-IN" smtClean="0"/>
              <a:pPr/>
              <a:t>‹#›</a:t>
            </a:fld>
            <a:endParaRPr lang="en-IN"/>
          </a:p>
        </p:txBody>
      </p:sp>
    </p:spTree>
    <p:extLst>
      <p:ext uri="{BB962C8B-B14F-4D97-AF65-F5344CB8AC3E}">
        <p14:creationId xmlns:p14="http://schemas.microsoft.com/office/powerpoint/2010/main" val="2093674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E2EAA3-6128-4AFF-A02C-83CDE6A7324A}"/>
              </a:ext>
            </a:extLst>
          </p:cNvPr>
          <p:cNvSpPr>
            <a:spLocks noGrp="1"/>
          </p:cNvSpPr>
          <p:nvPr>
            <p:ph type="dt" sz="half" idx="10"/>
          </p:nvPr>
        </p:nvSpPr>
        <p:spPr/>
        <p:txBody>
          <a:bodyPr/>
          <a:lstStyle/>
          <a:p>
            <a:fld id="{499C5ACA-97DB-47F6-A4B2-087241711CE4}" type="datetimeFigureOut">
              <a:rPr lang="en-IN" smtClean="0"/>
              <a:pPr/>
              <a:t>30-05-2021</a:t>
            </a:fld>
            <a:endParaRPr lang="en-IN"/>
          </a:p>
        </p:txBody>
      </p:sp>
      <p:sp>
        <p:nvSpPr>
          <p:cNvPr id="3" name="Footer Placeholder 2">
            <a:extLst>
              <a:ext uri="{FF2B5EF4-FFF2-40B4-BE49-F238E27FC236}">
                <a16:creationId xmlns:a16="http://schemas.microsoft.com/office/drawing/2014/main" id="{2E07E8A2-CEFA-477F-8367-3CC4249CE8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8FCCDAC-6763-4EB0-8D76-EA2412C0A04B}"/>
              </a:ext>
            </a:extLst>
          </p:cNvPr>
          <p:cNvSpPr>
            <a:spLocks noGrp="1"/>
          </p:cNvSpPr>
          <p:nvPr>
            <p:ph type="sldNum" sz="quarter" idx="12"/>
          </p:nvPr>
        </p:nvSpPr>
        <p:spPr/>
        <p:txBody>
          <a:bodyPr/>
          <a:lstStyle/>
          <a:p>
            <a:fld id="{67DC4375-FFFF-43DA-8051-3020A85364EE}" type="slidenum">
              <a:rPr lang="en-IN" smtClean="0"/>
              <a:pPr/>
              <a:t>‹#›</a:t>
            </a:fld>
            <a:endParaRPr lang="en-IN"/>
          </a:p>
        </p:txBody>
      </p:sp>
    </p:spTree>
    <p:extLst>
      <p:ext uri="{BB962C8B-B14F-4D97-AF65-F5344CB8AC3E}">
        <p14:creationId xmlns:p14="http://schemas.microsoft.com/office/powerpoint/2010/main" val="1580382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3678F-42E0-4A8D-B2DF-5AA07165519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BDE057DC-0B1B-476C-9342-19FBCFE18562}"/>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83DE56-10A0-4D18-92DB-CAB64A573FE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7C31586-F449-447D-AECC-FA9407A4DEEA}"/>
              </a:ext>
            </a:extLst>
          </p:cNvPr>
          <p:cNvSpPr>
            <a:spLocks noGrp="1"/>
          </p:cNvSpPr>
          <p:nvPr>
            <p:ph type="dt" sz="half" idx="10"/>
          </p:nvPr>
        </p:nvSpPr>
        <p:spPr/>
        <p:txBody>
          <a:bodyPr/>
          <a:lstStyle/>
          <a:p>
            <a:fld id="{499C5ACA-97DB-47F6-A4B2-087241711CE4}" type="datetimeFigureOut">
              <a:rPr lang="en-IN" smtClean="0"/>
              <a:pPr/>
              <a:t>30-05-2021</a:t>
            </a:fld>
            <a:endParaRPr lang="en-IN"/>
          </a:p>
        </p:txBody>
      </p:sp>
      <p:sp>
        <p:nvSpPr>
          <p:cNvPr id="6" name="Footer Placeholder 5">
            <a:extLst>
              <a:ext uri="{FF2B5EF4-FFF2-40B4-BE49-F238E27FC236}">
                <a16:creationId xmlns:a16="http://schemas.microsoft.com/office/drawing/2014/main" id="{DE976AE9-5E71-4501-9A09-DB37F5D483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578A36-E0DA-44A6-B052-BF229CF7A4B8}"/>
              </a:ext>
            </a:extLst>
          </p:cNvPr>
          <p:cNvSpPr>
            <a:spLocks noGrp="1"/>
          </p:cNvSpPr>
          <p:nvPr>
            <p:ph type="sldNum" sz="quarter" idx="12"/>
          </p:nvPr>
        </p:nvSpPr>
        <p:spPr/>
        <p:txBody>
          <a:bodyPr/>
          <a:lstStyle/>
          <a:p>
            <a:fld id="{67DC4375-FFFF-43DA-8051-3020A85364EE}" type="slidenum">
              <a:rPr lang="en-IN" smtClean="0"/>
              <a:pPr/>
              <a:t>‹#›</a:t>
            </a:fld>
            <a:endParaRPr lang="en-IN"/>
          </a:p>
        </p:txBody>
      </p:sp>
    </p:spTree>
    <p:extLst>
      <p:ext uri="{BB962C8B-B14F-4D97-AF65-F5344CB8AC3E}">
        <p14:creationId xmlns:p14="http://schemas.microsoft.com/office/powerpoint/2010/main" val="2857049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2D582-EC9A-485D-8D63-F4A857F6B92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FB46D0F4-76FA-4751-B14E-72528CE30F9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A3A4A045-9106-479B-8279-AF42DBB11A5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D6FE74B-2F7C-4E50-8737-FEACE6B6A357}"/>
              </a:ext>
            </a:extLst>
          </p:cNvPr>
          <p:cNvSpPr>
            <a:spLocks noGrp="1"/>
          </p:cNvSpPr>
          <p:nvPr>
            <p:ph type="dt" sz="half" idx="10"/>
          </p:nvPr>
        </p:nvSpPr>
        <p:spPr/>
        <p:txBody>
          <a:bodyPr/>
          <a:lstStyle/>
          <a:p>
            <a:fld id="{499C5ACA-97DB-47F6-A4B2-087241711CE4}" type="datetimeFigureOut">
              <a:rPr lang="en-IN" smtClean="0"/>
              <a:pPr/>
              <a:t>30-05-2021</a:t>
            </a:fld>
            <a:endParaRPr lang="en-IN"/>
          </a:p>
        </p:txBody>
      </p:sp>
      <p:sp>
        <p:nvSpPr>
          <p:cNvPr id="6" name="Footer Placeholder 5">
            <a:extLst>
              <a:ext uri="{FF2B5EF4-FFF2-40B4-BE49-F238E27FC236}">
                <a16:creationId xmlns:a16="http://schemas.microsoft.com/office/drawing/2014/main" id="{6291B69F-7CAB-4FC7-A607-13A473CCC1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AD526B-513D-4BB8-AEA6-09260B918F9C}"/>
              </a:ext>
            </a:extLst>
          </p:cNvPr>
          <p:cNvSpPr>
            <a:spLocks noGrp="1"/>
          </p:cNvSpPr>
          <p:nvPr>
            <p:ph type="sldNum" sz="quarter" idx="12"/>
          </p:nvPr>
        </p:nvSpPr>
        <p:spPr/>
        <p:txBody>
          <a:bodyPr/>
          <a:lstStyle/>
          <a:p>
            <a:fld id="{67DC4375-FFFF-43DA-8051-3020A85364EE}" type="slidenum">
              <a:rPr lang="en-IN" smtClean="0"/>
              <a:pPr/>
              <a:t>‹#›</a:t>
            </a:fld>
            <a:endParaRPr lang="en-IN"/>
          </a:p>
        </p:txBody>
      </p:sp>
    </p:spTree>
    <p:extLst>
      <p:ext uri="{BB962C8B-B14F-4D97-AF65-F5344CB8AC3E}">
        <p14:creationId xmlns:p14="http://schemas.microsoft.com/office/powerpoint/2010/main" val="2078773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7285B9-4177-4A96-8665-BED011E0F49D}"/>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9A826F-6D44-431E-BCBC-F3395F62BF9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2CB5F1-DE52-444F-A533-BD0AC22D2BC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99C5ACA-97DB-47F6-A4B2-087241711CE4}" type="datetimeFigureOut">
              <a:rPr lang="en-IN" smtClean="0"/>
              <a:pPr/>
              <a:t>30-05-2021</a:t>
            </a:fld>
            <a:endParaRPr lang="en-IN"/>
          </a:p>
        </p:txBody>
      </p:sp>
      <p:sp>
        <p:nvSpPr>
          <p:cNvPr id="5" name="Footer Placeholder 4">
            <a:extLst>
              <a:ext uri="{FF2B5EF4-FFF2-40B4-BE49-F238E27FC236}">
                <a16:creationId xmlns:a16="http://schemas.microsoft.com/office/drawing/2014/main" id="{5989A529-CA91-4D8E-ABD9-C81E92B8DDBD}"/>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0CA8A34-0D04-4B0B-8352-8B22A3C18905}"/>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7DC4375-FFFF-43DA-8051-3020A85364EE}" type="slidenum">
              <a:rPr lang="en-IN" smtClean="0"/>
              <a:pPr/>
              <a:t>‹#›</a:t>
            </a:fld>
            <a:endParaRPr lang="en-IN"/>
          </a:p>
        </p:txBody>
      </p:sp>
    </p:spTree>
    <p:extLst>
      <p:ext uri="{BB962C8B-B14F-4D97-AF65-F5344CB8AC3E}">
        <p14:creationId xmlns:p14="http://schemas.microsoft.com/office/powerpoint/2010/main" val="314105203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6626" name="Picture 2" descr="G:\Untitled Folder\sindhutai-1.jpg"/>
          <p:cNvPicPr>
            <a:picLocks noChangeAspect="1" noChangeArrowheads="1"/>
          </p:cNvPicPr>
          <p:nvPr/>
        </p:nvPicPr>
        <p:blipFill rotWithShape="1">
          <a:blip r:embed="rId2" cstate="print"/>
          <a:srcRect t="10410" b="14515"/>
          <a:stretch/>
        </p:blipFill>
        <p:spPr bwMode="auto">
          <a:xfrm>
            <a:off x="20" y="-6705"/>
            <a:ext cx="9143980" cy="4599422"/>
          </a:xfrm>
          <a:custGeom>
            <a:avLst/>
            <a:gdLst/>
            <a:ahLst/>
            <a:cxnLst/>
            <a:rect l="l" t="t" r="r" b="b"/>
            <a:pathLst>
              <a:path w="12192000" h="4621300">
                <a:moveTo>
                  <a:pt x="0" y="0"/>
                </a:moveTo>
                <a:lnTo>
                  <a:pt x="12192000" y="0"/>
                </a:lnTo>
                <a:lnTo>
                  <a:pt x="12192000" y="3104412"/>
                </a:lnTo>
                <a:lnTo>
                  <a:pt x="12192000" y="3296537"/>
                </a:lnTo>
                <a:lnTo>
                  <a:pt x="12192000" y="4272355"/>
                </a:lnTo>
                <a:lnTo>
                  <a:pt x="12113803" y="4280638"/>
                </a:lnTo>
                <a:cubicBezTo>
                  <a:pt x="10139508" y="4478587"/>
                  <a:pt x="8237152" y="4571590"/>
                  <a:pt x="6753597" y="4604195"/>
                </a:cubicBezTo>
                <a:cubicBezTo>
                  <a:pt x="4940362" y="4644044"/>
                  <a:pt x="2657278" y="4624714"/>
                  <a:pt x="400746" y="4432852"/>
                </a:cubicBezTo>
                <a:lnTo>
                  <a:pt x="0" y="4395876"/>
                </a:lnTo>
                <a:lnTo>
                  <a:pt x="0" y="3296537"/>
                </a:lnTo>
                <a:lnTo>
                  <a:pt x="0" y="3104412"/>
                </a:lnTo>
                <a:close/>
              </a:path>
            </a:pathLst>
          </a:custGeom>
          <a:noFill/>
        </p:spPr>
      </p:pic>
      <p:sp>
        <p:nvSpPr>
          <p:cNvPr id="9" name="TextBox 8">
            <a:extLst>
              <a:ext uri="{FF2B5EF4-FFF2-40B4-BE49-F238E27FC236}">
                <a16:creationId xmlns:a16="http://schemas.microsoft.com/office/drawing/2014/main" id="{21ABE440-3EF3-4CF9-B82F-74D61638F4A2}"/>
              </a:ext>
            </a:extLst>
          </p:cNvPr>
          <p:cNvSpPr txBox="1"/>
          <p:nvPr/>
        </p:nvSpPr>
        <p:spPr>
          <a:xfrm>
            <a:off x="1445198" y="4504982"/>
            <a:ext cx="7087241" cy="523220"/>
          </a:xfrm>
          <a:prstGeom prst="rect">
            <a:avLst/>
          </a:prstGeom>
          <a:noFill/>
        </p:spPr>
        <p:txBody>
          <a:bodyPr wrap="square" rtlCol="0">
            <a:spAutoFit/>
          </a:bodyPr>
          <a:lstStyle/>
          <a:p>
            <a:r>
              <a:rPr lang="en-US" sz="2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SINDHUTAI SAPKAL : MOTHER OF ORPHANS </a:t>
            </a:r>
          </a:p>
        </p:txBody>
      </p:sp>
      <p:sp>
        <p:nvSpPr>
          <p:cNvPr id="11" name="TextBox 10">
            <a:extLst>
              <a:ext uri="{FF2B5EF4-FFF2-40B4-BE49-F238E27FC236}">
                <a16:creationId xmlns:a16="http://schemas.microsoft.com/office/drawing/2014/main" id="{6BC35E6B-467B-44B4-948E-5053C343321D}"/>
              </a:ext>
            </a:extLst>
          </p:cNvPr>
          <p:cNvSpPr txBox="1"/>
          <p:nvPr/>
        </p:nvSpPr>
        <p:spPr>
          <a:xfrm>
            <a:off x="6020790" y="5334226"/>
            <a:ext cx="2988467" cy="1200329"/>
          </a:xfrm>
          <a:prstGeom prst="rect">
            <a:avLst/>
          </a:prstGeom>
          <a:noFill/>
        </p:spPr>
        <p:txBody>
          <a:bodyPr wrap="square" rtlCol="0">
            <a:spAutoFit/>
          </a:bodyPr>
          <a:lstStyle/>
          <a:p>
            <a:r>
              <a:rPr lang="en-US" sz="2400" dirty="0"/>
              <a:t>Presented by –</a:t>
            </a:r>
          </a:p>
          <a:p>
            <a:r>
              <a:rPr lang="en-US" sz="2400" dirty="0"/>
              <a:t>Vasu Kalariya</a:t>
            </a:r>
          </a:p>
          <a:p>
            <a:r>
              <a:rPr lang="en-US" sz="2400" dirty="0"/>
              <a:t>PE29-1032180772</a:t>
            </a:r>
          </a:p>
        </p:txBody>
      </p:sp>
      <p:pic>
        <p:nvPicPr>
          <p:cNvPr id="3" name="Picture 2" descr="Graphical user interface, text, application&#10;&#10;Description automatically generated">
            <a:extLst>
              <a:ext uri="{FF2B5EF4-FFF2-40B4-BE49-F238E27FC236}">
                <a16:creationId xmlns:a16="http://schemas.microsoft.com/office/drawing/2014/main" id="{62FBAB91-B552-4A17-9258-D3F3CB724D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990975" cy="1143000"/>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548680"/>
            <a:ext cx="8712968" cy="646331"/>
          </a:xfrm>
          <a:prstGeom prst="rect">
            <a:avLst/>
          </a:prstGeom>
          <a:noFill/>
        </p:spPr>
        <p:txBody>
          <a:bodyPr wrap="square" rtlCol="0">
            <a:spAutoFit/>
          </a:bodyPr>
          <a:lstStyle/>
          <a:p>
            <a:pPr algn="just"/>
            <a:endParaRPr lang="en-US" b="1" dirty="0">
              <a:latin typeface="Mangal" pitchFamily="18" charset="0"/>
              <a:cs typeface="Mangal" pitchFamily="18" charset="0"/>
            </a:endParaRPr>
          </a:p>
          <a:p>
            <a:pPr algn="just">
              <a:buSzPct val="100000"/>
              <a:buFont typeface="Wingdings" pitchFamily="2" charset="2"/>
              <a:buChar char="Ø"/>
            </a:pPr>
            <a:endParaRPr lang="en-IN" dirty="0">
              <a:latin typeface="Mangal" pitchFamily="18" charset="0"/>
              <a:cs typeface="Mangal" pitchFamily="18" charset="0"/>
            </a:endParaRPr>
          </a:p>
        </p:txBody>
      </p:sp>
      <p:sp>
        <p:nvSpPr>
          <p:cNvPr id="4" name="Title 3">
            <a:extLst>
              <a:ext uri="{FF2B5EF4-FFF2-40B4-BE49-F238E27FC236}">
                <a16:creationId xmlns:a16="http://schemas.microsoft.com/office/drawing/2014/main" id="{1A1F7630-8496-4ED4-BCF2-0AC8D755BE82}"/>
              </a:ext>
            </a:extLst>
          </p:cNvPr>
          <p:cNvSpPr>
            <a:spLocks noGrp="1"/>
          </p:cNvSpPr>
          <p:nvPr>
            <p:ph type="title"/>
          </p:nvPr>
        </p:nvSpPr>
        <p:spPr/>
        <p:txBody>
          <a:bodyPr/>
          <a:lstStyle/>
          <a:p>
            <a:r>
              <a:rPr lang="en-US" dirty="0"/>
              <a:t>AWARDS </a:t>
            </a:r>
          </a:p>
        </p:txBody>
      </p:sp>
      <p:graphicFrame>
        <p:nvGraphicFramePr>
          <p:cNvPr id="10" name="Content Placeholder 4">
            <a:extLst>
              <a:ext uri="{FF2B5EF4-FFF2-40B4-BE49-F238E27FC236}">
                <a16:creationId xmlns:a16="http://schemas.microsoft.com/office/drawing/2014/main" id="{AAAC4F9F-74E1-4296-9F90-8B8485FEA4F5}"/>
              </a:ext>
            </a:extLst>
          </p:cNvPr>
          <p:cNvGraphicFramePr>
            <a:graphicFrameLocks noGrp="1"/>
          </p:cNvGraphicFramePr>
          <p:nvPr>
            <p:ph idx="1"/>
            <p:extLst>
              <p:ext uri="{D42A27DB-BD31-4B8C-83A1-F6EECF244321}">
                <p14:modId xmlns:p14="http://schemas.microsoft.com/office/powerpoint/2010/main" val="1164991968"/>
              </p:ext>
            </p:extLst>
          </p:nvPr>
        </p:nvGraphicFramePr>
        <p:xfrm>
          <a:off x="628650" y="1874243"/>
          <a:ext cx="8263830" cy="4302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30F025EA-F6C5-4F97-8562-7D6A0EF68781}"/>
              </a:ext>
            </a:extLst>
          </p:cNvPr>
          <p:cNvSpPr txBox="1"/>
          <p:nvPr/>
        </p:nvSpPr>
        <p:spPr>
          <a:xfrm>
            <a:off x="7380312" y="3645024"/>
            <a:ext cx="720080" cy="369332"/>
          </a:xfrm>
          <a:prstGeom prst="rect">
            <a:avLst/>
          </a:prstGeom>
          <a:noFill/>
        </p:spPr>
        <p:txBody>
          <a:bodyPr wrap="square" rtlCol="0">
            <a:spAutoFit/>
          </a:bodyPr>
          <a:lstStyle/>
          <a:p>
            <a:r>
              <a:rPr lang="en-US" b="1" dirty="0"/>
              <a:t>2021</a:t>
            </a:r>
          </a:p>
        </p:txBody>
      </p:sp>
      <p:cxnSp>
        <p:nvCxnSpPr>
          <p:cNvPr id="13" name="Straight Connector 12">
            <a:extLst>
              <a:ext uri="{FF2B5EF4-FFF2-40B4-BE49-F238E27FC236}">
                <a16:creationId xmlns:a16="http://schemas.microsoft.com/office/drawing/2014/main" id="{6E877662-5F81-42E6-8B75-10A2F5331972}"/>
              </a:ext>
            </a:extLst>
          </p:cNvPr>
          <p:cNvCxnSpPr/>
          <p:nvPr/>
        </p:nvCxnSpPr>
        <p:spPr>
          <a:xfrm>
            <a:off x="395536" y="1484784"/>
            <a:ext cx="5256584"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31" name="Rectangle 77">
            <a:extLst>
              <a:ext uri="{FF2B5EF4-FFF2-40B4-BE49-F238E27FC236}">
                <a16:creationId xmlns:a16="http://schemas.microsoft.com/office/drawing/2014/main" id="{928F64C6-FE22-4FC1-A763-DFCC51481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195918" y="4577975"/>
            <a:ext cx="5654511" cy="1899827"/>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p:cNvSpPr/>
          <p:nvPr/>
        </p:nvSpPr>
        <p:spPr>
          <a:xfrm>
            <a:off x="3452601" y="4741948"/>
            <a:ext cx="5122140" cy="86203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500" kern="1200">
                <a:solidFill>
                  <a:srgbClr val="FFFFFF"/>
                </a:solidFill>
                <a:latin typeface="+mj-lt"/>
                <a:ea typeface="+mj-ea"/>
                <a:cs typeface="+mj-cs"/>
              </a:rPr>
              <a:t>          SOME MOMENTS… </a:t>
            </a:r>
          </a:p>
        </p:txBody>
      </p:sp>
      <p:pic>
        <p:nvPicPr>
          <p:cNvPr id="30726" name="Picture 6" descr="G:\Untitled Folder\image11s.jpeg"/>
          <p:cNvPicPr>
            <a:picLocks noChangeAspect="1" noChangeArrowheads="1"/>
          </p:cNvPicPr>
          <p:nvPr/>
        </p:nvPicPr>
        <p:blipFill rotWithShape="1">
          <a:blip r:embed="rId2" cstate="print"/>
          <a:srcRect r="1797" b="1"/>
          <a:stretch/>
        </p:blipFill>
        <p:spPr bwMode="auto">
          <a:xfrm>
            <a:off x="238227" y="321734"/>
            <a:ext cx="2848177" cy="2010551"/>
          </a:xfrm>
          <a:prstGeom prst="rect">
            <a:avLst/>
          </a:prstGeom>
          <a:noFill/>
        </p:spPr>
      </p:pic>
      <p:pic>
        <p:nvPicPr>
          <p:cNvPr id="30729" name="Picture 9" descr="G:\Untitled Folder\images52.jpeg"/>
          <p:cNvPicPr>
            <a:picLocks noChangeAspect="1" noChangeArrowheads="1"/>
          </p:cNvPicPr>
          <p:nvPr/>
        </p:nvPicPr>
        <p:blipFill rotWithShape="1">
          <a:blip r:embed="rId3" cstate="print"/>
          <a:srcRect l="5208" r="-3" b="-3"/>
          <a:stretch/>
        </p:blipFill>
        <p:spPr bwMode="auto">
          <a:xfrm>
            <a:off x="3151911" y="321732"/>
            <a:ext cx="2845104" cy="4111323"/>
          </a:xfrm>
          <a:prstGeom prst="rect">
            <a:avLst/>
          </a:prstGeom>
          <a:noFill/>
        </p:spPr>
      </p:pic>
      <p:pic>
        <p:nvPicPr>
          <p:cNvPr id="30723" name="Picture 3" descr="G:\Untitled Folder\index3.jpeg"/>
          <p:cNvPicPr>
            <a:picLocks noChangeAspect="1" noChangeArrowheads="1"/>
          </p:cNvPicPr>
          <p:nvPr/>
        </p:nvPicPr>
        <p:blipFill rotWithShape="1">
          <a:blip r:embed="rId4" cstate="print"/>
          <a:srcRect l="8039" r="2895" b="3"/>
          <a:stretch/>
        </p:blipFill>
        <p:spPr bwMode="auto">
          <a:xfrm>
            <a:off x="6064632" y="321733"/>
            <a:ext cx="2848488" cy="2010552"/>
          </a:xfrm>
          <a:prstGeom prst="rect">
            <a:avLst/>
          </a:prstGeom>
          <a:noFill/>
        </p:spPr>
      </p:pic>
      <p:pic>
        <p:nvPicPr>
          <p:cNvPr id="30728" name="Picture 8" descr="G:\Untitled Folder\images5.jpeg"/>
          <p:cNvPicPr>
            <a:picLocks noChangeAspect="1" noChangeArrowheads="1"/>
          </p:cNvPicPr>
          <p:nvPr/>
        </p:nvPicPr>
        <p:blipFill rotWithShape="1">
          <a:blip r:embed="rId5" cstate="print"/>
          <a:srcRect r="-2" b="29242"/>
          <a:stretch/>
        </p:blipFill>
        <p:spPr bwMode="auto">
          <a:xfrm>
            <a:off x="238225" y="2422097"/>
            <a:ext cx="2846070" cy="2013804"/>
          </a:xfrm>
          <a:prstGeom prst="rect">
            <a:avLst/>
          </a:prstGeom>
          <a:noFill/>
        </p:spPr>
      </p:pic>
      <p:pic>
        <p:nvPicPr>
          <p:cNvPr id="30722" name="Picture 2" descr="G:\Untitled Folder\index2.jpeg"/>
          <p:cNvPicPr>
            <a:picLocks noChangeAspect="1" noChangeArrowheads="1"/>
          </p:cNvPicPr>
          <p:nvPr/>
        </p:nvPicPr>
        <p:blipFill rotWithShape="1">
          <a:blip r:embed="rId6" cstate="print"/>
          <a:srcRect l="5611" r="-1" b="-1"/>
          <a:stretch/>
        </p:blipFill>
        <p:spPr bwMode="auto">
          <a:xfrm>
            <a:off x="6062214" y="2431705"/>
            <a:ext cx="2848487" cy="2000947"/>
          </a:xfrm>
          <a:prstGeom prst="rect">
            <a:avLst/>
          </a:prstGeom>
          <a:noFill/>
        </p:spPr>
      </p:pic>
      <p:pic>
        <p:nvPicPr>
          <p:cNvPr id="30725" name="Picture 5" descr="G:\Untitled Folder\index7.jpeg"/>
          <p:cNvPicPr>
            <a:picLocks noChangeAspect="1" noChangeArrowheads="1"/>
          </p:cNvPicPr>
          <p:nvPr/>
        </p:nvPicPr>
        <p:blipFill rotWithShape="1">
          <a:blip r:embed="rId7" cstate="print"/>
          <a:srcRect t="14875" r="1" b="37686"/>
          <a:stretch/>
        </p:blipFill>
        <p:spPr bwMode="auto">
          <a:xfrm>
            <a:off x="238225" y="4525716"/>
            <a:ext cx="2846070" cy="2010551"/>
          </a:xfrm>
          <a:prstGeom prst="rect">
            <a:avLst/>
          </a:prstGeom>
          <a:noFill/>
        </p:spPr>
      </p:pic>
      <p:cxnSp>
        <p:nvCxnSpPr>
          <p:cNvPr id="80" name="Straight Connector 79">
            <a:extLst>
              <a:ext uri="{FF2B5EF4-FFF2-40B4-BE49-F238E27FC236}">
                <a16:creationId xmlns:a16="http://schemas.microsoft.com/office/drawing/2014/main" id="{5C34627B-48E6-4F4D-B843-97717A86B4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39950" y="5694097"/>
            <a:ext cx="4114800" cy="0"/>
          </a:xfrm>
          <a:prstGeom prst="line">
            <a:avLst/>
          </a:prstGeom>
          <a:ln w="15875">
            <a:solidFill>
              <a:srgbClr val="D9D9D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wipe(down)">
                                      <p:cBhvr>
                                        <p:cTn id="7" dur="500"/>
                                        <p:tgtEl>
                                          <p:spTgt spid="30722"/>
                                        </p:tgtEl>
                                      </p:cBhvr>
                                    </p:animEffect>
                                  </p:childTnLst>
                                </p:cTn>
                              </p:par>
                              <p:par>
                                <p:cTn id="8" presetID="22" presetClass="entr" presetSubtype="4" fill="hold" nodeType="withEffect">
                                  <p:stCondLst>
                                    <p:cond delay="0"/>
                                  </p:stCondLst>
                                  <p:childTnLst>
                                    <p:set>
                                      <p:cBhvr>
                                        <p:cTn id="9" dur="1" fill="hold">
                                          <p:stCondLst>
                                            <p:cond delay="0"/>
                                          </p:stCondLst>
                                        </p:cTn>
                                        <p:tgtEl>
                                          <p:spTgt spid="30723"/>
                                        </p:tgtEl>
                                        <p:attrNameLst>
                                          <p:attrName>style.visibility</p:attrName>
                                        </p:attrNameLst>
                                      </p:cBhvr>
                                      <p:to>
                                        <p:strVal val="visible"/>
                                      </p:to>
                                    </p:set>
                                    <p:animEffect transition="in" filter="wipe(down)">
                                      <p:cBhvr>
                                        <p:cTn id="10" dur="500"/>
                                        <p:tgtEl>
                                          <p:spTgt spid="30723"/>
                                        </p:tgtEl>
                                      </p:cBhvr>
                                    </p:animEffect>
                                  </p:childTnLst>
                                </p:cTn>
                              </p:par>
                              <p:par>
                                <p:cTn id="11" presetID="22" presetClass="entr" presetSubtype="4" fill="hold" nodeType="withEffect">
                                  <p:stCondLst>
                                    <p:cond delay="0"/>
                                  </p:stCondLst>
                                  <p:childTnLst>
                                    <p:set>
                                      <p:cBhvr>
                                        <p:cTn id="12" dur="1" fill="hold">
                                          <p:stCondLst>
                                            <p:cond delay="0"/>
                                          </p:stCondLst>
                                        </p:cTn>
                                        <p:tgtEl>
                                          <p:spTgt spid="30725"/>
                                        </p:tgtEl>
                                        <p:attrNameLst>
                                          <p:attrName>style.visibility</p:attrName>
                                        </p:attrNameLst>
                                      </p:cBhvr>
                                      <p:to>
                                        <p:strVal val="visible"/>
                                      </p:to>
                                    </p:set>
                                    <p:animEffect transition="in" filter="wipe(down)">
                                      <p:cBhvr>
                                        <p:cTn id="13" dur="500"/>
                                        <p:tgtEl>
                                          <p:spTgt spid="30725"/>
                                        </p:tgtEl>
                                      </p:cBhvr>
                                    </p:animEffect>
                                  </p:childTnLst>
                                </p:cTn>
                              </p:par>
                              <p:par>
                                <p:cTn id="14" presetID="22" presetClass="entr" presetSubtype="4" fill="hold" nodeType="withEffect">
                                  <p:stCondLst>
                                    <p:cond delay="0"/>
                                  </p:stCondLst>
                                  <p:childTnLst>
                                    <p:set>
                                      <p:cBhvr>
                                        <p:cTn id="15" dur="1" fill="hold">
                                          <p:stCondLst>
                                            <p:cond delay="0"/>
                                          </p:stCondLst>
                                        </p:cTn>
                                        <p:tgtEl>
                                          <p:spTgt spid="30726"/>
                                        </p:tgtEl>
                                        <p:attrNameLst>
                                          <p:attrName>style.visibility</p:attrName>
                                        </p:attrNameLst>
                                      </p:cBhvr>
                                      <p:to>
                                        <p:strVal val="visible"/>
                                      </p:to>
                                    </p:set>
                                    <p:animEffect transition="in" filter="wipe(down)">
                                      <p:cBhvr>
                                        <p:cTn id="16" dur="500"/>
                                        <p:tgtEl>
                                          <p:spTgt spid="30726"/>
                                        </p:tgtEl>
                                      </p:cBhvr>
                                    </p:animEffect>
                                  </p:childTnLst>
                                </p:cTn>
                              </p:par>
                              <p:par>
                                <p:cTn id="17" presetID="22" presetClass="entr" presetSubtype="4" fill="hold" nodeType="withEffect">
                                  <p:stCondLst>
                                    <p:cond delay="0"/>
                                  </p:stCondLst>
                                  <p:childTnLst>
                                    <p:set>
                                      <p:cBhvr>
                                        <p:cTn id="18" dur="1" fill="hold">
                                          <p:stCondLst>
                                            <p:cond delay="0"/>
                                          </p:stCondLst>
                                        </p:cTn>
                                        <p:tgtEl>
                                          <p:spTgt spid="30728"/>
                                        </p:tgtEl>
                                        <p:attrNameLst>
                                          <p:attrName>style.visibility</p:attrName>
                                        </p:attrNameLst>
                                      </p:cBhvr>
                                      <p:to>
                                        <p:strVal val="visible"/>
                                      </p:to>
                                    </p:set>
                                    <p:animEffect transition="in" filter="wipe(down)">
                                      <p:cBhvr>
                                        <p:cTn id="19" dur="500"/>
                                        <p:tgtEl>
                                          <p:spTgt spid="30728"/>
                                        </p:tgtEl>
                                      </p:cBhvr>
                                    </p:animEffect>
                                  </p:childTnLst>
                                </p:cTn>
                              </p:par>
                              <p:par>
                                <p:cTn id="20" presetID="22" presetClass="entr" presetSubtype="4" fill="hold" nodeType="withEffect">
                                  <p:stCondLst>
                                    <p:cond delay="0"/>
                                  </p:stCondLst>
                                  <p:childTnLst>
                                    <p:set>
                                      <p:cBhvr>
                                        <p:cTn id="21" dur="1" fill="hold">
                                          <p:stCondLst>
                                            <p:cond delay="0"/>
                                          </p:stCondLst>
                                        </p:cTn>
                                        <p:tgtEl>
                                          <p:spTgt spid="30729"/>
                                        </p:tgtEl>
                                        <p:attrNameLst>
                                          <p:attrName>style.visibility</p:attrName>
                                        </p:attrNameLst>
                                      </p:cBhvr>
                                      <p:to>
                                        <p:strVal val="visible"/>
                                      </p:to>
                                    </p:set>
                                    <p:animEffect transition="in" filter="wipe(down)">
                                      <p:cBhvr>
                                        <p:cTn id="22" dur="500"/>
                                        <p:tgtEl>
                                          <p:spTgt spid="30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16">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1" y="453981"/>
            <a:ext cx="500634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548640" y="731520"/>
            <a:ext cx="4567428" cy="1426464"/>
          </a:xfrm>
        </p:spPr>
        <p:txBody>
          <a:bodyPr>
            <a:normAutofit/>
          </a:bodyPr>
          <a:lstStyle/>
          <a:p>
            <a:r>
              <a:rPr lang="en-US">
                <a:solidFill>
                  <a:srgbClr val="FFFFFF"/>
                </a:solidFill>
              </a:rPr>
              <a:t>MY LEARNINGS </a:t>
            </a:r>
          </a:p>
        </p:txBody>
      </p:sp>
      <p:sp>
        <p:nvSpPr>
          <p:cNvPr id="56" name="Rectangle 18">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7825" y="461737"/>
            <a:ext cx="1612020"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7" name="Rectangle 20">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0326" y="453155"/>
            <a:ext cx="161201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8" name="Rectangle 22">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0" y="2480956"/>
            <a:ext cx="8448154"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9" name="Content Placeholder 2">
            <a:extLst>
              <a:ext uri="{FF2B5EF4-FFF2-40B4-BE49-F238E27FC236}">
                <a16:creationId xmlns:a16="http://schemas.microsoft.com/office/drawing/2014/main" id="{4C91AE70-ED6D-4DE4-BA4B-8760F9ECA1A3}"/>
              </a:ext>
            </a:extLst>
          </p:cNvPr>
          <p:cNvGraphicFramePr>
            <a:graphicFrameLocks noGrp="1"/>
          </p:cNvGraphicFramePr>
          <p:nvPr>
            <p:ph idx="1"/>
          </p:nvPr>
        </p:nvGraphicFramePr>
        <p:xfrm>
          <a:off x="592092" y="2798385"/>
          <a:ext cx="7948296" cy="32832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2776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24744"/>
            <a:ext cx="8686800" cy="4525963"/>
          </a:xfrm>
        </p:spPr>
        <p:txBody>
          <a:bodyPr/>
          <a:lstStyle/>
          <a:p>
            <a:pPr fontAlgn="base">
              <a:spcBef>
                <a:spcPct val="0"/>
              </a:spcBef>
              <a:spcAft>
                <a:spcPct val="0"/>
              </a:spcAft>
              <a:buNone/>
            </a:pPr>
            <a:endParaRPr lang="en-US" dirty="0">
              <a:solidFill>
                <a:srgbClr val="7030A0"/>
              </a:solidFill>
              <a:latin typeface="Algerian" pitchFamily="82" charset="0"/>
            </a:endParaRPr>
          </a:p>
          <a:p>
            <a:pPr fontAlgn="base">
              <a:spcBef>
                <a:spcPct val="0"/>
              </a:spcBef>
              <a:spcAft>
                <a:spcPct val="0"/>
              </a:spcAft>
              <a:buNone/>
            </a:pPr>
            <a:endParaRPr lang="en-US" dirty="0">
              <a:solidFill>
                <a:srgbClr val="7030A0"/>
              </a:solidFill>
              <a:latin typeface="Algerian" pitchFamily="82" charset="0"/>
            </a:endParaRPr>
          </a:p>
          <a:p>
            <a:pPr fontAlgn="base">
              <a:spcBef>
                <a:spcPct val="0"/>
              </a:spcBef>
              <a:spcAft>
                <a:spcPct val="0"/>
              </a:spcAft>
              <a:buNone/>
            </a:pPr>
            <a:endParaRPr lang="en-US" dirty="0">
              <a:solidFill>
                <a:srgbClr val="7030A0"/>
              </a:solidFill>
              <a:latin typeface="Algerian" pitchFamily="82" charset="0"/>
            </a:endParaRPr>
          </a:p>
          <a:p>
            <a:pPr fontAlgn="base">
              <a:spcBef>
                <a:spcPct val="0"/>
              </a:spcBef>
              <a:spcAft>
                <a:spcPct val="0"/>
              </a:spcAft>
              <a:buNone/>
            </a:pPr>
            <a:endParaRPr lang="en-US" dirty="0">
              <a:solidFill>
                <a:srgbClr val="7030A0"/>
              </a:solidFill>
              <a:latin typeface="Algerian" pitchFamily="82" charset="0"/>
            </a:endParaRPr>
          </a:p>
          <a:p>
            <a:pPr fontAlgn="base">
              <a:spcBef>
                <a:spcPct val="0"/>
              </a:spcBef>
              <a:spcAft>
                <a:spcPct val="0"/>
              </a:spcAft>
              <a:buNone/>
            </a:pPr>
            <a:r>
              <a:rPr lang="en-US" dirty="0">
                <a:solidFill>
                  <a:srgbClr val="7030A0"/>
                </a:solidFill>
                <a:latin typeface="Algerian" pitchFamily="82" charset="0"/>
              </a:rPr>
              <a:t>                              </a:t>
            </a:r>
            <a:endParaRPr lang="en-IN" dirty="0"/>
          </a:p>
        </p:txBody>
      </p:sp>
      <p:sp>
        <p:nvSpPr>
          <p:cNvPr id="4" name="Rectangle 3"/>
          <p:cNvSpPr/>
          <p:nvPr/>
        </p:nvSpPr>
        <p:spPr>
          <a:xfrm>
            <a:off x="-2650667" y="-243408"/>
            <a:ext cx="9370835" cy="4524315"/>
          </a:xfrm>
          <a:prstGeom prst="rect">
            <a:avLst/>
          </a:prstGeom>
          <a:noFill/>
        </p:spPr>
        <p:txBody>
          <a:bodyPr wrap="none" lIns="91440" tIns="45720" rIns="91440" bIns="45720">
            <a:spAutoFit/>
          </a:bodyPr>
          <a:lstStyle/>
          <a:p>
            <a:pPr algn="ctr" fontAlgn="base">
              <a:spcBef>
                <a:spcPct val="0"/>
              </a:spcBef>
              <a:spcAft>
                <a:spcPct val="0"/>
              </a:spcAft>
              <a:buNone/>
            </a:pPr>
            <a:endParaRPr 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7030A0"/>
              </a:solidFill>
              <a:effectLst>
                <a:outerShdw blurRad="41275" dist="12700" dir="12000000" algn="tl" rotWithShape="0">
                  <a:srgbClr val="000000">
                    <a:alpha val="40000"/>
                  </a:srgbClr>
                </a:outerShdw>
              </a:effectLst>
              <a:latin typeface="Algerian" pitchFamily="82" charset="0"/>
            </a:endParaRPr>
          </a:p>
          <a:p>
            <a:pPr algn="ctr" fontAlgn="base">
              <a:spcBef>
                <a:spcPct val="0"/>
              </a:spcBef>
              <a:spcAft>
                <a:spcPct val="0"/>
              </a:spcAft>
              <a:buNone/>
            </a:pPr>
            <a:endParaRPr 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7030A0"/>
              </a:solidFill>
              <a:effectLst>
                <a:outerShdw blurRad="41275" dist="12700" dir="12000000" algn="tl" rotWithShape="0">
                  <a:srgbClr val="000000">
                    <a:alpha val="40000"/>
                  </a:srgbClr>
                </a:outerShdw>
              </a:effectLst>
              <a:latin typeface="Algerian" pitchFamily="82" charset="0"/>
            </a:endParaRPr>
          </a:p>
          <a:p>
            <a:pPr algn="ctr" fontAlgn="base">
              <a:spcBef>
                <a:spcPct val="0"/>
              </a:spcBef>
              <a:spcAft>
                <a:spcPct val="0"/>
              </a:spcAft>
              <a:buNone/>
            </a:pPr>
            <a:endParaRPr 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7030A0"/>
              </a:solidFill>
              <a:effectLst>
                <a:outerShdw blurRad="41275" dist="12700" dir="12000000" algn="tl" rotWithShape="0">
                  <a:srgbClr val="000000">
                    <a:alpha val="40000"/>
                  </a:srgbClr>
                </a:outerShdw>
              </a:effectLst>
              <a:latin typeface="Algerian" pitchFamily="82" charset="0"/>
            </a:endParaRPr>
          </a:p>
          <a:p>
            <a:pPr algn="ctr" fontAlgn="base">
              <a:spcBef>
                <a:spcPct val="0"/>
              </a:spcBef>
              <a:spcAft>
                <a:spcPct val="0"/>
              </a:spcAft>
              <a:buNone/>
            </a:pPr>
            <a:endParaRPr lang="en-US" sz="5400" b="1" cap="none" spc="0" dirty="0">
              <a:ln w="31550" cmpd="sng">
                <a:solidFill>
                  <a:sysClr val="windowText" lastClr="000000"/>
                </a:solidFill>
                <a:prstDash val="solid"/>
              </a:ln>
              <a:solidFill>
                <a:sysClr val="windowText" lastClr="000000"/>
              </a:solidFill>
              <a:effectLst>
                <a:outerShdw blurRad="41275" dist="12700" dir="12000000" algn="tl" rotWithShape="0">
                  <a:srgbClr val="000000">
                    <a:alpha val="40000"/>
                  </a:srgbClr>
                </a:outerShdw>
              </a:effectLst>
            </a:endParaRPr>
          </a:p>
          <a:p>
            <a:pPr algn="ctr" fontAlgn="base">
              <a:spcBef>
                <a:spcPct val="0"/>
              </a:spcBef>
              <a:spcAft>
                <a:spcPct val="0"/>
              </a:spcAft>
              <a:buNone/>
            </a:pPr>
            <a:r>
              <a:rPr lang="en-US" sz="5400" b="1" cap="none" spc="0" dirty="0">
                <a:ln w="31550" cmpd="sng">
                  <a:solidFill>
                    <a:sysClr val="windowText" lastClr="000000"/>
                  </a:solidFill>
                  <a:prstDash val="solid"/>
                </a:ln>
                <a:solidFill>
                  <a:sysClr val="windowText" lastClr="000000"/>
                </a:solidFill>
                <a:effectLst>
                  <a:outerShdw blurRad="41275" dist="12700" dir="12000000" algn="tl" rotWithShape="0">
                    <a:srgbClr val="000000">
                      <a:alpha val="40000"/>
                    </a:srgbClr>
                  </a:outerShdw>
                </a:effectLst>
              </a:rPr>
              <a:t>                                </a:t>
            </a:r>
            <a:r>
              <a:rPr lang="en-US" sz="7200" b="1" cap="none" spc="0" dirty="0">
                <a:ln w="31550" cmpd="sng">
                  <a:solidFill>
                    <a:sysClr val="windowText" lastClr="000000"/>
                  </a:solidFill>
                  <a:prstDash val="solid"/>
                </a:ln>
                <a:solidFill>
                  <a:sysClr val="windowText" lastClr="000000"/>
                </a:solidFill>
                <a:effectLst>
                  <a:outerShdw blurRad="41275" dist="12700" dir="12000000" algn="tl" rotWithShape="0">
                    <a:srgbClr val="000000">
                      <a:alpha val="40000"/>
                    </a:srgbClr>
                  </a:outerShdw>
                </a:effectLst>
              </a:rPr>
              <a:t>Thank You </a:t>
            </a:r>
            <a:endParaRPr lang="en-IN" sz="7200" b="1" cap="none" spc="0" dirty="0">
              <a:ln w="31550" cmpd="sng">
                <a:solidFill>
                  <a:sysClr val="windowText" lastClr="000000"/>
                </a:solidFill>
                <a:prstDash val="solid"/>
              </a:ln>
              <a:solidFill>
                <a:sysClr val="windowText" lastClr="000000"/>
              </a:solidFill>
              <a:effectLst>
                <a:outerShdw blurRad="41275" dist="12700" dir="12000000" algn="tl" rotWithShape="0">
                  <a:srgbClr val="000000">
                    <a:alpha val="40000"/>
                  </a:srgbClr>
                </a:outerShdw>
              </a:effectLst>
            </a:endParaRPr>
          </a:p>
        </p:txBody>
      </p:sp>
      <p:cxnSp>
        <p:nvCxnSpPr>
          <p:cNvPr id="5" name="Straight Connector 4">
            <a:extLst>
              <a:ext uri="{FF2B5EF4-FFF2-40B4-BE49-F238E27FC236}">
                <a16:creationId xmlns:a16="http://schemas.microsoft.com/office/drawing/2014/main" id="{0C042427-E560-4AAD-AEC0-05121E74247B}"/>
              </a:ext>
            </a:extLst>
          </p:cNvPr>
          <p:cNvCxnSpPr/>
          <p:nvPr/>
        </p:nvCxnSpPr>
        <p:spPr>
          <a:xfrm>
            <a:off x="1943708" y="4437112"/>
            <a:ext cx="5256584"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51" name="Picture 6150" descr="Working space background">
            <a:extLst>
              <a:ext uri="{FF2B5EF4-FFF2-40B4-BE49-F238E27FC236}">
                <a16:creationId xmlns:a16="http://schemas.microsoft.com/office/drawing/2014/main" id="{CFDC5554-0FF8-4987-8CBC-A89CE295AD24}"/>
              </a:ext>
            </a:extLst>
          </p:cNvPr>
          <p:cNvPicPr>
            <a:picLocks noChangeAspect="1"/>
          </p:cNvPicPr>
          <p:nvPr/>
        </p:nvPicPr>
        <p:blipFill rotWithShape="1">
          <a:blip r:embed="rId2"/>
          <a:srcRect l="8557" r="2463" b="22"/>
          <a:stretch/>
        </p:blipFill>
        <p:spPr>
          <a:xfrm>
            <a:off x="20" y="10"/>
            <a:ext cx="9143980" cy="6857990"/>
          </a:xfrm>
          <a:prstGeom prst="rect">
            <a:avLst/>
          </a:prstGeom>
        </p:spPr>
      </p:pic>
      <p:sp>
        <p:nvSpPr>
          <p:cNvPr id="146" name="Rectangle 145">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2663" y="321176"/>
            <a:ext cx="5398329"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46103" y="640263"/>
            <a:ext cx="4964858" cy="134497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500" spc="-150">
                <a:latin typeface="+mj-lt"/>
                <a:ea typeface="+mj-ea"/>
                <a:cs typeface="+mj-cs"/>
              </a:rPr>
              <a:t>Contents </a:t>
            </a:r>
          </a:p>
        </p:txBody>
      </p:sp>
      <p:sp>
        <p:nvSpPr>
          <p:cNvPr id="6149" name="Rectangle 7"/>
          <p:cNvSpPr>
            <a:spLocks noChangeArrowheads="1"/>
          </p:cNvSpPr>
          <p:nvPr/>
        </p:nvSpPr>
        <p:spPr bwMode="auto">
          <a:xfrm>
            <a:off x="2051720" y="3284984"/>
            <a:ext cx="4495800" cy="1308050"/>
          </a:xfrm>
          <a:prstGeom prst="rect">
            <a:avLst/>
          </a:prstGeom>
          <a:noFill/>
          <a:ln w="9525">
            <a:noFill/>
            <a:miter lim="800000"/>
            <a:headEnd/>
            <a:tailEnd/>
          </a:ln>
        </p:spPr>
        <p:txBody>
          <a:bodyPr wrap="square">
            <a:spAutoFit/>
          </a:bodyPr>
          <a:lstStyle/>
          <a:p>
            <a:pPr algn="l">
              <a:spcAft>
                <a:spcPts val="600"/>
              </a:spcAft>
            </a:pPr>
            <a:r>
              <a:rPr lang="en-US" sz="1600" dirty="0">
                <a:latin typeface="Verdana" pitchFamily="34" charset="0"/>
                <a:ea typeface="Verdana" pitchFamily="34" charset="0"/>
                <a:cs typeface="Verdana" pitchFamily="34" charset="0"/>
              </a:rPr>
              <a:t>	</a:t>
            </a:r>
            <a:r>
              <a:rPr lang="en-US" sz="1600" dirty="0">
                <a:solidFill>
                  <a:srgbClr val="967D42"/>
                </a:solidFill>
                <a:latin typeface="Verdana" pitchFamily="34" charset="0"/>
                <a:ea typeface="Verdana" pitchFamily="34" charset="0"/>
                <a:cs typeface="Verdana" pitchFamily="34" charset="0"/>
              </a:rPr>
              <a:t>     </a:t>
            </a:r>
          </a:p>
          <a:p>
            <a:pPr algn="l">
              <a:spcAft>
                <a:spcPts val="600"/>
              </a:spcAft>
            </a:pPr>
            <a:endParaRPr lang="en-US" sz="1600" dirty="0">
              <a:solidFill>
                <a:srgbClr val="967D42"/>
              </a:solidFill>
              <a:latin typeface="Verdana" pitchFamily="34" charset="0"/>
              <a:ea typeface="Verdana" pitchFamily="34" charset="0"/>
              <a:cs typeface="Verdana" pitchFamily="34" charset="0"/>
            </a:endParaRPr>
          </a:p>
          <a:p>
            <a:pPr algn="l">
              <a:spcAft>
                <a:spcPts val="600"/>
              </a:spcAft>
            </a:pPr>
            <a:endParaRPr lang="en-US" sz="1600" dirty="0">
              <a:solidFill>
                <a:srgbClr val="967D42"/>
              </a:solidFill>
              <a:latin typeface="Verdana" pitchFamily="34" charset="0"/>
              <a:ea typeface="Verdana" pitchFamily="34" charset="0"/>
              <a:cs typeface="Verdana" pitchFamily="34" charset="0"/>
            </a:endParaRPr>
          </a:p>
          <a:p>
            <a:pPr algn="l">
              <a:spcAft>
                <a:spcPts val="600"/>
              </a:spcAft>
            </a:pPr>
            <a:r>
              <a:rPr lang="en-US" sz="1600" dirty="0">
                <a:solidFill>
                  <a:srgbClr val="967D42"/>
                </a:solidFill>
                <a:latin typeface="Verdana" pitchFamily="34" charset="0"/>
                <a:ea typeface="Verdana" pitchFamily="34" charset="0"/>
                <a:cs typeface="Verdana" pitchFamily="34" charset="0"/>
              </a:rPr>
              <a:t>                    </a:t>
            </a:r>
          </a:p>
        </p:txBody>
      </p:sp>
      <p:graphicFrame>
        <p:nvGraphicFramePr>
          <p:cNvPr id="6157" name="TextBox 5">
            <a:extLst>
              <a:ext uri="{FF2B5EF4-FFF2-40B4-BE49-F238E27FC236}">
                <a16:creationId xmlns:a16="http://schemas.microsoft.com/office/drawing/2014/main" id="{66E41771-E094-4910-A731-8E019CA1B821}"/>
              </a:ext>
            </a:extLst>
          </p:cNvPr>
          <p:cNvGraphicFramePr/>
          <p:nvPr>
            <p:extLst>
              <p:ext uri="{D42A27DB-BD31-4B8C-83A1-F6EECF244321}">
                <p14:modId xmlns:p14="http://schemas.microsoft.com/office/powerpoint/2010/main" val="2568617450"/>
              </p:ext>
            </p:extLst>
          </p:nvPr>
        </p:nvGraphicFramePr>
        <p:xfrm>
          <a:off x="445581" y="2121763"/>
          <a:ext cx="4965379" cy="37730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95E159E-93CC-4F4E-854F-A73189132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949071"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647E581-0F27-46D6-8847-2B7BA3E97CD8}"/>
              </a:ext>
            </a:extLst>
          </p:cNvPr>
          <p:cNvSpPr>
            <a:spLocks noGrp="1"/>
          </p:cNvSpPr>
          <p:nvPr>
            <p:ph type="title"/>
          </p:nvPr>
        </p:nvSpPr>
        <p:spPr>
          <a:xfrm>
            <a:off x="874986" y="679927"/>
            <a:ext cx="3798352" cy="2270664"/>
          </a:xfrm>
        </p:spPr>
        <p:txBody>
          <a:bodyPr>
            <a:normAutofit/>
          </a:bodyPr>
          <a:lstStyle/>
          <a:p>
            <a:r>
              <a:rPr lang="en-US" sz="3100">
                <a:latin typeface="Arial Black" panose="020B0A04020102020204" pitchFamily="34" charset="0"/>
              </a:rPr>
              <a:t>INTRODUCTION</a:t>
            </a:r>
          </a:p>
        </p:txBody>
      </p:sp>
      <p:sp>
        <p:nvSpPr>
          <p:cNvPr id="40" name="Rectangle 39">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5228"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8224D79E-4C7E-4A03-BC98-C11627ED47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1533" y="73152"/>
            <a:ext cx="884223" cy="232963"/>
            <a:chOff x="7763256" y="73152"/>
            <a:chExt cx="1178966" cy="232963"/>
          </a:xfrm>
        </p:grpSpPr>
        <p:sp>
          <p:nvSpPr>
            <p:cNvPr id="43" name="Rectangle 64">
              <a:extLst>
                <a:ext uri="{FF2B5EF4-FFF2-40B4-BE49-F238E27FC236}">
                  <a16:creationId xmlns:a16="http://schemas.microsoft.com/office/drawing/2014/main" id="{84226CB9-AAE1-46B6-9936-1C5F16126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6">
              <a:extLst>
                <a:ext uri="{FF2B5EF4-FFF2-40B4-BE49-F238E27FC236}">
                  <a16:creationId xmlns:a16="http://schemas.microsoft.com/office/drawing/2014/main" id="{8D742D28-AF83-4049-B1E5-3B8C63FC7F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4">
              <a:extLst>
                <a:ext uri="{FF2B5EF4-FFF2-40B4-BE49-F238E27FC236}">
                  <a16:creationId xmlns:a16="http://schemas.microsoft.com/office/drawing/2014/main" id="{92B66613-362C-4881-A297-73A6D9862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C095AE55-BD70-4677-8988-688DFA3A5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a:extLst>
                <a:ext uri="{FF2B5EF4-FFF2-40B4-BE49-F238E27FC236}">
                  <a16:creationId xmlns:a16="http://schemas.microsoft.com/office/drawing/2014/main" id="{53FC3E90-8A63-4152-92ED-8196DCBEB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6">
              <a:extLst>
                <a:ext uri="{FF2B5EF4-FFF2-40B4-BE49-F238E27FC236}">
                  <a16:creationId xmlns:a16="http://schemas.microsoft.com/office/drawing/2014/main" id="{09E194FA-170D-410B-980F-656A0C00D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4">
              <a:extLst>
                <a:ext uri="{FF2B5EF4-FFF2-40B4-BE49-F238E27FC236}">
                  <a16:creationId xmlns:a16="http://schemas.microsoft.com/office/drawing/2014/main" id="{6C46A6E9-2503-4458-B643-A704F1D4B9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6">
              <a:extLst>
                <a:ext uri="{FF2B5EF4-FFF2-40B4-BE49-F238E27FC236}">
                  <a16:creationId xmlns:a16="http://schemas.microsoft.com/office/drawing/2014/main" id="{90039F9D-222F-4D8E-B502-543BEEFCFC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4">
              <a:extLst>
                <a:ext uri="{FF2B5EF4-FFF2-40B4-BE49-F238E27FC236}">
                  <a16:creationId xmlns:a16="http://schemas.microsoft.com/office/drawing/2014/main" id="{1543C8F8-F06A-4F56-A1C8-380B309B95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6">
              <a:extLst>
                <a:ext uri="{FF2B5EF4-FFF2-40B4-BE49-F238E27FC236}">
                  <a16:creationId xmlns:a16="http://schemas.microsoft.com/office/drawing/2014/main" id="{6E87739D-1D42-42FA-9790-B7DF61CBF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4">
              <a:extLst>
                <a:ext uri="{FF2B5EF4-FFF2-40B4-BE49-F238E27FC236}">
                  <a16:creationId xmlns:a16="http://schemas.microsoft.com/office/drawing/2014/main" id="{05029ACE-6799-4197-873B-B5F61B9655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6">
              <a:extLst>
                <a:ext uri="{FF2B5EF4-FFF2-40B4-BE49-F238E27FC236}">
                  <a16:creationId xmlns:a16="http://schemas.microsoft.com/office/drawing/2014/main" id="{D9A3E88D-C7C3-4426-8069-D642CD117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4">
              <a:extLst>
                <a:ext uri="{FF2B5EF4-FFF2-40B4-BE49-F238E27FC236}">
                  <a16:creationId xmlns:a16="http://schemas.microsoft.com/office/drawing/2014/main" id="{2125D27B-B124-4B5D-9CC1-169BF2A990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6">
              <a:extLst>
                <a:ext uri="{FF2B5EF4-FFF2-40B4-BE49-F238E27FC236}">
                  <a16:creationId xmlns:a16="http://schemas.microsoft.com/office/drawing/2014/main" id="{E087664C-11B9-4631-ABF5-940AE79E7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4">
              <a:extLst>
                <a:ext uri="{FF2B5EF4-FFF2-40B4-BE49-F238E27FC236}">
                  <a16:creationId xmlns:a16="http://schemas.microsoft.com/office/drawing/2014/main" id="{C6EE431E-21F6-422E-94B7-5CD5980E49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66">
              <a:extLst>
                <a:ext uri="{FF2B5EF4-FFF2-40B4-BE49-F238E27FC236}">
                  <a16:creationId xmlns:a16="http://schemas.microsoft.com/office/drawing/2014/main" id="{D7A3CEC9-DFB6-43FE-9CC5-DDA19B5A3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4">
              <a:extLst>
                <a:ext uri="{FF2B5EF4-FFF2-40B4-BE49-F238E27FC236}">
                  <a16:creationId xmlns:a16="http://schemas.microsoft.com/office/drawing/2014/main" id="{C79ADC73-1C5F-4F12-A3A1-C0BCE82A22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6">
              <a:extLst>
                <a:ext uri="{FF2B5EF4-FFF2-40B4-BE49-F238E27FC236}">
                  <a16:creationId xmlns:a16="http://schemas.microsoft.com/office/drawing/2014/main" id="{C20130EC-78F4-42AA-9E20-2D0F481F5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4">
              <a:extLst>
                <a:ext uri="{FF2B5EF4-FFF2-40B4-BE49-F238E27FC236}">
                  <a16:creationId xmlns:a16="http://schemas.microsoft.com/office/drawing/2014/main" id="{6353D739-20D4-4D5A-9A57-707C5AD88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6">
              <a:extLst>
                <a:ext uri="{FF2B5EF4-FFF2-40B4-BE49-F238E27FC236}">
                  <a16:creationId xmlns:a16="http://schemas.microsoft.com/office/drawing/2014/main" id="{348A8E3F-A128-4F3D-926C-77185809E8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Rectangle 63">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2"/>
            <a:ext cx="455228" cy="36240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4">
            <a:extLst>
              <a:ext uri="{FF2B5EF4-FFF2-40B4-BE49-F238E27FC236}">
                <a16:creationId xmlns:a16="http://schemas.microsoft.com/office/drawing/2014/main" id="{7ABBB2DC-AB7E-4722-AD53-72448B939714}"/>
              </a:ext>
            </a:extLst>
          </p:cNvPr>
          <p:cNvGraphicFramePr>
            <a:graphicFrameLocks noGrp="1"/>
          </p:cNvGraphicFramePr>
          <p:nvPr>
            <p:ph idx="1"/>
            <p:extLst>
              <p:ext uri="{D42A27DB-BD31-4B8C-83A1-F6EECF244321}">
                <p14:modId xmlns:p14="http://schemas.microsoft.com/office/powerpoint/2010/main" val="3410663745"/>
              </p:ext>
            </p:extLst>
          </p:nvPr>
        </p:nvGraphicFramePr>
        <p:xfrm>
          <a:off x="874986" y="3540334"/>
          <a:ext cx="7762547" cy="30260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1" y="453981"/>
            <a:ext cx="500634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1F7430A4-68D3-4B12-82AA-EE25D48905FE}"/>
              </a:ext>
            </a:extLst>
          </p:cNvPr>
          <p:cNvSpPr>
            <a:spLocks noGrp="1"/>
          </p:cNvSpPr>
          <p:nvPr>
            <p:ph type="title"/>
          </p:nvPr>
        </p:nvSpPr>
        <p:spPr>
          <a:xfrm>
            <a:off x="548640" y="731520"/>
            <a:ext cx="4567428" cy="1426464"/>
          </a:xfrm>
        </p:spPr>
        <p:txBody>
          <a:bodyPr>
            <a:normAutofit/>
          </a:bodyPr>
          <a:lstStyle/>
          <a:p>
            <a:r>
              <a:rPr lang="en-US">
                <a:solidFill>
                  <a:srgbClr val="FFFFFF"/>
                </a:solidFill>
                <a:latin typeface="+mn-lt"/>
              </a:rPr>
              <a:t>More about Sindhutai…</a:t>
            </a:r>
          </a:p>
        </p:txBody>
      </p:sp>
      <p:sp>
        <p:nvSpPr>
          <p:cNvPr id="30" name="Rectangle 2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7825" y="461737"/>
            <a:ext cx="1612020"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2" name="Rectangle 3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0326" y="453155"/>
            <a:ext cx="161201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4" name="Rectangle 3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0" y="2480956"/>
            <a:ext cx="8448154"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ABB628-7C6B-4C43-B975-8069EC2DDE1F}"/>
              </a:ext>
            </a:extLst>
          </p:cNvPr>
          <p:cNvSpPr>
            <a:spLocks noGrp="1"/>
          </p:cNvSpPr>
          <p:nvPr>
            <p:ph idx="1"/>
          </p:nvPr>
        </p:nvSpPr>
        <p:spPr>
          <a:xfrm>
            <a:off x="592092" y="2798385"/>
            <a:ext cx="7948296" cy="3283260"/>
          </a:xfrm>
        </p:spPr>
        <p:txBody>
          <a:bodyPr anchor="ctr">
            <a:normAutofit/>
          </a:bodyPr>
          <a:lstStyle/>
          <a:p>
            <a:r>
              <a:rPr lang="en-US" sz="2400" dirty="0"/>
              <a:t>Sindhutai Sapkal was born on 14 November 1948 in a cattle grazing family in Maharashtra’s Wardha district</a:t>
            </a:r>
          </a:p>
          <a:p>
            <a:r>
              <a:rPr lang="en-US" sz="2400" dirty="0"/>
              <a:t>Being an unwanted child, she was referred to as </a:t>
            </a:r>
            <a:r>
              <a:rPr lang="en-US" sz="2400" i="1" dirty="0" err="1"/>
              <a:t>Chindhi</a:t>
            </a:r>
            <a:r>
              <a:rPr lang="en-US" sz="2400" dirty="0"/>
              <a:t> (Marathi for "torn piece of cloth")</a:t>
            </a:r>
          </a:p>
          <a:p>
            <a:r>
              <a:rPr lang="en-US" sz="2400" dirty="0"/>
              <a:t>At the age of twelve, Sapkal was married to a man twenty years her senior in Wardha District</a:t>
            </a:r>
          </a:p>
          <a:p>
            <a:r>
              <a:rPr lang="en-US" sz="2400" dirty="0"/>
              <a:t>She had a </a:t>
            </a:r>
            <a:r>
              <a:rPr lang="en-IN" sz="2400" dirty="0">
                <a:cs typeface="Mangal" pitchFamily="18" charset="0"/>
              </a:rPr>
              <a:t>One Biological Girl .</a:t>
            </a:r>
            <a:endParaRPr lang="en-US" sz="2400" dirty="0"/>
          </a:p>
          <a:p>
            <a:endParaRPr lang="en-US" sz="23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4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1" y="453981"/>
            <a:ext cx="500634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Title 3">
            <a:extLst>
              <a:ext uri="{FF2B5EF4-FFF2-40B4-BE49-F238E27FC236}">
                <a16:creationId xmlns:a16="http://schemas.microsoft.com/office/drawing/2014/main" id="{904CBD3B-5C75-4F15-9617-84A39807FB6D}"/>
              </a:ext>
            </a:extLst>
          </p:cNvPr>
          <p:cNvSpPr>
            <a:spLocks noGrp="1"/>
          </p:cNvSpPr>
          <p:nvPr>
            <p:ph type="title"/>
          </p:nvPr>
        </p:nvSpPr>
        <p:spPr>
          <a:xfrm>
            <a:off x="548640" y="731520"/>
            <a:ext cx="4567428" cy="1426464"/>
          </a:xfrm>
        </p:spPr>
        <p:txBody>
          <a:bodyPr>
            <a:normAutofit/>
          </a:bodyPr>
          <a:lstStyle/>
          <a:p>
            <a:r>
              <a:rPr lang="en-US">
                <a:solidFill>
                  <a:srgbClr val="FFFFFF"/>
                </a:solidFill>
                <a:latin typeface="+mn-lt"/>
              </a:rPr>
              <a:t>Early Life and Education </a:t>
            </a:r>
            <a:br>
              <a:rPr lang="en-US">
                <a:solidFill>
                  <a:srgbClr val="FFFFFF"/>
                </a:solidFill>
              </a:rPr>
            </a:br>
            <a:endParaRPr lang="en-US" dirty="0">
              <a:solidFill>
                <a:srgbClr val="FFFFFF"/>
              </a:solidFill>
            </a:endParaRPr>
          </a:p>
        </p:txBody>
      </p:sp>
      <p:sp>
        <p:nvSpPr>
          <p:cNvPr id="56" name="Rectangle 4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7825" y="461737"/>
            <a:ext cx="1612020"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7" name="Rectangle 5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0326" y="453155"/>
            <a:ext cx="161201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4" name="Rectangle 5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0" y="2480956"/>
            <a:ext cx="8448154"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ontent Placeholder 4">
            <a:extLst>
              <a:ext uri="{FF2B5EF4-FFF2-40B4-BE49-F238E27FC236}">
                <a16:creationId xmlns:a16="http://schemas.microsoft.com/office/drawing/2014/main" id="{12A1BBCD-ABD9-48B0-A026-5E68800FDC62}"/>
              </a:ext>
            </a:extLst>
          </p:cNvPr>
          <p:cNvSpPr>
            <a:spLocks noGrp="1"/>
          </p:cNvSpPr>
          <p:nvPr>
            <p:ph idx="1"/>
          </p:nvPr>
        </p:nvSpPr>
        <p:spPr>
          <a:xfrm>
            <a:off x="592092" y="2798385"/>
            <a:ext cx="7948296" cy="3597878"/>
          </a:xfrm>
        </p:spPr>
        <p:txBody>
          <a:bodyPr anchor="ctr">
            <a:normAutofit fontScale="92500" lnSpcReduction="10000"/>
          </a:bodyPr>
          <a:lstStyle/>
          <a:p>
            <a:r>
              <a:rPr lang="en-US" sz="2600" dirty="0">
                <a:cs typeface="Mangal" pitchFamily="18" charset="0"/>
              </a:rPr>
              <a:t>She was born on 14 November 1948 at </a:t>
            </a:r>
            <a:r>
              <a:rPr lang="en-IN" sz="2600" dirty="0">
                <a:cs typeface="Mangal" pitchFamily="18" charset="0"/>
              </a:rPr>
              <a:t>Pimpri Meghe</a:t>
            </a:r>
            <a:r>
              <a:rPr lang="en-US" sz="2600" dirty="0">
                <a:cs typeface="Mangal" pitchFamily="18" charset="0"/>
              </a:rPr>
              <a:t> village in </a:t>
            </a:r>
            <a:r>
              <a:rPr lang="en-IN" sz="2600" dirty="0">
                <a:cs typeface="Mangal" pitchFamily="18" charset="0"/>
              </a:rPr>
              <a:t>Wardha</a:t>
            </a:r>
            <a:r>
              <a:rPr lang="en-US" sz="2600" dirty="0">
                <a:cs typeface="Mangal" pitchFamily="18" charset="0"/>
              </a:rPr>
              <a:t> district to </a:t>
            </a:r>
            <a:r>
              <a:rPr lang="en-IN" sz="2600" dirty="0">
                <a:cs typeface="Mangal" pitchFamily="18" charset="0"/>
              </a:rPr>
              <a:t>Abhimanji Sathe</a:t>
            </a:r>
            <a:r>
              <a:rPr lang="en-US" sz="2600" dirty="0">
                <a:cs typeface="Mangal" pitchFamily="18" charset="0"/>
              </a:rPr>
              <a:t>, a cowherd by profession</a:t>
            </a:r>
          </a:p>
          <a:p>
            <a:r>
              <a:rPr lang="en-US" sz="2600" dirty="0">
                <a:cs typeface="Mangal" pitchFamily="18" charset="0"/>
              </a:rPr>
              <a:t>Her father was keen on educating Sindhutai, much against the wishes of her mother</a:t>
            </a:r>
          </a:p>
          <a:p>
            <a:r>
              <a:rPr lang="en-US" sz="2600" dirty="0">
                <a:cs typeface="Mangal" pitchFamily="18" charset="0"/>
              </a:rPr>
              <a:t>Abhimanji used to send her to school under the pretext of cattle grazing</a:t>
            </a:r>
          </a:p>
          <a:p>
            <a:r>
              <a:rPr lang="en-US" sz="2600" dirty="0">
                <a:cs typeface="Mangal" pitchFamily="18" charset="0"/>
              </a:rPr>
              <a:t>Abject poverty, family responsibilities and an early marriage forced her to quit formal education after she passed 4th grade</a:t>
            </a:r>
            <a:r>
              <a:rPr lang="en-US" sz="2300" dirty="0">
                <a:cs typeface="Mangal" pitchFamily="18" charset="0"/>
              </a:rPr>
              <a:t>.</a:t>
            </a:r>
            <a:endParaRPr lang="en-IN" sz="2300" dirty="0">
              <a:cs typeface="Mangal" pitchFamily="18" charset="0"/>
            </a:endParaRPr>
          </a:p>
          <a:p>
            <a:endParaRPr lang="en-US" sz="2300" dirty="0">
              <a:cs typeface="Mangal" pitchFamily="18" charset="0"/>
            </a:endParaRPr>
          </a:p>
          <a:p>
            <a:endParaRPr lang="en-US" sz="23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5705"/>
            <a:ext cx="9143993"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F0E7E8B-BD36-413A-845A-C94D558907B7}"/>
              </a:ext>
            </a:extLst>
          </p:cNvPr>
          <p:cNvSpPr>
            <a:spLocks noGrp="1"/>
          </p:cNvSpPr>
          <p:nvPr>
            <p:ph type="title"/>
          </p:nvPr>
        </p:nvSpPr>
        <p:spPr>
          <a:xfrm>
            <a:off x="867638" y="637762"/>
            <a:ext cx="7416372" cy="900131"/>
          </a:xfrm>
        </p:spPr>
        <p:txBody>
          <a:bodyPr anchor="t">
            <a:normAutofit/>
          </a:bodyPr>
          <a:lstStyle/>
          <a:p>
            <a:r>
              <a:rPr lang="en-IN" sz="2700" b="1">
                <a:solidFill>
                  <a:schemeClr val="bg1"/>
                </a:solidFill>
                <a:latin typeface="+mn-lt"/>
              </a:rPr>
              <a:t>MARRIAGE AND EARLY WORK</a:t>
            </a:r>
            <a:br>
              <a:rPr lang="en-IN" sz="2700">
                <a:solidFill>
                  <a:schemeClr val="bg1"/>
                </a:solidFill>
                <a:latin typeface="Algerian" pitchFamily="82" charset="0"/>
              </a:rPr>
            </a:br>
            <a:endParaRPr lang="en-US" sz="2700">
              <a:solidFill>
                <a:schemeClr val="bg1"/>
              </a:solidFill>
            </a:endParaRPr>
          </a:p>
        </p:txBody>
      </p:sp>
      <p:sp>
        <p:nvSpPr>
          <p:cNvPr id="12" name="Rectangle 11">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9143992"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638" y="2010758"/>
            <a:ext cx="342892"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4">
            <a:extLst>
              <a:ext uri="{FF2B5EF4-FFF2-40B4-BE49-F238E27FC236}">
                <a16:creationId xmlns:a16="http://schemas.microsoft.com/office/drawing/2014/main" id="{04A5D72D-9D79-482E-A903-77F8B0669014}"/>
              </a:ext>
            </a:extLst>
          </p:cNvPr>
          <p:cNvGraphicFramePr>
            <a:graphicFrameLocks noGrp="1"/>
          </p:cNvGraphicFramePr>
          <p:nvPr>
            <p:ph idx="1"/>
          </p:nvPr>
        </p:nvGraphicFramePr>
        <p:xfrm>
          <a:off x="866661" y="2217343"/>
          <a:ext cx="7410669" cy="39596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777EBD-E9FE-4CA1-B557-6944E71A83F0}"/>
              </a:ext>
            </a:extLst>
          </p:cNvPr>
          <p:cNvSpPr>
            <a:spLocks noGrp="1"/>
          </p:cNvSpPr>
          <p:nvPr>
            <p:ph type="title"/>
          </p:nvPr>
        </p:nvSpPr>
        <p:spPr>
          <a:xfrm>
            <a:off x="628650" y="631825"/>
            <a:ext cx="7886700" cy="1325563"/>
          </a:xfrm>
        </p:spPr>
        <p:txBody>
          <a:bodyPr>
            <a:normAutofit/>
          </a:bodyPr>
          <a:lstStyle/>
          <a:p>
            <a:r>
              <a:rPr lang="en-US" b="1">
                <a:latin typeface="+mn-lt"/>
              </a:rPr>
              <a:t>LATER WORK..</a:t>
            </a:r>
          </a:p>
        </p:txBody>
      </p:sp>
      <p:graphicFrame>
        <p:nvGraphicFramePr>
          <p:cNvPr id="23" name="Content Placeholder 2">
            <a:extLst>
              <a:ext uri="{FF2B5EF4-FFF2-40B4-BE49-F238E27FC236}">
                <a16:creationId xmlns:a16="http://schemas.microsoft.com/office/drawing/2014/main" id="{004B6B58-727E-45F4-A1AC-7C5F1F1A7A8E}"/>
              </a:ext>
            </a:extLst>
          </p:cNvPr>
          <p:cNvGraphicFramePr>
            <a:graphicFrameLocks noGrp="1"/>
          </p:cNvGraphicFramePr>
          <p:nvPr>
            <p:ph idx="1"/>
          </p:nvPr>
        </p:nvGraphicFramePr>
        <p:xfrm>
          <a:off x="628650" y="2057400"/>
          <a:ext cx="7886700" cy="3871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3" name="Straight Connector 12">
            <a:extLst>
              <a:ext uri="{FF2B5EF4-FFF2-40B4-BE49-F238E27FC236}">
                <a16:creationId xmlns:a16="http://schemas.microsoft.com/office/drawing/2014/main" id="{733F29DC-E481-4056-872F-486BD7EB0D00}"/>
              </a:ext>
            </a:extLst>
          </p:cNvPr>
          <p:cNvCxnSpPr/>
          <p:nvPr/>
        </p:nvCxnSpPr>
        <p:spPr>
          <a:xfrm>
            <a:off x="628650" y="1628800"/>
            <a:ext cx="5256584"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89507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Content Placeholder 4">
            <a:extLst>
              <a:ext uri="{FF2B5EF4-FFF2-40B4-BE49-F238E27FC236}">
                <a16:creationId xmlns:a16="http://schemas.microsoft.com/office/drawing/2014/main" id="{81B0DD1A-66B7-4B31-83DA-2289EFC7C8B7}"/>
              </a:ext>
            </a:extLst>
          </p:cNvPr>
          <p:cNvGraphicFramePr>
            <a:graphicFrameLocks noGrp="1"/>
          </p:cNvGraphicFramePr>
          <p:nvPr>
            <p:ph idx="1"/>
          </p:nvPr>
        </p:nvGraphicFramePr>
        <p:xfrm>
          <a:off x="627507" y="1052736"/>
          <a:ext cx="7886700" cy="3871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543" y="450220"/>
            <a:ext cx="2928366" cy="4233672"/>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788F1F7D-FFB6-42FE-88A8-DC38B9FE6C48}"/>
              </a:ext>
            </a:extLst>
          </p:cNvPr>
          <p:cNvSpPr>
            <a:spLocks noGrp="1"/>
          </p:cNvSpPr>
          <p:nvPr>
            <p:ph type="title"/>
          </p:nvPr>
        </p:nvSpPr>
        <p:spPr>
          <a:xfrm>
            <a:off x="548640" y="1115568"/>
            <a:ext cx="2523744" cy="2843784"/>
          </a:xfrm>
        </p:spPr>
        <p:txBody>
          <a:bodyPr vert="horz" lIns="91440" tIns="45720" rIns="91440" bIns="45720" rtlCol="0" anchor="ctr">
            <a:normAutofit/>
          </a:bodyPr>
          <a:lstStyle/>
          <a:p>
            <a:pPr defTabSz="914400"/>
            <a:r>
              <a:rPr lang="en-US" sz="2800" b="1" kern="1200" dirty="0">
                <a:solidFill>
                  <a:srgbClr val="FFFFFF"/>
                </a:solidFill>
                <a:latin typeface="+mj-lt"/>
                <a:ea typeface="+mj-ea"/>
                <a:cs typeface="+mj-cs"/>
              </a:rPr>
              <a:t>OPERATING ORGANIZATIONS </a:t>
            </a:r>
          </a:p>
        </p:txBody>
      </p:sp>
      <p:sp>
        <p:nvSpPr>
          <p:cNvPr id="33" name="Rectangle 32">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758" y="4846320"/>
            <a:ext cx="1796796" cy="1563624"/>
          </a:xfrm>
          <a:prstGeom prst="rect">
            <a:avLst/>
          </a:prstGeom>
          <a:solidFill>
            <a:schemeClr val="accent1">
              <a:alpha val="94902"/>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2C910467-8185-45DD-B8A2-A88DF20DF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1496" y="450221"/>
            <a:ext cx="5405961" cy="5948859"/>
          </a:xfrm>
          <a:prstGeom prst="rect">
            <a:avLst/>
          </a:prstGeom>
          <a:solidFill>
            <a:srgbClr val="7F7F7F">
              <a:alpha val="24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9" name="Rectangle 36">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63140" y="4835010"/>
            <a:ext cx="1011769" cy="157276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7" name="Content Placeholder 4">
            <a:extLst>
              <a:ext uri="{FF2B5EF4-FFF2-40B4-BE49-F238E27FC236}">
                <a16:creationId xmlns:a16="http://schemas.microsoft.com/office/drawing/2014/main" id="{B0F4A788-17FE-4736-9300-92E3A8597295}"/>
              </a:ext>
            </a:extLst>
          </p:cNvPr>
          <p:cNvGraphicFramePr>
            <a:graphicFrameLocks noGrp="1"/>
          </p:cNvGraphicFramePr>
          <p:nvPr>
            <p:ph idx="1"/>
            <p:extLst>
              <p:ext uri="{D42A27DB-BD31-4B8C-83A1-F6EECF244321}">
                <p14:modId xmlns:p14="http://schemas.microsoft.com/office/powerpoint/2010/main" val="4282487817"/>
              </p:ext>
            </p:extLst>
          </p:nvPr>
        </p:nvGraphicFramePr>
        <p:xfrm>
          <a:off x="3739414" y="231006"/>
          <a:ext cx="4775935"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28" name="Straight Connector 27">
            <a:extLst>
              <a:ext uri="{FF2B5EF4-FFF2-40B4-BE49-F238E27FC236}">
                <a16:creationId xmlns:a16="http://schemas.microsoft.com/office/drawing/2014/main" id="{84E2B52F-70FF-4B19-B9CB-D47CC77CBAED}"/>
              </a:ext>
            </a:extLst>
          </p:cNvPr>
          <p:cNvCxnSpPr>
            <a:cxnSpLocks/>
          </p:cNvCxnSpPr>
          <p:nvPr/>
        </p:nvCxnSpPr>
        <p:spPr>
          <a:xfrm>
            <a:off x="444092" y="3140968"/>
            <a:ext cx="2628292"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335</TotalTime>
  <Words>724</Words>
  <Application>Microsoft Office PowerPoint</Application>
  <PresentationFormat>On-screen Show (4:3)</PresentationFormat>
  <Paragraphs>87</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Algerian</vt:lpstr>
      <vt:lpstr>Arial</vt:lpstr>
      <vt:lpstr>Arial Black</vt:lpstr>
      <vt:lpstr>Calibri</vt:lpstr>
      <vt:lpstr>Calibri Light</vt:lpstr>
      <vt:lpstr>Mangal</vt:lpstr>
      <vt:lpstr>Verdana</vt:lpstr>
      <vt:lpstr>Wingdings</vt:lpstr>
      <vt:lpstr>Office Theme</vt:lpstr>
      <vt:lpstr>PowerPoint Presentation</vt:lpstr>
      <vt:lpstr>PowerPoint Presentation</vt:lpstr>
      <vt:lpstr>INTRODUCTION</vt:lpstr>
      <vt:lpstr>More about Sindhutai…</vt:lpstr>
      <vt:lpstr>Early Life and Education  </vt:lpstr>
      <vt:lpstr>MARRIAGE AND EARLY WORK </vt:lpstr>
      <vt:lpstr>LATER WORK..</vt:lpstr>
      <vt:lpstr>PowerPoint Presentation</vt:lpstr>
      <vt:lpstr>OPERATING ORGANIZATIONS </vt:lpstr>
      <vt:lpstr>AWARDS </vt:lpstr>
      <vt:lpstr>PowerPoint Presentation</vt:lpstr>
      <vt:lpstr>MY LEARNINGS </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AMOL</dc:creator>
  <cp:lastModifiedBy>Vasu Kalariya</cp:lastModifiedBy>
  <cp:revision>52</cp:revision>
  <dcterms:created xsi:type="dcterms:W3CDTF">2015-10-11T16:42:15Z</dcterms:created>
  <dcterms:modified xsi:type="dcterms:W3CDTF">2021-05-30T09:58:38Z</dcterms:modified>
</cp:coreProperties>
</file>