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8133B-ED77-4BFB-8ABC-D56CB0DAE9D6}" v="262" dt="2021-04-28T03:33:01.894"/>
    <p1510:client id="{1DCB2796-7A25-4BE1-87FD-EFEF45440466}" v="138" dt="2021-04-27T18:58:3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 Kalariya" userId="d2eabddfe70d6a7a" providerId="Windows Live" clId="Web-{1DCB2796-7A25-4BE1-87FD-EFEF45440466}"/>
    <pc:docChg chg="addSld modSld addMainMaster delMainMaster">
      <pc:chgData name="Vasu Kalariya" userId="d2eabddfe70d6a7a" providerId="Windows Live" clId="Web-{1DCB2796-7A25-4BE1-87FD-EFEF45440466}" dt="2021-04-27T18:59:03.381" v="122"/>
      <pc:docMkLst>
        <pc:docMk/>
      </pc:docMkLst>
      <pc:sldChg chg="addSp delSp modSp mod setBg modClrScheme delDesignElem chgLayout">
        <pc:chgData name="Vasu Kalariya" userId="d2eabddfe70d6a7a" providerId="Windows Live" clId="Web-{1DCB2796-7A25-4BE1-87FD-EFEF45440466}" dt="2021-04-27T18:56:57.081" v="112"/>
        <pc:sldMkLst>
          <pc:docMk/>
          <pc:sldMk cId="109857222" sldId="256"/>
        </pc:sldMkLst>
        <pc:spChg chg="del">
          <ac:chgData name="Vasu Kalariya" userId="d2eabddfe70d6a7a" providerId="Windows Live" clId="Web-{1DCB2796-7A25-4BE1-87FD-EFEF45440466}" dt="2021-04-27T17:23:55.58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asu Kalariya" userId="d2eabddfe70d6a7a" providerId="Windows Live" clId="Web-{1DCB2796-7A25-4BE1-87FD-EFEF45440466}" dt="2021-04-27T17:23:52.942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asu Kalariya" userId="d2eabddfe70d6a7a" providerId="Windows Live" clId="Web-{1DCB2796-7A25-4BE1-87FD-EFEF45440466}" dt="2021-04-27T18:45:38.205" v="63"/>
          <ac:spMkLst>
            <pc:docMk/>
            <pc:sldMk cId="109857222" sldId="256"/>
            <ac:spMk id="9" creationId="{42A4FC2C-047E-45A5-965D-8E1E3BF09BC6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109857222" sldId="256"/>
            <ac:spMk id="14" creationId="{C8417673-F529-49EC-8402-EC8515FAD3D3}"/>
          </ac:spMkLst>
        </pc:spChg>
        <pc:picChg chg="add mod">
          <ac:chgData name="Vasu Kalariya" userId="d2eabddfe70d6a7a" providerId="Windows Live" clId="Web-{1DCB2796-7A25-4BE1-87FD-EFEF45440466}" dt="2021-04-27T18:45:38.205" v="63"/>
          <ac:picMkLst>
            <pc:docMk/>
            <pc:sldMk cId="109857222" sldId="256"/>
            <ac:picMk id="4" creationId="{C93AF47B-7D50-4ADD-B1C3-F0C6FA8361FD}"/>
          </ac:picMkLst>
        </pc:picChg>
      </pc:sldChg>
      <pc:sldChg chg="modSp new mod modClrScheme chgLayout">
        <pc:chgData name="Vasu Kalariya" userId="d2eabddfe70d6a7a" providerId="Windows Live" clId="Web-{1DCB2796-7A25-4BE1-87FD-EFEF45440466}" dt="2021-04-27T18:56:57.081" v="112"/>
        <pc:sldMkLst>
          <pc:docMk/>
          <pc:sldMk cId="1716791720" sldId="257"/>
        </pc:sldMkLst>
        <pc:spChg chg="mod ord">
          <ac:chgData name="Vasu Kalariya" userId="d2eabddfe70d6a7a" providerId="Windows Live" clId="Web-{1DCB2796-7A25-4BE1-87FD-EFEF45440466}" dt="2021-04-27T18:56:57.081" v="112"/>
          <ac:spMkLst>
            <pc:docMk/>
            <pc:sldMk cId="1716791720" sldId="257"/>
            <ac:spMk id="2" creationId="{8E1341F5-1B57-440F-9EA3-46E2A3C3C0B5}"/>
          </ac:spMkLst>
        </pc:spChg>
        <pc:spChg chg="mod ord">
          <ac:chgData name="Vasu Kalariya" userId="d2eabddfe70d6a7a" providerId="Windows Live" clId="Web-{1DCB2796-7A25-4BE1-87FD-EFEF45440466}" dt="2021-04-27T18:56:57.081" v="112"/>
          <ac:spMkLst>
            <pc:docMk/>
            <pc:sldMk cId="1716791720" sldId="257"/>
            <ac:spMk id="3" creationId="{CEB7F0B0-3A99-41CC-BCBD-7452BFC922C8}"/>
          </ac:spMkLst>
        </pc:spChg>
      </pc:sldChg>
      <pc:sldChg chg="addSp delSp modSp new mod setBg modClrScheme setClrOvrMap delDesignElem chgLayout">
        <pc:chgData name="Vasu Kalariya" userId="d2eabddfe70d6a7a" providerId="Windows Live" clId="Web-{1DCB2796-7A25-4BE1-87FD-EFEF45440466}" dt="2021-04-27T18:57:34.363" v="117"/>
        <pc:sldMkLst>
          <pc:docMk/>
          <pc:sldMk cId="3297999169" sldId="258"/>
        </pc:sldMkLst>
        <pc:spChg chg="mod ord">
          <ac:chgData name="Vasu Kalariya" userId="d2eabddfe70d6a7a" providerId="Windows Live" clId="Web-{1DCB2796-7A25-4BE1-87FD-EFEF45440466}" dt="2021-04-27T18:57:34.363" v="117"/>
          <ac:spMkLst>
            <pc:docMk/>
            <pc:sldMk cId="3297999169" sldId="258"/>
            <ac:spMk id="2" creationId="{17BF05FD-F312-4762-989B-B9F0D5D7AADE}"/>
          </ac:spMkLst>
        </pc:spChg>
        <pc:spChg chg="add del mod">
          <ac:chgData name="Vasu Kalariya" userId="d2eabddfe70d6a7a" providerId="Windows Live" clId="Web-{1DCB2796-7A25-4BE1-87FD-EFEF45440466}" dt="2021-04-27T18:47:38.864" v="78"/>
          <ac:spMkLst>
            <pc:docMk/>
            <pc:sldMk cId="3297999169" sldId="258"/>
            <ac:spMk id="3" creationId="{34D5BA20-D2BE-45FD-AFEE-41A575C628C0}"/>
          </ac:spMkLst>
        </pc:spChg>
        <pc:spChg chg="add del">
          <ac:chgData name="Vasu Kalariya" userId="d2eabddfe70d6a7a" providerId="Windows Live" clId="Web-{1DCB2796-7A25-4BE1-87FD-EFEF45440466}" dt="2021-04-27T18:46:40.519" v="67"/>
          <ac:spMkLst>
            <pc:docMk/>
            <pc:sldMk cId="3297999169" sldId="258"/>
            <ac:spMk id="5" creationId="{7CB4857B-ED7C-444D-9F04-2F885114A1C2}"/>
          </ac:spMkLst>
        </pc:spChg>
        <pc:spChg chg="add del">
          <ac:chgData name="Vasu Kalariya" userId="d2eabddfe70d6a7a" providerId="Windows Live" clId="Web-{1DCB2796-7A25-4BE1-87FD-EFEF45440466}" dt="2021-04-27T18:46:59.691" v="69"/>
          <ac:spMkLst>
            <pc:docMk/>
            <pc:sldMk cId="3297999169" sldId="258"/>
            <ac:spMk id="6" creationId="{09588DA8-065E-4F6F-8EFD-43104AB2E0CF}"/>
          </ac:spMkLst>
        </pc:spChg>
        <pc:spChg chg="add del">
          <ac:chgData name="Vasu Kalariya" userId="d2eabddfe70d6a7a" providerId="Windows Live" clId="Web-{1DCB2796-7A25-4BE1-87FD-EFEF45440466}" dt="2021-04-27T18:46:59.691" v="69"/>
          <ac:spMkLst>
            <pc:docMk/>
            <pc:sldMk cId="3297999169" sldId="258"/>
            <ac:spMk id="7" creationId="{C4285719-470E-454C-AF62-8323075F1F5B}"/>
          </ac:spMkLst>
        </pc:spChg>
        <pc:spChg chg="add del">
          <ac:chgData name="Vasu Kalariya" userId="d2eabddfe70d6a7a" providerId="Windows Live" clId="Web-{1DCB2796-7A25-4BE1-87FD-EFEF45440466}" dt="2021-04-27T18:46:32.956" v="65"/>
          <ac:spMkLst>
            <pc:docMk/>
            <pc:sldMk cId="3297999169" sldId="258"/>
            <ac:spMk id="8" creationId="{DE7FFD28-545C-4C88-A2E7-152FB234C92C}"/>
          </ac:spMkLst>
        </pc:spChg>
        <pc:spChg chg="add del">
          <ac:chgData name="Vasu Kalariya" userId="d2eabddfe70d6a7a" providerId="Windows Live" clId="Web-{1DCB2796-7A25-4BE1-87FD-EFEF45440466}" dt="2021-04-27T18:46:59.691" v="69"/>
          <ac:spMkLst>
            <pc:docMk/>
            <pc:sldMk cId="3297999169" sldId="258"/>
            <ac:spMk id="9" creationId="{CD9FE4EF-C4D8-49A0-B2FF-81D8DB7D8A24}"/>
          </ac:spMkLst>
        </pc:spChg>
        <pc:spChg chg="add del">
          <ac:chgData name="Vasu Kalariya" userId="d2eabddfe70d6a7a" providerId="Windows Live" clId="Web-{1DCB2796-7A25-4BE1-87FD-EFEF45440466}" dt="2021-04-27T18:46:40.519" v="67"/>
          <ac:spMkLst>
            <pc:docMk/>
            <pc:sldMk cId="3297999169" sldId="258"/>
            <ac:spMk id="10" creationId="{D18046FB-44EA-4FD8-A585-EA09A319B2D0}"/>
          </ac:spMkLst>
        </pc:spChg>
        <pc:spChg chg="add del">
          <ac:chgData name="Vasu Kalariya" userId="d2eabddfe70d6a7a" providerId="Windows Live" clId="Web-{1DCB2796-7A25-4BE1-87FD-EFEF45440466}" dt="2021-04-27T18:47:20.676" v="71"/>
          <ac:spMkLst>
            <pc:docMk/>
            <pc:sldMk cId="3297999169" sldId="258"/>
            <ac:spMk id="11" creationId="{AC17DE74-01C9-4859-B65A-85CF999E8580}"/>
          </ac:spMkLst>
        </pc:spChg>
        <pc:spChg chg="add del">
          <ac:chgData name="Vasu Kalariya" userId="d2eabddfe70d6a7a" providerId="Windows Live" clId="Web-{1DCB2796-7A25-4BE1-87FD-EFEF45440466}" dt="2021-04-27T18:46:40.519" v="67"/>
          <ac:spMkLst>
            <pc:docMk/>
            <pc:sldMk cId="3297999169" sldId="258"/>
            <ac:spMk id="12" creationId="{479F5F2B-8B58-4140-AE6A-51F6C67B18D9}"/>
          </ac:spMkLst>
        </pc:spChg>
        <pc:spChg chg="add del">
          <ac:chgData name="Vasu Kalariya" userId="d2eabddfe70d6a7a" providerId="Windows Live" clId="Web-{1DCB2796-7A25-4BE1-87FD-EFEF45440466}" dt="2021-04-27T18:47:20.676" v="71"/>
          <ac:spMkLst>
            <pc:docMk/>
            <pc:sldMk cId="3297999169" sldId="258"/>
            <ac:spMk id="13" creationId="{068C0432-0E90-4CC1-8CD3-D44A90DF07EF}"/>
          </ac:spMkLst>
        </pc:spChg>
        <pc:spChg chg="add del">
          <ac:chgData name="Vasu Kalariya" userId="d2eabddfe70d6a7a" providerId="Windows Live" clId="Web-{1DCB2796-7A25-4BE1-87FD-EFEF45440466}" dt="2021-04-27T18:46:59.691" v="69"/>
          <ac:spMkLst>
            <pc:docMk/>
            <pc:sldMk cId="3297999169" sldId="258"/>
            <ac:spMk id="14" creationId="{4300840D-0A0B-4512-BACA-B439D5B9C57C}"/>
          </ac:spMkLst>
        </pc:spChg>
        <pc:spChg chg="add del">
          <ac:chgData name="Vasu Kalariya" userId="d2eabddfe70d6a7a" providerId="Windows Live" clId="Web-{1DCB2796-7A25-4BE1-87FD-EFEF45440466}" dt="2021-04-27T18:47:33.348" v="73"/>
          <ac:spMkLst>
            <pc:docMk/>
            <pc:sldMk cId="3297999169" sldId="258"/>
            <ac:spMk id="15" creationId="{179F7551-E956-43CB-8F36-268A5DA443BE}"/>
          </ac:spMkLst>
        </pc:spChg>
        <pc:spChg chg="add del">
          <ac:chgData name="Vasu Kalariya" userId="d2eabddfe70d6a7a" providerId="Windows Live" clId="Web-{1DCB2796-7A25-4BE1-87FD-EFEF45440466}" dt="2021-04-27T18:46:59.691" v="69"/>
          <ac:spMkLst>
            <pc:docMk/>
            <pc:sldMk cId="3297999169" sldId="258"/>
            <ac:spMk id="16" creationId="{D2B78728-A580-49A7-84F9-6EF6F583ADE0}"/>
          </ac:spMkLst>
        </pc:spChg>
        <pc:spChg chg="add del">
          <ac:chgData name="Vasu Kalariya" userId="d2eabddfe70d6a7a" providerId="Windows Live" clId="Web-{1DCB2796-7A25-4BE1-87FD-EFEF45440466}" dt="2021-04-27T18:47:33.348" v="73"/>
          <ac:spMkLst>
            <pc:docMk/>
            <pc:sldMk cId="3297999169" sldId="258"/>
            <ac:spMk id="17" creationId="{80677D43-DB57-4254-BD60-C0C10917DBC4}"/>
          </ac:spMkLst>
        </pc:spChg>
        <pc:spChg chg="add del">
          <ac:chgData name="Vasu Kalariya" userId="d2eabddfe70d6a7a" providerId="Windows Live" clId="Web-{1DCB2796-7A25-4BE1-87FD-EFEF45440466}" dt="2021-04-27T18:46:59.691" v="69"/>
          <ac:spMkLst>
            <pc:docMk/>
            <pc:sldMk cId="3297999169" sldId="258"/>
            <ac:spMk id="18" creationId="{38FAA1A1-D861-433F-88FA-1E9D6FD31D11}"/>
          </ac:spMkLst>
        </pc:spChg>
        <pc:spChg chg="add del">
          <ac:chgData name="Vasu Kalariya" userId="d2eabddfe70d6a7a" providerId="Windows Live" clId="Web-{1DCB2796-7A25-4BE1-87FD-EFEF45440466}" dt="2021-04-27T18:47:33.348" v="73"/>
          <ac:spMkLst>
            <pc:docMk/>
            <pc:sldMk cId="3297999169" sldId="258"/>
            <ac:spMk id="19" creationId="{DF0924E5-8F0D-47CB-B59E-155AFCF8C3CB}"/>
          </ac:spMkLst>
        </pc:spChg>
        <pc:spChg chg="add del">
          <ac:chgData name="Vasu Kalariya" userId="d2eabddfe70d6a7a" providerId="Windows Live" clId="Web-{1DCB2796-7A25-4BE1-87FD-EFEF45440466}" dt="2021-04-27T18:46:59.691" v="69"/>
          <ac:spMkLst>
            <pc:docMk/>
            <pc:sldMk cId="3297999169" sldId="258"/>
            <ac:spMk id="20" creationId="{8D71EDA1-87BF-4D5D-AB79-F346FD19278A}"/>
          </ac:spMkLst>
        </pc:spChg>
        <pc:spChg chg="add del">
          <ac:chgData name="Vasu Kalariya" userId="d2eabddfe70d6a7a" providerId="Windows Live" clId="Web-{1DCB2796-7A25-4BE1-87FD-EFEF45440466}" dt="2021-04-27T18:47:36.082" v="75"/>
          <ac:spMkLst>
            <pc:docMk/>
            <pc:sldMk cId="3297999169" sldId="258"/>
            <ac:spMk id="21" creationId="{9264D464-898B-4908-88FD-33A83D6ED64E}"/>
          </ac:spMkLst>
        </pc:spChg>
        <pc:spChg chg="add del">
          <ac:chgData name="Vasu Kalariya" userId="d2eabddfe70d6a7a" providerId="Windows Live" clId="Web-{1DCB2796-7A25-4BE1-87FD-EFEF45440466}" dt="2021-04-27T18:47:36.082" v="75"/>
          <ac:spMkLst>
            <pc:docMk/>
            <pc:sldMk cId="3297999169" sldId="258"/>
            <ac:spMk id="22" creationId="{F0BC1D9E-4401-4EC0-88FD-ED103CB570EA}"/>
          </ac:spMkLst>
        </pc:spChg>
        <pc:spChg chg="add del">
          <ac:chgData name="Vasu Kalariya" userId="d2eabddfe70d6a7a" providerId="Windows Live" clId="Web-{1DCB2796-7A25-4BE1-87FD-EFEF45440466}" dt="2021-04-27T18:47:36.082" v="75"/>
          <ac:spMkLst>
            <pc:docMk/>
            <pc:sldMk cId="3297999169" sldId="258"/>
            <ac:spMk id="23" creationId="{B0AAF7C9-094E-400C-A428-F6C2262F6527}"/>
          </ac:spMkLst>
        </pc:spChg>
        <pc:spChg chg="add del">
          <ac:chgData name="Vasu Kalariya" userId="d2eabddfe70d6a7a" providerId="Windows Live" clId="Web-{1DCB2796-7A25-4BE1-87FD-EFEF45440466}" dt="2021-04-27T18:47:36.082" v="75"/>
          <ac:spMkLst>
            <pc:docMk/>
            <pc:sldMk cId="3297999169" sldId="258"/>
            <ac:spMk id="24" creationId="{6200B311-3585-4069-AAC6-CD443FA5B8AD}"/>
          </ac:spMkLst>
        </pc:spChg>
        <pc:spChg chg="add del">
          <ac:chgData name="Vasu Kalariya" userId="d2eabddfe70d6a7a" providerId="Windows Live" clId="Web-{1DCB2796-7A25-4BE1-87FD-EFEF45440466}" dt="2021-04-27T18:47:38.708" v="77"/>
          <ac:spMkLst>
            <pc:docMk/>
            <pc:sldMk cId="3297999169" sldId="258"/>
            <ac:spMk id="25" creationId="{7DD77B92-CB36-4B20-A59A-59625E0F08AB}"/>
          </ac:spMkLst>
        </pc:spChg>
        <pc:spChg chg="add del">
          <ac:chgData name="Vasu Kalariya" userId="d2eabddfe70d6a7a" providerId="Windows Live" clId="Web-{1DCB2796-7A25-4BE1-87FD-EFEF45440466}" dt="2021-04-27T18:48:51.022" v="81"/>
          <ac:spMkLst>
            <pc:docMk/>
            <pc:sldMk cId="3297999169" sldId="258"/>
            <ac:spMk id="27" creationId="{1D63C574-BFD2-41A1-A567-B0C3CC7FDD4F}"/>
          </ac:spMkLst>
        </pc:spChg>
        <pc:spChg chg="add del">
          <ac:chgData name="Vasu Kalariya" userId="d2eabddfe70d6a7a" providerId="Windows Live" clId="Web-{1DCB2796-7A25-4BE1-87FD-EFEF45440466}" dt="2021-04-27T18:48:51.022" v="81"/>
          <ac:spMkLst>
            <pc:docMk/>
            <pc:sldMk cId="3297999169" sldId="258"/>
            <ac:spMk id="28" creationId="{E2A46BAB-8C31-42B2-90E8-B26DD3E81D37}"/>
          </ac:spMkLst>
        </pc:spChg>
        <pc:spChg chg="add del">
          <ac:chgData name="Vasu Kalariya" userId="d2eabddfe70d6a7a" providerId="Windows Live" clId="Web-{1DCB2796-7A25-4BE1-87FD-EFEF45440466}" dt="2021-04-27T18:47:38.708" v="77"/>
          <ac:spMkLst>
            <pc:docMk/>
            <pc:sldMk cId="3297999169" sldId="258"/>
            <ac:spMk id="29" creationId="{2C1BBA94-3F40-40AA-8BB9-E69E25E537C1}"/>
          </ac:spMkLst>
        </pc:spChg>
        <pc:spChg chg="add del">
          <ac:chgData name="Vasu Kalariya" userId="d2eabddfe70d6a7a" providerId="Windows Live" clId="Web-{1DCB2796-7A25-4BE1-87FD-EFEF45440466}" dt="2021-04-27T18:56:57.081" v="112"/>
          <ac:spMkLst>
            <pc:docMk/>
            <pc:sldMk cId="3297999169" sldId="258"/>
            <ac:spMk id="44" creationId="{8E7CFAA6-1DBB-43B0-BD82-2FB83CF4E4A4}"/>
          </ac:spMkLst>
        </pc:spChg>
        <pc:spChg chg="add del">
          <ac:chgData name="Vasu Kalariya" userId="d2eabddfe70d6a7a" providerId="Windows Live" clId="Web-{1DCB2796-7A25-4BE1-87FD-EFEF45440466}" dt="2021-04-27T18:57:27.097" v="114"/>
          <ac:spMkLst>
            <pc:docMk/>
            <pc:sldMk cId="3297999169" sldId="258"/>
            <ac:spMk id="45" creationId="{2E442304-DDBD-4F7B-8017-36BCC863FB40}"/>
          </ac:spMkLst>
        </pc:spChg>
        <pc:spChg chg="add del">
          <ac:chgData name="Vasu Kalariya" userId="d2eabddfe70d6a7a" providerId="Windows Live" clId="Web-{1DCB2796-7A25-4BE1-87FD-EFEF45440466}" dt="2021-04-27T18:57:27.097" v="114"/>
          <ac:spMkLst>
            <pc:docMk/>
            <pc:sldMk cId="3297999169" sldId="258"/>
            <ac:spMk id="46" creationId="{5E107275-3853-46FD-A241-DE4355A42675}"/>
          </ac:spMkLst>
        </pc:spChg>
        <pc:spChg chg="add del">
          <ac:chgData name="Vasu Kalariya" userId="d2eabddfe70d6a7a" providerId="Windows Live" clId="Web-{1DCB2796-7A25-4BE1-87FD-EFEF45440466}" dt="2021-04-27T18:52:11.386" v="100"/>
          <ac:spMkLst>
            <pc:docMk/>
            <pc:sldMk cId="3297999169" sldId="258"/>
            <ac:spMk id="47" creationId="{A8384FB5-9ADC-4DDC-881B-597D56F5B15D}"/>
          </ac:spMkLst>
        </pc:spChg>
        <pc:spChg chg="add">
          <ac:chgData name="Vasu Kalariya" userId="d2eabddfe70d6a7a" providerId="Windows Live" clId="Web-{1DCB2796-7A25-4BE1-87FD-EFEF45440466}" dt="2021-04-27T18:57:34.363" v="117"/>
          <ac:spMkLst>
            <pc:docMk/>
            <pc:sldMk cId="3297999169" sldId="258"/>
            <ac:spMk id="48" creationId="{9203DE33-2CD4-4CA8-9AF3-37C3B65133B0}"/>
          </ac:spMkLst>
        </pc:spChg>
        <pc:spChg chg="add del">
          <ac:chgData name="Vasu Kalariya" userId="d2eabddfe70d6a7a" providerId="Windows Live" clId="Web-{1DCB2796-7A25-4BE1-87FD-EFEF45440466}" dt="2021-04-27T18:52:11.386" v="100"/>
          <ac:spMkLst>
            <pc:docMk/>
            <pc:sldMk cId="3297999169" sldId="258"/>
            <ac:spMk id="49" creationId="{91E5A9A7-95C6-4F4F-B00E-C82E07FE62EF}"/>
          </ac:spMkLst>
        </pc:spChg>
        <pc:spChg chg="add">
          <ac:chgData name="Vasu Kalariya" userId="d2eabddfe70d6a7a" providerId="Windows Live" clId="Web-{1DCB2796-7A25-4BE1-87FD-EFEF45440466}" dt="2021-04-27T18:57:34.363" v="117"/>
          <ac:spMkLst>
            <pc:docMk/>
            <pc:sldMk cId="3297999169" sldId="258"/>
            <ac:spMk id="50" creationId="{0AF57B88-1D4C-41FA-A761-EC1DD10C35CB}"/>
          </ac:spMkLst>
        </pc:spChg>
        <pc:spChg chg="add del">
          <ac:chgData name="Vasu Kalariya" userId="d2eabddfe70d6a7a" providerId="Windows Live" clId="Web-{1DCB2796-7A25-4BE1-87FD-EFEF45440466}" dt="2021-04-27T18:52:11.386" v="100"/>
          <ac:spMkLst>
            <pc:docMk/>
            <pc:sldMk cId="3297999169" sldId="258"/>
            <ac:spMk id="51" creationId="{D07DD2DE-F619-49DD-B5E7-03A290FF4ED1}"/>
          </ac:spMkLst>
        </pc:spChg>
        <pc:spChg chg="add">
          <ac:chgData name="Vasu Kalariya" userId="d2eabddfe70d6a7a" providerId="Windows Live" clId="Web-{1DCB2796-7A25-4BE1-87FD-EFEF45440466}" dt="2021-04-27T18:57:34.363" v="117"/>
          <ac:spMkLst>
            <pc:docMk/>
            <pc:sldMk cId="3297999169" sldId="258"/>
            <ac:spMk id="52" creationId="{D2548F45-5164-4ABB-8212-7F293FDED8D4}"/>
          </ac:spMkLst>
        </pc:spChg>
        <pc:spChg chg="add del">
          <ac:chgData name="Vasu Kalariya" userId="d2eabddfe70d6a7a" providerId="Windows Live" clId="Web-{1DCB2796-7A25-4BE1-87FD-EFEF45440466}" dt="2021-04-27T18:52:11.386" v="100"/>
          <ac:spMkLst>
            <pc:docMk/>
            <pc:sldMk cId="3297999169" sldId="258"/>
            <ac:spMk id="53" creationId="{85149191-5F60-4A28-AAFF-039F96B0F3EC}"/>
          </ac:spMkLst>
        </pc:spChg>
        <pc:spChg chg="add">
          <ac:chgData name="Vasu Kalariya" userId="d2eabddfe70d6a7a" providerId="Windows Live" clId="Web-{1DCB2796-7A25-4BE1-87FD-EFEF45440466}" dt="2021-04-27T18:57:34.363" v="117"/>
          <ac:spMkLst>
            <pc:docMk/>
            <pc:sldMk cId="3297999169" sldId="258"/>
            <ac:spMk id="54" creationId="{5E81CCFB-7BEF-4186-86FB-D09450B4D02D}"/>
          </ac:spMkLst>
        </pc:spChg>
        <pc:spChg chg="add del">
          <ac:chgData name="Vasu Kalariya" userId="d2eabddfe70d6a7a" providerId="Windows Live" clId="Web-{1DCB2796-7A25-4BE1-87FD-EFEF45440466}" dt="2021-04-27T18:52:11.386" v="100"/>
          <ac:spMkLst>
            <pc:docMk/>
            <pc:sldMk cId="3297999169" sldId="258"/>
            <ac:spMk id="55" creationId="{F8260ED5-17F7-4158-B241-D51DD4CF1B7E}"/>
          </ac:spMkLst>
        </pc:spChg>
        <pc:spChg chg="add del">
          <ac:chgData name="Vasu Kalariya" userId="d2eabddfe70d6a7a" providerId="Windows Live" clId="Web-{1DCB2796-7A25-4BE1-87FD-EFEF45440466}" dt="2021-04-27T18:54:55.265" v="106"/>
          <ac:spMkLst>
            <pc:docMk/>
            <pc:sldMk cId="3297999169" sldId="258"/>
            <ac:spMk id="60" creationId="{3B432D73-5C38-474F-AF96-A3228731BF36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297999169" sldId="258"/>
            <ac:spMk id="65" creationId="{A8384FB5-9ADC-4DDC-881B-597D56F5B15D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297999169" sldId="258"/>
            <ac:spMk id="67" creationId="{91E5A9A7-95C6-4F4F-B00E-C82E07FE62EF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297999169" sldId="258"/>
            <ac:spMk id="69" creationId="{D07DD2DE-F619-49DD-B5E7-03A290FF4ED1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297999169" sldId="258"/>
            <ac:spMk id="71" creationId="{85149191-5F60-4A28-AAFF-039F96B0F3EC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297999169" sldId="258"/>
            <ac:spMk id="73" creationId="{F8260ED5-17F7-4158-B241-D51DD4CF1B7E}"/>
          </ac:spMkLst>
        </pc:spChg>
        <pc:grpChg chg="add del">
          <ac:chgData name="Vasu Kalariya" userId="d2eabddfe70d6a7a" providerId="Windows Live" clId="Web-{1DCB2796-7A25-4BE1-87FD-EFEF45440466}" dt="2021-04-27T18:47:38.708" v="77"/>
          <ac:grpSpMkLst>
            <pc:docMk/>
            <pc:sldMk cId="3297999169" sldId="258"/>
            <ac:grpSpMk id="26" creationId="{B14B560F-9DD7-4302-A60B-EBD3EF59B073}"/>
          </ac:grpSpMkLst>
        </pc:grpChg>
        <pc:grpChg chg="add del">
          <ac:chgData name="Vasu Kalariya" userId="d2eabddfe70d6a7a" providerId="Windows Live" clId="Web-{1DCB2796-7A25-4BE1-87FD-EFEF45440466}" dt="2021-04-27T18:48:51.022" v="81"/>
          <ac:grpSpMkLst>
            <pc:docMk/>
            <pc:sldMk cId="3297999169" sldId="258"/>
            <ac:grpSpMk id="31" creationId="{B3F7A3C7-0737-4E57-B30E-8EEFE638B401}"/>
          </ac:grpSpMkLst>
        </pc:grpChg>
        <pc:grpChg chg="add del">
          <ac:chgData name="Vasu Kalariya" userId="d2eabddfe70d6a7a" providerId="Windows Live" clId="Web-{1DCB2796-7A25-4BE1-87FD-EFEF45440466}" dt="2021-04-27T18:48:51.022" v="81"/>
          <ac:grpSpMkLst>
            <pc:docMk/>
            <pc:sldMk cId="3297999169" sldId="258"/>
            <ac:grpSpMk id="34" creationId="{43F5E015-E085-4624-B431-B42414448684}"/>
          </ac:grpSpMkLst>
        </pc:grpChg>
        <pc:graphicFrameChg chg="add del">
          <ac:chgData name="Vasu Kalariya" userId="d2eabddfe70d6a7a" providerId="Windows Live" clId="Web-{1DCB2796-7A25-4BE1-87FD-EFEF45440466}" dt="2021-04-27T18:47:38.708" v="77"/>
          <ac:graphicFrameMkLst>
            <pc:docMk/>
            <pc:sldMk cId="3297999169" sldId="258"/>
            <ac:graphicFrameMk id="30" creationId="{21DE03D4-A40A-4AC1-B5F4-FBBEDCBF6CEB}"/>
          </ac:graphicFrameMkLst>
        </pc:graphicFrameChg>
        <pc:graphicFrameChg chg="add mod ord modGraphic">
          <ac:chgData name="Vasu Kalariya" userId="d2eabddfe70d6a7a" providerId="Windows Live" clId="Web-{1DCB2796-7A25-4BE1-87FD-EFEF45440466}" dt="2021-04-27T18:57:34.347" v="116"/>
          <ac:graphicFrameMkLst>
            <pc:docMk/>
            <pc:sldMk cId="3297999169" sldId="258"/>
            <ac:graphicFrameMk id="42" creationId="{39E280F2-0AFC-4E46-A836-FBD4C33F2BB9}"/>
          </ac:graphicFrameMkLst>
        </pc:graphicFrameChg>
      </pc:sldChg>
      <pc:sldChg chg="addSp delSp modSp new mod setBg modClrScheme delDesignElem chgLayout">
        <pc:chgData name="Vasu Kalariya" userId="d2eabddfe70d6a7a" providerId="Windows Live" clId="Web-{1DCB2796-7A25-4BE1-87FD-EFEF45440466}" dt="2021-04-27T18:57:48.098" v="118"/>
        <pc:sldMkLst>
          <pc:docMk/>
          <pc:sldMk cId="3467994303" sldId="259"/>
        </pc:sldMkLst>
        <pc:spChg chg="mod ord">
          <ac:chgData name="Vasu Kalariya" userId="d2eabddfe70d6a7a" providerId="Windows Live" clId="Web-{1DCB2796-7A25-4BE1-87FD-EFEF45440466}" dt="2021-04-27T18:57:48.098" v="118"/>
          <ac:spMkLst>
            <pc:docMk/>
            <pc:sldMk cId="3467994303" sldId="259"/>
            <ac:spMk id="2" creationId="{4B274A92-40B7-4E5A-9AAA-3F429AE1D5AE}"/>
          </ac:spMkLst>
        </pc:spChg>
        <pc:spChg chg="add del mod">
          <ac:chgData name="Vasu Kalariya" userId="d2eabddfe70d6a7a" providerId="Windows Live" clId="Web-{1DCB2796-7A25-4BE1-87FD-EFEF45440466}" dt="2021-04-27T18:50:27.884" v="96"/>
          <ac:spMkLst>
            <pc:docMk/>
            <pc:sldMk cId="3467994303" sldId="259"/>
            <ac:spMk id="3" creationId="{A37D9CC2-1A65-491D-A23B-DA7793C280EA}"/>
          </ac:spMkLst>
        </pc:spChg>
        <pc:spChg chg="add del">
          <ac:chgData name="Vasu Kalariya" userId="d2eabddfe70d6a7a" providerId="Windows Live" clId="Web-{1DCB2796-7A25-4BE1-87FD-EFEF45440466}" dt="2021-04-27T18:50:20.399" v="91"/>
          <ac:spMkLst>
            <pc:docMk/>
            <pc:sldMk cId="3467994303" sldId="259"/>
            <ac:spMk id="6" creationId="{2E442304-DDBD-4F7B-8017-36BCC863FB40}"/>
          </ac:spMkLst>
        </pc:spChg>
        <pc:spChg chg="add del">
          <ac:chgData name="Vasu Kalariya" userId="d2eabddfe70d6a7a" providerId="Windows Live" clId="Web-{1DCB2796-7A25-4BE1-87FD-EFEF45440466}" dt="2021-04-27T18:50:20.399" v="91"/>
          <ac:spMkLst>
            <pc:docMk/>
            <pc:sldMk cId="3467994303" sldId="259"/>
            <ac:spMk id="7" creationId="{5E107275-3853-46FD-A241-DE4355A42675}"/>
          </ac:spMkLst>
        </pc:spChg>
        <pc:spChg chg="add del">
          <ac:chgData name="Vasu Kalariya" userId="d2eabddfe70d6a7a" providerId="Windows Live" clId="Web-{1DCB2796-7A25-4BE1-87FD-EFEF45440466}" dt="2021-04-27T18:50:03.774" v="87"/>
          <ac:spMkLst>
            <pc:docMk/>
            <pc:sldMk cId="3467994303" sldId="259"/>
            <ac:spMk id="8" creationId="{DEE2AD96-B495-4E06-9291-B71706F728CB}"/>
          </ac:spMkLst>
        </pc:spChg>
        <pc:spChg chg="add del">
          <ac:chgData name="Vasu Kalariya" userId="d2eabddfe70d6a7a" providerId="Windows Live" clId="Web-{1DCB2796-7A25-4BE1-87FD-EFEF45440466}" dt="2021-04-27T18:50:06.571" v="89"/>
          <ac:spMkLst>
            <pc:docMk/>
            <pc:sldMk cId="3467994303" sldId="259"/>
            <ac:spMk id="9" creationId="{081EA652-8C6A-4E69-BEB9-170809474553}"/>
          </ac:spMkLst>
        </pc:spChg>
        <pc:spChg chg="add del">
          <ac:chgData name="Vasu Kalariya" userId="d2eabddfe70d6a7a" providerId="Windows Live" clId="Web-{1DCB2796-7A25-4BE1-87FD-EFEF45440466}" dt="2021-04-27T18:50:03.774" v="87"/>
          <ac:spMkLst>
            <pc:docMk/>
            <pc:sldMk cId="3467994303" sldId="259"/>
            <ac:spMk id="10" creationId="{53CF6D67-C5A8-4ADD-9E8E-1E38CA1D3166}"/>
          </ac:spMkLst>
        </pc:spChg>
        <pc:spChg chg="add del">
          <ac:chgData name="Vasu Kalariya" userId="d2eabddfe70d6a7a" providerId="Windows Live" clId="Web-{1DCB2796-7A25-4BE1-87FD-EFEF45440466}" dt="2021-04-27T18:50:06.571" v="89"/>
          <ac:spMkLst>
            <pc:docMk/>
            <pc:sldMk cId="3467994303" sldId="259"/>
            <ac:spMk id="11" creationId="{5298780A-33B9-4EA2-8F67-DE68AD62841B}"/>
          </ac:spMkLst>
        </pc:spChg>
        <pc:spChg chg="add del">
          <ac:chgData name="Vasu Kalariya" userId="d2eabddfe70d6a7a" providerId="Windows Live" clId="Web-{1DCB2796-7A25-4BE1-87FD-EFEF45440466}" dt="2021-04-27T18:50:03.774" v="87"/>
          <ac:spMkLst>
            <pc:docMk/>
            <pc:sldMk cId="3467994303" sldId="259"/>
            <ac:spMk id="12" creationId="{86909FA0-B515-4681-B7A8-FA281D133B94}"/>
          </ac:spMkLst>
        </pc:spChg>
        <pc:spChg chg="add del">
          <ac:chgData name="Vasu Kalariya" userId="d2eabddfe70d6a7a" providerId="Windows Live" clId="Web-{1DCB2796-7A25-4BE1-87FD-EFEF45440466}" dt="2021-04-27T18:50:06.571" v="89"/>
          <ac:spMkLst>
            <pc:docMk/>
            <pc:sldMk cId="3467994303" sldId="259"/>
            <ac:spMk id="13" creationId="{7F488E8B-4E1E-4402-8935-D4E6C02615C7}"/>
          </ac:spMkLst>
        </pc:spChg>
        <pc:spChg chg="add del">
          <ac:chgData name="Vasu Kalariya" userId="d2eabddfe70d6a7a" providerId="Windows Live" clId="Web-{1DCB2796-7A25-4BE1-87FD-EFEF45440466}" dt="2021-04-27T18:50:03.774" v="87"/>
          <ac:spMkLst>
            <pc:docMk/>
            <pc:sldMk cId="3467994303" sldId="259"/>
            <ac:spMk id="14" creationId="{21C9FE86-FCC3-4A31-AA1C-C882262B7FE7}"/>
          </ac:spMkLst>
        </pc:spChg>
        <pc:spChg chg="add del">
          <ac:chgData name="Vasu Kalariya" userId="d2eabddfe70d6a7a" providerId="Windows Live" clId="Web-{1DCB2796-7A25-4BE1-87FD-EFEF45440466}" dt="2021-04-27T18:50:06.571" v="89"/>
          <ac:spMkLst>
            <pc:docMk/>
            <pc:sldMk cId="3467994303" sldId="259"/>
            <ac:spMk id="15" creationId="{C45EECE4-B41D-4BF6-8526-95E3D1B1CA60}"/>
          </ac:spMkLst>
        </pc:spChg>
        <pc:spChg chg="add del">
          <ac:chgData name="Vasu Kalariya" userId="d2eabddfe70d6a7a" providerId="Windows Live" clId="Web-{1DCB2796-7A25-4BE1-87FD-EFEF45440466}" dt="2021-04-27T18:50:03.774" v="87"/>
          <ac:spMkLst>
            <pc:docMk/>
            <pc:sldMk cId="3467994303" sldId="259"/>
            <ac:spMk id="16" creationId="{7D96243B-ECED-4B71-8E06-AE9A285EAD20}"/>
          </ac:spMkLst>
        </pc:spChg>
        <pc:spChg chg="add del">
          <ac:chgData name="Vasu Kalariya" userId="d2eabddfe70d6a7a" providerId="Windows Live" clId="Web-{1DCB2796-7A25-4BE1-87FD-EFEF45440466}" dt="2021-04-27T18:50:03.774" v="87"/>
          <ac:spMkLst>
            <pc:docMk/>
            <pc:sldMk cId="3467994303" sldId="259"/>
            <ac:spMk id="18" creationId="{A09989E4-EFDC-4A90-A633-E0525FB4139E}"/>
          </ac:spMkLst>
        </pc:spChg>
        <pc:spChg chg="add del">
          <ac:chgData name="Vasu Kalariya" userId="d2eabddfe70d6a7a" providerId="Windows Live" clId="Web-{1DCB2796-7A25-4BE1-87FD-EFEF45440466}" dt="2021-04-27T18:50:25.227" v="93"/>
          <ac:spMkLst>
            <pc:docMk/>
            <pc:sldMk cId="3467994303" sldId="259"/>
            <ac:spMk id="19" creationId="{179F7551-E956-43CB-8F36-268A5DA443BE}"/>
          </ac:spMkLst>
        </pc:spChg>
        <pc:spChg chg="add del">
          <ac:chgData name="Vasu Kalariya" userId="d2eabddfe70d6a7a" providerId="Windows Live" clId="Web-{1DCB2796-7A25-4BE1-87FD-EFEF45440466}" dt="2021-04-27T18:50:25.227" v="93"/>
          <ac:spMkLst>
            <pc:docMk/>
            <pc:sldMk cId="3467994303" sldId="259"/>
            <ac:spMk id="20" creationId="{80677D43-DB57-4254-BD60-C0C10917DBC4}"/>
          </ac:spMkLst>
        </pc:spChg>
        <pc:spChg chg="add del">
          <ac:chgData name="Vasu Kalariya" userId="d2eabddfe70d6a7a" providerId="Windows Live" clId="Web-{1DCB2796-7A25-4BE1-87FD-EFEF45440466}" dt="2021-04-27T18:50:25.227" v="93"/>
          <ac:spMkLst>
            <pc:docMk/>
            <pc:sldMk cId="3467994303" sldId="259"/>
            <ac:spMk id="21" creationId="{DF0924E5-8F0D-47CB-B59E-155AFCF8C3CB}"/>
          </ac:spMkLst>
        </pc:spChg>
        <pc:spChg chg="add del">
          <ac:chgData name="Vasu Kalariya" userId="d2eabddfe70d6a7a" providerId="Windows Live" clId="Web-{1DCB2796-7A25-4BE1-87FD-EFEF45440466}" dt="2021-04-27T18:50:27.868" v="95"/>
          <ac:spMkLst>
            <pc:docMk/>
            <pc:sldMk cId="3467994303" sldId="259"/>
            <ac:spMk id="22" creationId="{09588DA8-065E-4F6F-8EFD-43104AB2E0CF}"/>
          </ac:spMkLst>
        </pc:spChg>
        <pc:spChg chg="add del">
          <ac:chgData name="Vasu Kalariya" userId="d2eabddfe70d6a7a" providerId="Windows Live" clId="Web-{1DCB2796-7A25-4BE1-87FD-EFEF45440466}" dt="2021-04-27T18:50:27.868" v="95"/>
          <ac:spMkLst>
            <pc:docMk/>
            <pc:sldMk cId="3467994303" sldId="259"/>
            <ac:spMk id="23" creationId="{C4285719-470E-454C-AF62-8323075F1F5B}"/>
          </ac:spMkLst>
        </pc:spChg>
        <pc:spChg chg="add del">
          <ac:chgData name="Vasu Kalariya" userId="d2eabddfe70d6a7a" providerId="Windows Live" clId="Web-{1DCB2796-7A25-4BE1-87FD-EFEF45440466}" dt="2021-04-27T18:50:27.868" v="95"/>
          <ac:spMkLst>
            <pc:docMk/>
            <pc:sldMk cId="3467994303" sldId="259"/>
            <ac:spMk id="24" creationId="{CD9FE4EF-C4D8-49A0-B2FF-81D8DB7D8A24}"/>
          </ac:spMkLst>
        </pc:spChg>
        <pc:spChg chg="add del">
          <ac:chgData name="Vasu Kalariya" userId="d2eabddfe70d6a7a" providerId="Windows Live" clId="Web-{1DCB2796-7A25-4BE1-87FD-EFEF45440466}" dt="2021-04-27T18:50:27.868" v="95"/>
          <ac:spMkLst>
            <pc:docMk/>
            <pc:sldMk cId="3467994303" sldId="259"/>
            <ac:spMk id="25" creationId="{4300840D-0A0B-4512-BACA-B439D5B9C57C}"/>
          </ac:spMkLst>
        </pc:spChg>
        <pc:spChg chg="add del">
          <ac:chgData name="Vasu Kalariya" userId="d2eabddfe70d6a7a" providerId="Windows Live" clId="Web-{1DCB2796-7A25-4BE1-87FD-EFEF45440466}" dt="2021-04-27T18:50:27.868" v="95"/>
          <ac:spMkLst>
            <pc:docMk/>
            <pc:sldMk cId="3467994303" sldId="259"/>
            <ac:spMk id="26" creationId="{D2B78728-A580-49A7-84F9-6EF6F583ADE0}"/>
          </ac:spMkLst>
        </pc:spChg>
        <pc:spChg chg="add del">
          <ac:chgData name="Vasu Kalariya" userId="d2eabddfe70d6a7a" providerId="Windows Live" clId="Web-{1DCB2796-7A25-4BE1-87FD-EFEF45440466}" dt="2021-04-27T18:50:27.868" v="95"/>
          <ac:spMkLst>
            <pc:docMk/>
            <pc:sldMk cId="3467994303" sldId="259"/>
            <ac:spMk id="27" creationId="{38FAA1A1-D861-433F-88FA-1E9D6FD31D11}"/>
          </ac:spMkLst>
        </pc:spChg>
        <pc:spChg chg="add del">
          <ac:chgData name="Vasu Kalariya" userId="d2eabddfe70d6a7a" providerId="Windows Live" clId="Web-{1DCB2796-7A25-4BE1-87FD-EFEF45440466}" dt="2021-04-27T18:50:27.868" v="95"/>
          <ac:spMkLst>
            <pc:docMk/>
            <pc:sldMk cId="3467994303" sldId="259"/>
            <ac:spMk id="28" creationId="{8D71EDA1-87BF-4D5D-AB79-F346FD19278A}"/>
          </ac:spMkLst>
        </pc:spChg>
        <pc:spChg chg="add del">
          <ac:chgData name="Vasu Kalariya" userId="d2eabddfe70d6a7a" providerId="Windows Live" clId="Web-{1DCB2796-7A25-4BE1-87FD-EFEF45440466}" dt="2021-04-27T18:52:23.105" v="101"/>
          <ac:spMkLst>
            <pc:docMk/>
            <pc:sldMk cId="3467994303" sldId="259"/>
            <ac:spMk id="29" creationId="{2E442304-DDBD-4F7B-8017-36BCC863FB40}"/>
          </ac:spMkLst>
        </pc:spChg>
        <pc:spChg chg="add del">
          <ac:chgData name="Vasu Kalariya" userId="d2eabddfe70d6a7a" providerId="Windows Live" clId="Web-{1DCB2796-7A25-4BE1-87FD-EFEF45440466}" dt="2021-04-27T18:52:23.105" v="101"/>
          <ac:spMkLst>
            <pc:docMk/>
            <pc:sldMk cId="3467994303" sldId="259"/>
            <ac:spMk id="30" creationId="{5E107275-3853-46FD-A241-DE4355A42675}"/>
          </ac:spMkLst>
        </pc:spChg>
        <pc:spChg chg="add">
          <ac:chgData name="Vasu Kalariya" userId="d2eabddfe70d6a7a" providerId="Windows Live" clId="Web-{1DCB2796-7A25-4BE1-87FD-EFEF45440466}" dt="2021-04-27T18:57:48.098" v="118"/>
          <ac:spMkLst>
            <pc:docMk/>
            <pc:sldMk cId="3467994303" sldId="259"/>
            <ac:spMk id="33" creationId="{9203DE33-2CD4-4CA8-9AF3-37C3B65133B0}"/>
          </ac:spMkLst>
        </pc:spChg>
        <pc:spChg chg="add del">
          <ac:chgData name="Vasu Kalariya" userId="d2eabddfe70d6a7a" providerId="Windows Live" clId="Web-{1DCB2796-7A25-4BE1-87FD-EFEF45440466}" dt="2021-04-27T18:54:01.295" v="105"/>
          <ac:spMkLst>
            <pc:docMk/>
            <pc:sldMk cId="3467994303" sldId="259"/>
            <ac:spMk id="36" creationId="{3B432D73-5C38-474F-AF96-A3228731BF36}"/>
          </ac:spMkLst>
        </pc:spChg>
        <pc:spChg chg="add">
          <ac:chgData name="Vasu Kalariya" userId="d2eabddfe70d6a7a" providerId="Windows Live" clId="Web-{1DCB2796-7A25-4BE1-87FD-EFEF45440466}" dt="2021-04-27T18:57:48.098" v="118"/>
          <ac:spMkLst>
            <pc:docMk/>
            <pc:sldMk cId="3467994303" sldId="259"/>
            <ac:spMk id="38" creationId="{0AF57B88-1D4C-41FA-A761-EC1DD10C35CB}"/>
          </ac:spMkLst>
        </pc:spChg>
        <pc:spChg chg="add">
          <ac:chgData name="Vasu Kalariya" userId="d2eabddfe70d6a7a" providerId="Windows Live" clId="Web-{1DCB2796-7A25-4BE1-87FD-EFEF45440466}" dt="2021-04-27T18:57:48.098" v="118"/>
          <ac:spMkLst>
            <pc:docMk/>
            <pc:sldMk cId="3467994303" sldId="259"/>
            <ac:spMk id="40" creationId="{D2548F45-5164-4ABB-8212-7F293FDED8D4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467994303" sldId="259"/>
            <ac:spMk id="41" creationId="{AB8C311F-7253-4AED-9701-7FC0708C41C7}"/>
          </ac:spMkLst>
        </pc:spChg>
        <pc:spChg chg="add">
          <ac:chgData name="Vasu Kalariya" userId="d2eabddfe70d6a7a" providerId="Windows Live" clId="Web-{1DCB2796-7A25-4BE1-87FD-EFEF45440466}" dt="2021-04-27T18:57:48.098" v="118"/>
          <ac:spMkLst>
            <pc:docMk/>
            <pc:sldMk cId="3467994303" sldId="259"/>
            <ac:spMk id="42" creationId="{5E81CCFB-7BEF-4186-86FB-D09450B4D02D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467994303" sldId="259"/>
            <ac:spMk id="43" creationId="{E2384209-CB15-4CDF-9D31-C44FD9A3F20D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467994303" sldId="259"/>
            <ac:spMk id="45" creationId="{2633B3B5-CC90-43F0-8714-D31D1F3F0209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467994303" sldId="259"/>
            <ac:spMk id="47" creationId="{A8D57A06-A426-446D-B02C-A2DC6B62E45E}"/>
          </ac:spMkLst>
        </pc:spChg>
        <pc:graphicFrameChg chg="add del">
          <ac:chgData name="Vasu Kalariya" userId="d2eabddfe70d6a7a" providerId="Windows Live" clId="Web-{1DCB2796-7A25-4BE1-87FD-EFEF45440466}" dt="2021-04-27T18:50:06.571" v="89"/>
          <ac:graphicFrameMkLst>
            <pc:docMk/>
            <pc:sldMk cId="3467994303" sldId="259"/>
            <ac:graphicFrameMk id="5" creationId="{18B76A7F-07FC-4ADC-B498-69DD711C928A}"/>
          </ac:graphicFrameMkLst>
        </pc:graphicFrameChg>
        <pc:graphicFrameChg chg="add del">
          <ac:chgData name="Vasu Kalariya" userId="d2eabddfe70d6a7a" providerId="Windows Live" clId="Web-{1DCB2796-7A25-4BE1-87FD-EFEF45440466}" dt="2021-04-27T18:50:20.399" v="91"/>
          <ac:graphicFrameMkLst>
            <pc:docMk/>
            <pc:sldMk cId="3467994303" sldId="259"/>
            <ac:graphicFrameMk id="17" creationId="{A47E420A-5F18-4DAA-AA9E-1BB65FF64538}"/>
          </ac:graphicFrameMkLst>
        </pc:graphicFrameChg>
        <pc:graphicFrameChg chg="add mod ord">
          <ac:chgData name="Vasu Kalariya" userId="d2eabddfe70d6a7a" providerId="Windows Live" clId="Web-{1DCB2796-7A25-4BE1-87FD-EFEF45440466}" dt="2021-04-27T18:56:57.081" v="112"/>
          <ac:graphicFrameMkLst>
            <pc:docMk/>
            <pc:sldMk cId="3467994303" sldId="259"/>
            <ac:graphicFrameMk id="31" creationId="{A47E420A-5F18-4DAA-AA9E-1BB65FF64538}"/>
          </ac:graphicFrameMkLst>
        </pc:graphicFrameChg>
      </pc:sldChg>
      <pc:sldChg chg="addSp delSp modSp new mod setBg modClrScheme setClrOvrMap delDesignElem chgLayout">
        <pc:chgData name="Vasu Kalariya" userId="d2eabddfe70d6a7a" providerId="Windows Live" clId="Web-{1DCB2796-7A25-4BE1-87FD-EFEF45440466}" dt="2021-04-27T18:59:03.381" v="122"/>
        <pc:sldMkLst>
          <pc:docMk/>
          <pc:sldMk cId="3325656926" sldId="260"/>
        </pc:sldMkLst>
        <pc:spChg chg="mod ord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2" creationId="{9E6A3E7F-8D58-4C7D-976D-6646A45DF793}"/>
          </ac:spMkLst>
        </pc:spChg>
        <pc:spChg chg="del mod">
          <ac:chgData name="Vasu Kalariya" userId="d2eabddfe70d6a7a" providerId="Windows Live" clId="Web-{1DCB2796-7A25-4BE1-87FD-EFEF45440466}" dt="2021-04-27T18:53:39.873" v="104"/>
          <ac:spMkLst>
            <pc:docMk/>
            <pc:sldMk cId="3325656926" sldId="260"/>
            <ac:spMk id="3" creationId="{90E92D28-AC67-4BE7-9367-C935679CD2A3}"/>
          </ac:spMkLst>
        </pc:spChg>
        <pc:spChg chg="add del">
          <ac:chgData name="Vasu Kalariya" userId="d2eabddfe70d6a7a" providerId="Windows Live" clId="Web-{1DCB2796-7A25-4BE1-87FD-EFEF45440466}" dt="2021-04-27T18:53:39.873" v="104"/>
          <ac:spMkLst>
            <pc:docMk/>
            <pc:sldMk cId="3325656926" sldId="260"/>
            <ac:spMk id="5" creationId="{09588DA8-065E-4F6F-8EFD-43104AB2E0CF}"/>
          </ac:spMkLst>
        </pc:spChg>
        <pc:spChg chg="add del">
          <ac:chgData name="Vasu Kalariya" userId="d2eabddfe70d6a7a" providerId="Windows Live" clId="Web-{1DCB2796-7A25-4BE1-87FD-EFEF45440466}" dt="2021-04-27T18:50:47.009" v="98"/>
          <ac:spMkLst>
            <pc:docMk/>
            <pc:sldMk cId="3325656926" sldId="260"/>
            <ac:spMk id="8" creationId="{DE7FFD28-545C-4C88-A2E7-152FB234C92C}"/>
          </ac:spMkLst>
        </pc:spChg>
        <pc:spChg chg="add del">
          <ac:chgData name="Vasu Kalariya" userId="d2eabddfe70d6a7a" providerId="Windows Live" clId="Web-{1DCB2796-7A25-4BE1-87FD-EFEF45440466}" dt="2021-04-27T18:53:39.873" v="104"/>
          <ac:spMkLst>
            <pc:docMk/>
            <pc:sldMk cId="3325656926" sldId="260"/>
            <ac:spMk id="10" creationId="{C4285719-470E-454C-AF62-8323075F1F5B}"/>
          </ac:spMkLst>
        </pc:spChg>
        <pc:spChg chg="add del">
          <ac:chgData name="Vasu Kalariya" userId="d2eabddfe70d6a7a" providerId="Windows Live" clId="Web-{1DCB2796-7A25-4BE1-87FD-EFEF45440466}" dt="2021-04-27T18:53:39.873" v="104"/>
          <ac:spMkLst>
            <pc:docMk/>
            <pc:sldMk cId="3325656926" sldId="260"/>
            <ac:spMk id="12" creationId="{CD9FE4EF-C4D8-49A0-B2FF-81D8DB7D8A24}"/>
          </ac:spMkLst>
        </pc:spChg>
        <pc:spChg chg="add del">
          <ac:chgData name="Vasu Kalariya" userId="d2eabddfe70d6a7a" providerId="Windows Live" clId="Web-{1DCB2796-7A25-4BE1-87FD-EFEF45440466}" dt="2021-04-27T18:53:39.873" v="104"/>
          <ac:spMkLst>
            <pc:docMk/>
            <pc:sldMk cId="3325656926" sldId="260"/>
            <ac:spMk id="14" creationId="{4300840D-0A0B-4512-BACA-B439D5B9C57C}"/>
          </ac:spMkLst>
        </pc:spChg>
        <pc:spChg chg="add del">
          <ac:chgData name="Vasu Kalariya" userId="d2eabddfe70d6a7a" providerId="Windows Live" clId="Web-{1DCB2796-7A25-4BE1-87FD-EFEF45440466}" dt="2021-04-27T18:53:39.873" v="104"/>
          <ac:spMkLst>
            <pc:docMk/>
            <pc:sldMk cId="3325656926" sldId="260"/>
            <ac:spMk id="16" creationId="{D2B78728-A580-49A7-84F9-6EF6F583ADE0}"/>
          </ac:spMkLst>
        </pc:spChg>
        <pc:spChg chg="add del">
          <ac:chgData name="Vasu Kalariya" userId="d2eabddfe70d6a7a" providerId="Windows Live" clId="Web-{1DCB2796-7A25-4BE1-87FD-EFEF45440466}" dt="2021-04-27T18:53:39.873" v="104"/>
          <ac:spMkLst>
            <pc:docMk/>
            <pc:sldMk cId="3325656926" sldId="260"/>
            <ac:spMk id="18" creationId="{38FAA1A1-D861-433F-88FA-1E9D6FD31D11}"/>
          </ac:spMkLst>
        </pc:spChg>
        <pc:spChg chg="add del">
          <ac:chgData name="Vasu Kalariya" userId="d2eabddfe70d6a7a" providerId="Windows Live" clId="Web-{1DCB2796-7A25-4BE1-87FD-EFEF45440466}" dt="2021-04-27T18:53:39.873" v="104"/>
          <ac:spMkLst>
            <pc:docMk/>
            <pc:sldMk cId="3325656926" sldId="260"/>
            <ac:spMk id="20" creationId="{8D71EDA1-87BF-4D5D-AB79-F346FD19278A}"/>
          </ac:spMkLst>
        </pc:spChg>
        <pc:spChg chg="add del">
          <ac:chgData name="Vasu Kalariya" userId="d2eabddfe70d6a7a" providerId="Windows Live" clId="Web-{1DCB2796-7A25-4BE1-87FD-EFEF45440466}" dt="2021-04-27T18:55:36.672" v="107"/>
          <ac:spMkLst>
            <pc:docMk/>
            <pc:sldMk cId="3325656926" sldId="260"/>
            <ac:spMk id="24" creationId="{C5E6CFF1-2F42-4E10-9A97-F116F46F53FE}"/>
          </ac:spMkLst>
        </pc:spChg>
        <pc:spChg chg="add del">
          <ac:chgData name="Vasu Kalariya" userId="d2eabddfe70d6a7a" providerId="Windows Live" clId="Web-{1DCB2796-7A25-4BE1-87FD-EFEF45440466}" dt="2021-04-27T18:53:39.841" v="103"/>
          <ac:spMkLst>
            <pc:docMk/>
            <pc:sldMk cId="3325656926" sldId="260"/>
            <ac:spMk id="25" creationId="{979E27D9-03C7-44E2-9FF8-15D0C8506AF7}"/>
          </ac:spMkLst>
        </pc:spChg>
        <pc:spChg chg="add del">
          <ac:chgData name="Vasu Kalariya" userId="d2eabddfe70d6a7a" providerId="Windows Live" clId="Web-{1DCB2796-7A25-4BE1-87FD-EFEF45440466}" dt="2021-04-27T18:53:39.841" v="103"/>
          <ac:spMkLst>
            <pc:docMk/>
            <pc:sldMk cId="3325656926" sldId="260"/>
            <ac:spMk id="27" creationId="{EEBF1590-3B36-48EE-A89D-3B6F3CB256AB}"/>
          </ac:spMkLst>
        </pc:spChg>
        <pc:spChg chg="add del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28" creationId="{C4285719-470E-454C-AF62-8323075F1F5B}"/>
          </ac:spMkLst>
        </pc:spChg>
        <pc:spChg chg="add del">
          <ac:chgData name="Vasu Kalariya" userId="d2eabddfe70d6a7a" providerId="Windows Live" clId="Web-{1DCB2796-7A25-4BE1-87FD-EFEF45440466}" dt="2021-04-27T18:53:39.841" v="103"/>
          <ac:spMkLst>
            <pc:docMk/>
            <pc:sldMk cId="3325656926" sldId="260"/>
            <ac:spMk id="29" creationId="{AC8F6C8C-AB5A-4548-942D-E3FD40ACBC49}"/>
          </ac:spMkLst>
        </pc:spChg>
        <pc:spChg chg="add del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30" creationId="{CD9FE4EF-C4D8-49A0-B2FF-81D8DB7D8A24}"/>
          </ac:spMkLst>
        </pc:spChg>
        <pc:spChg chg="add del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32" creationId="{4300840D-0A0B-4512-BACA-B439D5B9C57C}"/>
          </ac:spMkLst>
        </pc:spChg>
        <pc:spChg chg="add del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34" creationId="{D2B78728-A580-49A7-84F9-6EF6F583ADE0}"/>
          </ac:spMkLst>
        </pc:spChg>
        <pc:spChg chg="add del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36" creationId="{38FAA1A1-D861-433F-88FA-1E9D6FD31D11}"/>
          </ac:spMkLst>
        </pc:spChg>
        <pc:spChg chg="add del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38" creationId="{8D71EDA1-87BF-4D5D-AB79-F346FD19278A}"/>
          </ac:spMkLst>
        </pc:spChg>
        <pc:spChg chg="add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43" creationId="{A8384FB5-9ADC-4DDC-881B-597D56F5B15D}"/>
          </ac:spMkLst>
        </pc:spChg>
        <pc:spChg chg="add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45" creationId="{91E5A9A7-95C6-4F4F-B00E-C82E07FE62EF}"/>
          </ac:spMkLst>
        </pc:spChg>
        <pc:spChg chg="add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47" creationId="{D07DD2DE-F619-49DD-B5E7-03A290FF4ED1}"/>
          </ac:spMkLst>
        </pc:spChg>
        <pc:spChg chg="add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49" creationId="{85149191-5F60-4A28-AAFF-039F96B0F3EC}"/>
          </ac:spMkLst>
        </pc:spChg>
        <pc:spChg chg="add">
          <ac:chgData name="Vasu Kalariya" userId="d2eabddfe70d6a7a" providerId="Windows Live" clId="Web-{1DCB2796-7A25-4BE1-87FD-EFEF45440466}" dt="2021-04-27T18:59:03.381" v="122"/>
          <ac:spMkLst>
            <pc:docMk/>
            <pc:sldMk cId="3325656926" sldId="260"/>
            <ac:spMk id="51" creationId="{F8260ED5-17F7-4158-B241-D51DD4CF1B7E}"/>
          </ac:spMkLst>
        </pc:spChg>
        <pc:graphicFrameChg chg="add mod ord modGraphic">
          <ac:chgData name="Vasu Kalariya" userId="d2eabddfe70d6a7a" providerId="Windows Live" clId="Web-{1DCB2796-7A25-4BE1-87FD-EFEF45440466}" dt="2021-04-27T18:58:45.161" v="121" actId="14100"/>
          <ac:graphicFrameMkLst>
            <pc:docMk/>
            <pc:sldMk cId="3325656926" sldId="260"/>
            <ac:graphicFrameMk id="22" creationId="{5BAE89E5-62B7-41D5-B3F5-C7E934474EFC}"/>
          </ac:graphicFrameMkLst>
        </pc:graphicFrameChg>
        <pc:picChg chg="add del mod ord">
          <ac:chgData name="Vasu Kalariya" userId="d2eabddfe70d6a7a" providerId="Windows Live" clId="Web-{1DCB2796-7A25-4BE1-87FD-EFEF45440466}" dt="2021-04-27T18:58:30.052" v="120"/>
          <ac:picMkLst>
            <pc:docMk/>
            <pc:sldMk cId="3325656926" sldId="260"/>
            <ac:picMk id="23" creationId="{65D0E7C0-3FB4-4BA2-BBD7-21CC714528EA}"/>
          </ac:picMkLst>
        </pc:picChg>
        <pc:cxnChg chg="add del">
          <ac:chgData name="Vasu Kalariya" userId="d2eabddfe70d6a7a" providerId="Windows Live" clId="Web-{1DCB2796-7A25-4BE1-87FD-EFEF45440466}" dt="2021-04-27T18:55:36.672" v="107"/>
          <ac:cxnSpMkLst>
            <pc:docMk/>
            <pc:sldMk cId="3325656926" sldId="260"/>
            <ac:cxnSpMk id="26" creationId="{67182200-4859-4C8D-BCBB-55B245C28BA3}"/>
          </ac:cxnSpMkLst>
        </pc:cxnChg>
      </pc:sldChg>
      <pc:sldMasterChg chg="del delSldLayout">
        <pc:chgData name="Vasu Kalariya" userId="d2eabddfe70d6a7a" providerId="Windows Live" clId="Web-{1DCB2796-7A25-4BE1-87FD-EFEF45440466}" dt="2021-04-27T18:55:36.672" v="107"/>
        <pc:sldMasterMkLst>
          <pc:docMk/>
          <pc:sldMasterMk cId="2460954070" sldId="2147483660"/>
        </pc:sldMasterMkLst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su Kalariya" userId="d2eabddfe70d6a7a" providerId="Windows Live" clId="Web-{1DCB2796-7A25-4BE1-87FD-EFEF45440466}" dt="2021-04-27T18:55:36.672" v="10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asu Kalariya" userId="d2eabddfe70d6a7a" providerId="Windows Live" clId="Web-{1DCB2796-7A25-4BE1-87FD-EFEF45440466}" dt="2021-04-27T18:55:49.595" v="109"/>
        <pc:sldMasterMkLst>
          <pc:docMk/>
          <pc:sldMasterMk cId="369572711" sldId="2147483672"/>
        </pc:sldMasterMkLst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2067717764" sldId="2147483673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96833663" sldId="2147483674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645192901" sldId="2147483675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4283801053" sldId="2147483676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2408991621" sldId="2147483677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46987639" sldId="2147483678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4004383262" sldId="2147483679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443574443" sldId="2147483680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1478170101" sldId="2147483681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3543974228" sldId="2147483682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106934494" sldId="2147483683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1943145757" sldId="2147483684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2175364135" sldId="2147483685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3886639570" sldId="2147483686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3964164327" sldId="2147483687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4159944092" sldId="2147483688"/>
          </pc:sldLayoutMkLst>
        </pc:sldLayoutChg>
        <pc:sldLayoutChg chg="add del mod replId">
          <pc:chgData name="Vasu Kalariya" userId="d2eabddfe70d6a7a" providerId="Windows Live" clId="Web-{1DCB2796-7A25-4BE1-87FD-EFEF45440466}" dt="2021-04-27T18:55:49.595" v="109"/>
          <pc:sldLayoutMkLst>
            <pc:docMk/>
            <pc:sldMasterMk cId="369572711" sldId="2147483672"/>
            <pc:sldLayoutMk cId="4081931193" sldId="2147483689"/>
          </pc:sldLayoutMkLst>
        </pc:sldLayoutChg>
      </pc:sldMasterChg>
      <pc:sldMasterChg chg="add del addSldLayout delSldLayout modSldLayout">
        <pc:chgData name="Vasu Kalariya" userId="d2eabddfe70d6a7a" providerId="Windows Live" clId="Web-{1DCB2796-7A25-4BE1-87FD-EFEF45440466}" dt="2021-04-27T18:55:59.251" v="110"/>
        <pc:sldMasterMkLst>
          <pc:docMk/>
          <pc:sldMasterMk cId="424829884" sldId="2147483690"/>
        </pc:sldMasterMkLst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2783216894" sldId="2147483691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1685279206" sldId="2147483692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3893172259" sldId="2147483693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2739836700" sldId="2147483694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1016709589" sldId="2147483695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2874558488" sldId="2147483696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2290973288" sldId="2147483697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637332734" sldId="2147483698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2965220220" sldId="2147483699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462951171" sldId="2147483700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2991140488" sldId="2147483701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996045175" sldId="2147483702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1784740663" sldId="2147483703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1660611917" sldId="2147483704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3960475434" sldId="2147483705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2837019041" sldId="2147483706"/>
          </pc:sldLayoutMkLst>
        </pc:sldLayoutChg>
        <pc:sldLayoutChg chg="add del mod replId">
          <pc:chgData name="Vasu Kalariya" userId="d2eabddfe70d6a7a" providerId="Windows Live" clId="Web-{1DCB2796-7A25-4BE1-87FD-EFEF45440466}" dt="2021-04-27T18:55:59.251" v="110"/>
          <pc:sldLayoutMkLst>
            <pc:docMk/>
            <pc:sldMasterMk cId="424829884" sldId="2147483690"/>
            <pc:sldLayoutMk cId="3599211421" sldId="2147483707"/>
          </pc:sldLayoutMkLst>
        </pc:sldLayoutChg>
      </pc:sldMasterChg>
      <pc:sldMasterChg chg="add del addSldLayout delSldLayout modSldLayout">
        <pc:chgData name="Vasu Kalariya" userId="d2eabddfe70d6a7a" providerId="Windows Live" clId="Web-{1DCB2796-7A25-4BE1-87FD-EFEF45440466}" dt="2021-04-27T18:56:57.081" v="112"/>
        <pc:sldMasterMkLst>
          <pc:docMk/>
          <pc:sldMasterMk cId="2238589079" sldId="2147483708"/>
        </pc:sldMasterMkLst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3444729063" sldId="2147483709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25011758" sldId="2147483710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2269462879" sldId="2147483711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3953135872" sldId="2147483712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103405597" sldId="2147483713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2923244011" sldId="2147483714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751887076" sldId="2147483715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1134183279" sldId="2147483716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3113202826" sldId="2147483717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967486587" sldId="2147483718"/>
          </pc:sldLayoutMkLst>
        </pc:sldLayoutChg>
        <pc:sldLayoutChg chg="add del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2238589079" sldId="2147483708"/>
            <pc:sldLayoutMk cId="3865219132" sldId="2147483719"/>
          </pc:sldLayoutMkLst>
        </pc:sldLayoutChg>
      </pc:sldMasterChg>
      <pc:sldMasterChg chg="add addSldLayout modSldLayout">
        <pc:chgData name="Vasu Kalariya" userId="d2eabddfe70d6a7a" providerId="Windows Live" clId="Web-{1DCB2796-7A25-4BE1-87FD-EFEF45440466}" dt="2021-04-27T18:56:57.081" v="112"/>
        <pc:sldMasterMkLst>
          <pc:docMk/>
          <pc:sldMasterMk cId="3694325673" sldId="2147483720"/>
        </pc:sldMasterMkLst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3648315584" sldId="2147483721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968317502" sldId="2147483722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1538706190" sldId="2147483723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1091250485" sldId="2147483724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4053961908" sldId="2147483725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760561548" sldId="2147483726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4268127992" sldId="2147483727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4136092279" sldId="2147483728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2600537872" sldId="2147483729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3787888630" sldId="2147483730"/>
          </pc:sldLayoutMkLst>
        </pc:sldLayoutChg>
        <pc:sldLayoutChg chg="add mod replId">
          <pc:chgData name="Vasu Kalariya" userId="d2eabddfe70d6a7a" providerId="Windows Live" clId="Web-{1DCB2796-7A25-4BE1-87FD-EFEF45440466}" dt="2021-04-27T18:56:57.081" v="112"/>
          <pc:sldLayoutMkLst>
            <pc:docMk/>
            <pc:sldMasterMk cId="3694325673" sldId="2147483720"/>
            <pc:sldLayoutMk cId="2132387269" sldId="2147483731"/>
          </pc:sldLayoutMkLst>
        </pc:sldLayoutChg>
      </pc:sldMasterChg>
    </pc:docChg>
  </pc:docChgLst>
  <pc:docChgLst>
    <pc:chgData name="Vasu Kalariya" userId="d2eabddfe70d6a7a" providerId="Windows Live" clId="Web-{0648133B-ED77-4BFB-8ABC-D56CB0DAE9D6}"/>
    <pc:docChg chg="addSld delSld modSld sldOrd">
      <pc:chgData name="Vasu Kalariya" userId="d2eabddfe70d6a7a" providerId="Windows Live" clId="Web-{0648133B-ED77-4BFB-8ABC-D56CB0DAE9D6}" dt="2021-04-28T03:33:01.894" v="151"/>
      <pc:docMkLst>
        <pc:docMk/>
      </pc:docMkLst>
      <pc:sldChg chg="del">
        <pc:chgData name="Vasu Kalariya" userId="d2eabddfe70d6a7a" providerId="Windows Live" clId="Web-{0648133B-ED77-4BFB-8ABC-D56CB0DAE9D6}" dt="2021-04-28T03:33:01.894" v="151"/>
        <pc:sldMkLst>
          <pc:docMk/>
          <pc:sldMk cId="1716791720" sldId="257"/>
        </pc:sldMkLst>
      </pc:sldChg>
      <pc:sldChg chg="modSp new del">
        <pc:chgData name="Vasu Kalariya" userId="d2eabddfe70d6a7a" providerId="Windows Live" clId="Web-{0648133B-ED77-4BFB-8ABC-D56CB0DAE9D6}" dt="2021-04-28T03:21:48.282" v="68"/>
        <pc:sldMkLst>
          <pc:docMk/>
          <pc:sldMk cId="1244878382" sldId="261"/>
        </pc:sldMkLst>
        <pc:spChg chg="mod">
          <ac:chgData name="Vasu Kalariya" userId="d2eabddfe70d6a7a" providerId="Windows Live" clId="Web-{0648133B-ED77-4BFB-8ABC-D56CB0DAE9D6}" dt="2021-04-28T03:21:47.142" v="67" actId="20577"/>
          <ac:spMkLst>
            <pc:docMk/>
            <pc:sldMk cId="1244878382" sldId="261"/>
            <ac:spMk id="3" creationId="{A82A5FF5-0825-495D-AC30-383C7B5A398A}"/>
          </ac:spMkLst>
        </pc:spChg>
      </pc:sldChg>
      <pc:sldChg chg="addSp delSp modSp new mod setBg">
        <pc:chgData name="Vasu Kalariya" userId="d2eabddfe70d6a7a" providerId="Windows Live" clId="Web-{0648133B-ED77-4BFB-8ABC-D56CB0DAE9D6}" dt="2021-04-28T03:31:07.844" v="137"/>
        <pc:sldMkLst>
          <pc:docMk/>
          <pc:sldMk cId="2153541049" sldId="261"/>
        </pc:sldMkLst>
        <pc:spChg chg="mod">
          <ac:chgData name="Vasu Kalariya" userId="d2eabddfe70d6a7a" providerId="Windows Live" clId="Web-{0648133B-ED77-4BFB-8ABC-D56CB0DAE9D6}" dt="2021-04-28T03:31:07.844" v="137"/>
          <ac:spMkLst>
            <pc:docMk/>
            <pc:sldMk cId="2153541049" sldId="261"/>
            <ac:spMk id="2" creationId="{7EBD7736-CBB5-4439-9C6D-6CE3FABA4BDF}"/>
          </ac:spMkLst>
        </pc:spChg>
        <pc:spChg chg="del mod">
          <ac:chgData name="Vasu Kalariya" userId="d2eabddfe70d6a7a" providerId="Windows Live" clId="Web-{0648133B-ED77-4BFB-8ABC-D56CB0DAE9D6}" dt="2021-04-28T03:30:51.766" v="136"/>
          <ac:spMkLst>
            <pc:docMk/>
            <pc:sldMk cId="2153541049" sldId="261"/>
            <ac:spMk id="3" creationId="{B88CE8E3-8FBA-4AE3-97E2-82BAEABF6109}"/>
          </ac:spMkLst>
        </pc:spChg>
        <pc:spChg chg="add del">
          <ac:chgData name="Vasu Kalariya" userId="d2eabddfe70d6a7a" providerId="Windows Live" clId="Web-{0648133B-ED77-4BFB-8ABC-D56CB0DAE9D6}" dt="2021-04-28T03:30:51.766" v="136"/>
          <ac:spMkLst>
            <pc:docMk/>
            <pc:sldMk cId="2153541049" sldId="261"/>
            <ac:spMk id="8" creationId="{09588DA8-065E-4F6F-8EFD-43104AB2E0CF}"/>
          </ac:spMkLst>
        </pc:spChg>
        <pc:spChg chg="add del">
          <ac:chgData name="Vasu Kalariya" userId="d2eabddfe70d6a7a" providerId="Windows Live" clId="Web-{0648133B-ED77-4BFB-8ABC-D56CB0DAE9D6}" dt="2021-04-28T03:30:51.766" v="136"/>
          <ac:spMkLst>
            <pc:docMk/>
            <pc:sldMk cId="2153541049" sldId="261"/>
            <ac:spMk id="10" creationId="{C4285719-470E-454C-AF62-8323075F1F5B}"/>
          </ac:spMkLst>
        </pc:spChg>
        <pc:spChg chg="add del">
          <ac:chgData name="Vasu Kalariya" userId="d2eabddfe70d6a7a" providerId="Windows Live" clId="Web-{0648133B-ED77-4BFB-8ABC-D56CB0DAE9D6}" dt="2021-04-28T03:30:51.766" v="136"/>
          <ac:spMkLst>
            <pc:docMk/>
            <pc:sldMk cId="2153541049" sldId="261"/>
            <ac:spMk id="12" creationId="{CD9FE4EF-C4D8-49A0-B2FF-81D8DB7D8A24}"/>
          </ac:spMkLst>
        </pc:spChg>
        <pc:spChg chg="add del">
          <ac:chgData name="Vasu Kalariya" userId="d2eabddfe70d6a7a" providerId="Windows Live" clId="Web-{0648133B-ED77-4BFB-8ABC-D56CB0DAE9D6}" dt="2021-04-28T03:30:51.766" v="136"/>
          <ac:spMkLst>
            <pc:docMk/>
            <pc:sldMk cId="2153541049" sldId="261"/>
            <ac:spMk id="14" creationId="{4300840D-0A0B-4512-BACA-B439D5B9C57C}"/>
          </ac:spMkLst>
        </pc:spChg>
        <pc:spChg chg="add del">
          <ac:chgData name="Vasu Kalariya" userId="d2eabddfe70d6a7a" providerId="Windows Live" clId="Web-{0648133B-ED77-4BFB-8ABC-D56CB0DAE9D6}" dt="2021-04-28T03:30:51.766" v="136"/>
          <ac:spMkLst>
            <pc:docMk/>
            <pc:sldMk cId="2153541049" sldId="261"/>
            <ac:spMk id="16" creationId="{D2B78728-A580-49A7-84F9-6EF6F583ADE0}"/>
          </ac:spMkLst>
        </pc:spChg>
        <pc:spChg chg="add del">
          <ac:chgData name="Vasu Kalariya" userId="d2eabddfe70d6a7a" providerId="Windows Live" clId="Web-{0648133B-ED77-4BFB-8ABC-D56CB0DAE9D6}" dt="2021-04-28T03:30:51.766" v="136"/>
          <ac:spMkLst>
            <pc:docMk/>
            <pc:sldMk cId="2153541049" sldId="261"/>
            <ac:spMk id="18" creationId="{38FAA1A1-D861-433F-88FA-1E9D6FD31D11}"/>
          </ac:spMkLst>
        </pc:spChg>
        <pc:spChg chg="add del">
          <ac:chgData name="Vasu Kalariya" userId="d2eabddfe70d6a7a" providerId="Windows Live" clId="Web-{0648133B-ED77-4BFB-8ABC-D56CB0DAE9D6}" dt="2021-04-28T03:30:51.766" v="136"/>
          <ac:spMkLst>
            <pc:docMk/>
            <pc:sldMk cId="2153541049" sldId="261"/>
            <ac:spMk id="20" creationId="{8D71EDA1-87BF-4D5D-AB79-F346FD19278A}"/>
          </ac:spMkLst>
        </pc:spChg>
        <pc:spChg chg="add del">
          <ac:chgData name="Vasu Kalariya" userId="d2eabddfe70d6a7a" providerId="Windows Live" clId="Web-{0648133B-ED77-4BFB-8ABC-D56CB0DAE9D6}" dt="2021-04-28T03:31:07.844" v="137"/>
          <ac:spMkLst>
            <pc:docMk/>
            <pc:sldMk cId="2153541049" sldId="261"/>
            <ac:spMk id="26" creationId="{DC8C3900-B8A1-4965-88E6-CBCBFE067207}"/>
          </ac:spMkLst>
        </pc:spChg>
        <pc:spChg chg="add">
          <ac:chgData name="Vasu Kalariya" userId="d2eabddfe70d6a7a" providerId="Windows Live" clId="Web-{0648133B-ED77-4BFB-8ABC-D56CB0DAE9D6}" dt="2021-04-28T03:31:07.844" v="137"/>
          <ac:spMkLst>
            <pc:docMk/>
            <pc:sldMk cId="2153541049" sldId="261"/>
            <ac:spMk id="31" creationId="{9203DE33-2CD4-4CA8-9AF3-37C3B65133B0}"/>
          </ac:spMkLst>
        </pc:spChg>
        <pc:spChg chg="add">
          <ac:chgData name="Vasu Kalariya" userId="d2eabddfe70d6a7a" providerId="Windows Live" clId="Web-{0648133B-ED77-4BFB-8ABC-D56CB0DAE9D6}" dt="2021-04-28T03:31:07.844" v="137"/>
          <ac:spMkLst>
            <pc:docMk/>
            <pc:sldMk cId="2153541049" sldId="261"/>
            <ac:spMk id="33" creationId="{0AF57B88-1D4C-41FA-A761-EC1DD10C35CB}"/>
          </ac:spMkLst>
        </pc:spChg>
        <pc:spChg chg="add">
          <ac:chgData name="Vasu Kalariya" userId="d2eabddfe70d6a7a" providerId="Windows Live" clId="Web-{0648133B-ED77-4BFB-8ABC-D56CB0DAE9D6}" dt="2021-04-28T03:31:07.844" v="137"/>
          <ac:spMkLst>
            <pc:docMk/>
            <pc:sldMk cId="2153541049" sldId="261"/>
            <ac:spMk id="35" creationId="{D2548F45-5164-4ABB-8212-7F293FDED8D4}"/>
          </ac:spMkLst>
        </pc:spChg>
        <pc:spChg chg="add">
          <ac:chgData name="Vasu Kalariya" userId="d2eabddfe70d6a7a" providerId="Windows Live" clId="Web-{0648133B-ED77-4BFB-8ABC-D56CB0DAE9D6}" dt="2021-04-28T03:31:07.844" v="137"/>
          <ac:spMkLst>
            <pc:docMk/>
            <pc:sldMk cId="2153541049" sldId="261"/>
            <ac:spMk id="37" creationId="{5E81CCFB-7BEF-4186-86FB-D09450B4D02D}"/>
          </ac:spMkLst>
        </pc:spChg>
        <pc:graphicFrameChg chg="add">
          <ac:chgData name="Vasu Kalariya" userId="d2eabddfe70d6a7a" providerId="Windows Live" clId="Web-{0648133B-ED77-4BFB-8ABC-D56CB0DAE9D6}" dt="2021-04-28T03:30:51.766" v="136"/>
          <ac:graphicFrameMkLst>
            <pc:docMk/>
            <pc:sldMk cId="2153541049" sldId="261"/>
            <ac:graphicFrameMk id="22" creationId="{9E744A2A-633F-4E15-AD39-0274AEFF52D4}"/>
          </ac:graphicFrameMkLst>
        </pc:graphicFrameChg>
      </pc:sldChg>
      <pc:sldChg chg="modSp new del">
        <pc:chgData name="Vasu Kalariya" userId="d2eabddfe70d6a7a" providerId="Windows Live" clId="Web-{0648133B-ED77-4BFB-8ABC-D56CB0DAE9D6}" dt="2021-04-28T03:19:41.341" v="34"/>
        <pc:sldMkLst>
          <pc:docMk/>
          <pc:sldMk cId="4044609365" sldId="261"/>
        </pc:sldMkLst>
        <pc:spChg chg="mod">
          <ac:chgData name="Vasu Kalariya" userId="d2eabddfe70d6a7a" providerId="Windows Live" clId="Web-{0648133B-ED77-4BFB-8ABC-D56CB0DAE9D6}" dt="2021-04-28T03:17:15.275" v="2" actId="20577"/>
          <ac:spMkLst>
            <pc:docMk/>
            <pc:sldMk cId="4044609365" sldId="261"/>
            <ac:spMk id="2" creationId="{3B8494AE-87B9-41C4-AA6C-4AD22E92CA51}"/>
          </ac:spMkLst>
        </pc:spChg>
        <pc:spChg chg="mod">
          <ac:chgData name="Vasu Kalariya" userId="d2eabddfe70d6a7a" providerId="Windows Live" clId="Web-{0648133B-ED77-4BFB-8ABC-D56CB0DAE9D6}" dt="2021-04-28T03:19:34.935" v="33" actId="20577"/>
          <ac:spMkLst>
            <pc:docMk/>
            <pc:sldMk cId="4044609365" sldId="261"/>
            <ac:spMk id="3" creationId="{3DB63242-C460-46A6-88C2-2D2453E40424}"/>
          </ac:spMkLst>
        </pc:spChg>
      </pc:sldChg>
      <pc:sldChg chg="addSp delSp modSp new mod setBg">
        <pc:chgData name="Vasu Kalariya" userId="d2eabddfe70d6a7a" providerId="Windows Live" clId="Web-{0648133B-ED77-4BFB-8ABC-D56CB0DAE9D6}" dt="2021-04-28T03:32:18.924" v="146"/>
        <pc:sldMkLst>
          <pc:docMk/>
          <pc:sldMk cId="760074221" sldId="262"/>
        </pc:sldMkLst>
        <pc:spChg chg="mod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2" creationId="{FDC0F1F2-A7EA-495A-A0BB-D669B5902622}"/>
          </ac:spMkLst>
        </pc:spChg>
        <pc:spChg chg="del mod">
          <ac:chgData name="Vasu Kalariya" userId="d2eabddfe70d6a7a" providerId="Windows Live" clId="Web-{0648133B-ED77-4BFB-8ABC-D56CB0DAE9D6}" dt="2021-04-28T03:31:26.345" v="138"/>
          <ac:spMkLst>
            <pc:docMk/>
            <pc:sldMk cId="760074221" sldId="262"/>
            <ac:spMk id="3" creationId="{63826B69-5F14-4DA3-832B-78D659D26003}"/>
          </ac:spMkLst>
        </pc:spChg>
        <pc:spChg chg="add del">
          <ac:chgData name="Vasu Kalariya" userId="d2eabddfe70d6a7a" providerId="Windows Live" clId="Web-{0648133B-ED77-4BFB-8ABC-D56CB0DAE9D6}" dt="2021-04-28T03:31:26.345" v="138"/>
          <ac:spMkLst>
            <pc:docMk/>
            <pc:sldMk cId="760074221" sldId="262"/>
            <ac:spMk id="8" creationId="{09588DA8-065E-4F6F-8EFD-43104AB2E0CF}"/>
          </ac:spMkLst>
        </pc:spChg>
        <pc:spChg chg="add del">
          <ac:chgData name="Vasu Kalariya" userId="d2eabddfe70d6a7a" providerId="Windows Live" clId="Web-{0648133B-ED77-4BFB-8ABC-D56CB0DAE9D6}" dt="2021-04-28T03:31:26.345" v="138"/>
          <ac:spMkLst>
            <pc:docMk/>
            <pc:sldMk cId="760074221" sldId="262"/>
            <ac:spMk id="10" creationId="{C4285719-470E-454C-AF62-8323075F1F5B}"/>
          </ac:spMkLst>
        </pc:spChg>
        <pc:spChg chg="add del">
          <ac:chgData name="Vasu Kalariya" userId="d2eabddfe70d6a7a" providerId="Windows Live" clId="Web-{0648133B-ED77-4BFB-8ABC-D56CB0DAE9D6}" dt="2021-04-28T03:31:26.345" v="138"/>
          <ac:spMkLst>
            <pc:docMk/>
            <pc:sldMk cId="760074221" sldId="262"/>
            <ac:spMk id="12" creationId="{CD9FE4EF-C4D8-49A0-B2FF-81D8DB7D8A24}"/>
          </ac:spMkLst>
        </pc:spChg>
        <pc:spChg chg="add del">
          <ac:chgData name="Vasu Kalariya" userId="d2eabddfe70d6a7a" providerId="Windows Live" clId="Web-{0648133B-ED77-4BFB-8ABC-D56CB0DAE9D6}" dt="2021-04-28T03:31:26.345" v="138"/>
          <ac:spMkLst>
            <pc:docMk/>
            <pc:sldMk cId="760074221" sldId="262"/>
            <ac:spMk id="14" creationId="{4300840D-0A0B-4512-BACA-B439D5B9C57C}"/>
          </ac:spMkLst>
        </pc:spChg>
        <pc:spChg chg="add del">
          <ac:chgData name="Vasu Kalariya" userId="d2eabddfe70d6a7a" providerId="Windows Live" clId="Web-{0648133B-ED77-4BFB-8ABC-D56CB0DAE9D6}" dt="2021-04-28T03:31:26.345" v="138"/>
          <ac:spMkLst>
            <pc:docMk/>
            <pc:sldMk cId="760074221" sldId="262"/>
            <ac:spMk id="16" creationId="{D2B78728-A580-49A7-84F9-6EF6F583ADE0}"/>
          </ac:spMkLst>
        </pc:spChg>
        <pc:spChg chg="add del">
          <ac:chgData name="Vasu Kalariya" userId="d2eabddfe70d6a7a" providerId="Windows Live" clId="Web-{0648133B-ED77-4BFB-8ABC-D56CB0DAE9D6}" dt="2021-04-28T03:31:26.345" v="138"/>
          <ac:spMkLst>
            <pc:docMk/>
            <pc:sldMk cId="760074221" sldId="262"/>
            <ac:spMk id="18" creationId="{38FAA1A1-D861-433F-88FA-1E9D6FD31D11}"/>
          </ac:spMkLst>
        </pc:spChg>
        <pc:spChg chg="add del">
          <ac:chgData name="Vasu Kalariya" userId="d2eabddfe70d6a7a" providerId="Windows Live" clId="Web-{0648133B-ED77-4BFB-8ABC-D56CB0DAE9D6}" dt="2021-04-28T03:31:26.345" v="138"/>
          <ac:spMkLst>
            <pc:docMk/>
            <pc:sldMk cId="760074221" sldId="262"/>
            <ac:spMk id="20" creationId="{8D71EDA1-87BF-4D5D-AB79-F346FD19278A}"/>
          </ac:spMkLst>
        </pc:spChg>
        <pc:spChg chg="add del">
          <ac:chgData name="Vasu Kalariya" userId="d2eabddfe70d6a7a" providerId="Windows Live" clId="Web-{0648133B-ED77-4BFB-8ABC-D56CB0DAE9D6}" dt="2021-04-28T03:32:01.861" v="140"/>
          <ac:spMkLst>
            <pc:docMk/>
            <pc:sldMk cId="760074221" sldId="262"/>
            <ac:spMk id="26" creationId="{81E1224E-6618-482E-BE87-321A7FC1CDE8}"/>
          </ac:spMkLst>
        </pc:spChg>
        <pc:spChg chg="add del">
          <ac:chgData name="Vasu Kalariya" userId="d2eabddfe70d6a7a" providerId="Windows Live" clId="Web-{0648133B-ED77-4BFB-8ABC-D56CB0DAE9D6}" dt="2021-04-28T03:32:01.861" v="140"/>
          <ac:spMkLst>
            <pc:docMk/>
            <pc:sldMk cId="760074221" sldId="262"/>
            <ac:spMk id="28" creationId="{066346BE-FDB4-4772-A696-0719490ABD64}"/>
          </ac:spMkLst>
        </pc:spChg>
        <pc:spChg chg="add del">
          <ac:chgData name="Vasu Kalariya" userId="d2eabddfe70d6a7a" providerId="Windows Live" clId="Web-{0648133B-ED77-4BFB-8ABC-D56CB0DAE9D6}" dt="2021-04-28T03:32:01.861" v="140"/>
          <ac:spMkLst>
            <pc:docMk/>
            <pc:sldMk cId="760074221" sldId="262"/>
            <ac:spMk id="30" creationId="{FB92FFCE-0C90-454E-AA25-D4EE9A6C39C5}"/>
          </ac:spMkLst>
        </pc:spChg>
        <pc:spChg chg="add del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35" creationId="{2E17E911-875F-4DE5-8699-99D9F1805A5D}"/>
          </ac:spMkLst>
        </pc:spChg>
        <pc:spChg chg="add del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37" creationId="{CD9FE4EF-C4D8-49A0-B2FF-81D8DB7D8A24}"/>
          </ac:spMkLst>
        </pc:spChg>
        <pc:spChg chg="add del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39" creationId="{4300840D-0A0B-4512-BACA-B439D5B9C57C}"/>
          </ac:spMkLst>
        </pc:spChg>
        <pc:spChg chg="add del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41" creationId="{D2B78728-A580-49A7-84F9-6EF6F583ADE0}"/>
          </ac:spMkLst>
        </pc:spChg>
        <pc:spChg chg="add del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43" creationId="{38FAA1A1-D861-433F-88FA-1E9D6FD31D11}"/>
          </ac:spMkLst>
        </pc:spChg>
        <pc:spChg chg="add del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45" creationId="{8D71EDA1-87BF-4D5D-AB79-F346FD19278A}"/>
          </ac:spMkLst>
        </pc:spChg>
        <pc:spChg chg="add del">
          <ac:chgData name="Vasu Kalariya" userId="d2eabddfe70d6a7a" providerId="Windows Live" clId="Web-{0648133B-ED77-4BFB-8ABC-D56CB0DAE9D6}" dt="2021-04-28T03:32:18.909" v="145"/>
          <ac:spMkLst>
            <pc:docMk/>
            <pc:sldMk cId="760074221" sldId="262"/>
            <ac:spMk id="47" creationId="{A8384FB5-9ADC-4DDC-881B-597D56F5B15D}"/>
          </ac:spMkLst>
        </pc:spChg>
        <pc:spChg chg="add del">
          <ac:chgData name="Vasu Kalariya" userId="d2eabddfe70d6a7a" providerId="Windows Live" clId="Web-{0648133B-ED77-4BFB-8ABC-D56CB0DAE9D6}" dt="2021-04-28T03:32:18.909" v="145"/>
          <ac:spMkLst>
            <pc:docMk/>
            <pc:sldMk cId="760074221" sldId="262"/>
            <ac:spMk id="48" creationId="{91E5A9A7-95C6-4F4F-B00E-C82E07FE62EF}"/>
          </ac:spMkLst>
        </pc:spChg>
        <pc:spChg chg="add del">
          <ac:chgData name="Vasu Kalariya" userId="d2eabddfe70d6a7a" providerId="Windows Live" clId="Web-{0648133B-ED77-4BFB-8ABC-D56CB0DAE9D6}" dt="2021-04-28T03:32:18.909" v="145"/>
          <ac:spMkLst>
            <pc:docMk/>
            <pc:sldMk cId="760074221" sldId="262"/>
            <ac:spMk id="49" creationId="{D07DD2DE-F619-49DD-B5E7-03A290FF4ED1}"/>
          </ac:spMkLst>
        </pc:spChg>
        <pc:spChg chg="add del">
          <ac:chgData name="Vasu Kalariya" userId="d2eabddfe70d6a7a" providerId="Windows Live" clId="Web-{0648133B-ED77-4BFB-8ABC-D56CB0DAE9D6}" dt="2021-04-28T03:32:16.330" v="143"/>
          <ac:spMkLst>
            <pc:docMk/>
            <pc:sldMk cId="760074221" sldId="262"/>
            <ac:spMk id="50" creationId="{9203DE33-2CD4-4CA8-9AF3-37C3B65133B0}"/>
          </ac:spMkLst>
        </pc:spChg>
        <pc:spChg chg="add del">
          <ac:chgData name="Vasu Kalariya" userId="d2eabddfe70d6a7a" providerId="Windows Live" clId="Web-{0648133B-ED77-4BFB-8ABC-D56CB0DAE9D6}" dt="2021-04-28T03:32:18.909" v="145"/>
          <ac:spMkLst>
            <pc:docMk/>
            <pc:sldMk cId="760074221" sldId="262"/>
            <ac:spMk id="51" creationId="{85149191-5F60-4A28-AAFF-039F96B0F3EC}"/>
          </ac:spMkLst>
        </pc:spChg>
        <pc:spChg chg="add del">
          <ac:chgData name="Vasu Kalariya" userId="d2eabddfe70d6a7a" providerId="Windows Live" clId="Web-{0648133B-ED77-4BFB-8ABC-D56CB0DAE9D6}" dt="2021-04-28T03:32:16.330" v="143"/>
          <ac:spMkLst>
            <pc:docMk/>
            <pc:sldMk cId="760074221" sldId="262"/>
            <ac:spMk id="52" creationId="{0AF57B88-1D4C-41FA-A761-EC1DD10C35CB}"/>
          </ac:spMkLst>
        </pc:spChg>
        <pc:spChg chg="add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53" creationId="{9203DE33-2CD4-4CA8-9AF3-37C3B65133B0}"/>
          </ac:spMkLst>
        </pc:spChg>
        <pc:spChg chg="add del">
          <ac:chgData name="Vasu Kalariya" userId="d2eabddfe70d6a7a" providerId="Windows Live" clId="Web-{0648133B-ED77-4BFB-8ABC-D56CB0DAE9D6}" dt="2021-04-28T03:32:16.330" v="143"/>
          <ac:spMkLst>
            <pc:docMk/>
            <pc:sldMk cId="760074221" sldId="262"/>
            <ac:spMk id="54" creationId="{D2548F45-5164-4ABB-8212-7F293FDED8D4}"/>
          </ac:spMkLst>
        </pc:spChg>
        <pc:spChg chg="add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55" creationId="{0AF57B88-1D4C-41FA-A761-EC1DD10C35CB}"/>
          </ac:spMkLst>
        </pc:spChg>
        <pc:spChg chg="add del">
          <ac:chgData name="Vasu Kalariya" userId="d2eabddfe70d6a7a" providerId="Windows Live" clId="Web-{0648133B-ED77-4BFB-8ABC-D56CB0DAE9D6}" dt="2021-04-28T03:32:16.330" v="143"/>
          <ac:spMkLst>
            <pc:docMk/>
            <pc:sldMk cId="760074221" sldId="262"/>
            <ac:spMk id="56" creationId="{5E81CCFB-7BEF-4186-86FB-D09450B4D02D}"/>
          </ac:spMkLst>
        </pc:spChg>
        <pc:spChg chg="add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57" creationId="{D2548F45-5164-4ABB-8212-7F293FDED8D4}"/>
          </ac:spMkLst>
        </pc:spChg>
        <pc:spChg chg="add del">
          <ac:chgData name="Vasu Kalariya" userId="d2eabddfe70d6a7a" providerId="Windows Live" clId="Web-{0648133B-ED77-4BFB-8ABC-D56CB0DAE9D6}" dt="2021-04-28T03:32:18.909" v="145"/>
          <ac:spMkLst>
            <pc:docMk/>
            <pc:sldMk cId="760074221" sldId="262"/>
            <ac:spMk id="58" creationId="{F8260ED5-17F7-4158-B241-D51DD4CF1B7E}"/>
          </ac:spMkLst>
        </pc:spChg>
        <pc:spChg chg="add">
          <ac:chgData name="Vasu Kalariya" userId="d2eabddfe70d6a7a" providerId="Windows Live" clId="Web-{0648133B-ED77-4BFB-8ABC-D56CB0DAE9D6}" dt="2021-04-28T03:32:18.924" v="146"/>
          <ac:spMkLst>
            <pc:docMk/>
            <pc:sldMk cId="760074221" sldId="262"/>
            <ac:spMk id="59" creationId="{5E81CCFB-7BEF-4186-86FB-D09450B4D02D}"/>
          </ac:spMkLst>
        </pc:spChg>
        <pc:graphicFrameChg chg="add mod modGraphic">
          <ac:chgData name="Vasu Kalariya" userId="d2eabddfe70d6a7a" providerId="Windows Live" clId="Web-{0648133B-ED77-4BFB-8ABC-D56CB0DAE9D6}" dt="2021-04-28T03:32:07.908" v="141" actId="14100"/>
          <ac:graphicFrameMkLst>
            <pc:docMk/>
            <pc:sldMk cId="760074221" sldId="262"/>
            <ac:graphicFrameMk id="22" creationId="{1836C32C-72C5-4219-B769-67C53E792B23}"/>
          </ac:graphicFrameMkLst>
        </pc:graphicFrameChg>
      </pc:sldChg>
      <pc:sldChg chg="addSp delSp modSp new mod ord setBg">
        <pc:chgData name="Vasu Kalariya" userId="d2eabddfe70d6a7a" providerId="Windows Live" clId="Web-{0648133B-ED77-4BFB-8ABC-D56CB0DAE9D6}" dt="2021-04-28T03:32:52.831" v="150"/>
        <pc:sldMkLst>
          <pc:docMk/>
          <pc:sldMk cId="3168971811" sldId="263"/>
        </pc:sldMkLst>
        <pc:spChg chg="mod">
          <ac:chgData name="Vasu Kalariya" userId="d2eabddfe70d6a7a" providerId="Windows Live" clId="Web-{0648133B-ED77-4BFB-8ABC-D56CB0DAE9D6}" dt="2021-04-28T03:32:42.222" v="148"/>
          <ac:spMkLst>
            <pc:docMk/>
            <pc:sldMk cId="3168971811" sldId="263"/>
            <ac:spMk id="2" creationId="{13BE6FE6-3BAD-4567-8935-94B3C5A0BD33}"/>
          </ac:spMkLst>
        </pc:spChg>
        <pc:spChg chg="del mod">
          <ac:chgData name="Vasu Kalariya" userId="d2eabddfe70d6a7a" providerId="Windows Live" clId="Web-{0648133B-ED77-4BFB-8ABC-D56CB0DAE9D6}" dt="2021-04-28T03:32:26.706" v="147"/>
          <ac:spMkLst>
            <pc:docMk/>
            <pc:sldMk cId="3168971811" sldId="263"/>
            <ac:spMk id="3" creationId="{B99E8DAE-CBF3-4A0D-B239-189C2A6E37D7}"/>
          </ac:spMkLst>
        </pc:spChg>
        <pc:spChg chg="add del">
          <ac:chgData name="Vasu Kalariya" userId="d2eabddfe70d6a7a" providerId="Windows Live" clId="Web-{0648133B-ED77-4BFB-8ABC-D56CB0DAE9D6}" dt="2021-04-28T03:31:42.251" v="139"/>
          <ac:spMkLst>
            <pc:docMk/>
            <pc:sldMk cId="3168971811" sldId="263"/>
            <ac:spMk id="8" creationId="{DEE2AD96-B495-4E06-9291-B71706F728CB}"/>
          </ac:spMkLst>
        </pc:spChg>
        <pc:spChg chg="add del">
          <ac:chgData name="Vasu Kalariya" userId="d2eabddfe70d6a7a" providerId="Windows Live" clId="Web-{0648133B-ED77-4BFB-8ABC-D56CB0DAE9D6}" dt="2021-04-28T03:31:42.251" v="139"/>
          <ac:spMkLst>
            <pc:docMk/>
            <pc:sldMk cId="3168971811" sldId="263"/>
            <ac:spMk id="10" creationId="{53CF6D67-C5A8-4ADD-9E8E-1E38CA1D3166}"/>
          </ac:spMkLst>
        </pc:spChg>
        <pc:spChg chg="add del">
          <ac:chgData name="Vasu Kalariya" userId="d2eabddfe70d6a7a" providerId="Windows Live" clId="Web-{0648133B-ED77-4BFB-8ABC-D56CB0DAE9D6}" dt="2021-04-28T03:31:42.251" v="139"/>
          <ac:spMkLst>
            <pc:docMk/>
            <pc:sldMk cId="3168971811" sldId="263"/>
            <ac:spMk id="12" creationId="{86909FA0-B515-4681-B7A8-FA281D133B94}"/>
          </ac:spMkLst>
        </pc:spChg>
        <pc:spChg chg="add del">
          <ac:chgData name="Vasu Kalariya" userId="d2eabddfe70d6a7a" providerId="Windows Live" clId="Web-{0648133B-ED77-4BFB-8ABC-D56CB0DAE9D6}" dt="2021-04-28T03:31:42.251" v="139"/>
          <ac:spMkLst>
            <pc:docMk/>
            <pc:sldMk cId="3168971811" sldId="263"/>
            <ac:spMk id="14" creationId="{21C9FE86-FCC3-4A31-AA1C-C882262B7FE7}"/>
          </ac:spMkLst>
        </pc:spChg>
        <pc:spChg chg="add del">
          <ac:chgData name="Vasu Kalariya" userId="d2eabddfe70d6a7a" providerId="Windows Live" clId="Web-{0648133B-ED77-4BFB-8ABC-D56CB0DAE9D6}" dt="2021-04-28T03:31:42.251" v="139"/>
          <ac:spMkLst>
            <pc:docMk/>
            <pc:sldMk cId="3168971811" sldId="263"/>
            <ac:spMk id="16" creationId="{7D96243B-ECED-4B71-8E06-AE9A285EAD20}"/>
          </ac:spMkLst>
        </pc:spChg>
        <pc:spChg chg="add del">
          <ac:chgData name="Vasu Kalariya" userId="d2eabddfe70d6a7a" providerId="Windows Live" clId="Web-{0648133B-ED77-4BFB-8ABC-D56CB0DAE9D6}" dt="2021-04-28T03:31:42.251" v="139"/>
          <ac:spMkLst>
            <pc:docMk/>
            <pc:sldMk cId="3168971811" sldId="263"/>
            <ac:spMk id="18" creationId="{A09989E4-EFDC-4A90-A633-E0525FB4139E}"/>
          </ac:spMkLst>
        </pc:spChg>
        <pc:spChg chg="add del">
          <ac:chgData name="Vasu Kalariya" userId="d2eabddfe70d6a7a" providerId="Windows Live" clId="Web-{0648133B-ED77-4BFB-8ABC-D56CB0DAE9D6}" dt="2021-04-28T03:32:26.706" v="147"/>
          <ac:spMkLst>
            <pc:docMk/>
            <pc:sldMk cId="3168971811" sldId="263"/>
            <ac:spMk id="23" creationId="{09588DA8-065E-4F6F-8EFD-43104AB2E0CF}"/>
          </ac:spMkLst>
        </pc:spChg>
        <pc:spChg chg="add del">
          <ac:chgData name="Vasu Kalariya" userId="d2eabddfe70d6a7a" providerId="Windows Live" clId="Web-{0648133B-ED77-4BFB-8ABC-D56CB0DAE9D6}" dt="2021-04-28T03:32:26.706" v="147"/>
          <ac:spMkLst>
            <pc:docMk/>
            <pc:sldMk cId="3168971811" sldId="263"/>
            <ac:spMk id="25" creationId="{C4285719-470E-454C-AF62-8323075F1F5B}"/>
          </ac:spMkLst>
        </pc:spChg>
        <pc:spChg chg="add del">
          <ac:chgData name="Vasu Kalariya" userId="d2eabddfe70d6a7a" providerId="Windows Live" clId="Web-{0648133B-ED77-4BFB-8ABC-D56CB0DAE9D6}" dt="2021-04-28T03:32:26.706" v="147"/>
          <ac:spMkLst>
            <pc:docMk/>
            <pc:sldMk cId="3168971811" sldId="263"/>
            <ac:spMk id="27" creationId="{CD9FE4EF-C4D8-49A0-B2FF-81D8DB7D8A24}"/>
          </ac:spMkLst>
        </pc:spChg>
        <pc:spChg chg="add del">
          <ac:chgData name="Vasu Kalariya" userId="d2eabddfe70d6a7a" providerId="Windows Live" clId="Web-{0648133B-ED77-4BFB-8ABC-D56CB0DAE9D6}" dt="2021-04-28T03:32:26.706" v="147"/>
          <ac:spMkLst>
            <pc:docMk/>
            <pc:sldMk cId="3168971811" sldId="263"/>
            <ac:spMk id="29" creationId="{4300840D-0A0B-4512-BACA-B439D5B9C57C}"/>
          </ac:spMkLst>
        </pc:spChg>
        <pc:spChg chg="add del">
          <ac:chgData name="Vasu Kalariya" userId="d2eabddfe70d6a7a" providerId="Windows Live" clId="Web-{0648133B-ED77-4BFB-8ABC-D56CB0DAE9D6}" dt="2021-04-28T03:32:26.706" v="147"/>
          <ac:spMkLst>
            <pc:docMk/>
            <pc:sldMk cId="3168971811" sldId="263"/>
            <ac:spMk id="31" creationId="{D2B78728-A580-49A7-84F9-6EF6F583ADE0}"/>
          </ac:spMkLst>
        </pc:spChg>
        <pc:spChg chg="add del">
          <ac:chgData name="Vasu Kalariya" userId="d2eabddfe70d6a7a" providerId="Windows Live" clId="Web-{0648133B-ED77-4BFB-8ABC-D56CB0DAE9D6}" dt="2021-04-28T03:32:26.706" v="147"/>
          <ac:spMkLst>
            <pc:docMk/>
            <pc:sldMk cId="3168971811" sldId="263"/>
            <ac:spMk id="33" creationId="{38FAA1A1-D861-433F-88FA-1E9D6FD31D11}"/>
          </ac:spMkLst>
        </pc:spChg>
        <pc:spChg chg="add del">
          <ac:chgData name="Vasu Kalariya" userId="d2eabddfe70d6a7a" providerId="Windows Live" clId="Web-{0648133B-ED77-4BFB-8ABC-D56CB0DAE9D6}" dt="2021-04-28T03:32:26.706" v="147"/>
          <ac:spMkLst>
            <pc:docMk/>
            <pc:sldMk cId="3168971811" sldId="263"/>
            <ac:spMk id="35" creationId="{8D71EDA1-87BF-4D5D-AB79-F346FD19278A}"/>
          </ac:spMkLst>
        </pc:spChg>
        <pc:spChg chg="add del">
          <ac:chgData name="Vasu Kalariya" userId="d2eabddfe70d6a7a" providerId="Windows Live" clId="Web-{0648133B-ED77-4BFB-8ABC-D56CB0DAE9D6}" dt="2021-04-28T03:32:52.831" v="150"/>
          <ac:spMkLst>
            <pc:docMk/>
            <pc:sldMk cId="3168971811" sldId="263"/>
            <ac:spMk id="42" creationId="{9203DE33-2CD4-4CA8-9AF3-37C3B65133B0}"/>
          </ac:spMkLst>
        </pc:spChg>
        <pc:spChg chg="add del">
          <ac:chgData name="Vasu Kalariya" userId="d2eabddfe70d6a7a" providerId="Windows Live" clId="Web-{0648133B-ED77-4BFB-8ABC-D56CB0DAE9D6}" dt="2021-04-28T03:32:52.831" v="150"/>
          <ac:spMkLst>
            <pc:docMk/>
            <pc:sldMk cId="3168971811" sldId="263"/>
            <ac:spMk id="44" creationId="{0AF57B88-1D4C-41FA-A761-EC1DD10C35CB}"/>
          </ac:spMkLst>
        </pc:spChg>
        <pc:spChg chg="add del">
          <ac:chgData name="Vasu Kalariya" userId="d2eabddfe70d6a7a" providerId="Windows Live" clId="Web-{0648133B-ED77-4BFB-8ABC-D56CB0DAE9D6}" dt="2021-04-28T03:32:52.831" v="150"/>
          <ac:spMkLst>
            <pc:docMk/>
            <pc:sldMk cId="3168971811" sldId="263"/>
            <ac:spMk id="46" creationId="{D2548F45-5164-4ABB-8212-7F293FDED8D4}"/>
          </ac:spMkLst>
        </pc:spChg>
        <pc:spChg chg="add del">
          <ac:chgData name="Vasu Kalariya" userId="d2eabddfe70d6a7a" providerId="Windows Live" clId="Web-{0648133B-ED77-4BFB-8ABC-D56CB0DAE9D6}" dt="2021-04-28T03:32:52.831" v="150"/>
          <ac:spMkLst>
            <pc:docMk/>
            <pc:sldMk cId="3168971811" sldId="263"/>
            <ac:spMk id="48" creationId="{5E81CCFB-7BEF-4186-86FB-D09450B4D02D}"/>
          </ac:spMkLst>
        </pc:spChg>
        <pc:spChg chg="add">
          <ac:chgData name="Vasu Kalariya" userId="d2eabddfe70d6a7a" providerId="Windows Live" clId="Web-{0648133B-ED77-4BFB-8ABC-D56CB0DAE9D6}" dt="2021-04-28T03:32:52.831" v="150"/>
          <ac:spMkLst>
            <pc:docMk/>
            <pc:sldMk cId="3168971811" sldId="263"/>
            <ac:spMk id="53" creationId="{9203DE33-2CD4-4CA8-9AF3-37C3B65133B0}"/>
          </ac:spMkLst>
        </pc:spChg>
        <pc:spChg chg="add">
          <ac:chgData name="Vasu Kalariya" userId="d2eabddfe70d6a7a" providerId="Windows Live" clId="Web-{0648133B-ED77-4BFB-8ABC-D56CB0DAE9D6}" dt="2021-04-28T03:32:52.831" v="150"/>
          <ac:spMkLst>
            <pc:docMk/>
            <pc:sldMk cId="3168971811" sldId="263"/>
            <ac:spMk id="55" creationId="{0AF57B88-1D4C-41FA-A761-EC1DD10C35CB}"/>
          </ac:spMkLst>
        </pc:spChg>
        <pc:spChg chg="add">
          <ac:chgData name="Vasu Kalariya" userId="d2eabddfe70d6a7a" providerId="Windows Live" clId="Web-{0648133B-ED77-4BFB-8ABC-D56CB0DAE9D6}" dt="2021-04-28T03:32:52.831" v="150"/>
          <ac:spMkLst>
            <pc:docMk/>
            <pc:sldMk cId="3168971811" sldId="263"/>
            <ac:spMk id="57" creationId="{D2548F45-5164-4ABB-8212-7F293FDED8D4}"/>
          </ac:spMkLst>
        </pc:spChg>
        <pc:spChg chg="add">
          <ac:chgData name="Vasu Kalariya" userId="d2eabddfe70d6a7a" providerId="Windows Live" clId="Web-{0648133B-ED77-4BFB-8ABC-D56CB0DAE9D6}" dt="2021-04-28T03:32:52.831" v="150"/>
          <ac:spMkLst>
            <pc:docMk/>
            <pc:sldMk cId="3168971811" sldId="263"/>
            <ac:spMk id="59" creationId="{5E81CCFB-7BEF-4186-86FB-D09450B4D02D}"/>
          </ac:spMkLst>
        </pc:spChg>
        <pc:graphicFrameChg chg="add mod">
          <ac:chgData name="Vasu Kalariya" userId="d2eabddfe70d6a7a" providerId="Windows Live" clId="Web-{0648133B-ED77-4BFB-8ABC-D56CB0DAE9D6}" dt="2021-04-28T03:32:49.613" v="149" actId="14100"/>
          <ac:graphicFrameMkLst>
            <pc:docMk/>
            <pc:sldMk cId="3168971811" sldId="263"/>
            <ac:graphicFrameMk id="37" creationId="{F52AC3A1-0298-42DD-B78B-5EE97A9A83B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80969-23BA-4DA3-AD5F-731DC34A3966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8F1274-6134-410D-8BBE-8A0813967997}">
      <dgm:prSet/>
      <dgm:spPr/>
      <dgm:t>
        <a:bodyPr/>
        <a:lstStyle/>
        <a:p>
          <a:r>
            <a:rPr lang="en-GB"/>
            <a:t>Education and universities have a massive role in consistently contributing to the innovation of their country, and India has already made improvements. </a:t>
          </a:r>
          <a:endParaRPr lang="en-US"/>
        </a:p>
      </dgm:t>
    </dgm:pt>
    <dgm:pt modelId="{79B8AF8B-D282-4A03-9403-FC013B303CEA}" type="parTrans" cxnId="{BB35ADBD-4492-4642-A0C1-92525BD7D9EF}">
      <dgm:prSet/>
      <dgm:spPr/>
      <dgm:t>
        <a:bodyPr/>
        <a:lstStyle/>
        <a:p>
          <a:endParaRPr lang="en-US"/>
        </a:p>
      </dgm:t>
    </dgm:pt>
    <dgm:pt modelId="{DE1EB447-16FA-45C9-896E-84D48D133C43}" type="sibTrans" cxnId="{BB35ADBD-4492-4642-A0C1-92525BD7D9EF}">
      <dgm:prSet/>
      <dgm:spPr/>
      <dgm:t>
        <a:bodyPr/>
        <a:lstStyle/>
        <a:p>
          <a:endParaRPr lang="en-US"/>
        </a:p>
      </dgm:t>
    </dgm:pt>
    <dgm:pt modelId="{C972F3CA-F7B9-42A4-80D6-3A18BE5FE061}">
      <dgm:prSet/>
      <dgm:spPr/>
      <dgm:t>
        <a:bodyPr/>
        <a:lstStyle/>
        <a:p>
          <a:r>
            <a:rPr lang="en-GB"/>
            <a:t>As of 2020, India’s top three universities scored 44.9 through the World University Rankings. This is very close to the final goal of reaching a score of 50. </a:t>
          </a:r>
          <a:endParaRPr lang="en-US"/>
        </a:p>
      </dgm:t>
    </dgm:pt>
    <dgm:pt modelId="{2B35DC2E-459A-49FB-87F1-51C7C067204D}" type="parTrans" cxnId="{6AFFAFB8-411F-4E1D-822B-78249A6182DB}">
      <dgm:prSet/>
      <dgm:spPr/>
      <dgm:t>
        <a:bodyPr/>
        <a:lstStyle/>
        <a:p>
          <a:endParaRPr lang="en-US"/>
        </a:p>
      </dgm:t>
    </dgm:pt>
    <dgm:pt modelId="{E795314B-B87E-4A27-A5E7-124CF6DF0723}" type="sibTrans" cxnId="{6AFFAFB8-411F-4E1D-822B-78249A6182DB}">
      <dgm:prSet/>
      <dgm:spPr/>
      <dgm:t>
        <a:bodyPr/>
        <a:lstStyle/>
        <a:p>
          <a:endParaRPr lang="en-US"/>
        </a:p>
      </dgm:t>
    </dgm:pt>
    <dgm:pt modelId="{F89E23CC-8FA8-4257-8AC6-4805F280BCA3}">
      <dgm:prSet/>
      <dgm:spPr/>
      <dgm:t>
        <a:bodyPr/>
        <a:lstStyle/>
        <a:p>
          <a:r>
            <a:rPr lang="en-GB"/>
            <a:t>The accessibility to information and, therefore, the betterment of education for all has also progressed through widespread internet access. </a:t>
          </a:r>
          <a:endParaRPr lang="en-US"/>
        </a:p>
      </dgm:t>
    </dgm:pt>
    <dgm:pt modelId="{C503551C-FF2C-484B-BA57-0CAE57B4B473}" type="parTrans" cxnId="{BCD3599B-0049-4BA1-B2C8-48CDA6618958}">
      <dgm:prSet/>
      <dgm:spPr/>
      <dgm:t>
        <a:bodyPr/>
        <a:lstStyle/>
        <a:p>
          <a:endParaRPr lang="en-US"/>
        </a:p>
      </dgm:t>
    </dgm:pt>
    <dgm:pt modelId="{27EBEE44-0F80-4BAC-AC42-30AF932FC4B7}" type="sibTrans" cxnId="{BCD3599B-0049-4BA1-B2C8-48CDA6618958}">
      <dgm:prSet/>
      <dgm:spPr/>
      <dgm:t>
        <a:bodyPr/>
        <a:lstStyle/>
        <a:p>
          <a:endParaRPr lang="en-US"/>
        </a:p>
      </dgm:t>
    </dgm:pt>
    <dgm:pt modelId="{FB111525-98C7-4A64-9EC2-200F70C7F88C}">
      <dgm:prSet/>
      <dgm:spPr/>
      <dgm:t>
        <a:bodyPr/>
        <a:lstStyle/>
        <a:p>
          <a:r>
            <a:rPr lang="en-GB"/>
            <a:t>India’s population using the internet has grown from 17% in 2015 to 34.45% in 2017. It has doubled since the implementation of the sustainable development goals.</a:t>
          </a:r>
          <a:endParaRPr lang="en-US"/>
        </a:p>
      </dgm:t>
    </dgm:pt>
    <dgm:pt modelId="{BFB78AE6-72BE-4567-9957-F6531133ABDB}" type="parTrans" cxnId="{56B1C7A4-D1AA-4C18-B676-B51947720F7B}">
      <dgm:prSet/>
      <dgm:spPr/>
      <dgm:t>
        <a:bodyPr/>
        <a:lstStyle/>
        <a:p>
          <a:endParaRPr lang="en-US"/>
        </a:p>
      </dgm:t>
    </dgm:pt>
    <dgm:pt modelId="{C0599F2D-03B2-454B-9A30-BBF213FA7BD7}" type="sibTrans" cxnId="{56B1C7A4-D1AA-4C18-B676-B51947720F7B}">
      <dgm:prSet/>
      <dgm:spPr/>
      <dgm:t>
        <a:bodyPr/>
        <a:lstStyle/>
        <a:p>
          <a:endParaRPr lang="en-US"/>
        </a:p>
      </dgm:t>
    </dgm:pt>
    <dgm:pt modelId="{91E523C5-B491-4DF7-9899-DBFD75545D42}" type="pres">
      <dgm:prSet presAssocID="{3A180969-23BA-4DA3-AD5F-731DC34A3966}" presName="linear" presStyleCnt="0">
        <dgm:presLayoutVars>
          <dgm:animLvl val="lvl"/>
          <dgm:resizeHandles val="exact"/>
        </dgm:presLayoutVars>
      </dgm:prSet>
      <dgm:spPr/>
    </dgm:pt>
    <dgm:pt modelId="{DBE80214-3221-415D-B35C-767849654AA9}" type="pres">
      <dgm:prSet presAssocID="{0A8F1274-6134-410D-8BBE-8A08139679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F920F6-EFB9-41EF-BE7A-E6FE704402D4}" type="pres">
      <dgm:prSet presAssocID="{DE1EB447-16FA-45C9-896E-84D48D133C43}" presName="spacer" presStyleCnt="0"/>
      <dgm:spPr/>
    </dgm:pt>
    <dgm:pt modelId="{10DD2EC7-6A9F-4BC7-98A0-2003E0A868F1}" type="pres">
      <dgm:prSet presAssocID="{C972F3CA-F7B9-42A4-80D6-3A18BE5FE0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DD589F-B358-4BA0-96BA-02F50D01BA94}" type="pres">
      <dgm:prSet presAssocID="{E795314B-B87E-4A27-A5E7-124CF6DF0723}" presName="spacer" presStyleCnt="0"/>
      <dgm:spPr/>
    </dgm:pt>
    <dgm:pt modelId="{7D087053-F804-48D5-A3E8-C4B8387A4D5C}" type="pres">
      <dgm:prSet presAssocID="{F89E23CC-8FA8-4257-8AC6-4805F280BC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5350A7-FCA0-49E5-94A1-3BF664AB0BD8}" type="pres">
      <dgm:prSet presAssocID="{27EBEE44-0F80-4BAC-AC42-30AF932FC4B7}" presName="spacer" presStyleCnt="0"/>
      <dgm:spPr/>
    </dgm:pt>
    <dgm:pt modelId="{5CF5792E-990F-4478-BA2A-4E2DDE121BBD}" type="pres">
      <dgm:prSet presAssocID="{FB111525-98C7-4A64-9EC2-200F70C7F88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3F783C-CB2E-48FA-BA54-E84CBF509105}" type="presOf" srcId="{3A180969-23BA-4DA3-AD5F-731DC34A3966}" destId="{91E523C5-B491-4DF7-9899-DBFD75545D42}" srcOrd="0" destOrd="0" presId="urn:microsoft.com/office/officeart/2005/8/layout/vList2"/>
    <dgm:cxn modelId="{BCD3599B-0049-4BA1-B2C8-48CDA6618958}" srcId="{3A180969-23BA-4DA3-AD5F-731DC34A3966}" destId="{F89E23CC-8FA8-4257-8AC6-4805F280BCA3}" srcOrd="2" destOrd="0" parTransId="{C503551C-FF2C-484B-BA57-0CAE57B4B473}" sibTransId="{27EBEE44-0F80-4BAC-AC42-30AF932FC4B7}"/>
    <dgm:cxn modelId="{56B1C7A4-D1AA-4C18-B676-B51947720F7B}" srcId="{3A180969-23BA-4DA3-AD5F-731DC34A3966}" destId="{FB111525-98C7-4A64-9EC2-200F70C7F88C}" srcOrd="3" destOrd="0" parTransId="{BFB78AE6-72BE-4567-9957-F6531133ABDB}" sibTransId="{C0599F2D-03B2-454B-9A30-BBF213FA7BD7}"/>
    <dgm:cxn modelId="{87AEA3A5-AA4F-49CF-87C8-CF5422D9302B}" type="presOf" srcId="{C972F3CA-F7B9-42A4-80D6-3A18BE5FE061}" destId="{10DD2EC7-6A9F-4BC7-98A0-2003E0A868F1}" srcOrd="0" destOrd="0" presId="urn:microsoft.com/office/officeart/2005/8/layout/vList2"/>
    <dgm:cxn modelId="{A351A8B5-20B2-4540-A5A2-9746B1C8297D}" type="presOf" srcId="{0A8F1274-6134-410D-8BBE-8A0813967997}" destId="{DBE80214-3221-415D-B35C-767849654AA9}" srcOrd="0" destOrd="0" presId="urn:microsoft.com/office/officeart/2005/8/layout/vList2"/>
    <dgm:cxn modelId="{6AFFAFB8-411F-4E1D-822B-78249A6182DB}" srcId="{3A180969-23BA-4DA3-AD5F-731DC34A3966}" destId="{C972F3CA-F7B9-42A4-80D6-3A18BE5FE061}" srcOrd="1" destOrd="0" parTransId="{2B35DC2E-459A-49FB-87F1-51C7C067204D}" sibTransId="{E795314B-B87E-4A27-A5E7-124CF6DF0723}"/>
    <dgm:cxn modelId="{BB35ADBD-4492-4642-A0C1-92525BD7D9EF}" srcId="{3A180969-23BA-4DA3-AD5F-731DC34A3966}" destId="{0A8F1274-6134-410D-8BBE-8A0813967997}" srcOrd="0" destOrd="0" parTransId="{79B8AF8B-D282-4A03-9403-FC013B303CEA}" sibTransId="{DE1EB447-16FA-45C9-896E-84D48D133C43}"/>
    <dgm:cxn modelId="{238675D9-EBC0-4205-BFDB-2735E8EFAD6A}" type="presOf" srcId="{F89E23CC-8FA8-4257-8AC6-4805F280BCA3}" destId="{7D087053-F804-48D5-A3E8-C4B8387A4D5C}" srcOrd="0" destOrd="0" presId="urn:microsoft.com/office/officeart/2005/8/layout/vList2"/>
    <dgm:cxn modelId="{AB0BA6F0-ADA9-40A3-9B84-62FF91A288E6}" type="presOf" srcId="{FB111525-98C7-4A64-9EC2-200F70C7F88C}" destId="{5CF5792E-990F-4478-BA2A-4E2DDE121BBD}" srcOrd="0" destOrd="0" presId="urn:microsoft.com/office/officeart/2005/8/layout/vList2"/>
    <dgm:cxn modelId="{5B1FBC7B-8E7D-447D-82A0-092F8F720B23}" type="presParOf" srcId="{91E523C5-B491-4DF7-9899-DBFD75545D42}" destId="{DBE80214-3221-415D-B35C-767849654AA9}" srcOrd="0" destOrd="0" presId="urn:microsoft.com/office/officeart/2005/8/layout/vList2"/>
    <dgm:cxn modelId="{F74491EA-91D3-41EF-8E9B-B988483876B7}" type="presParOf" srcId="{91E523C5-B491-4DF7-9899-DBFD75545D42}" destId="{0AF920F6-EFB9-41EF-BE7A-E6FE704402D4}" srcOrd="1" destOrd="0" presId="urn:microsoft.com/office/officeart/2005/8/layout/vList2"/>
    <dgm:cxn modelId="{0B18EBE3-4E7E-48B0-81D1-0A336E698BD6}" type="presParOf" srcId="{91E523C5-B491-4DF7-9899-DBFD75545D42}" destId="{10DD2EC7-6A9F-4BC7-98A0-2003E0A868F1}" srcOrd="2" destOrd="0" presId="urn:microsoft.com/office/officeart/2005/8/layout/vList2"/>
    <dgm:cxn modelId="{C7F8BF97-3F73-4B91-ACE7-3C2B174FF57A}" type="presParOf" srcId="{91E523C5-B491-4DF7-9899-DBFD75545D42}" destId="{CCDD589F-B358-4BA0-96BA-02F50D01BA94}" srcOrd="3" destOrd="0" presId="urn:microsoft.com/office/officeart/2005/8/layout/vList2"/>
    <dgm:cxn modelId="{CB2A8C9C-67E7-4819-A763-8BB3E84E0340}" type="presParOf" srcId="{91E523C5-B491-4DF7-9899-DBFD75545D42}" destId="{7D087053-F804-48D5-A3E8-C4B8387A4D5C}" srcOrd="4" destOrd="0" presId="urn:microsoft.com/office/officeart/2005/8/layout/vList2"/>
    <dgm:cxn modelId="{E2D30D1A-7EE3-4AE4-B8F2-383551062872}" type="presParOf" srcId="{91E523C5-B491-4DF7-9899-DBFD75545D42}" destId="{275350A7-FCA0-49E5-94A1-3BF664AB0BD8}" srcOrd="5" destOrd="0" presId="urn:microsoft.com/office/officeart/2005/8/layout/vList2"/>
    <dgm:cxn modelId="{F0B42334-9337-4D5C-85FF-55ECC408B299}" type="presParOf" srcId="{91E523C5-B491-4DF7-9899-DBFD75545D42}" destId="{5CF5792E-990F-4478-BA2A-4E2DDE121B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89CED-29D6-430A-9233-60836A7100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6AA052-50F0-4778-A829-15C40F26B0C1}">
      <dgm:prSet/>
      <dgm:spPr/>
      <dgm:t>
        <a:bodyPr/>
        <a:lstStyle/>
        <a:p>
          <a:r>
            <a:rPr lang="en-GB"/>
            <a:t>There has been a massive success in providing accessibility for the many rural areas within India. </a:t>
          </a:r>
          <a:endParaRPr lang="en-US"/>
        </a:p>
      </dgm:t>
    </dgm:pt>
    <dgm:pt modelId="{94CDBD9A-8557-4D5E-83B0-75D54DD14E7D}" type="parTrans" cxnId="{66B0FF1C-06F8-4E7B-9A9A-444C560ED282}">
      <dgm:prSet/>
      <dgm:spPr/>
      <dgm:t>
        <a:bodyPr/>
        <a:lstStyle/>
        <a:p>
          <a:endParaRPr lang="en-US"/>
        </a:p>
      </dgm:t>
    </dgm:pt>
    <dgm:pt modelId="{61195F59-7F96-49D0-94D0-3B78236D58F9}" type="sibTrans" cxnId="{66B0FF1C-06F8-4E7B-9A9A-444C560ED282}">
      <dgm:prSet/>
      <dgm:spPr/>
      <dgm:t>
        <a:bodyPr/>
        <a:lstStyle/>
        <a:p>
          <a:endParaRPr lang="en-US"/>
        </a:p>
      </dgm:t>
    </dgm:pt>
    <dgm:pt modelId="{417117A6-15B3-4CE2-902D-AEAAC587BB19}">
      <dgm:prSet/>
      <dgm:spPr/>
      <dgm:t>
        <a:bodyPr/>
        <a:lstStyle/>
        <a:p>
          <a:r>
            <a:rPr lang="en-GB"/>
            <a:t>As of 2017, 70% targeted rural areas to give them access to all-weather roads.</a:t>
          </a:r>
          <a:endParaRPr lang="en-US"/>
        </a:p>
      </dgm:t>
    </dgm:pt>
    <dgm:pt modelId="{C9E102C7-0070-4305-BCF8-B3F6F3939C0C}" type="parTrans" cxnId="{1F22F837-9B5E-443E-9475-6B467B8608EE}">
      <dgm:prSet/>
      <dgm:spPr/>
      <dgm:t>
        <a:bodyPr/>
        <a:lstStyle/>
        <a:p>
          <a:endParaRPr lang="en-US"/>
        </a:p>
      </dgm:t>
    </dgm:pt>
    <dgm:pt modelId="{02EDC8D5-8000-4EDC-9695-E573F2587A65}" type="sibTrans" cxnId="{1F22F837-9B5E-443E-9475-6B467B8608EE}">
      <dgm:prSet/>
      <dgm:spPr/>
      <dgm:t>
        <a:bodyPr/>
        <a:lstStyle/>
        <a:p>
          <a:endParaRPr lang="en-US"/>
        </a:p>
      </dgm:t>
    </dgm:pt>
    <dgm:pt modelId="{32DCE9A5-D49C-4135-8EDF-324DE5B78BC0}">
      <dgm:prSet/>
      <dgm:spPr/>
      <dgm:t>
        <a:bodyPr/>
        <a:lstStyle/>
        <a:p>
          <a:r>
            <a:rPr lang="en-GB"/>
            <a:t>The overall construction of national highways has more than doubled, going from 4,410 kilometers in 2015 to 10,824 kilometers in 2019. </a:t>
          </a:r>
          <a:endParaRPr lang="en-US"/>
        </a:p>
      </dgm:t>
    </dgm:pt>
    <dgm:pt modelId="{548F6DAB-62DF-490C-ADB7-142CA303276F}" type="parTrans" cxnId="{1A76387A-008F-4B51-8118-0399C7D79D14}">
      <dgm:prSet/>
      <dgm:spPr/>
      <dgm:t>
        <a:bodyPr/>
        <a:lstStyle/>
        <a:p>
          <a:endParaRPr lang="en-US"/>
        </a:p>
      </dgm:t>
    </dgm:pt>
    <dgm:pt modelId="{75302720-E682-4FD8-AF8A-8DD77A4346C2}" type="sibTrans" cxnId="{1A76387A-008F-4B51-8118-0399C7D79D14}">
      <dgm:prSet/>
      <dgm:spPr/>
      <dgm:t>
        <a:bodyPr/>
        <a:lstStyle/>
        <a:p>
          <a:endParaRPr lang="en-US"/>
        </a:p>
      </dgm:t>
    </dgm:pt>
    <dgm:pt modelId="{15DC3D4D-BD8E-43EC-9A80-83995E7426A9}">
      <dgm:prSet/>
      <dgm:spPr/>
      <dgm:t>
        <a:bodyPr/>
        <a:lstStyle/>
        <a:p>
          <a:r>
            <a:rPr lang="en-GB"/>
            <a:t>12 significant ports’ capacity to handle cargo has improved by 84% from 2015 to 2019. This provides the potential for trade and shipment performance to be at a much higher level.</a:t>
          </a:r>
          <a:endParaRPr lang="en-US"/>
        </a:p>
      </dgm:t>
    </dgm:pt>
    <dgm:pt modelId="{057CDEEC-138B-4F28-A0F4-8E93C6E64292}" type="parTrans" cxnId="{AA2059C5-1EE4-40D4-AF89-9C9FEDB9DF17}">
      <dgm:prSet/>
      <dgm:spPr/>
      <dgm:t>
        <a:bodyPr/>
        <a:lstStyle/>
        <a:p>
          <a:endParaRPr lang="en-US"/>
        </a:p>
      </dgm:t>
    </dgm:pt>
    <dgm:pt modelId="{F530535E-77B6-4D17-96D3-D72A611663B8}" type="sibTrans" cxnId="{AA2059C5-1EE4-40D4-AF89-9C9FEDB9DF17}">
      <dgm:prSet/>
      <dgm:spPr/>
      <dgm:t>
        <a:bodyPr/>
        <a:lstStyle/>
        <a:p>
          <a:endParaRPr lang="en-US"/>
        </a:p>
      </dgm:t>
    </dgm:pt>
    <dgm:pt modelId="{E0D06B6D-49E5-4E7C-BE7E-9107DAE1B424}" type="pres">
      <dgm:prSet presAssocID="{C1489CED-29D6-430A-9233-60836A710075}" presName="linear" presStyleCnt="0">
        <dgm:presLayoutVars>
          <dgm:animLvl val="lvl"/>
          <dgm:resizeHandles val="exact"/>
        </dgm:presLayoutVars>
      </dgm:prSet>
      <dgm:spPr/>
    </dgm:pt>
    <dgm:pt modelId="{CE2CE1F8-C49A-4DE7-8533-981A8708E0C2}" type="pres">
      <dgm:prSet presAssocID="{A76AA052-50F0-4778-A829-15C40F26B0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4BC9A25-ECEC-40E1-A03B-DF3958AFD17E}" type="pres">
      <dgm:prSet presAssocID="{61195F59-7F96-49D0-94D0-3B78236D58F9}" presName="spacer" presStyleCnt="0"/>
      <dgm:spPr/>
    </dgm:pt>
    <dgm:pt modelId="{6567AE92-5EFF-4A33-AE70-52DFD9168D07}" type="pres">
      <dgm:prSet presAssocID="{417117A6-15B3-4CE2-902D-AEAAC587BB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B2142E-80A0-45B9-89B1-084CE4ECC766}" type="pres">
      <dgm:prSet presAssocID="{02EDC8D5-8000-4EDC-9695-E573F2587A65}" presName="spacer" presStyleCnt="0"/>
      <dgm:spPr/>
    </dgm:pt>
    <dgm:pt modelId="{82A637EA-DF38-4129-AC8B-91C997434722}" type="pres">
      <dgm:prSet presAssocID="{32DCE9A5-D49C-4135-8EDF-324DE5B78B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DCCAB9-8B09-422E-B9FD-002DE8AEF58E}" type="pres">
      <dgm:prSet presAssocID="{75302720-E682-4FD8-AF8A-8DD77A4346C2}" presName="spacer" presStyleCnt="0"/>
      <dgm:spPr/>
    </dgm:pt>
    <dgm:pt modelId="{D33F996D-77E5-4D1E-89FB-808F28F51FE4}" type="pres">
      <dgm:prSet presAssocID="{15DC3D4D-BD8E-43EC-9A80-83995E7426A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B7C70C-A4FD-47E6-8014-6384E70C0893}" type="presOf" srcId="{15DC3D4D-BD8E-43EC-9A80-83995E7426A9}" destId="{D33F996D-77E5-4D1E-89FB-808F28F51FE4}" srcOrd="0" destOrd="0" presId="urn:microsoft.com/office/officeart/2005/8/layout/vList2"/>
    <dgm:cxn modelId="{66B0FF1C-06F8-4E7B-9A9A-444C560ED282}" srcId="{C1489CED-29D6-430A-9233-60836A710075}" destId="{A76AA052-50F0-4778-A829-15C40F26B0C1}" srcOrd="0" destOrd="0" parTransId="{94CDBD9A-8557-4D5E-83B0-75D54DD14E7D}" sibTransId="{61195F59-7F96-49D0-94D0-3B78236D58F9}"/>
    <dgm:cxn modelId="{1F22F837-9B5E-443E-9475-6B467B8608EE}" srcId="{C1489CED-29D6-430A-9233-60836A710075}" destId="{417117A6-15B3-4CE2-902D-AEAAC587BB19}" srcOrd="1" destOrd="0" parTransId="{C9E102C7-0070-4305-BCF8-B3F6F3939C0C}" sibTransId="{02EDC8D5-8000-4EDC-9695-E573F2587A65}"/>
    <dgm:cxn modelId="{4BB32E45-605A-4774-BD80-97CE14670779}" type="presOf" srcId="{32DCE9A5-D49C-4135-8EDF-324DE5B78BC0}" destId="{82A637EA-DF38-4129-AC8B-91C997434722}" srcOrd="0" destOrd="0" presId="urn:microsoft.com/office/officeart/2005/8/layout/vList2"/>
    <dgm:cxn modelId="{1A76387A-008F-4B51-8118-0399C7D79D14}" srcId="{C1489CED-29D6-430A-9233-60836A710075}" destId="{32DCE9A5-D49C-4135-8EDF-324DE5B78BC0}" srcOrd="2" destOrd="0" parTransId="{548F6DAB-62DF-490C-ADB7-142CA303276F}" sibTransId="{75302720-E682-4FD8-AF8A-8DD77A4346C2}"/>
    <dgm:cxn modelId="{80E8BE7D-B7CD-44AB-8ECD-805079F16E0A}" type="presOf" srcId="{C1489CED-29D6-430A-9233-60836A710075}" destId="{E0D06B6D-49E5-4E7C-BE7E-9107DAE1B424}" srcOrd="0" destOrd="0" presId="urn:microsoft.com/office/officeart/2005/8/layout/vList2"/>
    <dgm:cxn modelId="{20ECD19C-D99A-4B06-A793-7AF5377683C9}" type="presOf" srcId="{A76AA052-50F0-4778-A829-15C40F26B0C1}" destId="{CE2CE1F8-C49A-4DE7-8533-981A8708E0C2}" srcOrd="0" destOrd="0" presId="urn:microsoft.com/office/officeart/2005/8/layout/vList2"/>
    <dgm:cxn modelId="{AA2059C5-1EE4-40D4-AF89-9C9FEDB9DF17}" srcId="{C1489CED-29D6-430A-9233-60836A710075}" destId="{15DC3D4D-BD8E-43EC-9A80-83995E7426A9}" srcOrd="3" destOrd="0" parTransId="{057CDEEC-138B-4F28-A0F4-8E93C6E64292}" sibTransId="{F530535E-77B6-4D17-96D3-D72A611663B8}"/>
    <dgm:cxn modelId="{675807DE-BC4F-446D-9099-A2154353D93C}" type="presOf" srcId="{417117A6-15B3-4CE2-902D-AEAAC587BB19}" destId="{6567AE92-5EFF-4A33-AE70-52DFD9168D07}" srcOrd="0" destOrd="0" presId="urn:microsoft.com/office/officeart/2005/8/layout/vList2"/>
    <dgm:cxn modelId="{9F30FE9C-686A-4BC6-A2F8-9C8DCD63C443}" type="presParOf" srcId="{E0D06B6D-49E5-4E7C-BE7E-9107DAE1B424}" destId="{CE2CE1F8-C49A-4DE7-8533-981A8708E0C2}" srcOrd="0" destOrd="0" presId="urn:microsoft.com/office/officeart/2005/8/layout/vList2"/>
    <dgm:cxn modelId="{43D839DE-CF93-4F64-B1D0-4E20B5C03D26}" type="presParOf" srcId="{E0D06B6D-49E5-4E7C-BE7E-9107DAE1B424}" destId="{04BC9A25-ECEC-40E1-A03B-DF3958AFD17E}" srcOrd="1" destOrd="0" presId="urn:microsoft.com/office/officeart/2005/8/layout/vList2"/>
    <dgm:cxn modelId="{D74213B4-A98E-4B5C-9118-D59993A94F48}" type="presParOf" srcId="{E0D06B6D-49E5-4E7C-BE7E-9107DAE1B424}" destId="{6567AE92-5EFF-4A33-AE70-52DFD9168D07}" srcOrd="2" destOrd="0" presId="urn:microsoft.com/office/officeart/2005/8/layout/vList2"/>
    <dgm:cxn modelId="{7A49E0FB-3CEA-44FF-A583-FCDDDB74AF49}" type="presParOf" srcId="{E0D06B6D-49E5-4E7C-BE7E-9107DAE1B424}" destId="{45B2142E-80A0-45B9-89B1-084CE4ECC766}" srcOrd="3" destOrd="0" presId="urn:microsoft.com/office/officeart/2005/8/layout/vList2"/>
    <dgm:cxn modelId="{3905302A-3031-42D3-9B20-4632B66B2D10}" type="presParOf" srcId="{E0D06B6D-49E5-4E7C-BE7E-9107DAE1B424}" destId="{82A637EA-DF38-4129-AC8B-91C997434722}" srcOrd="4" destOrd="0" presId="urn:microsoft.com/office/officeart/2005/8/layout/vList2"/>
    <dgm:cxn modelId="{394B8FB6-E2C0-4B4D-8DA5-39BF00C8C3AD}" type="presParOf" srcId="{E0D06B6D-49E5-4E7C-BE7E-9107DAE1B424}" destId="{E2DCCAB9-8B09-422E-B9FD-002DE8AEF58E}" srcOrd="5" destOrd="0" presId="urn:microsoft.com/office/officeart/2005/8/layout/vList2"/>
    <dgm:cxn modelId="{16BCF23A-6DA4-4873-867D-69CF62C2B196}" type="presParOf" srcId="{E0D06B6D-49E5-4E7C-BE7E-9107DAE1B424}" destId="{D33F996D-77E5-4D1E-89FB-808F28F51F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1CD906-0698-4537-81C6-907C6F0E4080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BFBEABC-4224-4F12-82D9-4BB1BDE63137}">
      <dgm:prSet/>
      <dgm:spPr/>
      <dgm:t>
        <a:bodyPr/>
        <a:lstStyle/>
        <a:p>
          <a:r>
            <a:rPr lang="en-GB"/>
            <a:t>It has focused on making the business industry easier to enter, encouraging new businesses and growth. </a:t>
          </a:r>
          <a:endParaRPr lang="en-US"/>
        </a:p>
      </dgm:t>
    </dgm:pt>
    <dgm:pt modelId="{60142935-5C46-46DF-BC2B-EB314D535AFE}" type="parTrans" cxnId="{93611821-93CB-4A72-A773-C544699E55F3}">
      <dgm:prSet/>
      <dgm:spPr/>
      <dgm:t>
        <a:bodyPr/>
        <a:lstStyle/>
        <a:p>
          <a:endParaRPr lang="en-US"/>
        </a:p>
      </dgm:t>
    </dgm:pt>
    <dgm:pt modelId="{4D19167D-99E5-4EEA-B271-2FC7A7C8DAD6}" type="sibTrans" cxnId="{93611821-93CB-4A72-A773-C544699E55F3}">
      <dgm:prSet/>
      <dgm:spPr/>
      <dgm:t>
        <a:bodyPr/>
        <a:lstStyle/>
        <a:p>
          <a:endParaRPr lang="en-US"/>
        </a:p>
      </dgm:t>
    </dgm:pt>
    <dgm:pt modelId="{0DEB4741-F09C-4533-BC2C-8BDCB876BED6}">
      <dgm:prSet/>
      <dgm:spPr/>
      <dgm:t>
        <a:bodyPr/>
        <a:lstStyle/>
        <a:p>
          <a:r>
            <a:rPr lang="en-GB"/>
            <a:t>The country has implemented business reform to improve its rank within the World Bank’s Ease of Doing Business. </a:t>
          </a:r>
          <a:endParaRPr lang="en-US"/>
        </a:p>
      </dgm:t>
    </dgm:pt>
    <dgm:pt modelId="{BA0FC388-76E1-4DD3-AE80-295E0E6ADA2D}" type="parTrans" cxnId="{3958981A-1BC9-47C7-B10C-B623C1C6AA15}">
      <dgm:prSet/>
      <dgm:spPr/>
      <dgm:t>
        <a:bodyPr/>
        <a:lstStyle/>
        <a:p>
          <a:endParaRPr lang="en-US"/>
        </a:p>
      </dgm:t>
    </dgm:pt>
    <dgm:pt modelId="{F4FE221D-7A8B-468E-AD25-50E793E6642F}" type="sibTrans" cxnId="{3958981A-1BC9-47C7-B10C-B623C1C6AA15}">
      <dgm:prSet/>
      <dgm:spPr/>
      <dgm:t>
        <a:bodyPr/>
        <a:lstStyle/>
        <a:p>
          <a:endParaRPr lang="en-US"/>
        </a:p>
      </dgm:t>
    </dgm:pt>
    <dgm:pt modelId="{75464AD5-BA86-48FB-98D8-091BF795CC98}">
      <dgm:prSet/>
      <dgm:spPr/>
      <dgm:t>
        <a:bodyPr/>
        <a:lstStyle/>
        <a:p>
          <a:r>
            <a:rPr lang="en-GB"/>
            <a:t>In 2019, it ranked 63rd in comparison to 2015’s 142nd world ranking. </a:t>
          </a:r>
          <a:endParaRPr lang="en-US"/>
        </a:p>
      </dgm:t>
    </dgm:pt>
    <dgm:pt modelId="{1676C53E-C45E-4B9C-A6EA-08873EEE617B}" type="parTrans" cxnId="{18E28A25-E729-443E-B2B8-C14A8EDA3C1E}">
      <dgm:prSet/>
      <dgm:spPr/>
      <dgm:t>
        <a:bodyPr/>
        <a:lstStyle/>
        <a:p>
          <a:endParaRPr lang="en-US"/>
        </a:p>
      </dgm:t>
    </dgm:pt>
    <dgm:pt modelId="{EC792DA7-6CA0-4C2F-90DD-5133009DB9E8}" type="sibTrans" cxnId="{18E28A25-E729-443E-B2B8-C14A8EDA3C1E}">
      <dgm:prSet/>
      <dgm:spPr/>
      <dgm:t>
        <a:bodyPr/>
        <a:lstStyle/>
        <a:p>
          <a:endParaRPr lang="en-US"/>
        </a:p>
      </dgm:t>
    </dgm:pt>
    <dgm:pt modelId="{0BE0799D-2374-4DE7-A095-AE1BCBA1910C}">
      <dgm:prSet/>
      <dgm:spPr/>
      <dgm:t>
        <a:bodyPr/>
        <a:lstStyle/>
        <a:p>
          <a:r>
            <a:rPr lang="en-GB"/>
            <a:t>The number of design patents quadrupled from 2015 to 2019. This is a precursor to industry growth.</a:t>
          </a:r>
          <a:endParaRPr lang="en-US"/>
        </a:p>
      </dgm:t>
    </dgm:pt>
    <dgm:pt modelId="{ECBDB5CA-2FEA-4B9D-A45B-10830D835141}" type="parTrans" cxnId="{E3869EFF-969E-451E-9D36-EE0BD1EFD762}">
      <dgm:prSet/>
      <dgm:spPr/>
      <dgm:t>
        <a:bodyPr/>
        <a:lstStyle/>
        <a:p>
          <a:endParaRPr lang="en-US"/>
        </a:p>
      </dgm:t>
    </dgm:pt>
    <dgm:pt modelId="{52E46247-245A-4882-89F0-D9741AC7B14E}" type="sibTrans" cxnId="{E3869EFF-969E-451E-9D36-EE0BD1EFD762}">
      <dgm:prSet/>
      <dgm:spPr/>
      <dgm:t>
        <a:bodyPr/>
        <a:lstStyle/>
        <a:p>
          <a:endParaRPr lang="en-US"/>
        </a:p>
      </dgm:t>
    </dgm:pt>
    <dgm:pt modelId="{A07B3779-3222-4254-ACE8-F9EA8040FCF7}">
      <dgm:prSet/>
      <dgm:spPr/>
      <dgm:t>
        <a:bodyPr/>
        <a:lstStyle/>
        <a:p>
          <a:r>
            <a:rPr lang="en-GB"/>
            <a:t>It has averaged a gross domestic product growth of 7.2% between the years 2018 and 2019. </a:t>
          </a:r>
          <a:endParaRPr lang="en-US"/>
        </a:p>
      </dgm:t>
    </dgm:pt>
    <dgm:pt modelId="{4F0029D9-3551-4F00-ABFE-E49174967FEF}" type="parTrans" cxnId="{4818BF0E-C901-4E30-AEDB-8504CBCDF947}">
      <dgm:prSet/>
      <dgm:spPr/>
      <dgm:t>
        <a:bodyPr/>
        <a:lstStyle/>
        <a:p>
          <a:endParaRPr lang="en-US"/>
        </a:p>
      </dgm:t>
    </dgm:pt>
    <dgm:pt modelId="{718778FC-E513-4D7C-82DD-AC494CDFB42A}" type="sibTrans" cxnId="{4818BF0E-C901-4E30-AEDB-8504CBCDF947}">
      <dgm:prSet/>
      <dgm:spPr/>
      <dgm:t>
        <a:bodyPr/>
        <a:lstStyle/>
        <a:p>
          <a:endParaRPr lang="en-US"/>
        </a:p>
      </dgm:t>
    </dgm:pt>
    <dgm:pt modelId="{5069C9A3-4CC3-4832-84C3-70831CC74905}" type="pres">
      <dgm:prSet presAssocID="{781CD906-0698-4537-81C6-907C6F0E4080}" presName="linear" presStyleCnt="0">
        <dgm:presLayoutVars>
          <dgm:animLvl val="lvl"/>
          <dgm:resizeHandles val="exact"/>
        </dgm:presLayoutVars>
      </dgm:prSet>
      <dgm:spPr/>
    </dgm:pt>
    <dgm:pt modelId="{650EDC16-B253-4288-B287-76186B7587A6}" type="pres">
      <dgm:prSet presAssocID="{6BFBEABC-4224-4F12-82D9-4BB1BDE631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53EDF0-57DA-44AE-8F83-288CBA77790B}" type="pres">
      <dgm:prSet presAssocID="{4D19167D-99E5-4EEA-B271-2FC7A7C8DAD6}" presName="spacer" presStyleCnt="0"/>
      <dgm:spPr/>
    </dgm:pt>
    <dgm:pt modelId="{416332E8-89A3-41E5-AD57-B3E22A764CC0}" type="pres">
      <dgm:prSet presAssocID="{0DEB4741-F09C-4533-BC2C-8BDCB876BE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E2865F-A78A-44C8-A683-0CCC3673650C}" type="pres">
      <dgm:prSet presAssocID="{F4FE221D-7A8B-468E-AD25-50E793E6642F}" presName="spacer" presStyleCnt="0"/>
      <dgm:spPr/>
    </dgm:pt>
    <dgm:pt modelId="{53CD2D59-7F74-4D40-A4C1-5DE013256823}" type="pres">
      <dgm:prSet presAssocID="{75464AD5-BA86-48FB-98D8-091BF795CC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46E99F-7480-422C-885C-EC88B7575FAB}" type="pres">
      <dgm:prSet presAssocID="{EC792DA7-6CA0-4C2F-90DD-5133009DB9E8}" presName="spacer" presStyleCnt="0"/>
      <dgm:spPr/>
    </dgm:pt>
    <dgm:pt modelId="{0460F0DD-BDD9-4554-96BF-589519567DFF}" type="pres">
      <dgm:prSet presAssocID="{0BE0799D-2374-4DE7-A095-AE1BCBA191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DAC549-AF47-412C-8F08-7EE897AB8F21}" type="pres">
      <dgm:prSet presAssocID="{52E46247-245A-4882-89F0-D9741AC7B14E}" presName="spacer" presStyleCnt="0"/>
      <dgm:spPr/>
    </dgm:pt>
    <dgm:pt modelId="{E1C4A807-23EE-492B-A339-F55512D40C69}" type="pres">
      <dgm:prSet presAssocID="{A07B3779-3222-4254-ACE8-F9EA8040FC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818BF0E-C901-4E30-AEDB-8504CBCDF947}" srcId="{781CD906-0698-4537-81C6-907C6F0E4080}" destId="{A07B3779-3222-4254-ACE8-F9EA8040FCF7}" srcOrd="4" destOrd="0" parTransId="{4F0029D9-3551-4F00-ABFE-E49174967FEF}" sibTransId="{718778FC-E513-4D7C-82DD-AC494CDFB42A}"/>
    <dgm:cxn modelId="{3958981A-1BC9-47C7-B10C-B623C1C6AA15}" srcId="{781CD906-0698-4537-81C6-907C6F0E4080}" destId="{0DEB4741-F09C-4533-BC2C-8BDCB876BED6}" srcOrd="1" destOrd="0" parTransId="{BA0FC388-76E1-4DD3-AE80-295E0E6ADA2D}" sibTransId="{F4FE221D-7A8B-468E-AD25-50E793E6642F}"/>
    <dgm:cxn modelId="{93611821-93CB-4A72-A773-C544699E55F3}" srcId="{781CD906-0698-4537-81C6-907C6F0E4080}" destId="{6BFBEABC-4224-4F12-82D9-4BB1BDE63137}" srcOrd="0" destOrd="0" parTransId="{60142935-5C46-46DF-BC2B-EB314D535AFE}" sibTransId="{4D19167D-99E5-4EEA-B271-2FC7A7C8DAD6}"/>
    <dgm:cxn modelId="{18E28A25-E729-443E-B2B8-C14A8EDA3C1E}" srcId="{781CD906-0698-4537-81C6-907C6F0E4080}" destId="{75464AD5-BA86-48FB-98D8-091BF795CC98}" srcOrd="2" destOrd="0" parTransId="{1676C53E-C45E-4B9C-A6EA-08873EEE617B}" sibTransId="{EC792DA7-6CA0-4C2F-90DD-5133009DB9E8}"/>
    <dgm:cxn modelId="{314AC926-AFB4-47C2-B366-AB7B6F1ACE1B}" type="presOf" srcId="{6BFBEABC-4224-4F12-82D9-4BB1BDE63137}" destId="{650EDC16-B253-4288-B287-76186B7587A6}" srcOrd="0" destOrd="0" presId="urn:microsoft.com/office/officeart/2005/8/layout/vList2"/>
    <dgm:cxn modelId="{11362958-7583-4DB0-A465-5B31B937850B}" type="presOf" srcId="{0BE0799D-2374-4DE7-A095-AE1BCBA1910C}" destId="{0460F0DD-BDD9-4554-96BF-589519567DFF}" srcOrd="0" destOrd="0" presId="urn:microsoft.com/office/officeart/2005/8/layout/vList2"/>
    <dgm:cxn modelId="{E66E9FB3-DC64-459A-84C7-4EAE991B33C0}" type="presOf" srcId="{0DEB4741-F09C-4533-BC2C-8BDCB876BED6}" destId="{416332E8-89A3-41E5-AD57-B3E22A764CC0}" srcOrd="0" destOrd="0" presId="urn:microsoft.com/office/officeart/2005/8/layout/vList2"/>
    <dgm:cxn modelId="{F8DC1EC6-79AD-4111-BA62-C03218D3327D}" type="presOf" srcId="{781CD906-0698-4537-81C6-907C6F0E4080}" destId="{5069C9A3-4CC3-4832-84C3-70831CC74905}" srcOrd="0" destOrd="0" presId="urn:microsoft.com/office/officeart/2005/8/layout/vList2"/>
    <dgm:cxn modelId="{FB54E3DF-333D-414E-A5D7-D54C26D720F9}" type="presOf" srcId="{75464AD5-BA86-48FB-98D8-091BF795CC98}" destId="{53CD2D59-7F74-4D40-A4C1-5DE013256823}" srcOrd="0" destOrd="0" presId="urn:microsoft.com/office/officeart/2005/8/layout/vList2"/>
    <dgm:cxn modelId="{48EC9DE9-CF96-4705-A369-E6D5882FF69E}" type="presOf" srcId="{A07B3779-3222-4254-ACE8-F9EA8040FCF7}" destId="{E1C4A807-23EE-492B-A339-F55512D40C69}" srcOrd="0" destOrd="0" presId="urn:microsoft.com/office/officeart/2005/8/layout/vList2"/>
    <dgm:cxn modelId="{E3869EFF-969E-451E-9D36-EE0BD1EFD762}" srcId="{781CD906-0698-4537-81C6-907C6F0E4080}" destId="{0BE0799D-2374-4DE7-A095-AE1BCBA1910C}" srcOrd="3" destOrd="0" parTransId="{ECBDB5CA-2FEA-4B9D-A45B-10830D835141}" sibTransId="{52E46247-245A-4882-89F0-D9741AC7B14E}"/>
    <dgm:cxn modelId="{0C4FCFE7-6224-4B9A-AF43-F5A679883663}" type="presParOf" srcId="{5069C9A3-4CC3-4832-84C3-70831CC74905}" destId="{650EDC16-B253-4288-B287-76186B7587A6}" srcOrd="0" destOrd="0" presId="urn:microsoft.com/office/officeart/2005/8/layout/vList2"/>
    <dgm:cxn modelId="{16B83B8C-565C-4F28-98A4-2DECCFB11025}" type="presParOf" srcId="{5069C9A3-4CC3-4832-84C3-70831CC74905}" destId="{3653EDF0-57DA-44AE-8F83-288CBA77790B}" srcOrd="1" destOrd="0" presId="urn:microsoft.com/office/officeart/2005/8/layout/vList2"/>
    <dgm:cxn modelId="{BEE656A1-EBC3-45A1-BE5C-BC730C27AABC}" type="presParOf" srcId="{5069C9A3-4CC3-4832-84C3-70831CC74905}" destId="{416332E8-89A3-41E5-AD57-B3E22A764CC0}" srcOrd="2" destOrd="0" presId="urn:microsoft.com/office/officeart/2005/8/layout/vList2"/>
    <dgm:cxn modelId="{C731C9E0-6378-455F-9166-FA700B13EEB6}" type="presParOf" srcId="{5069C9A3-4CC3-4832-84C3-70831CC74905}" destId="{D4E2865F-A78A-44C8-A683-0CCC3673650C}" srcOrd="3" destOrd="0" presId="urn:microsoft.com/office/officeart/2005/8/layout/vList2"/>
    <dgm:cxn modelId="{73162BD6-DE57-4750-A110-D830C8197AA6}" type="presParOf" srcId="{5069C9A3-4CC3-4832-84C3-70831CC74905}" destId="{53CD2D59-7F74-4D40-A4C1-5DE013256823}" srcOrd="4" destOrd="0" presId="urn:microsoft.com/office/officeart/2005/8/layout/vList2"/>
    <dgm:cxn modelId="{2E0337CB-118A-44E5-8670-B244DE3EB04B}" type="presParOf" srcId="{5069C9A3-4CC3-4832-84C3-70831CC74905}" destId="{B946E99F-7480-422C-885C-EC88B7575FAB}" srcOrd="5" destOrd="0" presId="urn:microsoft.com/office/officeart/2005/8/layout/vList2"/>
    <dgm:cxn modelId="{934A4A6A-3B5F-4ADF-8C39-AF5473F7C5B5}" type="presParOf" srcId="{5069C9A3-4CC3-4832-84C3-70831CC74905}" destId="{0460F0DD-BDD9-4554-96BF-589519567DFF}" srcOrd="6" destOrd="0" presId="urn:microsoft.com/office/officeart/2005/8/layout/vList2"/>
    <dgm:cxn modelId="{45578CCC-6E47-4248-BE24-C5E1B0DF4548}" type="presParOf" srcId="{5069C9A3-4CC3-4832-84C3-70831CC74905}" destId="{D6DAC549-AF47-412C-8F08-7EE897AB8F21}" srcOrd="7" destOrd="0" presId="urn:microsoft.com/office/officeart/2005/8/layout/vList2"/>
    <dgm:cxn modelId="{3B7C99EC-05A0-4246-A458-BA5470447C63}" type="presParOf" srcId="{5069C9A3-4CC3-4832-84C3-70831CC74905}" destId="{E1C4A807-23EE-492B-A339-F55512D40C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3F2A86-2862-434F-9088-5C4151546B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D1E8C9-6AF0-4F8D-A718-5EACF3F2F88C}">
      <dgm:prSet/>
      <dgm:spPr/>
      <dgm:t>
        <a:bodyPr/>
        <a:lstStyle/>
        <a:p>
          <a:r>
            <a:rPr lang="en-GB"/>
            <a:t>Develop quality, reliable, sustainable and resilient infrastructure, including regional and trans-border infrastructure, to support economic development and human well being.</a:t>
          </a:r>
          <a:endParaRPr lang="en-US"/>
        </a:p>
      </dgm:t>
    </dgm:pt>
    <dgm:pt modelId="{51F67581-2CC0-403F-A76D-8D276F4F6032}" type="parTrans" cxnId="{73726363-67E0-4312-843A-5659F6704DB8}">
      <dgm:prSet/>
      <dgm:spPr/>
      <dgm:t>
        <a:bodyPr/>
        <a:lstStyle/>
        <a:p>
          <a:endParaRPr lang="en-US"/>
        </a:p>
      </dgm:t>
    </dgm:pt>
    <dgm:pt modelId="{A791D704-6C58-4D65-A552-AB3E14F3612C}" type="sibTrans" cxnId="{73726363-67E0-4312-843A-5659F6704DB8}">
      <dgm:prSet/>
      <dgm:spPr/>
      <dgm:t>
        <a:bodyPr/>
        <a:lstStyle/>
        <a:p>
          <a:endParaRPr lang="en-US"/>
        </a:p>
      </dgm:t>
    </dgm:pt>
    <dgm:pt modelId="{EB5B34FA-596D-4B67-B6D7-6B9EF6D6AEA4}">
      <dgm:prSet/>
      <dgm:spPr/>
      <dgm:t>
        <a:bodyPr/>
        <a:lstStyle/>
        <a:p>
          <a:r>
            <a:rPr lang="en-GB"/>
            <a:t>Promote inclusive and sustainable industrialization.</a:t>
          </a:r>
          <a:endParaRPr lang="en-US"/>
        </a:p>
      </dgm:t>
    </dgm:pt>
    <dgm:pt modelId="{3B5D6C6C-1244-47D1-8D9F-77E64D6C1494}" type="parTrans" cxnId="{CF489BBF-1E77-4A0D-A8CE-721F1E94C55F}">
      <dgm:prSet/>
      <dgm:spPr/>
      <dgm:t>
        <a:bodyPr/>
        <a:lstStyle/>
        <a:p>
          <a:endParaRPr lang="en-US"/>
        </a:p>
      </dgm:t>
    </dgm:pt>
    <dgm:pt modelId="{E1F8DCCC-F315-4A62-A183-5DD32B6C5BDA}" type="sibTrans" cxnId="{CF489BBF-1E77-4A0D-A8CE-721F1E94C55F}">
      <dgm:prSet/>
      <dgm:spPr/>
      <dgm:t>
        <a:bodyPr/>
        <a:lstStyle/>
        <a:p>
          <a:endParaRPr lang="en-US"/>
        </a:p>
      </dgm:t>
    </dgm:pt>
    <dgm:pt modelId="{42B35D7C-8BF8-44E1-8F97-F67493A0F0F3}">
      <dgm:prSet/>
      <dgm:spPr/>
      <dgm:t>
        <a:bodyPr/>
        <a:lstStyle/>
        <a:p>
          <a:r>
            <a:rPr lang="en-GB"/>
            <a:t>By 2030, significantly raise industry’s share of employment and gross domestic product, in line with national circumstances, and double its share in least developed countries.</a:t>
          </a:r>
          <a:endParaRPr lang="en-US"/>
        </a:p>
      </dgm:t>
    </dgm:pt>
    <dgm:pt modelId="{7C28CC27-300F-45C3-BE89-A415C9E94B61}" type="parTrans" cxnId="{7BFAE7CE-1057-4900-BD51-A040FF983A39}">
      <dgm:prSet/>
      <dgm:spPr/>
      <dgm:t>
        <a:bodyPr/>
        <a:lstStyle/>
        <a:p>
          <a:endParaRPr lang="en-US"/>
        </a:p>
      </dgm:t>
    </dgm:pt>
    <dgm:pt modelId="{C96BA4FC-2757-414F-B858-F820BD149ECF}" type="sibTrans" cxnId="{7BFAE7CE-1057-4900-BD51-A040FF983A39}">
      <dgm:prSet/>
      <dgm:spPr/>
      <dgm:t>
        <a:bodyPr/>
        <a:lstStyle/>
        <a:p>
          <a:endParaRPr lang="en-US"/>
        </a:p>
      </dgm:t>
    </dgm:pt>
    <dgm:pt modelId="{B0BE1CA8-4571-41EF-9F37-DDC816A54B4D}">
      <dgm:prSet/>
      <dgm:spPr/>
      <dgm:t>
        <a:bodyPr/>
        <a:lstStyle/>
        <a:p>
          <a:r>
            <a:rPr lang="en-GB"/>
            <a:t>Increase the access of small-scale industrial and other enterprises.</a:t>
          </a:r>
          <a:endParaRPr lang="en-US"/>
        </a:p>
      </dgm:t>
    </dgm:pt>
    <dgm:pt modelId="{9D0E7845-03D0-4655-99AD-DD48BA4406F2}" type="parTrans" cxnId="{BE35C83C-DD1D-4FDF-8B04-4BD2A020B5EC}">
      <dgm:prSet/>
      <dgm:spPr/>
      <dgm:t>
        <a:bodyPr/>
        <a:lstStyle/>
        <a:p>
          <a:endParaRPr lang="en-US"/>
        </a:p>
      </dgm:t>
    </dgm:pt>
    <dgm:pt modelId="{4550D305-CD89-4F5A-93C7-82959D7DE9CC}" type="sibTrans" cxnId="{BE35C83C-DD1D-4FDF-8B04-4BD2A020B5EC}">
      <dgm:prSet/>
      <dgm:spPr/>
      <dgm:t>
        <a:bodyPr/>
        <a:lstStyle/>
        <a:p>
          <a:endParaRPr lang="en-US"/>
        </a:p>
      </dgm:t>
    </dgm:pt>
    <dgm:pt modelId="{DFDAA34C-86B1-4E1D-941A-CF80639158BC}" type="pres">
      <dgm:prSet presAssocID="{5C3F2A86-2862-434F-9088-5C4151546BB1}" presName="linear" presStyleCnt="0">
        <dgm:presLayoutVars>
          <dgm:animLvl val="lvl"/>
          <dgm:resizeHandles val="exact"/>
        </dgm:presLayoutVars>
      </dgm:prSet>
      <dgm:spPr/>
    </dgm:pt>
    <dgm:pt modelId="{2C8C07A8-8DA3-4A7B-A829-992D4867FB90}" type="pres">
      <dgm:prSet presAssocID="{BFD1E8C9-6AF0-4F8D-A718-5EACF3F2F8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D41E23-F02B-4BE0-A72F-EA9B9930AC97}" type="pres">
      <dgm:prSet presAssocID="{A791D704-6C58-4D65-A552-AB3E14F3612C}" presName="spacer" presStyleCnt="0"/>
      <dgm:spPr/>
    </dgm:pt>
    <dgm:pt modelId="{9BC80E29-E7CE-4D66-8775-A9E3D54975B9}" type="pres">
      <dgm:prSet presAssocID="{EB5B34FA-596D-4B67-B6D7-6B9EF6D6AE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1C4A60-D5EA-44B0-8420-797CBAF2A28A}" type="pres">
      <dgm:prSet presAssocID="{E1F8DCCC-F315-4A62-A183-5DD32B6C5BDA}" presName="spacer" presStyleCnt="0"/>
      <dgm:spPr/>
    </dgm:pt>
    <dgm:pt modelId="{EE584989-0167-4054-9251-71A343F86357}" type="pres">
      <dgm:prSet presAssocID="{42B35D7C-8BF8-44E1-8F97-F67493A0F0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4A9672-9F1B-4605-9E77-F022543A5ADB}" type="pres">
      <dgm:prSet presAssocID="{C96BA4FC-2757-414F-B858-F820BD149ECF}" presName="spacer" presStyleCnt="0"/>
      <dgm:spPr/>
    </dgm:pt>
    <dgm:pt modelId="{E50E89AA-DB68-40C7-9C5A-C41D055DC29F}" type="pres">
      <dgm:prSet presAssocID="{B0BE1CA8-4571-41EF-9F37-DDC816A54B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473E24-34E6-4CA9-A58C-B7E7BDF2EE10}" type="presOf" srcId="{BFD1E8C9-6AF0-4F8D-A718-5EACF3F2F88C}" destId="{2C8C07A8-8DA3-4A7B-A829-992D4867FB90}" srcOrd="0" destOrd="0" presId="urn:microsoft.com/office/officeart/2005/8/layout/vList2"/>
    <dgm:cxn modelId="{BE35C83C-DD1D-4FDF-8B04-4BD2A020B5EC}" srcId="{5C3F2A86-2862-434F-9088-5C4151546BB1}" destId="{B0BE1CA8-4571-41EF-9F37-DDC816A54B4D}" srcOrd="3" destOrd="0" parTransId="{9D0E7845-03D0-4655-99AD-DD48BA4406F2}" sibTransId="{4550D305-CD89-4F5A-93C7-82959D7DE9CC}"/>
    <dgm:cxn modelId="{73726363-67E0-4312-843A-5659F6704DB8}" srcId="{5C3F2A86-2862-434F-9088-5C4151546BB1}" destId="{BFD1E8C9-6AF0-4F8D-A718-5EACF3F2F88C}" srcOrd="0" destOrd="0" parTransId="{51F67581-2CC0-403F-A76D-8D276F4F6032}" sibTransId="{A791D704-6C58-4D65-A552-AB3E14F3612C}"/>
    <dgm:cxn modelId="{53C1C779-C413-4F61-9175-DC622F59BE5A}" type="presOf" srcId="{EB5B34FA-596D-4B67-B6D7-6B9EF6D6AEA4}" destId="{9BC80E29-E7CE-4D66-8775-A9E3D54975B9}" srcOrd="0" destOrd="0" presId="urn:microsoft.com/office/officeart/2005/8/layout/vList2"/>
    <dgm:cxn modelId="{6AE7919E-9F0B-45D1-A83A-B1043464F3E0}" type="presOf" srcId="{42B35D7C-8BF8-44E1-8F97-F67493A0F0F3}" destId="{EE584989-0167-4054-9251-71A343F86357}" srcOrd="0" destOrd="0" presId="urn:microsoft.com/office/officeart/2005/8/layout/vList2"/>
    <dgm:cxn modelId="{CF489BBF-1E77-4A0D-A8CE-721F1E94C55F}" srcId="{5C3F2A86-2862-434F-9088-5C4151546BB1}" destId="{EB5B34FA-596D-4B67-B6D7-6B9EF6D6AEA4}" srcOrd="1" destOrd="0" parTransId="{3B5D6C6C-1244-47D1-8D9F-77E64D6C1494}" sibTransId="{E1F8DCCC-F315-4A62-A183-5DD32B6C5BDA}"/>
    <dgm:cxn modelId="{7BFAE7CE-1057-4900-BD51-A040FF983A39}" srcId="{5C3F2A86-2862-434F-9088-5C4151546BB1}" destId="{42B35D7C-8BF8-44E1-8F97-F67493A0F0F3}" srcOrd="2" destOrd="0" parTransId="{7C28CC27-300F-45C3-BE89-A415C9E94B61}" sibTransId="{C96BA4FC-2757-414F-B858-F820BD149ECF}"/>
    <dgm:cxn modelId="{E43BE9D1-1EB5-4C18-91B6-AECE7F55C93F}" type="presOf" srcId="{5C3F2A86-2862-434F-9088-5C4151546BB1}" destId="{DFDAA34C-86B1-4E1D-941A-CF80639158BC}" srcOrd="0" destOrd="0" presId="urn:microsoft.com/office/officeart/2005/8/layout/vList2"/>
    <dgm:cxn modelId="{CB9C7FE1-3F46-4777-A986-459FF607447F}" type="presOf" srcId="{B0BE1CA8-4571-41EF-9F37-DDC816A54B4D}" destId="{E50E89AA-DB68-40C7-9C5A-C41D055DC29F}" srcOrd="0" destOrd="0" presId="urn:microsoft.com/office/officeart/2005/8/layout/vList2"/>
    <dgm:cxn modelId="{177DDC6D-8D66-4EBA-B7E7-9753D4FFF5E7}" type="presParOf" srcId="{DFDAA34C-86B1-4E1D-941A-CF80639158BC}" destId="{2C8C07A8-8DA3-4A7B-A829-992D4867FB90}" srcOrd="0" destOrd="0" presId="urn:microsoft.com/office/officeart/2005/8/layout/vList2"/>
    <dgm:cxn modelId="{7CFC8309-B321-4DB2-81E2-C17A17446A7D}" type="presParOf" srcId="{DFDAA34C-86B1-4E1D-941A-CF80639158BC}" destId="{E4D41E23-F02B-4BE0-A72F-EA9B9930AC97}" srcOrd="1" destOrd="0" presId="urn:microsoft.com/office/officeart/2005/8/layout/vList2"/>
    <dgm:cxn modelId="{EA5EEBD2-BA07-41A0-9822-356BDDDDC7F8}" type="presParOf" srcId="{DFDAA34C-86B1-4E1D-941A-CF80639158BC}" destId="{9BC80E29-E7CE-4D66-8775-A9E3D54975B9}" srcOrd="2" destOrd="0" presId="urn:microsoft.com/office/officeart/2005/8/layout/vList2"/>
    <dgm:cxn modelId="{C656C1DB-13E5-4DE8-AC39-648BEE75656E}" type="presParOf" srcId="{DFDAA34C-86B1-4E1D-941A-CF80639158BC}" destId="{D11C4A60-D5EA-44B0-8420-797CBAF2A28A}" srcOrd="3" destOrd="0" presId="urn:microsoft.com/office/officeart/2005/8/layout/vList2"/>
    <dgm:cxn modelId="{52E932A2-3817-4415-BA5B-3E94FDC088D4}" type="presParOf" srcId="{DFDAA34C-86B1-4E1D-941A-CF80639158BC}" destId="{EE584989-0167-4054-9251-71A343F86357}" srcOrd="4" destOrd="0" presId="urn:microsoft.com/office/officeart/2005/8/layout/vList2"/>
    <dgm:cxn modelId="{1C572B97-89DD-4D76-ADD3-402140644F5A}" type="presParOf" srcId="{DFDAA34C-86B1-4E1D-941A-CF80639158BC}" destId="{534A9672-9F1B-4605-9E77-F022543A5ADB}" srcOrd="5" destOrd="0" presId="urn:microsoft.com/office/officeart/2005/8/layout/vList2"/>
    <dgm:cxn modelId="{346B5FA4-FC4A-452D-989A-CD21142498A5}" type="presParOf" srcId="{DFDAA34C-86B1-4E1D-941A-CF80639158BC}" destId="{E50E89AA-DB68-40C7-9C5A-C41D055DC2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C0FE71-8B66-4CB6-8298-87C98DE21F2C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A3AD15-CA71-4A1B-AACA-D6CACA209D23}">
      <dgm:prSet/>
      <dgm:spPr/>
      <dgm:t>
        <a:bodyPr/>
        <a:lstStyle/>
        <a:p>
          <a:r>
            <a:rPr lang="en-GB"/>
            <a:t>Upgrade infrastructure and retrofit industries to make them sustainable, with increased resource-use efficiency and greater adoption of clean and environmentally sound technologies and industrial processes, with all countries taking action in accordance with their respective capabilities.</a:t>
          </a:r>
          <a:endParaRPr lang="en-US"/>
        </a:p>
      </dgm:t>
    </dgm:pt>
    <dgm:pt modelId="{BCBDC2FC-BA41-48E3-A553-03E7538B9DD6}" type="parTrans" cxnId="{F6D66FA5-EB83-4D91-8D91-067DC49FA41D}">
      <dgm:prSet/>
      <dgm:spPr/>
      <dgm:t>
        <a:bodyPr/>
        <a:lstStyle/>
        <a:p>
          <a:endParaRPr lang="en-US"/>
        </a:p>
      </dgm:t>
    </dgm:pt>
    <dgm:pt modelId="{D8AD046F-3D72-4560-BE0A-53095DE48803}" type="sibTrans" cxnId="{F6D66FA5-EB83-4D91-8D91-067DC49FA41D}">
      <dgm:prSet/>
      <dgm:spPr/>
      <dgm:t>
        <a:bodyPr/>
        <a:lstStyle/>
        <a:p>
          <a:endParaRPr lang="en-US"/>
        </a:p>
      </dgm:t>
    </dgm:pt>
    <dgm:pt modelId="{E55B812D-336E-4E7B-83D9-ABEA884F1987}">
      <dgm:prSet/>
      <dgm:spPr/>
      <dgm:t>
        <a:bodyPr/>
        <a:lstStyle/>
        <a:p>
          <a:r>
            <a:rPr lang="en-GB"/>
            <a:t>Enhance scientific research, upgrade the technological capabilities of industrial sectors in all countries, in particular developing countries.</a:t>
          </a:r>
          <a:endParaRPr lang="en-US"/>
        </a:p>
      </dgm:t>
    </dgm:pt>
    <dgm:pt modelId="{B272D87A-ECFF-4A7F-9D91-0319E79005CD}" type="parTrans" cxnId="{6CB0C824-998A-4BEE-A51E-EE8205E9E7FC}">
      <dgm:prSet/>
      <dgm:spPr/>
      <dgm:t>
        <a:bodyPr/>
        <a:lstStyle/>
        <a:p>
          <a:endParaRPr lang="en-US"/>
        </a:p>
      </dgm:t>
    </dgm:pt>
    <dgm:pt modelId="{A7612EA5-EA39-4F45-B525-15340067965E}" type="sibTrans" cxnId="{6CB0C824-998A-4BEE-A51E-EE8205E9E7FC}">
      <dgm:prSet/>
      <dgm:spPr/>
      <dgm:t>
        <a:bodyPr/>
        <a:lstStyle/>
        <a:p>
          <a:endParaRPr lang="en-US"/>
        </a:p>
      </dgm:t>
    </dgm:pt>
    <dgm:pt modelId="{7668A3D2-CD18-439D-BB6B-2EEB9B524415}">
      <dgm:prSet/>
      <dgm:spPr/>
      <dgm:t>
        <a:bodyPr/>
        <a:lstStyle/>
        <a:p>
          <a:r>
            <a:rPr lang="en-GB"/>
            <a:t>Facilitate sustainable and resilient infrastructure development in developing countries through enhanced financial, technological and technical support to least developed countries.</a:t>
          </a:r>
          <a:endParaRPr lang="en-US"/>
        </a:p>
      </dgm:t>
    </dgm:pt>
    <dgm:pt modelId="{80E8608F-09ED-4B11-A7D1-0FEE5EDD3D70}" type="parTrans" cxnId="{8A82C43D-BF9D-4579-9042-3E1C1F7CB00B}">
      <dgm:prSet/>
      <dgm:spPr/>
      <dgm:t>
        <a:bodyPr/>
        <a:lstStyle/>
        <a:p>
          <a:endParaRPr lang="en-US"/>
        </a:p>
      </dgm:t>
    </dgm:pt>
    <dgm:pt modelId="{7D71BB00-FD30-4C9B-AF87-F1E97422744A}" type="sibTrans" cxnId="{8A82C43D-BF9D-4579-9042-3E1C1F7CB00B}">
      <dgm:prSet/>
      <dgm:spPr/>
      <dgm:t>
        <a:bodyPr/>
        <a:lstStyle/>
        <a:p>
          <a:endParaRPr lang="en-US"/>
        </a:p>
      </dgm:t>
    </dgm:pt>
    <dgm:pt modelId="{BC08E3DC-4267-4FD5-98A6-92C464E1026D}" type="pres">
      <dgm:prSet presAssocID="{4FC0FE71-8B66-4CB6-8298-87C98DE21F2C}" presName="linear" presStyleCnt="0">
        <dgm:presLayoutVars>
          <dgm:animLvl val="lvl"/>
          <dgm:resizeHandles val="exact"/>
        </dgm:presLayoutVars>
      </dgm:prSet>
      <dgm:spPr/>
    </dgm:pt>
    <dgm:pt modelId="{14A5D8AF-8094-464C-BB5E-120DFC1087BE}" type="pres">
      <dgm:prSet presAssocID="{DDA3AD15-CA71-4A1B-AACA-D6CACA209D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6153C8-469F-4EA2-AFB3-B5CA27ABD514}" type="pres">
      <dgm:prSet presAssocID="{D8AD046F-3D72-4560-BE0A-53095DE48803}" presName="spacer" presStyleCnt="0"/>
      <dgm:spPr/>
    </dgm:pt>
    <dgm:pt modelId="{66012DB4-9282-4F24-8141-D31FBAB7953D}" type="pres">
      <dgm:prSet presAssocID="{E55B812D-336E-4E7B-83D9-ABEA884F19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96E870-2859-420C-AAC8-32F5BCEB2E3E}" type="pres">
      <dgm:prSet presAssocID="{A7612EA5-EA39-4F45-B525-15340067965E}" presName="spacer" presStyleCnt="0"/>
      <dgm:spPr/>
    </dgm:pt>
    <dgm:pt modelId="{8E400213-A94F-427C-81AD-E500760752D7}" type="pres">
      <dgm:prSet presAssocID="{7668A3D2-CD18-439D-BB6B-2EEB9B5244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B0C824-998A-4BEE-A51E-EE8205E9E7FC}" srcId="{4FC0FE71-8B66-4CB6-8298-87C98DE21F2C}" destId="{E55B812D-336E-4E7B-83D9-ABEA884F1987}" srcOrd="1" destOrd="0" parTransId="{B272D87A-ECFF-4A7F-9D91-0319E79005CD}" sibTransId="{A7612EA5-EA39-4F45-B525-15340067965E}"/>
    <dgm:cxn modelId="{8A82C43D-BF9D-4579-9042-3E1C1F7CB00B}" srcId="{4FC0FE71-8B66-4CB6-8298-87C98DE21F2C}" destId="{7668A3D2-CD18-439D-BB6B-2EEB9B524415}" srcOrd="2" destOrd="0" parTransId="{80E8608F-09ED-4B11-A7D1-0FEE5EDD3D70}" sibTransId="{7D71BB00-FD30-4C9B-AF87-F1E97422744A}"/>
    <dgm:cxn modelId="{31D24350-E8C9-4907-A421-A9F853A4E251}" type="presOf" srcId="{7668A3D2-CD18-439D-BB6B-2EEB9B524415}" destId="{8E400213-A94F-427C-81AD-E500760752D7}" srcOrd="0" destOrd="0" presId="urn:microsoft.com/office/officeart/2005/8/layout/vList2"/>
    <dgm:cxn modelId="{F6D66FA5-EB83-4D91-8D91-067DC49FA41D}" srcId="{4FC0FE71-8B66-4CB6-8298-87C98DE21F2C}" destId="{DDA3AD15-CA71-4A1B-AACA-D6CACA209D23}" srcOrd="0" destOrd="0" parTransId="{BCBDC2FC-BA41-48E3-A553-03E7538B9DD6}" sibTransId="{D8AD046F-3D72-4560-BE0A-53095DE48803}"/>
    <dgm:cxn modelId="{1FAB75BB-16E2-45E7-86A5-5A2E83F1FA61}" type="presOf" srcId="{E55B812D-336E-4E7B-83D9-ABEA884F1987}" destId="{66012DB4-9282-4F24-8141-D31FBAB7953D}" srcOrd="0" destOrd="0" presId="urn:microsoft.com/office/officeart/2005/8/layout/vList2"/>
    <dgm:cxn modelId="{DF4E65CA-8BA3-4640-89B0-A98711C2B0E7}" type="presOf" srcId="{4FC0FE71-8B66-4CB6-8298-87C98DE21F2C}" destId="{BC08E3DC-4267-4FD5-98A6-92C464E1026D}" srcOrd="0" destOrd="0" presId="urn:microsoft.com/office/officeart/2005/8/layout/vList2"/>
    <dgm:cxn modelId="{0BF99EF1-6B05-4220-BFAA-20BB5E2813CC}" type="presOf" srcId="{DDA3AD15-CA71-4A1B-AACA-D6CACA209D23}" destId="{14A5D8AF-8094-464C-BB5E-120DFC1087BE}" srcOrd="0" destOrd="0" presId="urn:microsoft.com/office/officeart/2005/8/layout/vList2"/>
    <dgm:cxn modelId="{AC1970E3-35BC-4F37-B714-0D5D2BE6F021}" type="presParOf" srcId="{BC08E3DC-4267-4FD5-98A6-92C464E1026D}" destId="{14A5D8AF-8094-464C-BB5E-120DFC1087BE}" srcOrd="0" destOrd="0" presId="urn:microsoft.com/office/officeart/2005/8/layout/vList2"/>
    <dgm:cxn modelId="{F2A0C549-1869-4221-ADFF-6E2F2FC4DBB6}" type="presParOf" srcId="{BC08E3DC-4267-4FD5-98A6-92C464E1026D}" destId="{026153C8-469F-4EA2-AFB3-B5CA27ABD514}" srcOrd="1" destOrd="0" presId="urn:microsoft.com/office/officeart/2005/8/layout/vList2"/>
    <dgm:cxn modelId="{FC8D8718-3968-401E-9B4B-16663CC4CFD6}" type="presParOf" srcId="{BC08E3DC-4267-4FD5-98A6-92C464E1026D}" destId="{66012DB4-9282-4F24-8141-D31FBAB7953D}" srcOrd="2" destOrd="0" presId="urn:microsoft.com/office/officeart/2005/8/layout/vList2"/>
    <dgm:cxn modelId="{3AB6735D-EA19-495C-988D-8641B5A7B374}" type="presParOf" srcId="{BC08E3DC-4267-4FD5-98A6-92C464E1026D}" destId="{4596E870-2859-420C-AAC8-32F5BCEB2E3E}" srcOrd="3" destOrd="0" presId="urn:microsoft.com/office/officeart/2005/8/layout/vList2"/>
    <dgm:cxn modelId="{E4D1CBFD-E0A0-4E70-8EBF-8C1938EAA473}" type="presParOf" srcId="{BC08E3DC-4267-4FD5-98A6-92C464E1026D}" destId="{8E400213-A94F-427C-81AD-E500760752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4123E8-4901-46C0-B17B-6847C32E6B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9328D6-0FA0-4E0C-B0A0-EAA9A4ED8D08}">
      <dgm:prSet/>
      <dgm:spPr/>
      <dgm:t>
        <a:bodyPr/>
        <a:lstStyle/>
        <a:p>
          <a:r>
            <a:rPr lang="en-GB"/>
            <a:t>Support domestic technology development, research and innovation in developing countries, research and innovation in developing countries.</a:t>
          </a:r>
          <a:endParaRPr lang="en-US"/>
        </a:p>
      </dgm:t>
    </dgm:pt>
    <dgm:pt modelId="{63923FB5-AF05-4901-95C5-9B1D3C1E8AA2}" type="parTrans" cxnId="{3D09DB09-078F-444B-A656-11EDBF442417}">
      <dgm:prSet/>
      <dgm:spPr/>
      <dgm:t>
        <a:bodyPr/>
        <a:lstStyle/>
        <a:p>
          <a:endParaRPr lang="en-US"/>
        </a:p>
      </dgm:t>
    </dgm:pt>
    <dgm:pt modelId="{94EB4AF8-114A-445D-9DA1-25D07600763F}" type="sibTrans" cxnId="{3D09DB09-078F-444B-A656-11EDBF442417}">
      <dgm:prSet/>
      <dgm:spPr/>
      <dgm:t>
        <a:bodyPr/>
        <a:lstStyle/>
        <a:p>
          <a:endParaRPr lang="en-US"/>
        </a:p>
      </dgm:t>
    </dgm:pt>
    <dgm:pt modelId="{95B3D834-F88F-43B3-B7F6-BDFD7703FD89}">
      <dgm:prSet/>
      <dgm:spPr/>
      <dgm:t>
        <a:bodyPr/>
        <a:lstStyle/>
        <a:p>
          <a:r>
            <a:rPr lang="en-GB"/>
            <a:t>By ensuring a conducive policy environment for inter alia, industrial diversification and value addition to commodities. </a:t>
          </a:r>
          <a:endParaRPr lang="en-US"/>
        </a:p>
      </dgm:t>
    </dgm:pt>
    <dgm:pt modelId="{4E3DF6EC-4ED7-4043-AC18-B64398D8710B}" type="parTrans" cxnId="{F5A6DDDC-CBF9-4CD6-93F2-7688083E6F67}">
      <dgm:prSet/>
      <dgm:spPr/>
      <dgm:t>
        <a:bodyPr/>
        <a:lstStyle/>
        <a:p>
          <a:endParaRPr lang="en-US"/>
        </a:p>
      </dgm:t>
    </dgm:pt>
    <dgm:pt modelId="{285B18D0-60D3-4AA7-A94C-ABE64C0A280C}" type="sibTrans" cxnId="{F5A6DDDC-CBF9-4CD6-93F2-7688083E6F67}">
      <dgm:prSet/>
      <dgm:spPr/>
      <dgm:t>
        <a:bodyPr/>
        <a:lstStyle/>
        <a:p>
          <a:endParaRPr lang="en-US"/>
        </a:p>
      </dgm:t>
    </dgm:pt>
    <dgm:pt modelId="{756576B7-C654-4371-979D-992B5852EBA3}">
      <dgm:prSet/>
      <dgm:spPr/>
      <dgm:t>
        <a:bodyPr/>
        <a:lstStyle/>
        <a:p>
          <a:r>
            <a:rPr lang="en-GB"/>
            <a:t>Significantly increase access to information and communications technology and strive to provide universal and affordable access to the internet in least developed countries</a:t>
          </a:r>
          <a:endParaRPr lang="en-US"/>
        </a:p>
      </dgm:t>
    </dgm:pt>
    <dgm:pt modelId="{CA6E7197-B587-44CB-A226-000954BFE46F}" type="parTrans" cxnId="{3B7F95D7-E986-4D93-8342-F32F838DDFB8}">
      <dgm:prSet/>
      <dgm:spPr/>
      <dgm:t>
        <a:bodyPr/>
        <a:lstStyle/>
        <a:p>
          <a:endParaRPr lang="en-US"/>
        </a:p>
      </dgm:t>
    </dgm:pt>
    <dgm:pt modelId="{64694D53-B19C-40EB-9FA5-F2723A57A09C}" type="sibTrans" cxnId="{3B7F95D7-E986-4D93-8342-F32F838DDFB8}">
      <dgm:prSet/>
      <dgm:spPr/>
      <dgm:t>
        <a:bodyPr/>
        <a:lstStyle/>
        <a:p>
          <a:endParaRPr lang="en-US"/>
        </a:p>
      </dgm:t>
    </dgm:pt>
    <dgm:pt modelId="{D2F5DAA0-076D-4FE1-919E-27E4A2BD7C94}" type="pres">
      <dgm:prSet presAssocID="{204123E8-4901-46C0-B17B-6847C32E6B9B}" presName="linear" presStyleCnt="0">
        <dgm:presLayoutVars>
          <dgm:animLvl val="lvl"/>
          <dgm:resizeHandles val="exact"/>
        </dgm:presLayoutVars>
      </dgm:prSet>
      <dgm:spPr/>
    </dgm:pt>
    <dgm:pt modelId="{764B974B-87C3-4E38-B41B-2FDDED55D15C}" type="pres">
      <dgm:prSet presAssocID="{0D9328D6-0FA0-4E0C-B0A0-EAA9A4ED8D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94526F-2E31-4352-968D-6297F6E8AE37}" type="pres">
      <dgm:prSet presAssocID="{94EB4AF8-114A-445D-9DA1-25D07600763F}" presName="spacer" presStyleCnt="0"/>
      <dgm:spPr/>
    </dgm:pt>
    <dgm:pt modelId="{673457F2-D9B7-4A2D-AF38-2D6B0810F2B2}" type="pres">
      <dgm:prSet presAssocID="{95B3D834-F88F-43B3-B7F6-BDFD7703FD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24E982-3A7E-4CDE-B01C-5C4C1FBAC357}" type="pres">
      <dgm:prSet presAssocID="{285B18D0-60D3-4AA7-A94C-ABE64C0A280C}" presName="spacer" presStyleCnt="0"/>
      <dgm:spPr/>
    </dgm:pt>
    <dgm:pt modelId="{ED1DD525-D424-4A7B-A77E-40C79080864F}" type="pres">
      <dgm:prSet presAssocID="{756576B7-C654-4371-979D-992B5852EB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D09DB09-078F-444B-A656-11EDBF442417}" srcId="{204123E8-4901-46C0-B17B-6847C32E6B9B}" destId="{0D9328D6-0FA0-4E0C-B0A0-EAA9A4ED8D08}" srcOrd="0" destOrd="0" parTransId="{63923FB5-AF05-4901-95C5-9B1D3C1E8AA2}" sibTransId="{94EB4AF8-114A-445D-9DA1-25D07600763F}"/>
    <dgm:cxn modelId="{5ACF4D13-CAE4-4177-AA4D-2C6300389A59}" type="presOf" srcId="{756576B7-C654-4371-979D-992B5852EBA3}" destId="{ED1DD525-D424-4A7B-A77E-40C79080864F}" srcOrd="0" destOrd="0" presId="urn:microsoft.com/office/officeart/2005/8/layout/vList2"/>
    <dgm:cxn modelId="{063592B1-CD41-4AA1-9B36-5DAAD445206A}" type="presOf" srcId="{204123E8-4901-46C0-B17B-6847C32E6B9B}" destId="{D2F5DAA0-076D-4FE1-919E-27E4A2BD7C94}" srcOrd="0" destOrd="0" presId="urn:microsoft.com/office/officeart/2005/8/layout/vList2"/>
    <dgm:cxn modelId="{3B7F95D7-E986-4D93-8342-F32F838DDFB8}" srcId="{204123E8-4901-46C0-B17B-6847C32E6B9B}" destId="{756576B7-C654-4371-979D-992B5852EBA3}" srcOrd="2" destOrd="0" parTransId="{CA6E7197-B587-44CB-A226-000954BFE46F}" sibTransId="{64694D53-B19C-40EB-9FA5-F2723A57A09C}"/>
    <dgm:cxn modelId="{F5A6DDDC-CBF9-4CD6-93F2-7688083E6F67}" srcId="{204123E8-4901-46C0-B17B-6847C32E6B9B}" destId="{95B3D834-F88F-43B3-B7F6-BDFD7703FD89}" srcOrd="1" destOrd="0" parTransId="{4E3DF6EC-4ED7-4043-AC18-B64398D8710B}" sibTransId="{285B18D0-60D3-4AA7-A94C-ABE64C0A280C}"/>
    <dgm:cxn modelId="{31A407EB-8075-44DE-9864-74216E70CA07}" type="presOf" srcId="{95B3D834-F88F-43B3-B7F6-BDFD7703FD89}" destId="{673457F2-D9B7-4A2D-AF38-2D6B0810F2B2}" srcOrd="0" destOrd="0" presId="urn:microsoft.com/office/officeart/2005/8/layout/vList2"/>
    <dgm:cxn modelId="{C867C7F2-0630-4082-9E11-6BC5A234ADDD}" type="presOf" srcId="{0D9328D6-0FA0-4E0C-B0A0-EAA9A4ED8D08}" destId="{764B974B-87C3-4E38-B41B-2FDDED55D15C}" srcOrd="0" destOrd="0" presId="urn:microsoft.com/office/officeart/2005/8/layout/vList2"/>
    <dgm:cxn modelId="{35A8B4B1-B896-4179-BE26-44B8B30B8776}" type="presParOf" srcId="{D2F5DAA0-076D-4FE1-919E-27E4A2BD7C94}" destId="{764B974B-87C3-4E38-B41B-2FDDED55D15C}" srcOrd="0" destOrd="0" presId="urn:microsoft.com/office/officeart/2005/8/layout/vList2"/>
    <dgm:cxn modelId="{87F062EC-75A2-4F4C-945D-C244ABCBDBEB}" type="presParOf" srcId="{D2F5DAA0-076D-4FE1-919E-27E4A2BD7C94}" destId="{CF94526F-2E31-4352-968D-6297F6E8AE37}" srcOrd="1" destOrd="0" presId="urn:microsoft.com/office/officeart/2005/8/layout/vList2"/>
    <dgm:cxn modelId="{943498A8-8234-4EC3-8106-D7B12F8DD312}" type="presParOf" srcId="{D2F5DAA0-076D-4FE1-919E-27E4A2BD7C94}" destId="{673457F2-D9B7-4A2D-AF38-2D6B0810F2B2}" srcOrd="2" destOrd="0" presId="urn:microsoft.com/office/officeart/2005/8/layout/vList2"/>
    <dgm:cxn modelId="{050EC8D7-653C-47F6-B84D-CD096126D72A}" type="presParOf" srcId="{D2F5DAA0-076D-4FE1-919E-27E4A2BD7C94}" destId="{6524E982-3A7E-4CDE-B01C-5C4C1FBAC357}" srcOrd="3" destOrd="0" presId="urn:microsoft.com/office/officeart/2005/8/layout/vList2"/>
    <dgm:cxn modelId="{B230F25E-5405-428C-81C3-922E837816DB}" type="presParOf" srcId="{D2F5DAA0-076D-4FE1-919E-27E4A2BD7C94}" destId="{ED1DD525-D424-4A7B-A77E-40C7908086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0214-3221-415D-B35C-767849654AA9}">
      <dsp:nvSpPr>
        <dsp:cNvPr id="0" name=""/>
        <dsp:cNvSpPr/>
      </dsp:nvSpPr>
      <dsp:spPr>
        <a:xfrm>
          <a:off x="0" y="460374"/>
          <a:ext cx="6254724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Education and universities have a massive role in consistently contributing to the innovation of their country, and India has already made improvements. </a:t>
          </a:r>
          <a:endParaRPr lang="en-US" sz="2000" kern="1200"/>
        </a:p>
      </dsp:txBody>
      <dsp:txXfrm>
        <a:off x="53688" y="514062"/>
        <a:ext cx="6147348" cy="992424"/>
      </dsp:txXfrm>
    </dsp:sp>
    <dsp:sp modelId="{10DD2EC7-6A9F-4BC7-98A0-2003E0A868F1}">
      <dsp:nvSpPr>
        <dsp:cNvPr id="0" name=""/>
        <dsp:cNvSpPr/>
      </dsp:nvSpPr>
      <dsp:spPr>
        <a:xfrm>
          <a:off x="0" y="1617774"/>
          <a:ext cx="6254724" cy="1099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As of 2020, India’s top three universities scored 44.9 through the World University Rankings. This is very close to the final goal of reaching a score of 50. </a:t>
          </a:r>
          <a:endParaRPr lang="en-US" sz="2000" kern="1200"/>
        </a:p>
      </dsp:txBody>
      <dsp:txXfrm>
        <a:off x="53688" y="1671462"/>
        <a:ext cx="6147348" cy="992424"/>
      </dsp:txXfrm>
    </dsp:sp>
    <dsp:sp modelId="{7D087053-F804-48D5-A3E8-C4B8387A4D5C}">
      <dsp:nvSpPr>
        <dsp:cNvPr id="0" name=""/>
        <dsp:cNvSpPr/>
      </dsp:nvSpPr>
      <dsp:spPr>
        <a:xfrm>
          <a:off x="0" y="2775175"/>
          <a:ext cx="6254724" cy="1099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accessibility to information and, therefore, the betterment of education for all has also progressed through widespread internet access. </a:t>
          </a:r>
          <a:endParaRPr lang="en-US" sz="2000" kern="1200"/>
        </a:p>
      </dsp:txBody>
      <dsp:txXfrm>
        <a:off x="53688" y="2828863"/>
        <a:ext cx="6147348" cy="992424"/>
      </dsp:txXfrm>
    </dsp:sp>
    <dsp:sp modelId="{5CF5792E-990F-4478-BA2A-4E2DDE121BBD}">
      <dsp:nvSpPr>
        <dsp:cNvPr id="0" name=""/>
        <dsp:cNvSpPr/>
      </dsp:nvSpPr>
      <dsp:spPr>
        <a:xfrm>
          <a:off x="0" y="3932575"/>
          <a:ext cx="6254724" cy="1099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India’s population using the internet has grown from 17% in 2015 to 34.45% in 2017. It has doubled since the implementation of the sustainable development goals.</a:t>
          </a:r>
          <a:endParaRPr lang="en-US" sz="2000" kern="1200"/>
        </a:p>
      </dsp:txBody>
      <dsp:txXfrm>
        <a:off x="53688" y="3986263"/>
        <a:ext cx="6147348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CE1F8-C49A-4DE7-8533-981A8708E0C2}">
      <dsp:nvSpPr>
        <dsp:cNvPr id="0" name=""/>
        <dsp:cNvSpPr/>
      </dsp:nvSpPr>
      <dsp:spPr>
        <a:xfrm>
          <a:off x="0" y="444045"/>
          <a:ext cx="6900512" cy="11188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There has been a massive success in providing accessibility for the many rural areas within India. </a:t>
          </a:r>
          <a:endParaRPr lang="en-US" sz="2000" kern="1200"/>
        </a:p>
      </dsp:txBody>
      <dsp:txXfrm>
        <a:off x="54616" y="498661"/>
        <a:ext cx="6791280" cy="1009580"/>
      </dsp:txXfrm>
    </dsp:sp>
    <dsp:sp modelId="{6567AE92-5EFF-4A33-AE70-52DFD9168D07}">
      <dsp:nvSpPr>
        <dsp:cNvPr id="0" name=""/>
        <dsp:cNvSpPr/>
      </dsp:nvSpPr>
      <dsp:spPr>
        <a:xfrm>
          <a:off x="0" y="1620458"/>
          <a:ext cx="6900512" cy="111881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As of 2017, 70% targeted rural areas to give them access to all-weather roads.</a:t>
          </a:r>
          <a:endParaRPr lang="en-US" sz="2000" kern="1200"/>
        </a:p>
      </dsp:txBody>
      <dsp:txXfrm>
        <a:off x="54616" y="1675074"/>
        <a:ext cx="6791280" cy="1009580"/>
      </dsp:txXfrm>
    </dsp:sp>
    <dsp:sp modelId="{82A637EA-DF38-4129-AC8B-91C997434722}">
      <dsp:nvSpPr>
        <dsp:cNvPr id="0" name=""/>
        <dsp:cNvSpPr/>
      </dsp:nvSpPr>
      <dsp:spPr>
        <a:xfrm>
          <a:off x="0" y="2796870"/>
          <a:ext cx="6900512" cy="111881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overall construction of national highways has more than doubled, going from 4,410 kilometers in 2015 to 10,824 kilometers in 2019. </a:t>
          </a:r>
          <a:endParaRPr lang="en-US" sz="2000" kern="1200"/>
        </a:p>
      </dsp:txBody>
      <dsp:txXfrm>
        <a:off x="54616" y="2851486"/>
        <a:ext cx="6791280" cy="1009580"/>
      </dsp:txXfrm>
    </dsp:sp>
    <dsp:sp modelId="{D33F996D-77E5-4D1E-89FB-808F28F51FE4}">
      <dsp:nvSpPr>
        <dsp:cNvPr id="0" name=""/>
        <dsp:cNvSpPr/>
      </dsp:nvSpPr>
      <dsp:spPr>
        <a:xfrm>
          <a:off x="0" y="3973283"/>
          <a:ext cx="6900512" cy="111881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12 significant ports’ capacity to handle cargo has improved by 84% from 2015 to 2019. This provides the potential for trade and shipment performance to be at a much higher level.</a:t>
          </a:r>
          <a:endParaRPr lang="en-US" sz="2000" kern="1200"/>
        </a:p>
      </dsp:txBody>
      <dsp:txXfrm>
        <a:off x="54616" y="4027899"/>
        <a:ext cx="6791280" cy="100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EDC16-B253-4288-B287-76186B7587A6}">
      <dsp:nvSpPr>
        <dsp:cNvPr id="0" name=""/>
        <dsp:cNvSpPr/>
      </dsp:nvSpPr>
      <dsp:spPr>
        <a:xfrm>
          <a:off x="0" y="458403"/>
          <a:ext cx="6835303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It has focused on making the business industry easier to enter, encouraging new businesses and growth. </a:t>
          </a:r>
          <a:endParaRPr lang="en-US" sz="2200" kern="1200"/>
        </a:p>
      </dsp:txBody>
      <dsp:txXfrm>
        <a:off x="42722" y="501125"/>
        <a:ext cx="6749859" cy="789716"/>
      </dsp:txXfrm>
    </dsp:sp>
    <dsp:sp modelId="{416332E8-89A3-41E5-AD57-B3E22A764CC0}">
      <dsp:nvSpPr>
        <dsp:cNvPr id="0" name=""/>
        <dsp:cNvSpPr/>
      </dsp:nvSpPr>
      <dsp:spPr>
        <a:xfrm>
          <a:off x="0" y="1396923"/>
          <a:ext cx="6835303" cy="8751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country has implemented business reform to improve its rank within the World Bank’s Ease of Doing Business. </a:t>
          </a:r>
          <a:endParaRPr lang="en-US" sz="2200" kern="1200"/>
        </a:p>
      </dsp:txBody>
      <dsp:txXfrm>
        <a:off x="42722" y="1439645"/>
        <a:ext cx="6749859" cy="789716"/>
      </dsp:txXfrm>
    </dsp:sp>
    <dsp:sp modelId="{53CD2D59-7F74-4D40-A4C1-5DE013256823}">
      <dsp:nvSpPr>
        <dsp:cNvPr id="0" name=""/>
        <dsp:cNvSpPr/>
      </dsp:nvSpPr>
      <dsp:spPr>
        <a:xfrm>
          <a:off x="0" y="2335443"/>
          <a:ext cx="6835303" cy="8751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 2019, it ranked 63rd in comparison to 2015’s 142nd world ranking. </a:t>
          </a:r>
          <a:endParaRPr lang="en-US" sz="2200" kern="1200"/>
        </a:p>
      </dsp:txBody>
      <dsp:txXfrm>
        <a:off x="42722" y="2378165"/>
        <a:ext cx="6749859" cy="789716"/>
      </dsp:txXfrm>
    </dsp:sp>
    <dsp:sp modelId="{0460F0DD-BDD9-4554-96BF-589519567DFF}">
      <dsp:nvSpPr>
        <dsp:cNvPr id="0" name=""/>
        <dsp:cNvSpPr/>
      </dsp:nvSpPr>
      <dsp:spPr>
        <a:xfrm>
          <a:off x="0" y="3273963"/>
          <a:ext cx="6835303" cy="8751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number of design patents quadrupled from 2015 to 2019. This is a precursor to industry growth.</a:t>
          </a:r>
          <a:endParaRPr lang="en-US" sz="2200" kern="1200"/>
        </a:p>
      </dsp:txBody>
      <dsp:txXfrm>
        <a:off x="42722" y="3316685"/>
        <a:ext cx="6749859" cy="789716"/>
      </dsp:txXfrm>
    </dsp:sp>
    <dsp:sp modelId="{E1C4A807-23EE-492B-A339-F55512D40C69}">
      <dsp:nvSpPr>
        <dsp:cNvPr id="0" name=""/>
        <dsp:cNvSpPr/>
      </dsp:nvSpPr>
      <dsp:spPr>
        <a:xfrm>
          <a:off x="0" y="4212483"/>
          <a:ext cx="6835303" cy="875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It has averaged a gross domestic product growth of 7.2% between the years 2018 and 2019. </a:t>
          </a:r>
          <a:endParaRPr lang="en-US" sz="2200" kern="1200"/>
        </a:p>
      </dsp:txBody>
      <dsp:txXfrm>
        <a:off x="42722" y="4255205"/>
        <a:ext cx="6749859" cy="78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C07A8-8DA3-4A7B-A829-992D4867FB90}">
      <dsp:nvSpPr>
        <dsp:cNvPr id="0" name=""/>
        <dsp:cNvSpPr/>
      </dsp:nvSpPr>
      <dsp:spPr>
        <a:xfrm>
          <a:off x="0" y="59720"/>
          <a:ext cx="5961345" cy="12846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Develop quality, reliable, sustainable and resilient infrastructure, including regional and trans-border infrastructure, to support economic development and human well being.</a:t>
          </a:r>
          <a:endParaRPr lang="en-US" sz="1800" kern="1200"/>
        </a:p>
      </dsp:txBody>
      <dsp:txXfrm>
        <a:off x="62712" y="122432"/>
        <a:ext cx="5835921" cy="1159235"/>
      </dsp:txXfrm>
    </dsp:sp>
    <dsp:sp modelId="{9BC80E29-E7CE-4D66-8775-A9E3D54975B9}">
      <dsp:nvSpPr>
        <dsp:cNvPr id="0" name=""/>
        <dsp:cNvSpPr/>
      </dsp:nvSpPr>
      <dsp:spPr>
        <a:xfrm>
          <a:off x="0" y="1396220"/>
          <a:ext cx="5961345" cy="128465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Promote inclusive and sustainable industrialization.</a:t>
          </a:r>
          <a:endParaRPr lang="en-US" sz="1800" kern="1200"/>
        </a:p>
      </dsp:txBody>
      <dsp:txXfrm>
        <a:off x="62712" y="1458932"/>
        <a:ext cx="5835921" cy="1159235"/>
      </dsp:txXfrm>
    </dsp:sp>
    <dsp:sp modelId="{EE584989-0167-4054-9251-71A343F86357}">
      <dsp:nvSpPr>
        <dsp:cNvPr id="0" name=""/>
        <dsp:cNvSpPr/>
      </dsp:nvSpPr>
      <dsp:spPr>
        <a:xfrm>
          <a:off x="0" y="2732719"/>
          <a:ext cx="5961345" cy="128465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By 2030, significantly raise industry’s share of employment and gross domestic product, in line with national circumstances, and double its share in least developed countries.</a:t>
          </a:r>
          <a:endParaRPr lang="en-US" sz="1800" kern="1200"/>
        </a:p>
      </dsp:txBody>
      <dsp:txXfrm>
        <a:off x="62712" y="2795431"/>
        <a:ext cx="5835921" cy="1159235"/>
      </dsp:txXfrm>
    </dsp:sp>
    <dsp:sp modelId="{E50E89AA-DB68-40C7-9C5A-C41D055DC29F}">
      <dsp:nvSpPr>
        <dsp:cNvPr id="0" name=""/>
        <dsp:cNvSpPr/>
      </dsp:nvSpPr>
      <dsp:spPr>
        <a:xfrm>
          <a:off x="0" y="4069219"/>
          <a:ext cx="5961345" cy="12846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Increase the access of small-scale industrial and other enterprises.</a:t>
          </a:r>
          <a:endParaRPr lang="en-US" sz="1800" kern="1200"/>
        </a:p>
      </dsp:txBody>
      <dsp:txXfrm>
        <a:off x="62712" y="4131931"/>
        <a:ext cx="5835921" cy="1159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5D8AF-8094-464C-BB5E-120DFC1087BE}">
      <dsp:nvSpPr>
        <dsp:cNvPr id="0" name=""/>
        <dsp:cNvSpPr/>
      </dsp:nvSpPr>
      <dsp:spPr>
        <a:xfrm>
          <a:off x="0" y="250773"/>
          <a:ext cx="6533378" cy="164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Upgrade infrastructure and retrofit industries to make them sustainable, with increased resource-use efficiency and greater adoption of clean and environmentally sound technologies and industrial processes, with all countries taking action in accordance with their respective capabilities.</a:t>
          </a:r>
          <a:endParaRPr lang="en-US" sz="1900" kern="1200"/>
        </a:p>
      </dsp:txBody>
      <dsp:txXfrm>
        <a:off x="80303" y="331076"/>
        <a:ext cx="6372772" cy="1484414"/>
      </dsp:txXfrm>
    </dsp:sp>
    <dsp:sp modelId="{66012DB4-9282-4F24-8141-D31FBAB7953D}">
      <dsp:nvSpPr>
        <dsp:cNvPr id="0" name=""/>
        <dsp:cNvSpPr/>
      </dsp:nvSpPr>
      <dsp:spPr>
        <a:xfrm>
          <a:off x="0" y="1950513"/>
          <a:ext cx="6533378" cy="16450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Enhance scientific research, upgrade the technological capabilities of industrial sectors in all countries, in particular developing countries.</a:t>
          </a:r>
          <a:endParaRPr lang="en-US" sz="1900" kern="1200"/>
        </a:p>
      </dsp:txBody>
      <dsp:txXfrm>
        <a:off x="80303" y="2030816"/>
        <a:ext cx="6372772" cy="1484414"/>
      </dsp:txXfrm>
    </dsp:sp>
    <dsp:sp modelId="{8E400213-A94F-427C-81AD-E500760752D7}">
      <dsp:nvSpPr>
        <dsp:cNvPr id="0" name=""/>
        <dsp:cNvSpPr/>
      </dsp:nvSpPr>
      <dsp:spPr>
        <a:xfrm>
          <a:off x="0" y="3650253"/>
          <a:ext cx="6533378" cy="16450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Facilitate sustainable and resilient infrastructure development in developing countries through enhanced financial, technological and technical support to least developed countries.</a:t>
          </a:r>
          <a:endParaRPr lang="en-US" sz="1900" kern="1200"/>
        </a:p>
      </dsp:txBody>
      <dsp:txXfrm>
        <a:off x="80303" y="3730556"/>
        <a:ext cx="6372772" cy="14844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B974B-87C3-4E38-B41B-2FDDED55D15C}">
      <dsp:nvSpPr>
        <dsp:cNvPr id="0" name=""/>
        <dsp:cNvSpPr/>
      </dsp:nvSpPr>
      <dsp:spPr>
        <a:xfrm>
          <a:off x="0" y="3968"/>
          <a:ext cx="6336101" cy="1784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Support domestic technology development, research and innovation in developing countries, research and innovation in developing countries.</a:t>
          </a:r>
          <a:endParaRPr lang="en-US" sz="2500" kern="1200"/>
        </a:p>
      </dsp:txBody>
      <dsp:txXfrm>
        <a:off x="87100" y="91068"/>
        <a:ext cx="6161901" cy="1610050"/>
      </dsp:txXfrm>
    </dsp:sp>
    <dsp:sp modelId="{673457F2-D9B7-4A2D-AF38-2D6B0810F2B2}">
      <dsp:nvSpPr>
        <dsp:cNvPr id="0" name=""/>
        <dsp:cNvSpPr/>
      </dsp:nvSpPr>
      <dsp:spPr>
        <a:xfrm>
          <a:off x="0" y="1860218"/>
          <a:ext cx="6336101" cy="17842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By ensuring a conducive policy environment for inter alia, industrial diversification and value addition to commodities. </a:t>
          </a:r>
          <a:endParaRPr lang="en-US" sz="2500" kern="1200"/>
        </a:p>
      </dsp:txBody>
      <dsp:txXfrm>
        <a:off x="87100" y="1947318"/>
        <a:ext cx="6161901" cy="1610050"/>
      </dsp:txXfrm>
    </dsp:sp>
    <dsp:sp modelId="{ED1DD525-D424-4A7B-A77E-40C79080864F}">
      <dsp:nvSpPr>
        <dsp:cNvPr id="0" name=""/>
        <dsp:cNvSpPr/>
      </dsp:nvSpPr>
      <dsp:spPr>
        <a:xfrm>
          <a:off x="0" y="3716469"/>
          <a:ext cx="6336101" cy="17842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Significantly increase access to information and communications technology and strive to provide universal and affordable access to the internet in least developed countries</a:t>
          </a:r>
          <a:endParaRPr lang="en-US" sz="2500" kern="1200"/>
        </a:p>
      </dsp:txBody>
      <dsp:txXfrm>
        <a:off x="87100" y="3803569"/>
        <a:ext cx="6161901" cy="1610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2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93AF47B-7D50-4ADD-B1C3-F0C6FA836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" r="3389" b="-1"/>
          <a:stretch/>
        </p:blipFill>
        <p:spPr>
          <a:xfrm>
            <a:off x="20" y="10"/>
            <a:ext cx="12191980" cy="6040296"/>
          </a:xfrm>
          <a:custGeom>
            <a:avLst/>
            <a:gdLst/>
            <a:ahLst/>
            <a:cxnLst/>
            <a:rect l="l" t="t" r="r" b="b"/>
            <a:pathLst>
              <a:path w="12192000" h="6040306">
                <a:moveTo>
                  <a:pt x="0" y="0"/>
                </a:moveTo>
                <a:lnTo>
                  <a:pt x="12192000" y="0"/>
                </a:lnTo>
                <a:lnTo>
                  <a:pt x="12192000" y="4211076"/>
                </a:lnTo>
                <a:lnTo>
                  <a:pt x="11340591" y="6040306"/>
                </a:lnTo>
                <a:lnTo>
                  <a:pt x="10860731" y="6040306"/>
                </a:lnTo>
                <a:lnTo>
                  <a:pt x="9808950" y="6040306"/>
                </a:lnTo>
                <a:lnTo>
                  <a:pt x="5960209" y="6040306"/>
                </a:lnTo>
                <a:lnTo>
                  <a:pt x="5480349" y="6040306"/>
                </a:lnTo>
                <a:lnTo>
                  <a:pt x="5096434" y="6040306"/>
                </a:lnTo>
                <a:lnTo>
                  <a:pt x="4428567" y="6040306"/>
                </a:lnTo>
                <a:lnTo>
                  <a:pt x="0" y="60403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6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2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F05FD-F312-4762-989B-B9F0D5D7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India's Contribution in Innovation</a:t>
            </a:r>
          </a:p>
          <a:p>
            <a:pPr algn="r"/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39E280F2-0AFC-4E46-A836-FBD4C33F2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39489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99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74A92-40B7-4E5A-9AAA-3F429AE1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India's Contribution in Infrastructure</a:t>
            </a:r>
          </a:p>
          <a:p>
            <a:pPr algn="r"/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47E420A-5F18-4DAA-AA9E-1BB65FF64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15430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99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A3E7F-8D58-4C7D-976D-6646A45D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India's Contribution in Industry</a:t>
            </a:r>
          </a:p>
          <a:p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BAE89E5-62B7-41D5-B3F5-C7E934474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32514"/>
              </p:ext>
            </p:extLst>
          </p:nvPr>
        </p:nvGraphicFramePr>
        <p:xfrm>
          <a:off x="4581727" y="649480"/>
          <a:ext cx="683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65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D7736-CBB5-4439-9C6D-6CE3FABA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300">
                <a:solidFill>
                  <a:srgbClr val="FFFFFF"/>
                </a:solidFill>
              </a:rPr>
              <a:t>Industry, Innovation and Infrastructure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(Daily Actions)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E744A2A-633F-4E15-AD39-0274AEFF5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55682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5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0F1F2-A7EA-495A-A0BB-D669B590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300">
                <a:solidFill>
                  <a:srgbClr val="FFFFFF"/>
                </a:solidFill>
              </a:rPr>
              <a:t>Industry, Innovation and Infrastructure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(Daily Actions)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836C32C-72C5-4219-B769-67C53E792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721455"/>
              </p:ext>
            </p:extLst>
          </p:nvPr>
        </p:nvGraphicFramePr>
        <p:xfrm>
          <a:off x="4581727" y="649480"/>
          <a:ext cx="6533378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0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E6FE6-3BAD-4567-8935-94B3C5A0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300">
                <a:solidFill>
                  <a:srgbClr val="FFFFFF"/>
                </a:solidFill>
              </a:rPr>
              <a:t>Industry, Innovation and Infrastructure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(Daily Actions)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F52AC3A1-0298-42DD-B78B-5EE97A9A8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810217"/>
              </p:ext>
            </p:extLst>
          </p:nvPr>
        </p:nvGraphicFramePr>
        <p:xfrm>
          <a:off x="5020747" y="621792"/>
          <a:ext cx="633610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97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India's Contribution in Innovation </vt:lpstr>
      <vt:lpstr>India's Contribution in Infrastructure </vt:lpstr>
      <vt:lpstr>India's Contribution in Industry </vt:lpstr>
      <vt:lpstr>Industry, Innovation and Infrastructure (Daily Actions)</vt:lpstr>
      <vt:lpstr>Industry, Innovation and Infrastructure (Daily Actions)</vt:lpstr>
      <vt:lpstr>Industry, Innovation and Infrastructure (Daily Actions)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132</cp:revision>
  <dcterms:created xsi:type="dcterms:W3CDTF">2021-04-27T17:23:48Z</dcterms:created>
  <dcterms:modified xsi:type="dcterms:W3CDTF">2021-04-28T03:33:10Z</dcterms:modified>
</cp:coreProperties>
</file>