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1" r:id="rId7"/>
    <p:sldId id="265" r:id="rId8"/>
    <p:sldId id="268" r:id="rId9"/>
    <p:sldId id="266" r:id="rId10"/>
    <p:sldId id="267" r:id="rId11"/>
    <p:sldId id="263" r:id="rId12"/>
    <p:sldId id="264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D7E24-7909-4787-A5D0-D6525172D076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218E3-C322-4C02-A5A6-40AC57FB2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7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218E3-C322-4C02-A5A6-40AC57FB26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3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686-148E-4844-8B03-54E2DD22327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6C86-1609-43B2-AAE2-E064034C02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9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686-148E-4844-8B03-54E2DD22327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6C86-1609-43B2-AAE2-E064034C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686-148E-4844-8B03-54E2DD22327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6C86-1609-43B2-AAE2-E064034C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686-148E-4844-8B03-54E2DD22327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6C86-1609-43B2-AAE2-E064034C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8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686-148E-4844-8B03-54E2DD22327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6C86-1609-43B2-AAE2-E064034C02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41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686-148E-4844-8B03-54E2DD22327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6C86-1609-43B2-AAE2-E064034C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2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686-148E-4844-8B03-54E2DD22327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6C86-1609-43B2-AAE2-E064034C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3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686-148E-4844-8B03-54E2DD22327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6C86-1609-43B2-AAE2-E064034C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686-148E-4844-8B03-54E2DD22327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6C86-1609-43B2-AAE2-E064034C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9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7E5686-148E-4844-8B03-54E2DD22327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5F6C86-1609-43B2-AAE2-E064034C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686-148E-4844-8B03-54E2DD22327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6C86-1609-43B2-AAE2-E064034C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0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7E5686-148E-4844-8B03-54E2DD22327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5F6C86-1609-43B2-AAE2-E064034C02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99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3EAE08-35A0-4CFA-BBB3-CFA94BB17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15829"/>
            <a:ext cx="8825658" cy="332958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BANKING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F918347-3FAE-40EC-A710-F9868AD55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527" y="3957573"/>
            <a:ext cx="8825658" cy="86142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Dbms mini project</a:t>
            </a:r>
          </a:p>
        </p:txBody>
      </p:sp>
    </p:spTree>
    <p:extLst>
      <p:ext uri="{BB962C8B-B14F-4D97-AF65-F5344CB8AC3E}">
        <p14:creationId xmlns:p14="http://schemas.microsoft.com/office/powerpoint/2010/main" val="80955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17" y="1846263"/>
            <a:ext cx="8139447" cy="4451506"/>
          </a:xfrm>
        </p:spPr>
      </p:pic>
    </p:spTree>
    <p:extLst>
      <p:ext uri="{BB962C8B-B14F-4D97-AF65-F5344CB8AC3E}">
        <p14:creationId xmlns:p14="http://schemas.microsoft.com/office/powerpoint/2010/main" val="80651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2" b="28079"/>
          <a:stretch/>
        </p:blipFill>
        <p:spPr>
          <a:xfrm>
            <a:off x="1196380" y="1737360"/>
            <a:ext cx="6157458" cy="34270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5" t="12951" r="29322" b="8706"/>
          <a:stretch/>
        </p:blipFill>
        <p:spPr>
          <a:xfrm>
            <a:off x="7525666" y="1737360"/>
            <a:ext cx="4185634" cy="443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8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8" t="12372" r="23842" b="5029"/>
          <a:stretch/>
        </p:blipFill>
        <p:spPr>
          <a:xfrm>
            <a:off x="4262906" y="1918952"/>
            <a:ext cx="3799268" cy="3322750"/>
          </a:xfrm>
        </p:spPr>
      </p:pic>
    </p:spTree>
    <p:extLst>
      <p:ext uri="{BB962C8B-B14F-4D97-AF65-F5344CB8AC3E}">
        <p14:creationId xmlns:p14="http://schemas.microsoft.com/office/powerpoint/2010/main" val="125693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73" y="1846576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231769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486276-577A-4FAF-9D2F-FB3E55C0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38BC3A-CCB4-448D-BE9A-227C42DF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Mentor:- Mr. </a:t>
            </a:r>
            <a:r>
              <a:rPr lang="en-US" dirty="0" err="1" smtClean="0"/>
              <a:t>Lalit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r>
              <a:rPr lang="en-US" dirty="0" smtClean="0"/>
              <a:t> Sir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34068"/>
              </p:ext>
            </p:extLst>
          </p:nvPr>
        </p:nvGraphicFramePr>
        <p:xfrm>
          <a:off x="2019121" y="1883083"/>
          <a:ext cx="81280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32215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Atharva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Borawake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Shivam</a:t>
                      </a:r>
                      <a:r>
                        <a:rPr lang="en-US" dirty="0" smtClean="0"/>
                        <a:t> Bunge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Aniesh</a:t>
                      </a:r>
                      <a:r>
                        <a:rPr lang="en-US" dirty="0" smtClean="0"/>
                        <a:t> Das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32248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Abhishek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Navle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25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531782-448F-4563-968A-D0A9169D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05F1029B-C346-4632-93A5-378E5326B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035518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4458">
                  <a:extLst>
                    <a:ext uri="{9D8B030D-6E8A-4147-A177-3AD203B41FA5}">
                      <a16:colId xmlns="" xmlns:a16="http://schemas.microsoft.com/office/drawing/2014/main" val="2893371624"/>
                    </a:ext>
                  </a:extLst>
                </a:gridCol>
                <a:gridCol w="8143942">
                  <a:extLst>
                    <a:ext uri="{9D8B030D-6E8A-4147-A177-3AD203B41FA5}">
                      <a16:colId xmlns="" xmlns:a16="http://schemas.microsoft.com/office/drawing/2014/main" val="303838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 No.</a:t>
                      </a:r>
                    </a:p>
                  </a:txBody>
                  <a:tcPr marL="102797" marR="102797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 marL="102797" marR="102797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3386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102797" marR="10279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Members</a:t>
                      </a:r>
                    </a:p>
                  </a:txBody>
                  <a:tcPr marL="102797" marR="10279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4463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102797" marR="10279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Technologies Used</a:t>
                      </a:r>
                    </a:p>
                  </a:txBody>
                  <a:tcPr marL="102797" marR="10279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0832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102797" marR="10279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About Project</a:t>
                      </a:r>
                    </a:p>
                  </a:txBody>
                  <a:tcPr marL="102797" marR="10279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6212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2797" marR="10279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2797" marR="10279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1091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2797" marR="10279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2797" marR="10279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292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2797" marR="10279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2797" marR="10279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1053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2797" marR="10279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2797" marR="10279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791513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1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4B065A-1BD0-49E2-BC20-22AB295A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FB3005-1C90-485F-8E9B-B718AF51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 END: </a:t>
            </a: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HTML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CSS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BOOTSTRAP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JAVASCRIPT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BACKEND: </a:t>
            </a:r>
            <a:r>
              <a:rPr lang="en-US" dirty="0" smtClean="0"/>
              <a:t>PHP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DATABASE: </a:t>
            </a:r>
            <a:r>
              <a:rPr lang="en-US" dirty="0" smtClean="0"/>
              <a:t>MYSQL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5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128BFB-A265-4268-8474-7F038778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97FAE9-FEF4-41BD-B8CB-C9BAEEAD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/>
              <a:t>We have implemented a basic banking system which supports the following features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endParaRPr lang="en-US" sz="2400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dirty="0" smtClean="0"/>
              <a:t>Adding </a:t>
            </a:r>
            <a:r>
              <a:rPr lang="en-US" dirty="0"/>
              <a:t>new user, updating user data and deleting user data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Adding </a:t>
            </a:r>
            <a:r>
              <a:rPr lang="en-US" dirty="0"/>
              <a:t>new branch info, showing data of all branches of bank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M</a:t>
            </a:r>
            <a:r>
              <a:rPr lang="en-US" dirty="0" smtClean="0"/>
              <a:t>oney </a:t>
            </a:r>
            <a:r>
              <a:rPr lang="en-US" dirty="0"/>
              <a:t>transfer ,pay bills between users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C</a:t>
            </a:r>
            <a:r>
              <a:rPr lang="en-US" dirty="0" smtClean="0"/>
              <a:t>heck </a:t>
            </a:r>
            <a:r>
              <a:rPr lang="en-US" dirty="0"/>
              <a:t>transaction </a:t>
            </a:r>
            <a:r>
              <a:rPr lang="en-US" dirty="0" smtClean="0"/>
              <a:t>history.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5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B81689-B961-457B-9D4F-76FD3857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495" y="1718068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Displaying total </a:t>
            </a:r>
            <a:r>
              <a:rPr lang="en-US" sz="2400" dirty="0"/>
              <a:t>no of transactions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Displaying </a:t>
            </a:r>
            <a:r>
              <a:rPr lang="en-US" sz="2400" dirty="0" err="1"/>
              <a:t>avg</a:t>
            </a:r>
            <a:r>
              <a:rPr lang="en-US" sz="2400" dirty="0"/>
              <a:t> of last 10 transactions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Displaying Maximum amount transacted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Displaying Last transaction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Displaying Total money debited and credited in each account</a:t>
            </a:r>
          </a:p>
        </p:txBody>
      </p:sp>
    </p:spTree>
    <p:extLst>
      <p:ext uri="{BB962C8B-B14F-4D97-AF65-F5344CB8AC3E}">
        <p14:creationId xmlns:p14="http://schemas.microsoft.com/office/powerpoint/2010/main" val="62659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online banking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Availability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Easy to operate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Convenience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Time efficient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Transparency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Electronic billing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4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path: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 use Create </a:t>
            </a:r>
            <a:r>
              <a:rPr lang="en-US" dirty="0"/>
              <a:t>,</a:t>
            </a:r>
            <a:r>
              <a:rPr lang="en-US" dirty="0" smtClean="0"/>
              <a:t>alter </a:t>
            </a:r>
            <a:r>
              <a:rPr lang="en-US" dirty="0" err="1" smtClean="0"/>
              <a:t>etc</a:t>
            </a:r>
            <a:r>
              <a:rPr lang="en-US" dirty="0" smtClean="0"/>
              <a:t> DDL queries from creation of new user and adding new branch </a:t>
            </a:r>
            <a:r>
              <a:rPr lang="en-US" dirty="0" err="1" smtClean="0"/>
              <a:t>informations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 implemented user log in authentication using select queries.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 implemented the money transaction and payment part using DML queries like UPDATE, INSERT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 display the transaction history and some stats as well.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 use some MySQL aggregate function such as AVG,MAX,SUM. </a:t>
            </a:r>
            <a:r>
              <a:rPr lang="en-US" dirty="0" err="1" smtClean="0"/>
              <a:t>Etc</a:t>
            </a:r>
            <a:r>
              <a:rPr lang="en-US" dirty="0" smtClean="0"/>
              <a:t>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8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SQL queries used in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INTO `</a:t>
            </a:r>
            <a:r>
              <a:rPr lang="en-US" dirty="0" err="1"/>
              <a:t>customer_user</a:t>
            </a:r>
            <a:r>
              <a:rPr lang="en-US" dirty="0"/>
              <a:t>` (`ID`, `name`, `</a:t>
            </a:r>
            <a:r>
              <a:rPr lang="en-US" dirty="0" err="1"/>
              <a:t>acct_no</a:t>
            </a:r>
            <a:r>
              <a:rPr lang="en-US" dirty="0"/>
              <a:t>`, `</a:t>
            </a:r>
            <a:r>
              <a:rPr lang="en-US" dirty="0" err="1"/>
              <a:t>phone_no</a:t>
            </a:r>
            <a:r>
              <a:rPr lang="en-US" dirty="0"/>
              <a:t>`, `address`, `password`, `branch`, `balance`, `</a:t>
            </a:r>
            <a:r>
              <a:rPr lang="en-US" dirty="0" err="1"/>
              <a:t>fd_status</a:t>
            </a:r>
            <a:r>
              <a:rPr lang="en-US" dirty="0"/>
              <a:t>`, `</a:t>
            </a:r>
            <a:r>
              <a:rPr lang="en-US" dirty="0" err="1"/>
              <a:t>entry_date</a:t>
            </a:r>
            <a:r>
              <a:rPr lang="en-US" dirty="0"/>
              <a:t>`) VALUES ('101', '</a:t>
            </a:r>
            <a:r>
              <a:rPr lang="en-US" dirty="0" err="1"/>
              <a:t>Virat</a:t>
            </a:r>
            <a:r>
              <a:rPr lang="en-US" dirty="0"/>
              <a:t> </a:t>
            </a:r>
            <a:r>
              <a:rPr lang="en-US" dirty="0" err="1"/>
              <a:t>Kohli</a:t>
            </a:r>
            <a:r>
              <a:rPr lang="en-US" dirty="0"/>
              <a:t>', '10000001', '9898767600', '11 </a:t>
            </a:r>
            <a:r>
              <a:rPr lang="en-US" dirty="0" err="1"/>
              <a:t>Evershine</a:t>
            </a:r>
            <a:r>
              <a:rPr lang="en-US" dirty="0"/>
              <a:t> Shopping Centre, </a:t>
            </a:r>
            <a:r>
              <a:rPr lang="en-US" dirty="0" err="1"/>
              <a:t>Versova</a:t>
            </a:r>
            <a:r>
              <a:rPr lang="en-US" dirty="0"/>
              <a:t> Rd, </a:t>
            </a:r>
            <a:r>
              <a:rPr lang="en-US" dirty="0" err="1"/>
              <a:t>Andheri</a:t>
            </a:r>
            <a:r>
              <a:rPr lang="en-US" dirty="0"/>
              <a:t> (west), Mumbai', 'virat@123', '</a:t>
            </a:r>
            <a:r>
              <a:rPr lang="en-US" dirty="0" err="1"/>
              <a:t>andheri</a:t>
            </a:r>
            <a:r>
              <a:rPr lang="en-US" dirty="0"/>
              <a:t>', '800000', '0', CURRENT_DATE</a:t>
            </a:r>
            <a:r>
              <a:rPr lang="en-US" dirty="0" smtClean="0"/>
              <a:t>());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INSERT INTO `</a:t>
            </a:r>
            <a:r>
              <a:rPr lang="en-US" dirty="0" err="1" smtClean="0"/>
              <a:t>branch_info</a:t>
            </a:r>
            <a:r>
              <a:rPr lang="en-US" dirty="0" smtClean="0"/>
              <a:t>` (`ID`, `</a:t>
            </a:r>
            <a:r>
              <a:rPr lang="en-US" dirty="0" err="1" smtClean="0"/>
              <a:t>branch_name</a:t>
            </a:r>
            <a:r>
              <a:rPr lang="en-US" dirty="0" smtClean="0"/>
              <a:t>`, `</a:t>
            </a:r>
            <a:r>
              <a:rPr lang="en-US" dirty="0" err="1" smtClean="0"/>
              <a:t>branch_addr</a:t>
            </a:r>
            <a:r>
              <a:rPr lang="en-US" dirty="0" smtClean="0"/>
              <a:t>`, `</a:t>
            </a:r>
            <a:r>
              <a:rPr lang="en-US" dirty="0" err="1" smtClean="0"/>
              <a:t>tel_no</a:t>
            </a:r>
            <a:r>
              <a:rPr lang="en-US" dirty="0" smtClean="0"/>
              <a:t>`, `email`, `</a:t>
            </a:r>
            <a:r>
              <a:rPr lang="en-US" dirty="0" err="1" smtClean="0"/>
              <a:t>work_hr</a:t>
            </a:r>
            <a:r>
              <a:rPr lang="en-US" dirty="0" smtClean="0"/>
              <a:t>`, `</a:t>
            </a:r>
            <a:r>
              <a:rPr lang="en-US" dirty="0" err="1" smtClean="0"/>
              <a:t>entry_date</a:t>
            </a:r>
            <a:r>
              <a:rPr lang="en-US" dirty="0" smtClean="0"/>
              <a:t>`) VALUES ('201', 'Pune', '</a:t>
            </a:r>
            <a:r>
              <a:rPr lang="en-US" dirty="0" err="1" smtClean="0"/>
              <a:t>Trimurthi</a:t>
            </a:r>
            <a:r>
              <a:rPr lang="en-US" dirty="0" smtClean="0"/>
              <a:t> </a:t>
            </a:r>
            <a:r>
              <a:rPr lang="en-US" dirty="0" err="1" smtClean="0"/>
              <a:t>Chowk</a:t>
            </a:r>
            <a:r>
              <a:rPr lang="en-US" dirty="0" smtClean="0"/>
              <a:t>, </a:t>
            </a:r>
            <a:r>
              <a:rPr lang="en-US" dirty="0" err="1" smtClean="0"/>
              <a:t>Dhankawadi</a:t>
            </a:r>
            <a:r>
              <a:rPr lang="en-US" dirty="0" smtClean="0"/>
              <a:t> , pune-43', '02011110202', 'punebank@gmail.com', '10-4', </a:t>
            </a:r>
            <a:r>
              <a:rPr lang="en-US" dirty="0" err="1" smtClean="0"/>
              <a:t>current_timestamp</a:t>
            </a:r>
            <a:r>
              <a:rPr lang="en-US" dirty="0" smtClean="0"/>
              <a:t>());</a:t>
            </a:r>
          </a:p>
          <a:p>
            <a:endParaRPr lang="en-US" dirty="0"/>
          </a:p>
          <a:p>
            <a:r>
              <a:rPr lang="en-US" dirty="0"/>
              <a:t>INSERT INTO `transactions` (`ID`, `</a:t>
            </a:r>
            <a:r>
              <a:rPr lang="en-US" dirty="0" err="1"/>
              <a:t>from_acct_no</a:t>
            </a:r>
            <a:r>
              <a:rPr lang="en-US" dirty="0"/>
              <a:t>`, `</a:t>
            </a:r>
            <a:r>
              <a:rPr lang="en-US" dirty="0" err="1"/>
              <a:t>from_name</a:t>
            </a:r>
            <a:r>
              <a:rPr lang="en-US" dirty="0"/>
              <a:t>`, `</a:t>
            </a:r>
            <a:r>
              <a:rPr lang="en-US" dirty="0" err="1"/>
              <a:t>to_acct_no</a:t>
            </a:r>
            <a:r>
              <a:rPr lang="en-US" dirty="0"/>
              <a:t>`, `</a:t>
            </a:r>
            <a:r>
              <a:rPr lang="en-US" dirty="0" err="1"/>
              <a:t>to_name</a:t>
            </a:r>
            <a:r>
              <a:rPr lang="en-US" dirty="0"/>
              <a:t>`, `amount`, `</a:t>
            </a:r>
            <a:r>
              <a:rPr lang="en-US" dirty="0" err="1"/>
              <a:t>transact_date</a:t>
            </a:r>
            <a:r>
              <a:rPr lang="en-US" dirty="0"/>
              <a:t>`) VALUES ('111', '1', 'from', '2', 'to', '10', '2021-11-10 17:58:46</a:t>
            </a:r>
            <a:r>
              <a:rPr lang="en-US" dirty="0" smtClean="0"/>
              <a:t>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106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396</Words>
  <Application>Microsoft Office PowerPoint</Application>
  <PresentationFormat>Widescreen</PresentationFormat>
  <Paragraphs>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BANKING SYSTEM</vt:lpstr>
      <vt:lpstr>TEAM MEMBERS </vt:lpstr>
      <vt:lpstr>CONTENTS</vt:lpstr>
      <vt:lpstr>TECHNOLOGIES USED</vt:lpstr>
      <vt:lpstr>ABOUT PROJECT</vt:lpstr>
      <vt:lpstr>PowerPoint Presentation</vt:lpstr>
      <vt:lpstr>Advantages of online banking</vt:lpstr>
      <vt:lpstr>Implementation path:</vt:lpstr>
      <vt:lpstr>Some SQL queries used in project:</vt:lpstr>
      <vt:lpstr>ER diagram:</vt:lpstr>
      <vt:lpstr>Screenshots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SYSTEM</dc:title>
  <dc:creator>Shivam Bunge</dc:creator>
  <cp:lastModifiedBy>Admin</cp:lastModifiedBy>
  <cp:revision>17</cp:revision>
  <dcterms:created xsi:type="dcterms:W3CDTF">2021-12-02T13:57:16Z</dcterms:created>
  <dcterms:modified xsi:type="dcterms:W3CDTF">2021-12-03T06:38:00Z</dcterms:modified>
</cp:coreProperties>
</file>