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DF4BC-7E01-4014-BCD1-5BEF615EAEFB}">
  <a:tblStyle styleId="{426DF4BC-7E01-4014-BCD1-5BEF615EAEFB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eebf4733e_0_14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eebf4733e_0_14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0eebf4733e_0_14:notes"/>
          <p:cNvSpPr txBox="1"/>
          <p:nvPr>
            <p:ph idx="12" type="sldNum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186C8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186C8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186C8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195736" y="1700808"/>
            <a:ext cx="5038328" cy="537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1"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Project Presentation on</a:t>
            </a:r>
            <a:endParaRPr b="1"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0" y="0"/>
            <a:ext cx="9144000" cy="1518414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7" y="44624"/>
            <a:ext cx="1297803" cy="1446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0383" y="-1308124"/>
            <a:ext cx="285080" cy="244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360" y="44624"/>
            <a:ext cx="1331640" cy="144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type="ctrTitle"/>
          </p:nvPr>
        </p:nvSpPr>
        <p:spPr>
          <a:xfrm>
            <a:off x="1331640" y="44624"/>
            <a:ext cx="6480720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mbria"/>
              <a:buNone/>
            </a:pPr>
            <a:r>
              <a:rPr lang="en-US" sz="28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Rajendra Mane College of Engineering and Technology, Ambav, Devrukh.</a:t>
            </a:r>
            <a:endParaRPr sz="28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51520" y="2420888"/>
            <a:ext cx="871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mbria"/>
                <a:ea typeface="Cambria"/>
                <a:cs typeface="Cambria"/>
                <a:sym typeface="Cambria"/>
              </a:rPr>
              <a:t>Alien Invasion Game </a:t>
            </a:r>
            <a:r>
              <a:rPr b="1" lang="en-US" sz="4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</a:t>
            </a:r>
            <a:endParaRPr b="1" sz="4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Python</a:t>
            </a:r>
            <a:endParaRPr b="1" sz="4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79500" y="5229200"/>
            <a:ext cx="3522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Prepared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1.Atharva Mukesh Birje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2.Vinay Ramesh Pawar</a:t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3.Rahul Avdhut Haryan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4.Koustubh Vijay Raorane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5868144" y="5805264"/>
            <a:ext cx="302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Under the guidance of: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Mrs.Kamble S.B. </a:t>
            </a:r>
            <a:endParaRPr b="1"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331640" y="980728"/>
            <a:ext cx="6480720" cy="510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1" lang="en-US" sz="24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Department of Computer Engineering</a:t>
            </a:r>
            <a:endParaRPr b="1" sz="2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 sz="6000"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0" y="1481325"/>
            <a:ext cx="9025200" cy="529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After completing Fleet we enter next level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71" y="2040525"/>
            <a:ext cx="8418667" cy="4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0" y="1481325"/>
            <a:ext cx="9144000" cy="53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500"/>
              <a:t>when fleet touches ship game restarts, player loses 1 life</a:t>
            </a:r>
            <a:endParaRPr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0" y="2023775"/>
            <a:ext cx="9144000" cy="47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H/W requirements: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Processor-Intel Pentium 4 higher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HDD-Minimum 10GB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RAM-Minimum 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GB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S/W requirements: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Front End/Programming language-Python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OS-Windows 7 and higher 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IDE-Visual Studio Code 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mbria"/>
              <a:buNone/>
            </a:pPr>
            <a:r>
              <a:rPr lang="en-US" sz="5200">
                <a:latin typeface="Cambria"/>
                <a:ea typeface="Cambria"/>
                <a:cs typeface="Cambria"/>
                <a:sym typeface="Cambria"/>
              </a:rPr>
              <a:t>H/W &amp; S/W Requirements</a:t>
            </a:r>
            <a:endParaRPr sz="5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1525178"/>
            <a:ext cx="82296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■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Stress reliver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514096" lvl="0" marL="566928" rtl="0" algn="l">
              <a:spcBef>
                <a:spcPts val="400"/>
              </a:spcBef>
              <a:spcAft>
                <a:spcPts val="0"/>
              </a:spcAft>
              <a:buSzPts val="2800"/>
              <a:buFont typeface="Cambria"/>
              <a:buChar char="■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As an entertainment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514096" lvl="0" marL="566928" rtl="0" algn="l">
              <a:spcBef>
                <a:spcPts val="400"/>
              </a:spcBef>
              <a:spcAft>
                <a:spcPts val="0"/>
              </a:spcAft>
              <a:buSzPts val="2800"/>
              <a:buFont typeface="Cambria"/>
              <a:buChar char="■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For having Funtime with friends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■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Available for low end devices 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4869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Applications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72"/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1.Time and cost efficient.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972"/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2.Free to play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972"/>
              <a:buNone/>
            </a:pPr>
            <a:r>
              <a:rPr lang="en-US" sz="2900">
                <a:latin typeface="Cambria"/>
                <a:ea typeface="Cambria"/>
                <a:cs typeface="Cambria"/>
                <a:sym typeface="Cambria"/>
              </a:rPr>
              <a:t>3.User Friendly.</a:t>
            </a:r>
            <a:endParaRPr sz="29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664663" y="1696482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1) Addictive for underage kids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2) Lack of focus and concentration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93446" lvl="0" marL="62407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Disadvantages/ Limitations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700808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want to create a game that has a very interesting mix of inputs. In order to ensure that the game is fun, we want the difficulty of the game to scale linearly with the length of time/ skill of the player. 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Conclusion 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496"/>
              <a:buNone/>
            </a:pPr>
            <a:r>
              <a:rPr b="1" lang="en-US" sz="2200">
                <a:latin typeface="Cambria"/>
                <a:ea typeface="Cambria"/>
                <a:cs typeface="Cambria"/>
                <a:sym typeface="Cambria"/>
              </a:rPr>
              <a:t>Papers:</a:t>
            </a:r>
            <a:endParaRPr sz="2200"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Pygame ALIEN INVASION by ERIC MATTHES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952"/>
              <a:buNone/>
            </a:pPr>
            <a:r>
              <a:t/>
            </a:r>
            <a:endParaRPr i="1"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Links: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[1]</a:t>
            </a:r>
            <a:r>
              <a:rPr lang="en-US" sz="200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https://nostarch.com/pythoncrashcourse2e</a:t>
            </a:r>
            <a:endParaRPr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00"/>
              <a:buFont typeface="Lucida Sans"/>
              <a:buNone/>
            </a:pPr>
            <a:r>
              <a:rPr lang="en-US" sz="6800"/>
              <a:t>THANK YOU!</a:t>
            </a:r>
            <a:endParaRPr sz="6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57200" y="1124744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429" lnSpcReduction="10000"/>
          </a:bodyPr>
          <a:lstStyle/>
          <a:p>
            <a:pPr indent="-514350" lvl="0" marL="624078" rtl="0" algn="l">
              <a:spcBef>
                <a:spcPts val="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Aim &amp; Objectives 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Project Design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H/W &amp; S/W requirements 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Applications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Advantages  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Disadvantages/ Limitations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Conclusion &amp; Future Scope</a:t>
            </a:r>
            <a:endParaRPr/>
          </a:p>
          <a:p>
            <a:pPr indent="-514350" lvl="0" marL="624078" rtl="0" algn="l">
              <a:spcBef>
                <a:spcPts val="400"/>
              </a:spcBef>
              <a:spcAft>
                <a:spcPts val="0"/>
              </a:spcAft>
              <a:buSzPct val="68000"/>
              <a:buFont typeface="Lucida Sans"/>
              <a:buAutoNum type="arabicPeriod"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6000"/>
              <a:buFont typeface="Cambria"/>
              <a:buNone/>
            </a:pPr>
            <a:r>
              <a:rPr lang="en-US" sz="6000">
                <a:solidFill>
                  <a:srgbClr val="2A4A75"/>
                </a:solidFill>
                <a:latin typeface="Cambria"/>
                <a:ea typeface="Cambria"/>
                <a:cs typeface="Cambria"/>
                <a:sym typeface="Cambria"/>
              </a:rPr>
              <a:t>Index</a:t>
            </a:r>
            <a:endParaRPr sz="6000">
              <a:solidFill>
                <a:srgbClr val="2A4A7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904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Alien Invasion is a 2D game in which the aim is to shoot down the fleet of alien as they drop down the screen in levels that increase in speed and 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difficulty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indent="-336296" lvl="0" marL="566928" rtl="0" algn="l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Aim: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destroy the alien fleet from attacking the space ship.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Objectives: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 give enjoyable moment to a player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2.Stress 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reliever</a:t>
            </a:r>
            <a:r>
              <a:rPr lang="en-US" sz="2800"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indent="0" lvl="0" marL="109728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Aim &amp; Objectives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7"/>
          <p:cNvGraphicFramePr/>
          <p:nvPr/>
        </p:nvGraphicFramePr>
        <p:xfrm>
          <a:off x="683568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{426DF4BC-7E01-4014-BCD1-5BEF615EAEFB}</a:tableStyleId>
              </a:tblPr>
              <a:tblGrid>
                <a:gridCol w="586400"/>
                <a:gridCol w="2160250"/>
                <a:gridCol w="1800200"/>
                <a:gridCol w="1440150"/>
                <a:gridCol w="224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Sr.No.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Paper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title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 Name(s)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Publication Details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Relevance</a:t>
                      </a:r>
                      <a:r>
                        <a:rPr b="1"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 Proposed system</a:t>
                      </a:r>
                      <a:endParaRPr b="1"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Pygame alien invasion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Eric Mattes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mbria"/>
                        <a:buNone/>
                      </a:pPr>
                      <a:r>
                        <a:rPr b="1" i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Alien Invasion project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Author has developed 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 game alien invasion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>
            <p:ph type="title"/>
          </p:nvPr>
        </p:nvSpPr>
        <p:spPr>
          <a:xfrm>
            <a:off x="467544" y="-3154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57200" y="1481328"/>
            <a:ext cx="8229600" cy="504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As of today’s game are more FPS based many people are not able to play it as they graphical requirements are top-notch. To solve this problem we create a basic free game which can be 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accessed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by any 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peripheral</a:t>
            </a:r>
            <a:r>
              <a:rPr lang="en-US" sz="2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device.</a:t>
            </a:r>
            <a:endParaRPr sz="2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Project Design</a:t>
            </a:r>
            <a:endParaRPr sz="60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63" y="1417650"/>
            <a:ext cx="8858075" cy="50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0" y="0"/>
            <a:ext cx="91440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 sz="6000"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-50" y="1453500"/>
            <a:ext cx="9144000" cy="53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200"/>
              <a:t>Play Game</a:t>
            </a:r>
            <a:endParaRPr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2056775"/>
            <a:ext cx="8991600" cy="4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mbria"/>
              <a:buNone/>
            </a:pPr>
            <a:r>
              <a:rPr lang="en-US" sz="6000"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 sz="60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0" y="1481325"/>
            <a:ext cx="9144000" cy="53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Bullet Firing and changing Score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5260" l="0" r="0" t="-5260"/>
          <a:stretch/>
        </p:blipFill>
        <p:spPr>
          <a:xfrm>
            <a:off x="315850" y="2131300"/>
            <a:ext cx="8512300" cy="47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