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71" r:id="rId14"/>
    <p:sldId id="272" r:id="rId15"/>
    <p:sldId id="273" r:id="rId16"/>
    <p:sldId id="274" r:id="rId17"/>
    <p:sldId id="27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9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88" y="549275"/>
            <a:ext cx="9144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755650" y="620713"/>
            <a:ext cx="77724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588" y="333375"/>
            <a:ext cx="9144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4425" y="2078355"/>
            <a:ext cx="4762500" cy="1515745"/>
          </a:xfrm>
        </p:spPr>
        <p:txBody>
          <a:bodyPr/>
          <a:lstStyle/>
          <a:p>
            <a:r>
              <a:t>Address Book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3345" y="3331845"/>
            <a:ext cx="4088765" cy="1232535"/>
          </a:xfrm>
        </p:spPr>
        <p:txBody>
          <a:bodyPr/>
          <a:lstStyle/>
          <a:p>
            <a:r>
              <a:rPr sz="1600"/>
              <a:t>Presented by A</a:t>
            </a:r>
            <a:r>
              <a:rPr lang="en-US" sz="1600"/>
              <a:t>THARVA LACHAKE</a:t>
            </a:r>
            <a:endParaRPr sz="1600"/>
          </a:p>
          <a:p>
            <a:r>
              <a:rPr lang="en-US" altLang="en-US" sz="1600"/>
              <a:t>BACHELOR OF TECHNOLGY(B-Tech)</a:t>
            </a:r>
            <a:endParaRPr lang="en-US" altLang="en-US" sz="1600"/>
          </a:p>
          <a:p>
            <a:r>
              <a:rPr lang="en-US" altLang="en-US" sz="1600"/>
              <a:t>COMPUTER SCIENCE AND DESIGN</a:t>
            </a:r>
            <a:endParaRPr lang="en-US" altLang="en-US" sz="1600"/>
          </a:p>
          <a:p>
            <a:r>
              <a:rPr lang="en-US" sz="1600"/>
              <a:t>2024 -2025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387350" y="6065520"/>
            <a:ext cx="4493260" cy="406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1200"/>
              <a:t>Github - </a:t>
            </a:r>
            <a:r>
              <a:rPr lang="en-US" altLang="en-US" sz="1200"/>
              <a:t>https://github.com/Atharva1704-kbd/Adress_Book</a:t>
            </a:r>
            <a:endParaRPr lang="en-US" alt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387350" y="6383655"/>
            <a:ext cx="53835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Contact - atharvaslachake@gmail.com</a:t>
            </a:r>
            <a:endParaRPr 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2633345" y="1184910"/>
            <a:ext cx="38773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Internship of Computer Science &amp; Information Technology 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2470150" y="577850"/>
            <a:ext cx="4676775" cy="7327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3600"/>
              <a:t>Ganishka Technology</a:t>
            </a:r>
            <a:endParaRPr lang="en-US" sz="3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 Up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New account creation for users.</a:t>
            </a:r>
          </a:p>
          <a:p>
            <a:pPr>
              <a:defRPr sz="1800"/>
            </a:pPr>
            <a:r>
              <a:t>Password confirmation validation.</a:t>
            </a:r>
          </a:p>
          <a:p>
            <a:pPr>
              <a:defRPr sz="1800"/>
            </a:pPr>
            <a:r>
              <a:t>Redirects to Login after registration.</a:t>
            </a:r>
          </a:p>
        </p:txBody>
      </p:sp>
      <p:pic>
        <p:nvPicPr>
          <p:cNvPr id="4" name="Picture 3" descr="Signup 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" y="1299845"/>
            <a:ext cx="8676005" cy="48266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Table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Displays student contacts in a table.</a:t>
            </a:r>
          </a:p>
          <a:p>
            <a:pPr>
              <a:defRPr sz="1800"/>
            </a:pPr>
            <a:r>
              <a:t>Add, Edit, Delete records.</a:t>
            </a:r>
          </a:p>
          <a:p>
            <a:pPr>
              <a:defRPr sz="1800"/>
            </a:pPr>
            <a:r>
              <a:t>Search by Name, Phone, or Role.</a:t>
            </a:r>
          </a:p>
          <a:p>
            <a:pPr>
              <a:defRPr sz="1800"/>
            </a:pPr>
            <a:r>
              <a:t>Export to CSV format.</a:t>
            </a:r>
          </a:p>
          <a:p>
            <a:pPr>
              <a:defRPr sz="1800"/>
            </a:pPr>
            <a:r>
              <a:t>Database connected via MySQL (XAMPP).</a:t>
            </a:r>
          </a:p>
        </p:txBody>
      </p:sp>
      <p:pic>
        <p:nvPicPr>
          <p:cNvPr id="4" name="Picture 3" descr="Student Interfa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460" y="1417955"/>
            <a:ext cx="8886190" cy="48310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Teacher Table Interface</a:t>
            </a:r>
            <a:endParaRPr lang="en-US"/>
          </a:p>
        </p:txBody>
      </p:sp>
      <p:pic>
        <p:nvPicPr>
          <p:cNvPr id="4" name="Content Placeholder 3" descr="Teacher Interfaac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850" y="1374140"/>
            <a:ext cx="8751570" cy="50825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385" y="321945"/>
            <a:ext cx="8528050" cy="930910"/>
          </a:xfrm>
        </p:spPr>
        <p:txBody>
          <a:bodyPr>
            <a:normAutofit/>
          </a:bodyPr>
          <a:p>
            <a:r>
              <a:rPr lang="en-US" sz="2665"/>
              <a:t>Add Contact Form For Student &amp; Same for Teacher</a:t>
            </a:r>
            <a:r>
              <a:rPr lang="en-US"/>
              <a:t> </a:t>
            </a:r>
            <a:endParaRPr lang="en-US"/>
          </a:p>
        </p:txBody>
      </p:sp>
      <p:pic>
        <p:nvPicPr>
          <p:cNvPr id="4" name="Content Placeholder 3" descr="Add Student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080" y="1499235"/>
            <a:ext cx="8879840" cy="475678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Export CSV File Button</a:t>
            </a:r>
            <a:endParaRPr lang="en-US"/>
          </a:p>
        </p:txBody>
      </p:sp>
      <p:pic>
        <p:nvPicPr>
          <p:cNvPr id="4" name="Content Placeholder 3" descr="Export CSV 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550" y="1417955"/>
            <a:ext cx="8978265" cy="47282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4000"/>
              <a:t>CSV File Downloaded In System</a:t>
            </a:r>
            <a:endParaRPr lang="en-US" sz="4000"/>
          </a:p>
        </p:txBody>
      </p:sp>
      <p:pic>
        <p:nvPicPr>
          <p:cNvPr id="4" name="Content Placeholder 3" descr="F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715" y="1455420"/>
            <a:ext cx="8879205" cy="5168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457835"/>
            <a:ext cx="8229600" cy="774700"/>
          </a:xfrm>
        </p:spPr>
        <p:txBody>
          <a:bodyPr/>
          <a:p>
            <a:r>
              <a:rPr lang="en-US"/>
              <a:t>Test Cases</a:t>
            </a:r>
            <a:endParaRPr 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40055" y="1433830"/>
            <a:ext cx="8210550" cy="542353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Provides digital solution for managing contacts.</a:t>
            </a:r>
          </a:p>
          <a:p>
            <a:pPr>
              <a:defRPr sz="2000"/>
            </a:pPr>
            <a:r>
              <a:t>Simplifies search, update, and export.</a:t>
            </a:r>
          </a:p>
          <a:p>
            <a:pPr>
              <a:defRPr sz="2000"/>
            </a:pPr>
            <a:r>
              <a:t>Improves data security.</a:t>
            </a:r>
          </a:p>
          <a:p>
            <a:pPr>
              <a:defRPr sz="2000"/>
            </a:pPr>
            <a:r>
              <a:t>Foundation for future enhancements.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Cloud storage integration.</a:t>
            </a:r>
          </a:p>
          <a:p>
            <a:pPr>
              <a:defRPr sz="2000"/>
            </a:pPr>
            <a:r>
              <a:t>Mobile application support.</a:t>
            </a:r>
          </a:p>
          <a:p>
            <a:pPr>
              <a:defRPr sz="2000"/>
            </a:pPr>
            <a:r>
              <a:t>Advanced search filters.</a:t>
            </a:r>
          </a:p>
          <a:p>
            <a:pPr>
              <a:defRPr sz="2000"/>
            </a:pPr>
            <a:r>
              <a:t>Data encryption.</a:t>
            </a:r>
          </a:p>
          <a:p>
            <a:pPr>
              <a:defRPr sz="2000"/>
            </a:pPr>
            <a:r>
              <a:t>Multi-user roles.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Address Book Management 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Introduction</a:t>
            </a:r>
          </a:p>
          <a:p>
            <a:pPr>
              <a:defRPr sz="2000"/>
            </a:pPr>
            <a:r>
              <a:t>Problem Statement</a:t>
            </a:r>
          </a:p>
          <a:p>
            <a:pPr>
              <a:defRPr sz="2000"/>
            </a:pPr>
            <a:r>
              <a:t>Objectives</a:t>
            </a:r>
          </a:p>
          <a:p>
            <a:pPr>
              <a:defRPr sz="2000"/>
            </a:pPr>
            <a:r>
              <a:t>Requirements</a:t>
            </a:r>
          </a:p>
          <a:p>
            <a:pPr>
              <a:defRPr sz="2000"/>
            </a:pPr>
            <a:r>
              <a:t>Features</a:t>
            </a:r>
          </a:p>
          <a:p>
            <a:pPr>
              <a:defRPr sz="2000"/>
            </a:pPr>
            <a:r>
              <a:t>UI Screens</a:t>
            </a:r>
          </a:p>
          <a:p>
            <a:pPr>
              <a:defRPr sz="2000"/>
            </a:pPr>
            <a:r>
              <a:rPr lang="en-US"/>
              <a:t>Test Cases</a:t>
            </a:r>
            <a:endParaRPr lang="en-US"/>
          </a:p>
          <a:p>
            <a:pPr>
              <a:defRPr sz="2000"/>
            </a:pPr>
            <a:r>
              <a:t>Conclusion</a:t>
            </a:r>
          </a:p>
          <a:p>
            <a:pPr>
              <a:defRPr sz="2000"/>
            </a:pPr>
            <a:r>
              <a:t>Future Enhancements</a:t>
            </a:r>
          </a:p>
          <a:p>
            <a:pPr>
              <a:defRPr sz="2000"/>
            </a:pPr>
            <a: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Desktop application built using Java Swing.</a:t>
            </a:r>
          </a:p>
          <a:p>
            <a:pPr>
              <a:defRPr sz="2000"/>
            </a:pPr>
            <a:r>
              <a:t>Efficiently manage contact details.</a:t>
            </a:r>
          </a:p>
          <a:p>
            <a:pPr>
              <a:defRPr sz="2000"/>
            </a:pPr>
            <a:r>
              <a:t>Uses MySQL (XAMPP) as backend.</a:t>
            </a:r>
          </a:p>
          <a:p>
            <a:pPr>
              <a:defRPr sz="2000"/>
            </a:pPr>
            <a:r>
              <a:t>Developed with Apache NetBeans IDE.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Manual contact management is difficult.</a:t>
            </a:r>
          </a:p>
          <a:p>
            <a:pPr>
              <a:defRPr sz="2000"/>
            </a:pPr>
            <a:r>
              <a:t>Risk of data loss in paper/unorganized files.</a:t>
            </a:r>
          </a:p>
          <a:p>
            <a:pPr>
              <a:defRPr sz="2000"/>
            </a:pPr>
            <a:r>
              <a:t>Lack of centralized and secure system.</a:t>
            </a:r>
          </a:p>
          <a:p>
            <a:pPr>
              <a:defRPr sz="2000"/>
            </a:pPr>
            <a:r>
              <a:t>Time-consuming to search or update contacts.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User-friendly interface to manage contacts.</a:t>
            </a:r>
          </a:p>
          <a:p>
            <a:pPr>
              <a:defRPr sz="2000"/>
            </a:pPr>
            <a:r>
              <a:t>Support CRUD operations.</a:t>
            </a:r>
          </a:p>
          <a:p>
            <a:pPr>
              <a:defRPr sz="2000"/>
            </a:pPr>
            <a:r>
              <a:t>Enable search and filter functionality.</a:t>
            </a:r>
          </a:p>
          <a:p>
            <a:pPr>
              <a:defRPr sz="2000"/>
            </a:pPr>
            <a:r>
              <a:t>Export contacts to CSV.</a:t>
            </a:r>
          </a:p>
          <a:p>
            <a:pPr>
              <a:defRPr sz="2000"/>
            </a:pPr>
            <a:r>
              <a:t>Support role-based categorization (Students / Teachers).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Hardware: 4 GB RAM, Dual-core processor, 500 MB storage.</a:t>
            </a:r>
          </a:p>
          <a:p>
            <a:pPr>
              <a:defRPr sz="2000"/>
            </a:pPr>
            <a:r>
              <a:t>Software: NetBeans IDE, Java JDK 8+, MySQL (XAMPP).</a:t>
            </a:r>
          </a:p>
          <a:p>
            <a:pPr>
              <a:defRPr sz="2000"/>
            </a:pPr>
            <a:r>
              <a:t>OS: Windows</a:t>
            </a:r>
            <a:r>
              <a:rPr lang="en-US"/>
              <a:t>.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User authentication (Login &amp; Signup).</a:t>
            </a:r>
          </a:p>
          <a:p>
            <a:pPr>
              <a:defRPr sz="2000"/>
            </a:pPr>
            <a:r>
              <a:t>Manage Students and Teachers separately.</a:t>
            </a:r>
          </a:p>
          <a:p>
            <a:pPr>
              <a:defRPr sz="2000"/>
            </a:pPr>
            <a:r>
              <a:t>Add, Edit, Delete contacts.</a:t>
            </a:r>
          </a:p>
          <a:p>
            <a:pPr>
              <a:defRPr sz="2000"/>
            </a:pPr>
            <a:r>
              <a:t>Search by Name, Phone, or Role.</a:t>
            </a:r>
          </a:p>
          <a:p>
            <a:pPr>
              <a:defRPr sz="2000"/>
            </a:pPr>
            <a:r>
              <a:t>Export contacts into CSV.</a:t>
            </a:r>
          </a:p>
          <a:p>
            <a:pPr>
              <a:defRPr sz="2000"/>
            </a:pPr>
            <a:r>
              <a:t>Modern UI with gradients.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/ Index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Modern gradient welcome screen.</a:t>
            </a:r>
          </a:p>
          <a:p>
            <a:pPr>
              <a:defRPr sz="1800"/>
            </a:pPr>
            <a:r>
              <a:t>Quick navigation: Get Started or Login.</a:t>
            </a:r>
          </a:p>
          <a:p>
            <a:pPr>
              <a:defRPr sz="1800"/>
            </a:pPr>
            <a:r>
              <a:t>Clean branding with Address Book logo.</a:t>
            </a:r>
          </a:p>
        </p:txBody>
      </p:sp>
      <p:pic>
        <p:nvPicPr>
          <p:cNvPr id="4" name="Picture 3" descr="Welco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3680" y="1417955"/>
            <a:ext cx="8676005" cy="48266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Login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Username and password authentication.</a:t>
            </a:r>
          </a:p>
          <a:p>
            <a:pPr>
              <a:defRPr sz="1800"/>
            </a:pPr>
            <a:r>
              <a:t>Secure access control.</a:t>
            </a:r>
          </a:p>
          <a:p>
            <a:pPr>
              <a:defRPr sz="1800"/>
            </a:pPr>
            <a:r>
              <a:t>Redirects to Dashboard after login.</a:t>
            </a:r>
          </a:p>
          <a:p>
            <a:pPr>
              <a:defRPr sz="1800"/>
            </a:pPr>
            <a:r>
              <a:t>Option to go to Signup.</a:t>
            </a:r>
          </a:p>
        </p:txBody>
      </p:sp>
      <p:pic>
        <p:nvPicPr>
          <p:cNvPr id="4" name="Picture 3" descr="Login Pag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70" y="1356995"/>
            <a:ext cx="8739505" cy="483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2278</Words>
  <Application>WPS Presentation</Application>
  <PresentationFormat>On-screen Show (4:3)</PresentationFormat>
  <Paragraphs>121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Arial</vt:lpstr>
      <vt:lpstr>SimSun</vt:lpstr>
      <vt:lpstr>Wingdings</vt:lpstr>
      <vt:lpstr>Microsoft YaHei</vt:lpstr>
      <vt:lpstr>Arial Unicode MS</vt:lpstr>
      <vt:lpstr>Calibri</vt:lpstr>
      <vt:lpstr>Business Cooperate</vt:lpstr>
      <vt:lpstr>Address Book Management System</vt:lpstr>
      <vt:lpstr>Index</vt:lpstr>
      <vt:lpstr>Introduction</vt:lpstr>
      <vt:lpstr>Problem Statement</vt:lpstr>
      <vt:lpstr>Objectives</vt:lpstr>
      <vt:lpstr>Requirements</vt:lpstr>
      <vt:lpstr>Features</vt:lpstr>
      <vt:lpstr>Welcome / Index Page</vt:lpstr>
      <vt:lpstr>Login Page</vt:lpstr>
      <vt:lpstr>Sign Up Page</vt:lpstr>
      <vt:lpstr>Student Table Interface</vt:lpstr>
      <vt:lpstr>Teacher Table Interface</vt:lpstr>
      <vt:lpstr>Add Contact Form For Student &amp; Same for Teacher </vt:lpstr>
      <vt:lpstr>Export CSV File Button</vt:lpstr>
      <vt:lpstr>CSV File Downloaded In System</vt:lpstr>
      <vt:lpstr>Test Cases</vt:lpstr>
      <vt:lpstr>Conclusion</vt:lpstr>
      <vt:lpstr>Future Enhancements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WPS_1722261217</cp:lastModifiedBy>
  <cp:revision>9</cp:revision>
  <dcterms:created xsi:type="dcterms:W3CDTF">2013-01-27T09:14:00Z</dcterms:created>
  <dcterms:modified xsi:type="dcterms:W3CDTF">2025-09-17T12:43:21Z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58EBAC730A5443F7B8885C4B80629A0B_13</vt:lpwstr>
  </property>
  <property fmtid="{D5CDD505-2E9C-101B-9397-08002B2CF9AE}" pid="3" name="KSOProductBuildVer">
    <vt:lpwstr>1033-12.2.0.22549</vt:lpwstr>
  </property>
</Properties>
</file>