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0" y="582930"/>
            <a:ext cx="4762500" cy="1515745"/>
          </a:xfrm>
        </p:spPr>
        <p:txBody>
          <a:bodyPr/>
          <a:lstStyle/>
          <a:p>
            <a:r>
              <a:t>Address Book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6570" y="1908175"/>
            <a:ext cx="3421380" cy="631825"/>
          </a:xfrm>
        </p:spPr>
        <p:txBody>
          <a:bodyPr/>
          <a:lstStyle/>
          <a:p>
            <a:r>
              <a:rPr sz="1600"/>
              <a:t>Presented by Atharva Lachake</a:t>
            </a:r>
            <a:r>
              <a:rPr lang="en-US"/>
              <a:t>  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87350" y="6065520"/>
            <a:ext cx="4493260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Github - </a:t>
            </a:r>
            <a:r>
              <a:rPr lang="en-US" altLang="en-US" sz="1200"/>
              <a:t>https://github.com/Atharva1704-kbd/Adress_Book</a:t>
            </a:r>
            <a:endParaRPr lang="en-US" alt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387350" y="6383655"/>
            <a:ext cx="5383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Contact - atharvaslachake@gmail.com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 Up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New account creation for users.</a:t>
            </a:r>
          </a:p>
          <a:p>
            <a:pPr>
              <a:defRPr sz="1800"/>
            </a:pPr>
            <a:r>
              <a:t>Password confirmation validation.</a:t>
            </a:r>
          </a:p>
          <a:p>
            <a:pPr>
              <a:defRPr sz="1800"/>
            </a:pPr>
            <a:r>
              <a:t>Redirects to Login after registration.</a:t>
            </a:r>
          </a:p>
        </p:txBody>
      </p:sp>
      <p:pic>
        <p:nvPicPr>
          <p:cNvPr id="4" name="Picture 3" descr="Signup 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1299845"/>
            <a:ext cx="8676005" cy="4826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Table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Displays student contacts in a table.</a:t>
            </a:r>
          </a:p>
          <a:p>
            <a:pPr>
              <a:defRPr sz="1800"/>
            </a:pPr>
            <a:r>
              <a:t>Add, Edit, Delete records.</a:t>
            </a:r>
          </a:p>
          <a:p>
            <a:pPr>
              <a:defRPr sz="1800"/>
            </a:pPr>
            <a:r>
              <a:t>Search by Name, Phone, or Role.</a:t>
            </a:r>
          </a:p>
          <a:p>
            <a:pPr>
              <a:defRPr sz="1800"/>
            </a:pPr>
            <a:r>
              <a:t>Export to CSV format.</a:t>
            </a:r>
          </a:p>
          <a:p>
            <a:pPr>
              <a:defRPr sz="1800"/>
            </a:pPr>
            <a:r>
              <a:t>Database connected via MySQL (XAMPP).</a:t>
            </a:r>
          </a:p>
        </p:txBody>
      </p:sp>
      <p:pic>
        <p:nvPicPr>
          <p:cNvPr id="4" name="Picture 3" descr="Student Interf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1417955"/>
            <a:ext cx="8886190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Teacher Table Interface</a:t>
            </a:r>
            <a:endParaRPr lang="en-US"/>
          </a:p>
        </p:txBody>
      </p:sp>
      <p:pic>
        <p:nvPicPr>
          <p:cNvPr id="4" name="Content Placeholder 3" descr="Teacher Interfaa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850" y="1374140"/>
            <a:ext cx="8751570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85" y="321945"/>
            <a:ext cx="8528050" cy="641985"/>
          </a:xfrm>
        </p:spPr>
        <p:txBody>
          <a:bodyPr>
            <a:normAutofit/>
          </a:bodyPr>
          <a:p>
            <a:r>
              <a:rPr lang="en-US" sz="2665"/>
              <a:t>Add Contact Form For Student &amp; Same for Teacher</a:t>
            </a:r>
            <a:r>
              <a:rPr lang="en-US"/>
              <a:t> </a:t>
            </a:r>
            <a:endParaRPr lang="en-US"/>
          </a:p>
        </p:txBody>
      </p:sp>
      <p:pic>
        <p:nvPicPr>
          <p:cNvPr id="4" name="Content Placeholder 3" descr="Add Stud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080" y="1499235"/>
            <a:ext cx="8879840" cy="47567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Export CSV File Button</a:t>
            </a:r>
            <a:endParaRPr lang="en-US"/>
          </a:p>
        </p:txBody>
      </p:sp>
      <p:pic>
        <p:nvPicPr>
          <p:cNvPr id="4" name="Content Placeholder 3" descr="Export CSV 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550" y="1417955"/>
            <a:ext cx="8978265" cy="47282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CSV File Downloaded In System</a:t>
            </a:r>
            <a:endParaRPr lang="en-US" sz="4000"/>
          </a:p>
        </p:txBody>
      </p:sp>
      <p:pic>
        <p:nvPicPr>
          <p:cNvPr id="4" name="Content Placeholder 3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715" y="1455420"/>
            <a:ext cx="8879205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57835"/>
            <a:ext cx="8229600" cy="774700"/>
          </a:xfrm>
        </p:spPr>
        <p:txBody>
          <a:bodyPr/>
          <a:p>
            <a:r>
              <a:rPr lang="en-US"/>
              <a:t>Test Cases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0055" y="1433830"/>
            <a:ext cx="8210550" cy="5423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Provides digital solution for managing contacts.</a:t>
            </a:r>
          </a:p>
          <a:p>
            <a:pPr>
              <a:defRPr sz="2000"/>
            </a:pPr>
            <a:r>
              <a:t>Simplifies search, update, and export.</a:t>
            </a:r>
          </a:p>
          <a:p>
            <a:pPr>
              <a:defRPr sz="2000"/>
            </a:pPr>
            <a:r>
              <a:t>Improves data security.</a:t>
            </a:r>
          </a:p>
          <a:p>
            <a:pPr>
              <a:defRPr sz="2000"/>
            </a:pPr>
            <a:r>
              <a:t>Foundation for future enhancements.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Cloud storage integration.</a:t>
            </a:r>
          </a:p>
          <a:p>
            <a:pPr>
              <a:defRPr sz="2000"/>
            </a:pPr>
            <a:r>
              <a:t>Mobile application support.</a:t>
            </a:r>
          </a:p>
          <a:p>
            <a:pPr>
              <a:defRPr sz="2000"/>
            </a:pPr>
            <a:r>
              <a:t>Advanced search filters.</a:t>
            </a:r>
          </a:p>
          <a:p>
            <a:pPr>
              <a:defRPr sz="2000"/>
            </a:pPr>
            <a:r>
              <a:t>Data encryption.</a:t>
            </a:r>
          </a:p>
          <a:p>
            <a:pPr>
              <a:defRPr sz="2000"/>
            </a:pPr>
            <a:r>
              <a:t>Multi-user roles.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Address Book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Introduction</a:t>
            </a:r>
          </a:p>
          <a:p>
            <a:pPr>
              <a:defRPr sz="2000"/>
            </a:pPr>
            <a:r>
              <a:t>Problem Statement</a:t>
            </a:r>
          </a:p>
          <a:p>
            <a:pPr>
              <a:defRPr sz="2000"/>
            </a:pPr>
            <a:r>
              <a:t>Objectives</a:t>
            </a:r>
          </a:p>
          <a:p>
            <a:pPr>
              <a:defRPr sz="2000"/>
            </a:pPr>
            <a:r>
              <a:t>Requirements</a:t>
            </a:r>
          </a:p>
          <a:p>
            <a:pPr>
              <a:defRPr sz="2000"/>
            </a:pPr>
            <a:r>
              <a:t>Features</a:t>
            </a:r>
          </a:p>
          <a:p>
            <a:pPr>
              <a:defRPr sz="2000"/>
            </a:pPr>
            <a:r>
              <a:t>UI Screens</a:t>
            </a:r>
          </a:p>
          <a:p>
            <a:pPr>
              <a:defRPr sz="2000"/>
            </a:pPr>
            <a:r>
              <a:rPr lang="en-US"/>
              <a:t>Test Cases</a:t>
            </a:r>
            <a:endParaRPr lang="en-US"/>
          </a:p>
          <a:p>
            <a:pPr>
              <a:defRPr sz="2000"/>
            </a:pPr>
            <a:r>
              <a:t>Conclusion</a:t>
            </a:r>
          </a:p>
          <a:p>
            <a:pPr>
              <a:defRPr sz="2000"/>
            </a:pPr>
            <a:r>
              <a:t>Future Enhancements</a:t>
            </a:r>
          </a:p>
          <a:p>
            <a:pPr>
              <a:defRPr sz="2000"/>
            </a:pPr>
            <a: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Desktop application built using Java Swing.</a:t>
            </a:r>
          </a:p>
          <a:p>
            <a:pPr>
              <a:defRPr sz="2000"/>
            </a:pPr>
            <a:r>
              <a:t>Efficiently manage contact details.</a:t>
            </a:r>
          </a:p>
          <a:p>
            <a:pPr>
              <a:defRPr sz="2000"/>
            </a:pPr>
            <a:r>
              <a:t>Uses MySQL (XAMPP) as backend.</a:t>
            </a:r>
          </a:p>
          <a:p>
            <a:pPr>
              <a:defRPr sz="2000"/>
            </a:pPr>
            <a:r>
              <a:t>Developed with Apache NetBeans 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Manual contact management is difficult.</a:t>
            </a:r>
          </a:p>
          <a:p>
            <a:pPr>
              <a:defRPr sz="2000"/>
            </a:pPr>
            <a:r>
              <a:t>Risk of data loss in paper/unorganized files.</a:t>
            </a:r>
          </a:p>
          <a:p>
            <a:pPr>
              <a:defRPr sz="2000"/>
            </a:pPr>
            <a:r>
              <a:t>Lack of centralized and secure system.</a:t>
            </a:r>
          </a:p>
          <a:p>
            <a:pPr>
              <a:defRPr sz="2000"/>
            </a:pPr>
            <a:r>
              <a:t>Time-consuming to search or update contacts.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User-friendly interface to manage contacts.</a:t>
            </a:r>
          </a:p>
          <a:p>
            <a:pPr>
              <a:defRPr sz="2000"/>
            </a:pPr>
            <a:r>
              <a:t>Support CRUD operations.</a:t>
            </a:r>
          </a:p>
          <a:p>
            <a:pPr>
              <a:defRPr sz="2000"/>
            </a:pPr>
            <a:r>
              <a:t>Enable search and filter functionality.</a:t>
            </a:r>
          </a:p>
          <a:p>
            <a:pPr>
              <a:defRPr sz="2000"/>
            </a:pPr>
            <a:r>
              <a:t>Export contacts to CSV.</a:t>
            </a:r>
          </a:p>
          <a:p>
            <a:pPr>
              <a:defRPr sz="2000"/>
            </a:pPr>
            <a:r>
              <a:t>Support role-based categorization (Students / Teachers).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Hardware: 4 GB RAM, Dual-core processor, 500 MB storage.</a:t>
            </a:r>
          </a:p>
          <a:p>
            <a:pPr>
              <a:defRPr sz="2000"/>
            </a:pPr>
            <a:r>
              <a:t>Software: NetBeans IDE, Java JDK 8+, MySQL (XAMPP).</a:t>
            </a:r>
          </a:p>
          <a:p>
            <a:pPr>
              <a:defRPr sz="2000"/>
            </a:pPr>
            <a:r>
              <a:t>OS: Windows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User authentication (Login &amp; Signup).</a:t>
            </a:r>
          </a:p>
          <a:p>
            <a:pPr>
              <a:defRPr sz="2000"/>
            </a:pPr>
            <a:r>
              <a:t>Manage Students and Teachers separately.</a:t>
            </a:r>
          </a:p>
          <a:p>
            <a:pPr>
              <a:defRPr sz="2000"/>
            </a:pPr>
            <a:r>
              <a:t>Add, Edit, Delete contacts.</a:t>
            </a:r>
          </a:p>
          <a:p>
            <a:pPr>
              <a:defRPr sz="2000"/>
            </a:pPr>
            <a:r>
              <a:t>Search by Name, Phone, or Role.</a:t>
            </a:r>
          </a:p>
          <a:p>
            <a:pPr>
              <a:defRPr sz="2000"/>
            </a:pPr>
            <a:r>
              <a:t>Export contacts into CSV.</a:t>
            </a:r>
          </a:p>
          <a:p>
            <a:pPr>
              <a:defRPr sz="2000"/>
            </a:pPr>
            <a:r>
              <a:t>Modern UI with gradients.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/ Index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Modern gradient welcome screen.</a:t>
            </a:r>
          </a:p>
          <a:p>
            <a:pPr>
              <a:defRPr sz="1800"/>
            </a:pPr>
            <a:r>
              <a:t>Quick navigation: Get Started or Login.</a:t>
            </a:r>
          </a:p>
          <a:p>
            <a:pPr>
              <a:defRPr sz="1800"/>
            </a:pPr>
            <a:r>
              <a:t>Clean branding with Address Book logo.</a:t>
            </a:r>
          </a:p>
        </p:txBody>
      </p:sp>
      <p:pic>
        <p:nvPicPr>
          <p:cNvPr id="4" name="Picture 3" descr="Welc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1417955"/>
            <a:ext cx="8676005" cy="4826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Username and password authentication.</a:t>
            </a:r>
          </a:p>
          <a:p>
            <a:pPr>
              <a:defRPr sz="1800"/>
            </a:pPr>
            <a:r>
              <a:t>Secure access control.</a:t>
            </a:r>
          </a:p>
          <a:p>
            <a:pPr>
              <a:defRPr sz="1800"/>
            </a:pPr>
            <a:r>
              <a:t>Redirects to Dashboard after login.</a:t>
            </a:r>
          </a:p>
          <a:p>
            <a:pPr>
              <a:defRPr sz="1800"/>
            </a:pPr>
            <a:r>
              <a:t>Option to go to Signup.</a:t>
            </a:r>
          </a:p>
        </p:txBody>
      </p:sp>
      <p:pic>
        <p:nvPicPr>
          <p:cNvPr id="4" name="Picture 3" descr="Login 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1356995"/>
            <a:ext cx="8739505" cy="483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2140</Words>
  <Application>WPS Presentation</Application>
  <PresentationFormat>On-screen Show (4:3)</PresentationFormat>
  <Paragraphs>114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Address Book Management System</vt:lpstr>
      <vt:lpstr>Index</vt:lpstr>
      <vt:lpstr>Introduction</vt:lpstr>
      <vt:lpstr>Problem Statement</vt:lpstr>
      <vt:lpstr>Objectives</vt:lpstr>
      <vt:lpstr>Requirements</vt:lpstr>
      <vt:lpstr>Features</vt:lpstr>
      <vt:lpstr>Welcome / Index Page</vt:lpstr>
      <vt:lpstr>Login Page</vt:lpstr>
      <vt:lpstr>Sign Up Page</vt:lpstr>
      <vt:lpstr>Student Table Interface</vt:lpstr>
      <vt:lpstr>Teacher Table Interface</vt:lpstr>
      <vt:lpstr>Add Contact Form For Student &amp; Same for Teacher </vt:lpstr>
      <vt:lpstr>Export CSV File Button</vt:lpstr>
      <vt:lpstr>CSV File Downloaded In System</vt:lpstr>
      <vt:lpstr>Test Cases</vt:lpstr>
      <vt:lpstr>Conclusion</vt:lpstr>
      <vt:lpstr>Future Enhancements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WPS_1722261217</cp:lastModifiedBy>
  <cp:revision>5</cp:revision>
  <dcterms:created xsi:type="dcterms:W3CDTF">2013-01-27T09:14:00Z</dcterms:created>
  <dcterms:modified xsi:type="dcterms:W3CDTF">2025-09-17T11:20:14Z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E7AAC1677C294057B11F4889B86230A3_13</vt:lpwstr>
  </property>
  <property fmtid="{D5CDD505-2E9C-101B-9397-08002B2CF9AE}" pid="3" name="KSOProductBuildVer">
    <vt:lpwstr>1033-12.2.0.22549</vt:lpwstr>
  </property>
</Properties>
</file>