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97" r:id="rId11"/>
    <p:sldId id="265" r:id="rId12"/>
    <p:sldId id="266" r:id="rId13"/>
    <p:sldId id="298" r:id="rId14"/>
    <p:sldId id="299" r:id="rId15"/>
    <p:sldId id="268" r:id="rId16"/>
    <p:sldId id="300" r:id="rId17"/>
    <p:sldId id="301" r:id="rId18"/>
    <p:sldId id="302" r:id="rId19"/>
    <p:sldId id="303" r:id="rId20"/>
    <p:sldId id="269" r:id="rId21"/>
    <p:sldId id="304" r:id="rId22"/>
    <p:sldId id="270" r:id="rId23"/>
    <p:sldId id="271" r:id="rId24"/>
    <p:sldId id="296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94" r:id="rId34"/>
    <p:sldId id="295" r:id="rId35"/>
    <p:sldId id="280" r:id="rId36"/>
    <p:sldId id="281" r:id="rId37"/>
    <p:sldId id="282" r:id="rId38"/>
    <p:sldId id="283" r:id="rId39"/>
    <p:sldId id="284" r:id="rId40"/>
    <p:sldId id="293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0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1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2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6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1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7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0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7D7946-4B6E-4B0A-AC99-016C306FB20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69147A-A5CF-4E61-BBD6-97A34B2715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708F7F-C928-DDA1-2527-86057EB2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																														INTRODUCTION TO C++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1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A56A-4C4F-E86F-8E7E-408E3610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B683-1D7E-9A82-D1B2-B67C99E7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Initialization refers to assigning value to the variable when we are declaring the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3 ways to initialize a variable: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C-like initialization : int a = 5;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Constructor initialization : int a(5);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Uniform initialization : int a{5};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Type deduction – Compiler can deduct the type of variable based on the other declared variables using two keywords : ‘auto’ and ‘</a:t>
            </a:r>
            <a:r>
              <a:rPr lang="en-IN" dirty="0" err="1"/>
              <a:t>decltype</a:t>
            </a:r>
            <a:r>
              <a:rPr lang="en-IN" dirty="0"/>
              <a:t>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auto b = a;	// it is equivalent to int b = 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/>
              <a:t>decltype</a:t>
            </a:r>
            <a:r>
              <a:rPr lang="en-IN" dirty="0"/>
              <a:t>(a) b;	// it is equivalent to int b;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auto can initialize the variable whereas </a:t>
            </a:r>
            <a:r>
              <a:rPr lang="en-IN" dirty="0" err="1"/>
              <a:t>decltype</a:t>
            </a:r>
            <a:r>
              <a:rPr lang="en-IN" dirty="0"/>
              <a:t> only declares the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EAEC-F164-5FC7-2FDD-1FC8D80C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24A3-21DB-3F2C-AA11-41A61296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Scope of variable refers to in which blocks the variable can be accessed and have its lifetime in the memory.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variable can be defined as a local variable or global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Global variable is the one which is declared in a namespace or globally </a:t>
            </a:r>
            <a:r>
              <a:rPr lang="en-US" dirty="0" err="1"/>
              <a:t>i.e</a:t>
            </a:r>
            <a:r>
              <a:rPr lang="en-US" dirty="0"/>
              <a:t>, not in any function.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They can be accessed anywhere in the program and their lifetime is the same as program </a:t>
            </a:r>
            <a:r>
              <a:rPr lang="en-US" dirty="0" err="1"/>
              <a:t>i.e</a:t>
            </a:r>
            <a:r>
              <a:rPr lang="en-US" dirty="0"/>
              <a:t>, when the program ends the variable memory is also freed.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 variable are defined in functions or in blocks and they can only be accessed in the blocks and there memory is saved as long as the block is running.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69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4B9B-20EF-453C-F2BD-C81544B4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0EC8-66E1-B5FC-6833-59D60400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Storage class is used to define lifetime (variable remains active) and visibility(variable’s accessibility).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5 types of storage class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Automatic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Register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External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Static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Automatic storage is for local variables that is memory generated in the block and only available in the block.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by default for each variable defined in a block if not specified.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80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1196-ACA1-099C-693F-AA6E6DF3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Register stores in register rather than RAM, it should be used when quick access is needed and also we can’t get address of register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External variable is visible to all the programs. It can be used if 2 or more files wants access to same variable or function. We just need to include the file that contains this external variable and we can access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Mutable variable is used only on a class data member to make it modifiable even though the member is part of an object declared as const. It can not be used with const or static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variable when declared, it’s space is allocated for the lifetime of the program. Its information will be present and used/modified and the change will also be reflected in the memory.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56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5E57A8-F236-1997-2F38-2F854A546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148998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4656136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9681478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914097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2317032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587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Storage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Visibilty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0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block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Garbage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7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block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Garbage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6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Garbage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7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program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program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7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95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7B71-5C8A-0C96-7D0A-4110B1E4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E9BB-11B6-BC3C-FE0F-AB04B82F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Datatypes specifies the size and type of information the variable will store.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Boolean – 1 byte stores true or false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Character – 1 byte stores single character enclosed in single quotes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 – 2 or 4 bytes stores whole numbers without decimals.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Float – 4 bytes stores fractional numbers </a:t>
            </a:r>
            <a:r>
              <a:rPr lang="en-US" dirty="0" err="1"/>
              <a:t>upto</a:t>
            </a:r>
            <a:r>
              <a:rPr lang="en-US" dirty="0"/>
              <a:t> 6-7 decimal digits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Double – 8 bytes stores fractional numbers </a:t>
            </a:r>
            <a:r>
              <a:rPr lang="en-US" dirty="0" err="1"/>
              <a:t>upto</a:t>
            </a:r>
            <a:r>
              <a:rPr lang="en-US" dirty="0"/>
              <a:t> 15 decimal digits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are the fundamental datatypes in C++.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have Compound datatypes like string, vector, these datatypes are not inbuilt in C++ but have header files </a:t>
            </a:r>
            <a:r>
              <a:rPr lang="en-US" dirty="0" err="1"/>
              <a:t>i.e</a:t>
            </a:r>
            <a:r>
              <a:rPr lang="en-US" dirty="0"/>
              <a:t> the library ,so we have to include the header file to use these.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19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1025-FE87-D2CC-E826-8A0EC1A3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BA52-208E-4F07-5CD9-9188D3B8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3 types of datatype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Primitive/Built-in/Fundamental datatype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Derived datatype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User defined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Primitive datatype – These are the basic, predefined datatypes that can be used directly to declare variables. We have: </a:t>
            </a:r>
            <a:r>
              <a:rPr lang="en-US" dirty="0" err="1"/>
              <a:t>int,char,bool,float,double,void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Derived datatype- These are derived from primitive built-in datatypes. It means that to declare derived ones we have to use primitive ones to store which kind of information will be in the variable. We have: Function, array, pointer.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we declare array , we do by – int </a:t>
            </a:r>
            <a:r>
              <a:rPr lang="en-US" dirty="0" err="1"/>
              <a:t>arr</a:t>
            </a:r>
            <a:r>
              <a:rPr lang="en-US" dirty="0"/>
              <a:t>[5];char </a:t>
            </a:r>
            <a:r>
              <a:rPr lang="en-US" dirty="0" err="1"/>
              <a:t>arr</a:t>
            </a:r>
            <a:r>
              <a:rPr lang="en-US" dirty="0"/>
              <a:t>[2];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shows that the value </a:t>
            </a:r>
            <a:r>
              <a:rPr lang="en-US" dirty="0" err="1"/>
              <a:t>arr</a:t>
            </a:r>
            <a:r>
              <a:rPr lang="en-US" dirty="0"/>
              <a:t> stores is integer or character based on the datatype we used and it needs such declaration to be defined.</a:t>
            </a:r>
          </a:p>
        </p:txBody>
      </p:sp>
    </p:spTree>
    <p:extLst>
      <p:ext uri="{BB962C8B-B14F-4D97-AF65-F5344CB8AC3E}">
        <p14:creationId xmlns:p14="http://schemas.microsoft.com/office/powerpoint/2010/main" val="86231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702A-DDB3-6D16-CDD0-893EE8FB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User-defined datatypes – These are defined by user that can be used in a program.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Typedef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Enumeration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Structure is basic data structure that defines data members with different datatypes in it and can be used to access in any scope of the program by creating a structure variable and using a (.)operator.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Syntax – struct </a:t>
            </a:r>
            <a:r>
              <a:rPr lang="en-US" dirty="0" err="1"/>
              <a:t>struct_name</a:t>
            </a:r>
            <a:r>
              <a:rPr lang="en-US" dirty="0"/>
              <a:t>{</a:t>
            </a:r>
          </a:p>
          <a:p>
            <a:pPr marL="749808" lvl="4" indent="0">
              <a:buNone/>
            </a:pPr>
            <a:r>
              <a:rPr lang="en-US" dirty="0"/>
              <a:t>		</a:t>
            </a:r>
            <a:r>
              <a:rPr lang="en-US" sz="1800" dirty="0"/>
              <a:t>data members…</a:t>
            </a:r>
          </a:p>
          <a:p>
            <a:pPr marL="749808" lvl="4" indent="0">
              <a:buNone/>
            </a:pPr>
            <a:r>
              <a:rPr lang="en-US" sz="1800" dirty="0"/>
              <a:t>		};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5331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F235-6341-059C-6A0B-0EF85B25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Union: It is similar to a structure but it’s functionality is different.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the data members share same physical location.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Size of the union is the size of the largest datatype it has defined as data member.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Modifying one value in a union will result in change in the value of all data members.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Syntax – union </a:t>
            </a:r>
            <a:r>
              <a:rPr lang="en-US" dirty="0" err="1"/>
              <a:t>union_name</a:t>
            </a:r>
            <a:r>
              <a:rPr lang="en-US" dirty="0"/>
              <a:t>{</a:t>
            </a:r>
          </a:p>
          <a:p>
            <a:pPr marL="1271400" lvl="7" indent="0">
              <a:buNone/>
            </a:pPr>
            <a:r>
              <a:rPr lang="en-US" sz="1800" dirty="0" err="1"/>
              <a:t>Data_members</a:t>
            </a:r>
            <a:r>
              <a:rPr lang="en-US" sz="1800" dirty="0"/>
              <a:t>…</a:t>
            </a:r>
          </a:p>
          <a:p>
            <a:pPr marL="1271400" lvl="7" indent="0">
              <a:buNone/>
            </a:pPr>
            <a:r>
              <a:rPr lang="en-US" sz="1800" dirty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Enumeration: It allows us to assign values to variable names </a:t>
            </a:r>
            <a:r>
              <a:rPr lang="en-US" dirty="0" err="1"/>
              <a:t>i.e</a:t>
            </a:r>
            <a:r>
              <a:rPr lang="en-US" dirty="0"/>
              <a:t>, no type need to be specified.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default, it will assign values to names if not specified from (0,1,2…)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we assign value to any name then the next name’s value will be +1 from the previous one.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 – </a:t>
            </a:r>
            <a:r>
              <a:rPr lang="en-US" dirty="0" err="1"/>
              <a:t>enum</a:t>
            </a:r>
            <a:r>
              <a:rPr lang="en-US" dirty="0"/>
              <a:t> months{ Jan=1,Feb,Mar,Apr,May,June,July,Aug,Sep,Oct,Nov,Dec};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 in the program we can access the month’s name and we can get the corresponding value for it.</a:t>
            </a:r>
          </a:p>
        </p:txBody>
      </p:sp>
    </p:spTree>
    <p:extLst>
      <p:ext uri="{BB962C8B-B14F-4D97-AF65-F5344CB8AC3E}">
        <p14:creationId xmlns:p14="http://schemas.microsoft.com/office/powerpoint/2010/main" val="269589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907F-1119-EE3E-07F8-3B57E742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Typedef – We are able to explicitly define a new datatype using a predefined datatype.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Syntax – typedef type name;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 – typedef int PI;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basically gives us another name to a predefined type of C++ standard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55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002EBF-9663-6E21-FCD1-7157BEA5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EAB03-DED9-F34C-D96B-3C82AEA1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C++ was created by Bjarne </a:t>
            </a:r>
            <a:r>
              <a:rPr lang="en-US" dirty="0" err="1"/>
              <a:t>Stroustrup</a:t>
            </a:r>
            <a:r>
              <a:rPr lang="en-US" dirty="0"/>
              <a:t> at Bell Labs in 1983.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C++ is a superset of 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language was called “C with classes” and later it was named “C++” as it is derived from C programming (++ is increment operator in C).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C++ is an object oriented programming language which gives a clear structure to programs and allows code to be reused, hence lowers development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C++ allows modular programming that is we can create several source code files that compiles separately and then link them together.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C++ is case sensitive and has no indentation rules.</a:t>
            </a:r>
          </a:p>
        </p:txBody>
      </p:sp>
    </p:spTree>
    <p:extLst>
      <p:ext uri="{BB962C8B-B14F-4D97-AF65-F5344CB8AC3E}">
        <p14:creationId xmlns:p14="http://schemas.microsoft.com/office/powerpoint/2010/main" val="270241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8BC4-8D5C-0A09-4C3D-0E5E9136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2A50-1A77-87A8-22BE-D6436AF2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 modifiers gives us additional information about the type and the value it is able to store.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Signed : It can store negative to positive values, applicable to char and 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Unsigned: It can store from 0 to positive values, applicable to char and 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Short : it occupies less space in the memory, applicable to 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Long : it occupies more space in the memory, applicable to int and double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can combine long/short with signed/unsigned to give it more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Long can also be used twice as long </a:t>
            </a:r>
            <a:r>
              <a:rPr lang="en-US" dirty="0" err="1"/>
              <a:t>long</a:t>
            </a:r>
            <a:r>
              <a:rPr lang="en-US" dirty="0"/>
              <a:t> int so it can occupy more values (high range).</a:t>
            </a:r>
          </a:p>
        </p:txBody>
      </p:sp>
    </p:spTree>
    <p:extLst>
      <p:ext uri="{BB962C8B-B14F-4D97-AF65-F5344CB8AC3E}">
        <p14:creationId xmlns:p14="http://schemas.microsoft.com/office/powerpoint/2010/main" val="299352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4953-DF2C-3BE7-4F1A-DDE536C9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ED1E-4821-017B-0752-657A33EB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427A-FF2D-6505-A8E8-92D34EF4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5F21-9DF1-86FE-FDF0-3410D0AC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67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E303-CC28-264B-24B7-EF13D25D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D3A3-EAFC-6557-DDCF-EB3810D9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50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B4E1-9A9C-C323-0573-36EF66F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Preprocessor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A84F-B481-91BE-7DC1-E1A83F7E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96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13F9-6371-281F-E6C9-0BFBDFD7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322B-6A48-B283-A3D4-30E709F9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3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37E4-6C26-2C67-5B01-EDFC5138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DDC8-4259-BEA5-BFE8-666F86E6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3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46ED-1D64-113D-08F8-2305E443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30CE-9F28-A078-EC0D-DE5F6831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2E70-BB7D-777F-1693-782E791E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DD9F-7AD1-F9C9-A7B4-B9DE2132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37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68C5-6BF9-7135-3F8C-9EE9ABE1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389E-27AB-840B-0605-D6FEC292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3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849BF5B-42BB-3FD1-BD5F-78DF55CE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15B3A18-CAF8-3DAF-6528-E5E2F89E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Object Oriented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Machine 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System Software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Compiler-Based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High-level language (Easy readability)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Case-Sensitive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682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74EA-C695-C68D-337B-17F924DC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5DF4-35B1-49C4-42ED-2507A124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64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5EEE-E656-3396-17EF-EF1348FE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283A-7A95-C105-0F0E-4600E025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04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82B3-8447-EFF0-5230-276250CC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1720-AB74-F40E-4F8F-2C430FBA1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47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133D-E83C-9912-4E77-13AE1103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D92E-92FA-9107-E544-C4E4A521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28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10AD-36A9-447B-D5E9-0616FB51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 and using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9145-67C4-582D-B453-866EB1BB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40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8CDA-3E95-B20C-2F80-0A1B3029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3CFA-3A9A-CEFA-F605-A05A45BC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98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E548-712A-2A88-F13F-8FDC1686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C70F-29D7-4ED6-3A73-FF34C62A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11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227-D38D-8A27-40CB-C3A6B2C5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5837-1D10-EF47-498B-58E0792D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80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A214-6044-F8FD-1DFC-5AC930C9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Friend Class 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BB74-C336-7DAA-12AD-8410FF2C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31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32A3-B67C-A524-B4DB-2A8B9B2F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26A8-D3A8-0B5B-5C07-5B1FEA19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1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B538-D85D-154D-0586-39499D64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of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CC4B-502C-6EE0-B231-44AF45EE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Write the program in C++ understandable by humans.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Save the program with (.</a:t>
            </a:r>
            <a:r>
              <a:rPr lang="en-IN" dirty="0" err="1"/>
              <a:t>cpp</a:t>
            </a:r>
            <a:r>
              <a:rPr lang="en-IN" dirty="0"/>
              <a:t>) extension.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Run the source code files through a compiler to generate object code for the computer.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Run the object files through a linker to produce an executable file.</a:t>
            </a:r>
          </a:p>
        </p:txBody>
      </p:sp>
    </p:spTree>
    <p:extLst>
      <p:ext uri="{BB962C8B-B14F-4D97-AF65-F5344CB8AC3E}">
        <p14:creationId xmlns:p14="http://schemas.microsoft.com/office/powerpoint/2010/main" val="305364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1619-9B40-8DB9-8EE4-4F122199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8B09-5F55-BF7D-43F1-D4652A8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83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28AB-9648-4580-4521-4DB66EF1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 and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3891-4229-9866-20F2-00184188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17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F09E-DA6D-90EC-24AC-80156166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42E-23BC-787E-59C0-9EBDCA7D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2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3E12-0FF1-3314-5B47-E3C0550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12D3-B4FD-B616-0E1D-35DB6F88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63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7726-B85E-7240-57D9-D9A249F5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Overloading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AB00-A410-E3C0-BE36-761B02A3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4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B090-3C8B-80EB-ECDE-1F4A4001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5B43-ACB3-C3F1-FCF3-DBE3F552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80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CFB7-9296-BEFD-9FA0-98C5CF83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3EF3-ED80-E013-E4FB-51865838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85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B1D8-5759-1068-15B7-D5C46BBE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244F-D109-564E-B205-4FA540FE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91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CE14-77A2-6E9E-84D2-2B1DA5BA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BFBF-5F92-D77D-8776-1F863C36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3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4B91-0B1F-B4C1-2B0C-EE057D03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3200400" cy="1355271"/>
          </a:xfrm>
        </p:spPr>
        <p:txBody>
          <a:bodyPr/>
          <a:lstStyle/>
          <a:p>
            <a:r>
              <a:rPr lang="en-IN" dirty="0"/>
              <a:t>Program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B45A-56EC-03F0-610F-32F8E466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(#) line is a directive which is read and interpreted by preprocessor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// - represents a single line comment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/*..*/ - represents a block comment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 main() is the function that the compiler looks for to execute, there can be only one main function in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– represents a standard character output device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Std:: shows that the function(</a:t>
            </a:r>
            <a:r>
              <a:rPr lang="en-IN" dirty="0" err="1"/>
              <a:t>cout</a:t>
            </a:r>
            <a:r>
              <a:rPr lang="en-IN" dirty="0"/>
              <a:t>) is a part of standard C++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(&lt;&lt;) refers to insertion operator ,</a:t>
            </a:r>
            <a:r>
              <a:rPr lang="en-IN" dirty="0" err="1"/>
              <a:t>i.e</a:t>
            </a:r>
            <a:r>
              <a:rPr lang="en-IN" dirty="0"/>
              <a:t> the content is inserted in the function to display on screen.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{ - beginning of function, } – ending of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Return 0 shows that whether our program has executed successfully or not.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39633-0731-87F8-A628-B1AF97DD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04628"/>
            <a:ext cx="4103505" cy="31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5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5056-114E-2A3B-F808-E395AE87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B0B3-0B2E-3EE5-0DA6-5558F773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Comments are helpful in understanding about the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make program easy to understand and also easy readability.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should always start the program by mentioning the program topic, name of author ,and date.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3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5B3F-F2DB-53C6-0979-6CCEE155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3895-D16B-EEE8-B2A7-EF5D26DE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Tokens are the smallest unit of a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have various types of tokens 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Keywords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00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719E-2A05-83FD-5176-777BE1C0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3F4E-3094-6199-A08E-6AC628C0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Identifier are the names we give to variable, objects, function names,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Identifiers contain digits, letters and underscore(_)</a:t>
            </a:r>
            <a:r>
              <a:rPr lang="en-IN" dirty="0"/>
              <a:t>.These are valid identifiers.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should not have special symbols, blank spaces and punctuations.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Identifiers must begin with letters and underscore(_) only. No digits as starting symbol.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Identifiers can also not be same as keywords.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Keywords are special functions, types that are inbuilt in C++.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Some of the keywords are : </a:t>
            </a:r>
            <a:r>
              <a:rPr lang="en-IN" dirty="0" err="1"/>
              <a:t>sizeof</a:t>
            </a:r>
            <a:r>
              <a:rPr lang="en-IN" dirty="0"/>
              <a:t>, int, float, class, struct, typedef, break, case,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9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BF95-617E-AE00-5B04-B26BFD8D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533A-D259-AAA2-7495-453059EE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are the names that is used to access the value it stores.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names/variables must be valid identifier.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stored in unspecified memory locations.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need to be declared with its type so that the compiler reserves the memory for it to store.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Syntax – type </a:t>
            </a:r>
            <a:r>
              <a:rPr lang="en-US" dirty="0" err="1"/>
              <a:t>variable_name</a:t>
            </a:r>
            <a:r>
              <a:rPr lang="en-US" dirty="0"/>
              <a:t>;, int 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 here compiler will inform that a is of type integer and so it will reserve 2 byte in the memory.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23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1865</TotalTime>
  <Words>1809</Words>
  <Application>Microsoft Office PowerPoint</Application>
  <PresentationFormat>Widescreen</PresentationFormat>
  <Paragraphs>197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Retrospect</vt:lpstr>
      <vt:lpstr>                                 INTRODUCTION TO C++</vt:lpstr>
      <vt:lpstr>Introduction</vt:lpstr>
      <vt:lpstr>Features</vt:lpstr>
      <vt:lpstr>Execution of C++ program</vt:lpstr>
      <vt:lpstr>Program Structure</vt:lpstr>
      <vt:lpstr>Comments</vt:lpstr>
      <vt:lpstr>Tokens</vt:lpstr>
      <vt:lpstr>Identifier and Keywords</vt:lpstr>
      <vt:lpstr>Variables</vt:lpstr>
      <vt:lpstr>Variable Initialization</vt:lpstr>
      <vt:lpstr>Scope of Variable</vt:lpstr>
      <vt:lpstr>Storage class</vt:lpstr>
      <vt:lpstr>PowerPoint Presentation</vt:lpstr>
      <vt:lpstr>PowerPoint Presentation</vt:lpstr>
      <vt:lpstr>Datatypes</vt:lpstr>
      <vt:lpstr>Types of Datatype</vt:lpstr>
      <vt:lpstr>PowerPoint Presentation</vt:lpstr>
      <vt:lpstr>PowerPoint Presentation</vt:lpstr>
      <vt:lpstr>PowerPoint Presentation</vt:lpstr>
      <vt:lpstr>Type Modifiers</vt:lpstr>
      <vt:lpstr>Type Qualifiers</vt:lpstr>
      <vt:lpstr>Type Casting</vt:lpstr>
      <vt:lpstr>Operators</vt:lpstr>
      <vt:lpstr>Preprocessor directives</vt:lpstr>
      <vt:lpstr>Input/Output</vt:lpstr>
      <vt:lpstr>Control Statements</vt:lpstr>
      <vt:lpstr>Loops</vt:lpstr>
      <vt:lpstr>Functions</vt:lpstr>
      <vt:lpstr>Pointers</vt:lpstr>
      <vt:lpstr>Array</vt:lpstr>
      <vt:lpstr>String</vt:lpstr>
      <vt:lpstr>Dynamic Memory Management</vt:lpstr>
      <vt:lpstr>Template</vt:lpstr>
      <vt:lpstr>Namespace and using keyword</vt:lpstr>
      <vt:lpstr>Classes</vt:lpstr>
      <vt:lpstr>Access Specifier</vt:lpstr>
      <vt:lpstr>Constructor Destructors</vt:lpstr>
      <vt:lpstr>Friend Class and Function</vt:lpstr>
      <vt:lpstr>Static Members</vt:lpstr>
      <vt:lpstr>Virtual Function</vt:lpstr>
      <vt:lpstr>Encapsulation and Abstraction</vt:lpstr>
      <vt:lpstr>Inheritance</vt:lpstr>
      <vt:lpstr>Polymorphism</vt:lpstr>
      <vt:lpstr>Function Overloading Overriding</vt:lpstr>
      <vt:lpstr>Constructor overloading</vt:lpstr>
      <vt:lpstr>Operator Overloading</vt:lpstr>
      <vt:lpstr>Exceptions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INTRODUCTION TO C++</dc:title>
  <dc:creator>Atharva Gujar</dc:creator>
  <cp:lastModifiedBy>Atharva Gujar</cp:lastModifiedBy>
  <cp:revision>2</cp:revision>
  <dcterms:created xsi:type="dcterms:W3CDTF">2024-02-22T14:12:54Z</dcterms:created>
  <dcterms:modified xsi:type="dcterms:W3CDTF">2024-02-24T06:44:10Z</dcterms:modified>
</cp:coreProperties>
</file>