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46AE-2634-92AF-1555-F66A83E5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649B-73C2-6C2A-FF3B-4856EA93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D5A2-6820-F0B0-920A-FCE4D7F7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2AC2-64A6-612E-CAD6-871A3412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E4D3-5F04-F98D-17E1-00FCC0FE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AE40-11AA-93F2-4B12-FC5C7C73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239D4-10CF-F332-3869-0E1D33CA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F954-24FD-74EB-D06E-CB018FA3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FF9C-ECDA-D7FD-96CB-45F2C478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18B0-F159-71B0-C8F6-4AD36851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44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824F-9BDC-F34C-FACC-3A4B8B30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B1DDD-B8AD-DB17-A860-4845070E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8513-1724-ADF2-E785-25695673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A1FD-CF00-FFF3-7E31-34371A1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9D719-CECE-EFB6-39D8-D45FCCD4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DC39-6283-F55E-8A9E-A2EEF171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919C-125C-8E6A-3D38-D74B7E03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8B50-5853-57F2-F436-30F1B719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18AC-60E3-C513-5639-E7F246F2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4DAB-9203-0746-CADC-3F513D7D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CEA2-74E5-10C9-1E4A-7B218C20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F567-00A7-9EF0-B36C-3B0C5391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4A95-EC0B-0766-62EA-E51DAA21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727B-41E5-3BC5-1686-A68F5494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CA0C-C541-0E86-427E-3467286E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2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94D-64F3-9D6E-742B-2F4E51CE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1A99-D61B-5F0C-517D-0679D9387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AFC0-53F3-3403-FF77-FB822C5D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DA1F-A210-B878-201D-B3BA605E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E185-8766-AC99-635A-26AE5CDB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DD52-DB80-D9DD-427E-8D824142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7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AF1A-46AA-C1DD-A1BC-E02D8058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FC1C-F6C1-3373-668E-4E4C16A6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4F264-A17A-6A1C-C706-56A76EB30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B888F-56F4-D504-DE00-BF86D96C6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255A0-4987-1297-D3B4-49613AC1A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E1225-6F6A-A6C8-908D-E09B4D1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1D3D1-A774-60D1-A523-C43A6D7A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1DD98-1F29-A9E5-4F19-C1938569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E733-49ED-10C2-E5C1-3366FACE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8A495-7605-190C-03EE-E7986B86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79113-42EE-BBB2-100D-B1785E4E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C4929-7326-6392-E9BD-1755630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9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3133C-325F-3A32-5EAD-3FB1CEF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FA8FF-0A5F-E6D2-68CD-9A564429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3535A-BD8B-286A-B5FF-900A1D39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9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2825-FE44-D46B-99F9-45791FC2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38AC-7F49-E55D-B563-E3A3AE85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73A3-F899-8FEC-12A7-7F505989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B4D7-AB39-32CC-1049-DFA6AAC6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8F6E-17FC-8A6F-07AA-E9266CF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E7353-5954-7238-1F28-DEB9E76C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2A68-CFF3-4103-0E02-A2C9EAAC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312B4-6BE1-716C-4543-F8FCBC62F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07CFF-F75C-ECFF-B0BA-C497FCEE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E283-A1A1-FAA0-1764-33A94715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AC6C-F87E-4A8C-DA29-9B8706C5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C549-FEE5-3861-9D48-35195A1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7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76812-607E-AE7F-4CC5-8B66A62F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586A-7A4B-09F5-FDAA-9E22C575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19C6-3F6F-4CFA-4DC8-221F3354F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E21D-4227-446F-B085-B73E08453FD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874A-0CDA-A8D1-CF11-848FCDE24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977-81DE-CC1E-D0AD-334FCD99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E8F8-DBBC-4B8A-A412-18BDD7345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4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43803" y="2022709"/>
            <a:ext cx="6799811" cy="2829513"/>
          </a:xfrm>
          <a:prstGeom prst="roundRect">
            <a:avLst>
              <a:gd name="adj" fmla="val 51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785619" y="2117295"/>
            <a:ext cx="6607251" cy="603256"/>
          </a:xfrm>
          <a:prstGeom prst="roundRect">
            <a:avLst>
              <a:gd name="adj" fmla="val 163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4785619" y="2234257"/>
            <a:ext cx="165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05692C-5322-8BE7-0B6A-AB48FE68C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1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9"/>
            <a:ext cx="6323805" cy="603256"/>
          </a:xfrm>
          <a:prstGeom prst="roundRect">
            <a:avLst>
              <a:gd name="adj" fmla="val 163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4978179" y="2468181"/>
            <a:ext cx="15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7135BD-BDF2-F69B-F5FA-EDEB0AB1E61C}"/>
              </a:ext>
            </a:extLst>
          </p:cNvPr>
          <p:cNvSpPr txBox="1"/>
          <p:nvPr/>
        </p:nvSpPr>
        <p:spPr>
          <a:xfrm>
            <a:off x="1125794" y="3244333"/>
            <a:ext cx="15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24px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DE440-CC02-E536-C0D4-4BFF5E36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8"/>
            <a:ext cx="6053667" cy="747581"/>
          </a:xfrm>
          <a:prstGeom prst="roundRect">
            <a:avLst>
              <a:gd name="adj" fmla="val 163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5172912" y="2540342"/>
            <a:ext cx="14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A7F70B-ECBB-8487-0D16-658499A528C3}"/>
              </a:ext>
            </a:extLst>
          </p:cNvPr>
          <p:cNvSpPr txBox="1"/>
          <p:nvPr/>
        </p:nvSpPr>
        <p:spPr>
          <a:xfrm>
            <a:off x="1142999" y="3251200"/>
            <a:ext cx="187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22px </a:t>
            </a:r>
          </a:p>
          <a:p>
            <a:r>
              <a:rPr lang="en-US" dirty="0"/>
              <a:t>padding: 10px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7EE9F-0FB7-99FE-5B21-554014B96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6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8"/>
            <a:ext cx="6053667" cy="747581"/>
          </a:xfrm>
          <a:prstGeom prst="roundRect">
            <a:avLst>
              <a:gd name="adj" fmla="val 16399"/>
            </a:avLst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5172912" y="2540342"/>
            <a:ext cx="14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6A038-23E0-C7F6-D6DB-CFD83887E0B4}"/>
              </a:ext>
            </a:extLst>
          </p:cNvPr>
          <p:cNvSpPr txBox="1"/>
          <p:nvPr/>
        </p:nvSpPr>
        <p:spPr>
          <a:xfrm>
            <a:off x="4777047" y="1672894"/>
            <a:ext cx="14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Margin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46E10-EF19-8875-5387-A88A949793C1}"/>
              </a:ext>
            </a:extLst>
          </p:cNvPr>
          <p:cNvSpPr txBox="1"/>
          <p:nvPr/>
        </p:nvSpPr>
        <p:spPr>
          <a:xfrm>
            <a:off x="1129489" y="3247011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margin: 22px </a:t>
            </a:r>
          </a:p>
          <a:p>
            <a:r>
              <a:rPr lang="en-US" dirty="0"/>
              <a:t>padding: 10px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6184C-3423-4980-8DBB-C804D3AD0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0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8"/>
            <a:ext cx="6053667" cy="747581"/>
          </a:xfrm>
          <a:prstGeom prst="roundRect">
            <a:avLst>
              <a:gd name="adj" fmla="val 163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5172912" y="2540342"/>
            <a:ext cx="14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6A038-23E0-C7F6-D6DB-CFD83887E0B4}"/>
              </a:ext>
            </a:extLst>
          </p:cNvPr>
          <p:cNvSpPr txBox="1"/>
          <p:nvPr/>
        </p:nvSpPr>
        <p:spPr>
          <a:xfrm>
            <a:off x="4777047" y="1672894"/>
            <a:ext cx="14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Border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46E10-EF19-8875-5387-A88A949793C1}"/>
              </a:ext>
            </a:extLst>
          </p:cNvPr>
          <p:cNvSpPr txBox="1"/>
          <p:nvPr/>
        </p:nvSpPr>
        <p:spPr>
          <a:xfrm>
            <a:off x="1129489" y="3247011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margin: 22px </a:t>
            </a:r>
          </a:p>
          <a:p>
            <a:r>
              <a:rPr lang="en-US" dirty="0"/>
              <a:t>padding: 10px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0AB61-4C91-1CA3-0CF7-671426B4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8"/>
            <a:ext cx="6053667" cy="747581"/>
          </a:xfrm>
          <a:prstGeom prst="roundRect">
            <a:avLst>
              <a:gd name="adj" fmla="val 16399"/>
            </a:avLst>
          </a:prstGeom>
          <a:solidFill>
            <a:srgbClr val="FFC000"/>
          </a:solidFill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5172912" y="2540342"/>
            <a:ext cx="14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Hey Twitter</a:t>
            </a:r>
            <a:r>
              <a:rPr lang="en-IN" sz="1800" b="1" dirty="0"/>
              <a:t>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6A038-23E0-C7F6-D6DB-CFD83887E0B4}"/>
              </a:ext>
            </a:extLst>
          </p:cNvPr>
          <p:cNvSpPr txBox="1"/>
          <p:nvPr/>
        </p:nvSpPr>
        <p:spPr>
          <a:xfrm>
            <a:off x="4777047" y="1672894"/>
            <a:ext cx="14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Padding</a:t>
            </a:r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46E10-EF19-8875-5387-A88A949793C1}"/>
              </a:ext>
            </a:extLst>
          </p:cNvPr>
          <p:cNvSpPr txBox="1"/>
          <p:nvPr/>
        </p:nvSpPr>
        <p:spPr>
          <a:xfrm>
            <a:off x="1137955" y="3232542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margin: 22px </a:t>
            </a:r>
          </a:p>
          <a:p>
            <a:r>
              <a:rPr lang="en-US" dirty="0"/>
              <a:t>padding: 10px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B6390-A39E-97C6-A3F8-D6906B4F0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5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2CA25-BA07-6EDA-3141-06A61347ABE1}"/>
              </a:ext>
            </a:extLst>
          </p:cNvPr>
          <p:cNvSpPr/>
          <p:nvPr/>
        </p:nvSpPr>
        <p:spPr>
          <a:xfrm>
            <a:off x="4777047" y="2084385"/>
            <a:ext cx="6799811" cy="2829513"/>
          </a:xfrm>
          <a:prstGeom prst="roundRect">
            <a:avLst>
              <a:gd name="adj" fmla="val 5189"/>
            </a:avLst>
          </a:prstGeom>
          <a:solidFill>
            <a:srgbClr val="0070C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5FDD-043D-B23C-03F8-1F4075EA03E8}"/>
              </a:ext>
            </a:extLst>
          </p:cNvPr>
          <p:cNvSpPr txBox="1"/>
          <p:nvPr/>
        </p:nvSpPr>
        <p:spPr>
          <a:xfrm>
            <a:off x="3246037" y="305649"/>
            <a:ext cx="569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CSS Box Model Simplified</a:t>
            </a:r>
            <a:endParaRPr lang="en-IN" sz="4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77802-5BC0-20CC-E74A-AE0A4921FE57}"/>
              </a:ext>
            </a:extLst>
          </p:cNvPr>
          <p:cNvSpPr/>
          <p:nvPr/>
        </p:nvSpPr>
        <p:spPr>
          <a:xfrm>
            <a:off x="4978179" y="2351218"/>
            <a:ext cx="6053667" cy="747581"/>
          </a:xfrm>
          <a:prstGeom prst="roundRect">
            <a:avLst>
              <a:gd name="adj" fmla="val 16399"/>
            </a:avLst>
          </a:prstGeom>
          <a:solidFill>
            <a:srgbClr val="FFC000"/>
          </a:solidFill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0C1F1-0602-3F8A-C844-006EA8D754FA}"/>
              </a:ext>
            </a:extLst>
          </p:cNvPr>
          <p:cNvSpPr txBox="1"/>
          <p:nvPr/>
        </p:nvSpPr>
        <p:spPr>
          <a:xfrm>
            <a:off x="5172912" y="2540342"/>
            <a:ext cx="144802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Hey Twitter</a:t>
            </a:r>
            <a:r>
              <a:rPr lang="en-IN" sz="18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B1A742-ED29-27F0-C349-A175CAFD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" y="1387030"/>
            <a:ext cx="4845103" cy="4083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6A038-23E0-C7F6-D6DB-CFD83887E0B4}"/>
              </a:ext>
            </a:extLst>
          </p:cNvPr>
          <p:cNvSpPr txBox="1"/>
          <p:nvPr/>
        </p:nvSpPr>
        <p:spPr>
          <a:xfrm>
            <a:off x="4777047" y="1667933"/>
            <a:ext cx="1429020" cy="37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46E10-EF19-8875-5387-A88A949793C1}"/>
              </a:ext>
            </a:extLst>
          </p:cNvPr>
          <p:cNvSpPr txBox="1"/>
          <p:nvPr/>
        </p:nvSpPr>
        <p:spPr>
          <a:xfrm>
            <a:off x="1137955" y="3232542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margin: 22px </a:t>
            </a:r>
          </a:p>
          <a:p>
            <a:r>
              <a:rPr lang="en-US" dirty="0"/>
              <a:t>padding: 10px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1F00A-5B6D-071C-61DF-D54CB4341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9" y="5751330"/>
            <a:ext cx="904052" cy="9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Bhawsar</dc:creator>
  <cp:lastModifiedBy>Atharva Bhawsar</cp:lastModifiedBy>
  <cp:revision>3</cp:revision>
  <dcterms:created xsi:type="dcterms:W3CDTF">2023-05-06T20:57:06Z</dcterms:created>
  <dcterms:modified xsi:type="dcterms:W3CDTF">2023-05-07T07:19:01Z</dcterms:modified>
</cp:coreProperties>
</file>