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5"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9" r:id="rId14"/>
    <p:sldId id="268" r:id="rId15"/>
    <p:sldId id="270" r:id="rId16"/>
    <p:sldId id="271" r:id="rId17"/>
    <p:sldId id="272" r:id="rId18"/>
    <p:sldId id="273" r:id="rId19"/>
    <p:sldId id="275" r:id="rId20"/>
    <p:sldId id="274"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B9D5E83-2279-4910-8F2D-338302D3F354}">
          <p14:sldIdLst>
            <p14:sldId id="256"/>
            <p14:sldId id="257"/>
            <p14:sldId id="258"/>
            <p14:sldId id="259"/>
            <p14:sldId id="260"/>
            <p14:sldId id="261"/>
            <p14:sldId id="262"/>
            <p14:sldId id="263"/>
            <p14:sldId id="264"/>
            <p14:sldId id="265"/>
            <p14:sldId id="266"/>
            <p14:sldId id="267"/>
            <p14:sldId id="269"/>
            <p14:sldId id="268"/>
            <p14:sldId id="270"/>
            <p14:sldId id="271"/>
            <p14:sldId id="272"/>
            <p14:sldId id="273"/>
            <p14:sldId id="275"/>
            <p14:sldId id="274"/>
            <p14:sldId id="277"/>
            <p14:sldId id="278"/>
            <p14:sldId id="279"/>
            <p14:sldId id="280"/>
            <p14:sldId id="281"/>
            <p14:sldId id="282"/>
            <p14:sldId id="28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8905DB-0099-4983-BA11-00EEBAF210A6}" v="41" dt="2022-11-16T13:03:11.3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2" autoAdjust="0"/>
    <p:restoredTop sz="94660"/>
  </p:normalViewPr>
  <p:slideViewPr>
    <p:cSldViewPr snapToGrid="0">
      <p:cViewPr>
        <p:scale>
          <a:sx n="50" d="100"/>
          <a:sy n="50" d="100"/>
        </p:scale>
        <p:origin x="29"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tharva Shelar" userId="fdf352036da01aa4" providerId="LiveId" clId="{1A8905DB-0099-4983-BA11-00EEBAF210A6}"/>
    <pc:docChg chg="undo redo custSel addSld delSld modSld sldOrd modSection">
      <pc:chgData name="Atharva Shelar" userId="fdf352036da01aa4" providerId="LiveId" clId="{1A8905DB-0099-4983-BA11-00EEBAF210A6}" dt="2022-11-16T13:41:16.245" v="3902" actId="2696"/>
      <pc:docMkLst>
        <pc:docMk/>
      </pc:docMkLst>
      <pc:sldChg chg="modSp mod">
        <pc:chgData name="Atharva Shelar" userId="fdf352036da01aa4" providerId="LiveId" clId="{1A8905DB-0099-4983-BA11-00EEBAF210A6}" dt="2022-11-16T10:30:49.734" v="1057" actId="207"/>
        <pc:sldMkLst>
          <pc:docMk/>
          <pc:sldMk cId="2948312992" sldId="265"/>
        </pc:sldMkLst>
        <pc:spChg chg="mod">
          <ac:chgData name="Atharva Shelar" userId="fdf352036da01aa4" providerId="LiveId" clId="{1A8905DB-0099-4983-BA11-00EEBAF210A6}" dt="2022-11-16T10:30:49.734" v="1057" actId="207"/>
          <ac:spMkLst>
            <pc:docMk/>
            <pc:sldMk cId="2948312992" sldId="265"/>
            <ac:spMk id="17" creationId="{49AB4475-3290-35FE-A8A3-6A43BAE2B2D0}"/>
          </ac:spMkLst>
        </pc:spChg>
      </pc:sldChg>
      <pc:sldChg chg="modSp mod">
        <pc:chgData name="Atharva Shelar" userId="fdf352036da01aa4" providerId="LiveId" clId="{1A8905DB-0099-4983-BA11-00EEBAF210A6}" dt="2022-11-16T10:30:34.658" v="1056" actId="207"/>
        <pc:sldMkLst>
          <pc:docMk/>
          <pc:sldMk cId="1003116231" sldId="266"/>
        </pc:sldMkLst>
        <pc:spChg chg="mod">
          <ac:chgData name="Atharva Shelar" userId="fdf352036da01aa4" providerId="LiveId" clId="{1A8905DB-0099-4983-BA11-00EEBAF210A6}" dt="2022-11-16T10:30:34.658" v="1056" actId="207"/>
          <ac:spMkLst>
            <pc:docMk/>
            <pc:sldMk cId="1003116231" sldId="266"/>
            <ac:spMk id="5" creationId="{C1307D26-DB39-217E-6962-DE97F1E873D0}"/>
          </ac:spMkLst>
        </pc:spChg>
      </pc:sldChg>
      <pc:sldChg chg="modSp mod">
        <pc:chgData name="Atharva Shelar" userId="fdf352036da01aa4" providerId="LiveId" clId="{1A8905DB-0099-4983-BA11-00EEBAF210A6}" dt="2022-11-16T10:29:47.247" v="1052" actId="2711"/>
        <pc:sldMkLst>
          <pc:docMk/>
          <pc:sldMk cId="1559998328" sldId="267"/>
        </pc:sldMkLst>
        <pc:spChg chg="mod">
          <ac:chgData name="Atharva Shelar" userId="fdf352036da01aa4" providerId="LiveId" clId="{1A8905DB-0099-4983-BA11-00EEBAF210A6}" dt="2022-11-16T10:29:47.247" v="1052" actId="2711"/>
          <ac:spMkLst>
            <pc:docMk/>
            <pc:sldMk cId="1559998328" sldId="267"/>
            <ac:spMk id="4" creationId="{4251762D-7AF0-E8AC-DD3C-BF600AE2F369}"/>
          </ac:spMkLst>
        </pc:spChg>
      </pc:sldChg>
      <pc:sldChg chg="addSp delSp modSp mod">
        <pc:chgData name="Atharva Shelar" userId="fdf352036da01aa4" providerId="LiveId" clId="{1A8905DB-0099-4983-BA11-00EEBAF210A6}" dt="2022-11-16T10:14:30.330" v="458" actId="14100"/>
        <pc:sldMkLst>
          <pc:docMk/>
          <pc:sldMk cId="1785095428" sldId="268"/>
        </pc:sldMkLst>
        <pc:spChg chg="mod">
          <ac:chgData name="Atharva Shelar" userId="fdf352036da01aa4" providerId="LiveId" clId="{1A8905DB-0099-4983-BA11-00EEBAF210A6}" dt="2022-11-16T10:14:17.152" v="456" actId="1076"/>
          <ac:spMkLst>
            <pc:docMk/>
            <pc:sldMk cId="1785095428" sldId="268"/>
            <ac:spMk id="2" creationId="{CE8AD963-312C-068E-EB77-08EBFFB73C4F}"/>
          </ac:spMkLst>
        </pc:spChg>
        <pc:spChg chg="del">
          <ac:chgData name="Atharva Shelar" userId="fdf352036da01aa4" providerId="LiveId" clId="{1A8905DB-0099-4983-BA11-00EEBAF210A6}" dt="2022-11-16T10:12:48.877" v="442" actId="931"/>
          <ac:spMkLst>
            <pc:docMk/>
            <pc:sldMk cId="1785095428" sldId="268"/>
            <ac:spMk id="3" creationId="{14A8073B-DCD7-BC95-A3B6-E6423B7465FB}"/>
          </ac:spMkLst>
        </pc:spChg>
        <pc:spChg chg="mod">
          <ac:chgData name="Atharva Shelar" userId="fdf352036da01aa4" providerId="LiveId" clId="{1A8905DB-0099-4983-BA11-00EEBAF210A6}" dt="2022-11-16T10:14:08.094" v="455" actId="1076"/>
          <ac:spMkLst>
            <pc:docMk/>
            <pc:sldMk cId="1785095428" sldId="268"/>
            <ac:spMk id="4" creationId="{DEBBF04C-0505-25EC-44F9-E11E91472824}"/>
          </ac:spMkLst>
        </pc:spChg>
        <pc:picChg chg="add mod">
          <ac:chgData name="Atharva Shelar" userId="fdf352036da01aa4" providerId="LiveId" clId="{1A8905DB-0099-4983-BA11-00EEBAF210A6}" dt="2022-11-16T10:14:30.330" v="458" actId="14100"/>
          <ac:picMkLst>
            <pc:docMk/>
            <pc:sldMk cId="1785095428" sldId="268"/>
            <ac:picMk id="9" creationId="{9DDA8DFC-1E55-E5E8-D119-6FE73A91EF98}"/>
          </ac:picMkLst>
        </pc:picChg>
      </pc:sldChg>
      <pc:sldChg chg="addSp delSp modSp new mod ord">
        <pc:chgData name="Atharva Shelar" userId="fdf352036da01aa4" providerId="LiveId" clId="{1A8905DB-0099-4983-BA11-00EEBAF210A6}" dt="2022-11-16T10:29:24.215" v="1050" actId="14100"/>
        <pc:sldMkLst>
          <pc:docMk/>
          <pc:sldMk cId="2762041293" sldId="269"/>
        </pc:sldMkLst>
        <pc:spChg chg="mod">
          <ac:chgData name="Atharva Shelar" userId="fdf352036da01aa4" providerId="LiveId" clId="{1A8905DB-0099-4983-BA11-00EEBAF210A6}" dt="2022-11-16T10:29:15.323" v="1049" actId="1076"/>
          <ac:spMkLst>
            <pc:docMk/>
            <pc:sldMk cId="2762041293" sldId="269"/>
            <ac:spMk id="2" creationId="{043EA2A5-501A-9DF7-8DEE-D6E94158E2F9}"/>
          </ac:spMkLst>
        </pc:spChg>
        <pc:spChg chg="del">
          <ac:chgData name="Atharva Shelar" userId="fdf352036da01aa4" providerId="LiveId" clId="{1A8905DB-0099-4983-BA11-00EEBAF210A6}" dt="2022-11-16T10:16:41.824" v="461" actId="931"/>
          <ac:spMkLst>
            <pc:docMk/>
            <pc:sldMk cId="2762041293" sldId="269"/>
            <ac:spMk id="3" creationId="{7F37E161-3169-8691-8561-84CBAA477E52}"/>
          </ac:spMkLst>
        </pc:spChg>
        <pc:spChg chg="mod">
          <ac:chgData name="Atharva Shelar" userId="fdf352036da01aa4" providerId="LiveId" clId="{1A8905DB-0099-4983-BA11-00EEBAF210A6}" dt="2022-11-16T10:29:24.215" v="1050" actId="14100"/>
          <ac:spMkLst>
            <pc:docMk/>
            <pc:sldMk cId="2762041293" sldId="269"/>
            <ac:spMk id="4" creationId="{B7938A7A-8C71-53F2-635A-0EC47AF8FE60}"/>
          </ac:spMkLst>
        </pc:spChg>
        <pc:spChg chg="add del mod">
          <ac:chgData name="Atharva Shelar" userId="fdf352036da01aa4" providerId="LiveId" clId="{1A8905DB-0099-4983-BA11-00EEBAF210A6}" dt="2022-11-16T10:23:19.676" v="754" actId="931"/>
          <ac:spMkLst>
            <pc:docMk/>
            <pc:sldMk cId="2762041293" sldId="269"/>
            <ac:spMk id="8" creationId="{7446C45F-9EC2-6259-0D8F-14F46E6C9F72}"/>
          </ac:spMkLst>
        </pc:spChg>
        <pc:spChg chg="add del mod">
          <ac:chgData name="Atharva Shelar" userId="fdf352036da01aa4" providerId="LiveId" clId="{1A8905DB-0099-4983-BA11-00EEBAF210A6}" dt="2022-11-16T10:24:39.094" v="768" actId="931"/>
          <ac:spMkLst>
            <pc:docMk/>
            <pc:sldMk cId="2762041293" sldId="269"/>
            <ac:spMk id="14" creationId="{F9F12502-839B-896E-03A6-7EE46C92AF51}"/>
          </ac:spMkLst>
        </pc:spChg>
        <pc:picChg chg="add del mod">
          <ac:chgData name="Atharva Shelar" userId="fdf352036da01aa4" providerId="LiveId" clId="{1A8905DB-0099-4983-BA11-00EEBAF210A6}" dt="2022-11-16T10:23:02.871" v="753" actId="21"/>
          <ac:picMkLst>
            <pc:docMk/>
            <pc:sldMk cId="2762041293" sldId="269"/>
            <ac:picMk id="6" creationId="{CAFBECFD-3024-C579-4E53-052EDE8829C8}"/>
          </ac:picMkLst>
        </pc:picChg>
        <pc:picChg chg="add del mod">
          <ac:chgData name="Atharva Shelar" userId="fdf352036da01aa4" providerId="LiveId" clId="{1A8905DB-0099-4983-BA11-00EEBAF210A6}" dt="2022-11-16T10:24:26.588" v="767" actId="21"/>
          <ac:picMkLst>
            <pc:docMk/>
            <pc:sldMk cId="2762041293" sldId="269"/>
            <ac:picMk id="10" creationId="{E2B73788-F0CC-2FDE-3EF6-825719BA78A4}"/>
          </ac:picMkLst>
        </pc:picChg>
        <pc:picChg chg="add del mod">
          <ac:chgData name="Atharva Shelar" userId="fdf352036da01aa4" providerId="LiveId" clId="{1A8905DB-0099-4983-BA11-00EEBAF210A6}" dt="2022-11-16T10:24:26.588" v="767" actId="21"/>
          <ac:picMkLst>
            <pc:docMk/>
            <pc:sldMk cId="2762041293" sldId="269"/>
            <ac:picMk id="12" creationId="{25861214-4D42-EC14-4618-DD501F440DF1}"/>
          </ac:picMkLst>
        </pc:picChg>
        <pc:picChg chg="add mod">
          <ac:chgData name="Atharva Shelar" userId="fdf352036da01aa4" providerId="LiveId" clId="{1A8905DB-0099-4983-BA11-00EEBAF210A6}" dt="2022-11-16T10:24:49.106" v="771" actId="14100"/>
          <ac:picMkLst>
            <pc:docMk/>
            <pc:sldMk cId="2762041293" sldId="269"/>
            <ac:picMk id="16" creationId="{24E8A85B-5EE5-2235-8E7C-B1F517C9008A}"/>
          </ac:picMkLst>
        </pc:picChg>
      </pc:sldChg>
      <pc:sldChg chg="addSp delSp modSp new mod modClrScheme chgLayout">
        <pc:chgData name="Atharva Shelar" userId="fdf352036da01aa4" providerId="LiveId" clId="{1A8905DB-0099-4983-BA11-00EEBAF210A6}" dt="2022-11-16T10:50:58.786" v="1306" actId="20577"/>
        <pc:sldMkLst>
          <pc:docMk/>
          <pc:sldMk cId="1040741674" sldId="270"/>
        </pc:sldMkLst>
        <pc:spChg chg="del mod ord">
          <ac:chgData name="Atharva Shelar" userId="fdf352036da01aa4" providerId="LiveId" clId="{1A8905DB-0099-4983-BA11-00EEBAF210A6}" dt="2022-11-16T10:33:54.822" v="1059" actId="700"/>
          <ac:spMkLst>
            <pc:docMk/>
            <pc:sldMk cId="1040741674" sldId="270"/>
            <ac:spMk id="2" creationId="{55BD008B-7884-A0E1-0D1F-76A1AEADC15C}"/>
          </ac:spMkLst>
        </pc:spChg>
        <pc:spChg chg="del mod ord">
          <ac:chgData name="Atharva Shelar" userId="fdf352036da01aa4" providerId="LiveId" clId="{1A8905DB-0099-4983-BA11-00EEBAF210A6}" dt="2022-11-16T10:33:54.822" v="1059" actId="700"/>
          <ac:spMkLst>
            <pc:docMk/>
            <pc:sldMk cId="1040741674" sldId="270"/>
            <ac:spMk id="3" creationId="{D2449853-84EB-3586-0541-0F69DACBF35A}"/>
          </ac:spMkLst>
        </pc:spChg>
        <pc:spChg chg="del mod ord">
          <ac:chgData name="Atharva Shelar" userId="fdf352036da01aa4" providerId="LiveId" clId="{1A8905DB-0099-4983-BA11-00EEBAF210A6}" dt="2022-11-16T10:33:54.822" v="1059" actId="700"/>
          <ac:spMkLst>
            <pc:docMk/>
            <pc:sldMk cId="1040741674" sldId="270"/>
            <ac:spMk id="4" creationId="{8FDA1A7A-7857-31FF-2529-50F9ACF25892}"/>
          </ac:spMkLst>
        </pc:spChg>
        <pc:spChg chg="add mod ord">
          <ac:chgData name="Atharva Shelar" userId="fdf352036da01aa4" providerId="LiveId" clId="{1A8905DB-0099-4983-BA11-00EEBAF210A6}" dt="2022-11-16T10:40:29.585" v="1138" actId="27636"/>
          <ac:spMkLst>
            <pc:docMk/>
            <pc:sldMk cId="1040741674" sldId="270"/>
            <ac:spMk id="5" creationId="{9B9329BF-A9FF-5429-8909-EB96AD6F4301}"/>
          </ac:spMkLst>
        </pc:spChg>
        <pc:spChg chg="add mod ord">
          <ac:chgData name="Atharva Shelar" userId="fdf352036da01aa4" providerId="LiveId" clId="{1A8905DB-0099-4983-BA11-00EEBAF210A6}" dt="2022-11-16T10:41:24.939" v="1159" actId="20577"/>
          <ac:spMkLst>
            <pc:docMk/>
            <pc:sldMk cId="1040741674" sldId="270"/>
            <ac:spMk id="6" creationId="{0E4E76A8-7682-1776-EC05-10883C49E33B}"/>
          </ac:spMkLst>
        </pc:spChg>
        <pc:spChg chg="add del mod ord">
          <ac:chgData name="Atharva Shelar" userId="fdf352036da01aa4" providerId="LiveId" clId="{1A8905DB-0099-4983-BA11-00EEBAF210A6}" dt="2022-11-16T10:47:10.113" v="1160" actId="931"/>
          <ac:spMkLst>
            <pc:docMk/>
            <pc:sldMk cId="1040741674" sldId="270"/>
            <ac:spMk id="7" creationId="{82ED552A-C7A2-B357-C1B7-D5D8751E9829}"/>
          </ac:spMkLst>
        </pc:spChg>
        <pc:spChg chg="add mod ord">
          <ac:chgData name="Atharva Shelar" userId="fdf352036da01aa4" providerId="LiveId" clId="{1A8905DB-0099-4983-BA11-00EEBAF210A6}" dt="2022-11-16T10:40:45.741" v="1140" actId="1076"/>
          <ac:spMkLst>
            <pc:docMk/>
            <pc:sldMk cId="1040741674" sldId="270"/>
            <ac:spMk id="8" creationId="{6E7F7873-E4AC-6CFC-133E-F29C4DF40AFB}"/>
          </ac:spMkLst>
        </pc:spChg>
        <pc:spChg chg="add del mod ord">
          <ac:chgData name="Atharva Shelar" userId="fdf352036da01aa4" providerId="LiveId" clId="{1A8905DB-0099-4983-BA11-00EEBAF210A6}" dt="2022-11-16T10:47:27.075" v="1161" actId="931"/>
          <ac:spMkLst>
            <pc:docMk/>
            <pc:sldMk cId="1040741674" sldId="270"/>
            <ac:spMk id="9" creationId="{2FD4583F-9F0C-9B73-90A4-64C470EC999B}"/>
          </ac:spMkLst>
        </pc:spChg>
        <pc:spChg chg="add mod">
          <ac:chgData name="Atharva Shelar" userId="fdf352036da01aa4" providerId="LiveId" clId="{1A8905DB-0099-4983-BA11-00EEBAF210A6}" dt="2022-11-16T10:50:58.786" v="1306" actId="20577"/>
          <ac:spMkLst>
            <pc:docMk/>
            <pc:sldMk cId="1040741674" sldId="270"/>
            <ac:spMk id="14" creationId="{E39C80D3-D9CF-37C9-A2AB-234BE16A66AA}"/>
          </ac:spMkLst>
        </pc:spChg>
        <pc:picChg chg="add mod">
          <ac:chgData name="Atharva Shelar" userId="fdf352036da01aa4" providerId="LiveId" clId="{1A8905DB-0099-4983-BA11-00EEBAF210A6}" dt="2022-11-16T10:48:12.567" v="1166" actId="14100"/>
          <ac:picMkLst>
            <pc:docMk/>
            <pc:sldMk cId="1040741674" sldId="270"/>
            <ac:picMk id="11" creationId="{4AD9C20F-3802-5BF5-EBE5-4510DE11E0B5}"/>
          </ac:picMkLst>
        </pc:picChg>
        <pc:picChg chg="add mod">
          <ac:chgData name="Atharva Shelar" userId="fdf352036da01aa4" providerId="LiveId" clId="{1A8905DB-0099-4983-BA11-00EEBAF210A6}" dt="2022-11-16T10:48:17.222" v="1167" actId="14100"/>
          <ac:picMkLst>
            <pc:docMk/>
            <pc:sldMk cId="1040741674" sldId="270"/>
            <ac:picMk id="13" creationId="{D7C757F9-1B2F-A232-F460-5C97A346C030}"/>
          </ac:picMkLst>
        </pc:picChg>
      </pc:sldChg>
      <pc:sldChg chg="addSp delSp modSp new mod modClrScheme chgLayout">
        <pc:chgData name="Atharva Shelar" userId="fdf352036da01aa4" providerId="LiveId" clId="{1A8905DB-0099-4983-BA11-00EEBAF210A6}" dt="2022-11-16T11:00:19.387" v="1345" actId="1076"/>
        <pc:sldMkLst>
          <pc:docMk/>
          <pc:sldMk cId="1844950975" sldId="271"/>
        </pc:sldMkLst>
        <pc:spChg chg="del mod ord">
          <ac:chgData name="Atharva Shelar" userId="fdf352036da01aa4" providerId="LiveId" clId="{1A8905DB-0099-4983-BA11-00EEBAF210A6}" dt="2022-11-16T10:53:02.063" v="1308" actId="700"/>
          <ac:spMkLst>
            <pc:docMk/>
            <pc:sldMk cId="1844950975" sldId="271"/>
            <ac:spMk id="2" creationId="{77F40EE6-3EA4-E66D-C372-821A5FB1008B}"/>
          </ac:spMkLst>
        </pc:spChg>
        <pc:spChg chg="del">
          <ac:chgData name="Atharva Shelar" userId="fdf352036da01aa4" providerId="LiveId" clId="{1A8905DB-0099-4983-BA11-00EEBAF210A6}" dt="2022-11-16T10:53:02.063" v="1308" actId="700"/>
          <ac:spMkLst>
            <pc:docMk/>
            <pc:sldMk cId="1844950975" sldId="271"/>
            <ac:spMk id="3" creationId="{2CED40F2-B6C8-4DFC-54F4-BD6985D70A9A}"/>
          </ac:spMkLst>
        </pc:spChg>
        <pc:spChg chg="del mod ord">
          <ac:chgData name="Atharva Shelar" userId="fdf352036da01aa4" providerId="LiveId" clId="{1A8905DB-0099-4983-BA11-00EEBAF210A6}" dt="2022-11-16T10:53:02.063" v="1308" actId="700"/>
          <ac:spMkLst>
            <pc:docMk/>
            <pc:sldMk cId="1844950975" sldId="271"/>
            <ac:spMk id="4" creationId="{F95B5ADB-788F-DE74-A12F-A2479F8458E4}"/>
          </ac:spMkLst>
        </pc:spChg>
        <pc:spChg chg="del">
          <ac:chgData name="Atharva Shelar" userId="fdf352036da01aa4" providerId="LiveId" clId="{1A8905DB-0099-4983-BA11-00EEBAF210A6}" dt="2022-11-16T10:53:02.063" v="1308" actId="700"/>
          <ac:spMkLst>
            <pc:docMk/>
            <pc:sldMk cId="1844950975" sldId="271"/>
            <ac:spMk id="5" creationId="{F8251BF9-304A-B237-F4B7-202948FE7499}"/>
          </ac:spMkLst>
        </pc:spChg>
        <pc:spChg chg="del">
          <ac:chgData name="Atharva Shelar" userId="fdf352036da01aa4" providerId="LiveId" clId="{1A8905DB-0099-4983-BA11-00EEBAF210A6}" dt="2022-11-16T10:53:02.063" v="1308" actId="700"/>
          <ac:spMkLst>
            <pc:docMk/>
            <pc:sldMk cId="1844950975" sldId="271"/>
            <ac:spMk id="6" creationId="{E7F5D2E8-C216-FF11-44AD-5EE1DF5BEA8D}"/>
          </ac:spMkLst>
        </pc:spChg>
        <pc:spChg chg="add del mod ord">
          <ac:chgData name="Atharva Shelar" userId="fdf352036da01aa4" providerId="LiveId" clId="{1A8905DB-0099-4983-BA11-00EEBAF210A6}" dt="2022-11-16T10:53:13.144" v="1309" actId="700"/>
          <ac:spMkLst>
            <pc:docMk/>
            <pc:sldMk cId="1844950975" sldId="271"/>
            <ac:spMk id="7" creationId="{E567DBB9-3A40-CBB1-CC6D-22DB5066816A}"/>
          </ac:spMkLst>
        </pc:spChg>
        <pc:spChg chg="add del mod ord">
          <ac:chgData name="Atharva Shelar" userId="fdf352036da01aa4" providerId="LiveId" clId="{1A8905DB-0099-4983-BA11-00EEBAF210A6}" dt="2022-11-16T10:53:13.144" v="1309" actId="700"/>
          <ac:spMkLst>
            <pc:docMk/>
            <pc:sldMk cId="1844950975" sldId="271"/>
            <ac:spMk id="8" creationId="{08DB72CD-52EE-B5D9-E454-EEC76FEB2654}"/>
          </ac:spMkLst>
        </pc:spChg>
        <pc:spChg chg="add del mod ord">
          <ac:chgData name="Atharva Shelar" userId="fdf352036da01aa4" providerId="LiveId" clId="{1A8905DB-0099-4983-BA11-00EEBAF210A6}" dt="2022-11-16T10:55:57.419" v="1311" actId="21"/>
          <ac:spMkLst>
            <pc:docMk/>
            <pc:sldMk cId="1844950975" sldId="271"/>
            <ac:spMk id="9" creationId="{EBEDDF6F-CB90-8359-9390-481BFC7AC288}"/>
          </ac:spMkLst>
        </pc:spChg>
        <pc:spChg chg="add del mod ord">
          <ac:chgData name="Atharva Shelar" userId="fdf352036da01aa4" providerId="LiveId" clId="{1A8905DB-0099-4983-BA11-00EEBAF210A6}" dt="2022-11-16T10:58:21.712" v="1331" actId="931"/>
          <ac:spMkLst>
            <pc:docMk/>
            <pc:sldMk cId="1844950975" sldId="271"/>
            <ac:spMk id="10" creationId="{6C497478-243A-5722-EAE4-5A535380CB60}"/>
          </ac:spMkLst>
        </pc:spChg>
        <pc:spChg chg="add del mod ord">
          <ac:chgData name="Atharva Shelar" userId="fdf352036da01aa4" providerId="LiveId" clId="{1A8905DB-0099-4983-BA11-00EEBAF210A6}" dt="2022-11-16T10:56:21.973" v="1315"/>
          <ac:spMkLst>
            <pc:docMk/>
            <pc:sldMk cId="1844950975" sldId="271"/>
            <ac:spMk id="11" creationId="{E489E8A8-AFE7-976B-F88E-7BB7878E6021}"/>
          </ac:spMkLst>
        </pc:spChg>
        <pc:spChg chg="add del mod">
          <ac:chgData name="Atharva Shelar" userId="fdf352036da01aa4" providerId="LiveId" clId="{1A8905DB-0099-4983-BA11-00EEBAF210A6}" dt="2022-11-16T10:56:25.209" v="1316"/>
          <ac:spMkLst>
            <pc:docMk/>
            <pc:sldMk cId="1844950975" sldId="271"/>
            <ac:spMk id="12" creationId="{F9633B2B-895E-CD19-B68D-560BA953D222}"/>
          </ac:spMkLst>
        </pc:spChg>
        <pc:spChg chg="add del mod">
          <ac:chgData name="Atharva Shelar" userId="fdf352036da01aa4" providerId="LiveId" clId="{1A8905DB-0099-4983-BA11-00EEBAF210A6}" dt="2022-11-16T10:56:33.977" v="1323"/>
          <ac:spMkLst>
            <pc:docMk/>
            <pc:sldMk cId="1844950975" sldId="271"/>
            <ac:spMk id="13" creationId="{FC687544-01BC-35B8-DB9C-83F056CAD265}"/>
          </ac:spMkLst>
        </pc:spChg>
        <pc:spChg chg="add mod">
          <ac:chgData name="Atharva Shelar" userId="fdf352036da01aa4" providerId="LiveId" clId="{1A8905DB-0099-4983-BA11-00EEBAF210A6}" dt="2022-11-16T11:00:19.387" v="1345" actId="1076"/>
          <ac:spMkLst>
            <pc:docMk/>
            <pc:sldMk cId="1844950975" sldId="271"/>
            <ac:spMk id="14" creationId="{B1CEE5A3-5E6E-BD43-4DDC-3DF503A57EC4}"/>
          </ac:spMkLst>
        </pc:spChg>
        <pc:spChg chg="add del mod">
          <ac:chgData name="Atharva Shelar" userId="fdf352036da01aa4" providerId="LiveId" clId="{1A8905DB-0099-4983-BA11-00EEBAF210A6}" dt="2022-11-16T10:59:33.606" v="1338" actId="21"/>
          <ac:spMkLst>
            <pc:docMk/>
            <pc:sldMk cId="1844950975" sldId="271"/>
            <ac:spMk id="18" creationId="{06A80378-CAEB-E4EC-3D84-DE3905073409}"/>
          </ac:spMkLst>
        </pc:spChg>
        <pc:picChg chg="add del mod">
          <ac:chgData name="Atharva Shelar" userId="fdf352036da01aa4" providerId="LiveId" clId="{1A8905DB-0099-4983-BA11-00EEBAF210A6}" dt="2022-11-16T10:59:16.275" v="1336" actId="21"/>
          <ac:picMkLst>
            <pc:docMk/>
            <pc:sldMk cId="1844950975" sldId="271"/>
            <ac:picMk id="16" creationId="{7450C7D3-1339-6664-C28A-2AEDE607352B}"/>
          </ac:picMkLst>
        </pc:picChg>
        <pc:picChg chg="add mod">
          <ac:chgData name="Atharva Shelar" userId="fdf352036da01aa4" providerId="LiveId" clId="{1A8905DB-0099-4983-BA11-00EEBAF210A6}" dt="2022-11-16T11:00:11.751" v="1344" actId="14100"/>
          <ac:picMkLst>
            <pc:docMk/>
            <pc:sldMk cId="1844950975" sldId="271"/>
            <ac:picMk id="20" creationId="{5483485B-FBCF-2351-DD69-7B7CA99F75F4}"/>
          </ac:picMkLst>
        </pc:picChg>
      </pc:sldChg>
      <pc:sldChg chg="addSp delSp modSp new mod modClrScheme chgLayout">
        <pc:chgData name="Atharva Shelar" userId="fdf352036da01aa4" providerId="LiveId" clId="{1A8905DB-0099-4983-BA11-00EEBAF210A6}" dt="2022-11-16T11:16:59.226" v="1380" actId="207"/>
        <pc:sldMkLst>
          <pc:docMk/>
          <pc:sldMk cId="937377080" sldId="272"/>
        </pc:sldMkLst>
        <pc:spChg chg="del mod ord">
          <ac:chgData name="Atharva Shelar" userId="fdf352036da01aa4" providerId="LiveId" clId="{1A8905DB-0099-4983-BA11-00EEBAF210A6}" dt="2022-11-16T11:02:49.825" v="1347" actId="700"/>
          <ac:spMkLst>
            <pc:docMk/>
            <pc:sldMk cId="937377080" sldId="272"/>
            <ac:spMk id="2" creationId="{37381357-E615-3E47-ED9F-CDC8C0D4214A}"/>
          </ac:spMkLst>
        </pc:spChg>
        <pc:spChg chg="del">
          <ac:chgData name="Atharva Shelar" userId="fdf352036da01aa4" providerId="LiveId" clId="{1A8905DB-0099-4983-BA11-00EEBAF210A6}" dt="2022-11-16T11:02:49.825" v="1347" actId="700"/>
          <ac:spMkLst>
            <pc:docMk/>
            <pc:sldMk cId="937377080" sldId="272"/>
            <ac:spMk id="3" creationId="{AFF35C9D-45B1-FBDC-C652-DAFE1C626FD3}"/>
          </ac:spMkLst>
        </pc:spChg>
        <pc:spChg chg="del mod ord">
          <ac:chgData name="Atharva Shelar" userId="fdf352036da01aa4" providerId="LiveId" clId="{1A8905DB-0099-4983-BA11-00EEBAF210A6}" dt="2022-11-16T11:02:49.825" v="1347" actId="700"/>
          <ac:spMkLst>
            <pc:docMk/>
            <pc:sldMk cId="937377080" sldId="272"/>
            <ac:spMk id="4" creationId="{18C3CE9B-A673-97B8-4124-637E88E73F47}"/>
          </ac:spMkLst>
        </pc:spChg>
        <pc:spChg chg="add del mod ord">
          <ac:chgData name="Atharva Shelar" userId="fdf352036da01aa4" providerId="LiveId" clId="{1A8905DB-0099-4983-BA11-00EEBAF210A6}" dt="2022-11-16T11:03:01.377" v="1348" actId="700"/>
          <ac:spMkLst>
            <pc:docMk/>
            <pc:sldMk cId="937377080" sldId="272"/>
            <ac:spMk id="5" creationId="{36234517-38E6-07A3-9923-3029FE3CF433}"/>
          </ac:spMkLst>
        </pc:spChg>
        <pc:spChg chg="add del mod ord">
          <ac:chgData name="Atharva Shelar" userId="fdf352036da01aa4" providerId="LiveId" clId="{1A8905DB-0099-4983-BA11-00EEBAF210A6}" dt="2022-11-16T11:03:01.377" v="1348" actId="700"/>
          <ac:spMkLst>
            <pc:docMk/>
            <pc:sldMk cId="937377080" sldId="272"/>
            <ac:spMk id="6" creationId="{BAAAF144-85DE-A64B-25F5-93D454E741FA}"/>
          </ac:spMkLst>
        </pc:spChg>
        <pc:spChg chg="add del mod ord">
          <ac:chgData name="Atharva Shelar" userId="fdf352036da01aa4" providerId="LiveId" clId="{1A8905DB-0099-4983-BA11-00EEBAF210A6}" dt="2022-11-16T11:03:01.377" v="1348" actId="700"/>
          <ac:spMkLst>
            <pc:docMk/>
            <pc:sldMk cId="937377080" sldId="272"/>
            <ac:spMk id="7" creationId="{405DFEE0-D2A5-FD84-5C1F-0145A344E137}"/>
          </ac:spMkLst>
        </pc:spChg>
        <pc:spChg chg="add del mod ord">
          <ac:chgData name="Atharva Shelar" userId="fdf352036da01aa4" providerId="LiveId" clId="{1A8905DB-0099-4983-BA11-00EEBAF210A6}" dt="2022-11-16T11:03:05.013" v="1349" actId="700"/>
          <ac:spMkLst>
            <pc:docMk/>
            <pc:sldMk cId="937377080" sldId="272"/>
            <ac:spMk id="8" creationId="{40950921-0AF5-7093-E5D4-13651B904878}"/>
          </ac:spMkLst>
        </pc:spChg>
        <pc:spChg chg="add del mod ord">
          <ac:chgData name="Atharva Shelar" userId="fdf352036da01aa4" providerId="LiveId" clId="{1A8905DB-0099-4983-BA11-00EEBAF210A6}" dt="2022-11-16T11:03:05.013" v="1349" actId="700"/>
          <ac:spMkLst>
            <pc:docMk/>
            <pc:sldMk cId="937377080" sldId="272"/>
            <ac:spMk id="9" creationId="{7DF54BF9-0BE5-99C5-FE3F-C7635267D931}"/>
          </ac:spMkLst>
        </pc:spChg>
        <pc:spChg chg="add del mod ord">
          <ac:chgData name="Atharva Shelar" userId="fdf352036da01aa4" providerId="LiveId" clId="{1A8905DB-0099-4983-BA11-00EEBAF210A6}" dt="2022-11-16T11:03:09.533" v="1350" actId="700"/>
          <ac:spMkLst>
            <pc:docMk/>
            <pc:sldMk cId="937377080" sldId="272"/>
            <ac:spMk id="10" creationId="{09A9B982-D1D8-3A53-BA6D-F4A7EA450DF0}"/>
          </ac:spMkLst>
        </pc:spChg>
        <pc:spChg chg="add del mod ord">
          <ac:chgData name="Atharva Shelar" userId="fdf352036da01aa4" providerId="LiveId" clId="{1A8905DB-0099-4983-BA11-00EEBAF210A6}" dt="2022-11-16T11:03:09.533" v="1350" actId="700"/>
          <ac:spMkLst>
            <pc:docMk/>
            <pc:sldMk cId="937377080" sldId="272"/>
            <ac:spMk id="11" creationId="{1336D422-8914-79BB-68FA-14957C2772E5}"/>
          </ac:spMkLst>
        </pc:spChg>
        <pc:spChg chg="add del mod ord">
          <ac:chgData name="Atharva Shelar" userId="fdf352036da01aa4" providerId="LiveId" clId="{1A8905DB-0099-4983-BA11-00EEBAF210A6}" dt="2022-11-16T11:03:16.005" v="1351" actId="700"/>
          <ac:spMkLst>
            <pc:docMk/>
            <pc:sldMk cId="937377080" sldId="272"/>
            <ac:spMk id="12" creationId="{ED9F3757-4AE0-2AC5-8DD8-DD34D90B8AF7}"/>
          </ac:spMkLst>
        </pc:spChg>
        <pc:spChg chg="add del mod ord">
          <ac:chgData name="Atharva Shelar" userId="fdf352036da01aa4" providerId="LiveId" clId="{1A8905DB-0099-4983-BA11-00EEBAF210A6}" dt="2022-11-16T11:03:16.005" v="1351" actId="700"/>
          <ac:spMkLst>
            <pc:docMk/>
            <pc:sldMk cId="937377080" sldId="272"/>
            <ac:spMk id="13" creationId="{32E4F649-ED2F-1389-6C25-F457D086916C}"/>
          </ac:spMkLst>
        </pc:spChg>
        <pc:spChg chg="add del mod ord">
          <ac:chgData name="Atharva Shelar" userId="fdf352036da01aa4" providerId="LiveId" clId="{1A8905DB-0099-4983-BA11-00EEBAF210A6}" dt="2022-11-16T11:03:21.551" v="1352" actId="700"/>
          <ac:spMkLst>
            <pc:docMk/>
            <pc:sldMk cId="937377080" sldId="272"/>
            <ac:spMk id="14" creationId="{FA3D9B23-FB17-43C0-59F1-E65065C48654}"/>
          </ac:spMkLst>
        </pc:spChg>
        <pc:spChg chg="add del mod ord">
          <ac:chgData name="Atharva Shelar" userId="fdf352036da01aa4" providerId="LiveId" clId="{1A8905DB-0099-4983-BA11-00EEBAF210A6}" dt="2022-11-16T11:03:21.551" v="1352" actId="700"/>
          <ac:spMkLst>
            <pc:docMk/>
            <pc:sldMk cId="937377080" sldId="272"/>
            <ac:spMk id="15" creationId="{A6FE7709-8084-A4C1-5526-381E5F94F881}"/>
          </ac:spMkLst>
        </pc:spChg>
        <pc:spChg chg="add del mod ord">
          <ac:chgData name="Atharva Shelar" userId="fdf352036da01aa4" providerId="LiveId" clId="{1A8905DB-0099-4983-BA11-00EEBAF210A6}" dt="2022-11-16T11:03:30.609" v="1353" actId="700"/>
          <ac:spMkLst>
            <pc:docMk/>
            <pc:sldMk cId="937377080" sldId="272"/>
            <ac:spMk id="16" creationId="{E2FA478E-0FF0-B73F-3208-57C990ED081D}"/>
          </ac:spMkLst>
        </pc:spChg>
        <pc:spChg chg="add del mod ord">
          <ac:chgData name="Atharva Shelar" userId="fdf352036da01aa4" providerId="LiveId" clId="{1A8905DB-0099-4983-BA11-00EEBAF210A6}" dt="2022-11-16T11:03:30.609" v="1353" actId="700"/>
          <ac:spMkLst>
            <pc:docMk/>
            <pc:sldMk cId="937377080" sldId="272"/>
            <ac:spMk id="17" creationId="{893C0205-3276-FBAC-198C-7A0D361DCBAB}"/>
          </ac:spMkLst>
        </pc:spChg>
        <pc:spChg chg="add del mod ord">
          <ac:chgData name="Atharva Shelar" userId="fdf352036da01aa4" providerId="LiveId" clId="{1A8905DB-0099-4983-BA11-00EEBAF210A6}" dt="2022-11-16T11:03:30.609" v="1353" actId="700"/>
          <ac:spMkLst>
            <pc:docMk/>
            <pc:sldMk cId="937377080" sldId="272"/>
            <ac:spMk id="18" creationId="{D285E8F3-EC78-4A50-CE08-20514C3A227F}"/>
          </ac:spMkLst>
        </pc:spChg>
        <pc:spChg chg="add del mod">
          <ac:chgData name="Atharva Shelar" userId="fdf352036da01aa4" providerId="LiveId" clId="{1A8905DB-0099-4983-BA11-00EEBAF210A6}" dt="2022-11-16T11:03:52.368" v="1357" actId="21"/>
          <ac:spMkLst>
            <pc:docMk/>
            <pc:sldMk cId="937377080" sldId="272"/>
            <ac:spMk id="19" creationId="{EF43834B-C0DC-D5AE-FDC7-B304BF21A876}"/>
          </ac:spMkLst>
        </pc:spChg>
        <pc:spChg chg="add mod">
          <ac:chgData name="Atharva Shelar" userId="fdf352036da01aa4" providerId="LiveId" clId="{1A8905DB-0099-4983-BA11-00EEBAF210A6}" dt="2022-11-16T11:16:59.226" v="1380" actId="207"/>
          <ac:spMkLst>
            <pc:docMk/>
            <pc:sldMk cId="937377080" sldId="272"/>
            <ac:spMk id="22" creationId="{D78E5595-62E1-BC89-0C2B-4B2B967E3D6A}"/>
          </ac:spMkLst>
        </pc:spChg>
        <pc:picChg chg="add mod">
          <ac:chgData name="Atharva Shelar" userId="fdf352036da01aa4" providerId="LiveId" clId="{1A8905DB-0099-4983-BA11-00EEBAF210A6}" dt="2022-11-16T11:07:37.315" v="1375" actId="14100"/>
          <ac:picMkLst>
            <pc:docMk/>
            <pc:sldMk cId="937377080" sldId="272"/>
            <ac:picMk id="21" creationId="{FDA728E2-F12F-C6A9-DD90-44CF2E520ED5}"/>
          </ac:picMkLst>
        </pc:picChg>
      </pc:sldChg>
      <pc:sldChg chg="addSp delSp modSp new mod">
        <pc:chgData name="Atharva Shelar" userId="fdf352036da01aa4" providerId="LiveId" clId="{1A8905DB-0099-4983-BA11-00EEBAF210A6}" dt="2022-11-16T11:31:40.621" v="1415" actId="14100"/>
        <pc:sldMkLst>
          <pc:docMk/>
          <pc:sldMk cId="1736315172" sldId="273"/>
        </pc:sldMkLst>
        <pc:spChg chg="add mod">
          <ac:chgData name="Atharva Shelar" userId="fdf352036da01aa4" providerId="LiveId" clId="{1A8905DB-0099-4983-BA11-00EEBAF210A6}" dt="2022-11-16T11:25:42.782" v="1404" actId="255"/>
          <ac:spMkLst>
            <pc:docMk/>
            <pc:sldMk cId="1736315172" sldId="273"/>
            <ac:spMk id="2" creationId="{0C98AA6D-8EA5-8159-1D86-F628419260D7}"/>
          </ac:spMkLst>
        </pc:spChg>
        <pc:picChg chg="add del mod">
          <ac:chgData name="Atharva Shelar" userId="fdf352036da01aa4" providerId="LiveId" clId="{1A8905DB-0099-4983-BA11-00EEBAF210A6}" dt="2022-11-16T11:29:43.518" v="1409" actId="21"/>
          <ac:picMkLst>
            <pc:docMk/>
            <pc:sldMk cId="1736315172" sldId="273"/>
            <ac:picMk id="4" creationId="{E45530C2-5C34-5412-D8B0-6ABF408DD54D}"/>
          </ac:picMkLst>
        </pc:picChg>
        <pc:picChg chg="add mod">
          <ac:chgData name="Atharva Shelar" userId="fdf352036da01aa4" providerId="LiveId" clId="{1A8905DB-0099-4983-BA11-00EEBAF210A6}" dt="2022-11-16T11:31:40.621" v="1415" actId="14100"/>
          <ac:picMkLst>
            <pc:docMk/>
            <pc:sldMk cId="1736315172" sldId="273"/>
            <ac:picMk id="6" creationId="{0E453779-2EE1-6650-281C-C197B8B5C986}"/>
          </ac:picMkLst>
        </pc:picChg>
      </pc:sldChg>
      <pc:sldChg chg="addSp modSp new mod">
        <pc:chgData name="Atharva Shelar" userId="fdf352036da01aa4" providerId="LiveId" clId="{1A8905DB-0099-4983-BA11-00EEBAF210A6}" dt="2022-11-16T11:35:47.562" v="1437" actId="20577"/>
        <pc:sldMkLst>
          <pc:docMk/>
          <pc:sldMk cId="1431767460" sldId="274"/>
        </pc:sldMkLst>
        <pc:spChg chg="add mod">
          <ac:chgData name="Atharva Shelar" userId="fdf352036da01aa4" providerId="LiveId" clId="{1A8905DB-0099-4983-BA11-00EEBAF210A6}" dt="2022-11-16T11:35:47.562" v="1437" actId="20577"/>
          <ac:spMkLst>
            <pc:docMk/>
            <pc:sldMk cId="1431767460" sldId="274"/>
            <ac:spMk id="2" creationId="{EE3925BC-CC97-6CC2-3C21-8AF6F17CB6ED}"/>
          </ac:spMkLst>
        </pc:spChg>
        <pc:picChg chg="add mod">
          <ac:chgData name="Atharva Shelar" userId="fdf352036da01aa4" providerId="LiveId" clId="{1A8905DB-0099-4983-BA11-00EEBAF210A6}" dt="2022-11-16T11:33:29.976" v="1426" actId="1076"/>
          <ac:picMkLst>
            <pc:docMk/>
            <pc:sldMk cId="1431767460" sldId="274"/>
            <ac:picMk id="4" creationId="{C4F615FD-7F05-32D4-9A0A-3AB9C8832171}"/>
          </ac:picMkLst>
        </pc:picChg>
      </pc:sldChg>
      <pc:sldChg chg="addSp delSp modSp new mod modClrScheme chgLayout">
        <pc:chgData name="Atharva Shelar" userId="fdf352036da01aa4" providerId="LiveId" clId="{1A8905DB-0099-4983-BA11-00EEBAF210A6}" dt="2022-11-16T11:55:59.117" v="1928" actId="207"/>
        <pc:sldMkLst>
          <pc:docMk/>
          <pc:sldMk cId="4076129356" sldId="275"/>
        </pc:sldMkLst>
        <pc:spChg chg="add del mod">
          <ac:chgData name="Atharva Shelar" userId="fdf352036da01aa4" providerId="LiveId" clId="{1A8905DB-0099-4983-BA11-00EEBAF210A6}" dt="2022-11-16T11:48:05.900" v="1483" actId="21"/>
          <ac:spMkLst>
            <pc:docMk/>
            <pc:sldMk cId="4076129356" sldId="275"/>
            <ac:spMk id="2" creationId="{C379F6BB-AD09-3800-F1BF-A75CC06C77ED}"/>
          </ac:spMkLst>
        </pc:spChg>
        <pc:spChg chg="add del mod">
          <ac:chgData name="Atharva Shelar" userId="fdf352036da01aa4" providerId="LiveId" clId="{1A8905DB-0099-4983-BA11-00EEBAF210A6}" dt="2022-11-16T11:43:20.152" v="1446" actId="931"/>
          <ac:spMkLst>
            <pc:docMk/>
            <pc:sldMk cId="4076129356" sldId="275"/>
            <ac:spMk id="3" creationId="{2B9A3ACD-00A4-53D4-F087-CB67D1096E33}"/>
          </ac:spMkLst>
        </pc:spChg>
        <pc:spChg chg="add del mod">
          <ac:chgData name="Atharva Shelar" userId="fdf352036da01aa4" providerId="LiveId" clId="{1A8905DB-0099-4983-BA11-00EEBAF210A6}" dt="2022-11-16T11:41:34.791" v="1442" actId="931"/>
          <ac:spMkLst>
            <pc:docMk/>
            <pc:sldMk cId="4076129356" sldId="275"/>
            <ac:spMk id="4" creationId="{9E7DFB1F-60A6-AF9A-56FB-6DF99E87E937}"/>
          </ac:spMkLst>
        </pc:spChg>
        <pc:spChg chg="add mod">
          <ac:chgData name="Atharva Shelar" userId="fdf352036da01aa4" providerId="LiveId" clId="{1A8905DB-0099-4983-BA11-00EEBAF210A6}" dt="2022-11-16T11:55:59.117" v="1928" actId="207"/>
          <ac:spMkLst>
            <pc:docMk/>
            <pc:sldMk cId="4076129356" sldId="275"/>
            <ac:spMk id="9" creationId="{173CF009-91F8-F38C-1FD5-3A11D511B8E8}"/>
          </ac:spMkLst>
        </pc:spChg>
        <pc:picChg chg="add mod">
          <ac:chgData name="Atharva Shelar" userId="fdf352036da01aa4" providerId="LiveId" clId="{1A8905DB-0099-4983-BA11-00EEBAF210A6}" dt="2022-11-16T11:41:49.174" v="1445" actId="14100"/>
          <ac:picMkLst>
            <pc:docMk/>
            <pc:sldMk cId="4076129356" sldId="275"/>
            <ac:picMk id="6" creationId="{1973D191-1EEB-BC8B-74E5-990B7D85AA51}"/>
          </ac:picMkLst>
        </pc:picChg>
        <pc:picChg chg="add mod">
          <ac:chgData name="Atharva Shelar" userId="fdf352036da01aa4" providerId="LiveId" clId="{1A8905DB-0099-4983-BA11-00EEBAF210A6}" dt="2022-11-16T11:43:31.429" v="1448" actId="14100"/>
          <ac:picMkLst>
            <pc:docMk/>
            <pc:sldMk cId="4076129356" sldId="275"/>
            <ac:picMk id="8" creationId="{6649D5DE-C6EA-8E60-9BE0-BA50CECD8BFF}"/>
          </ac:picMkLst>
        </pc:picChg>
      </pc:sldChg>
      <pc:sldChg chg="new del">
        <pc:chgData name="Atharva Shelar" userId="fdf352036da01aa4" providerId="LiveId" clId="{1A8905DB-0099-4983-BA11-00EEBAF210A6}" dt="2022-11-16T11:37:36.901" v="1441" actId="2696"/>
        <pc:sldMkLst>
          <pc:docMk/>
          <pc:sldMk cId="1694887374" sldId="276"/>
        </pc:sldMkLst>
      </pc:sldChg>
      <pc:sldChg chg="new del">
        <pc:chgData name="Atharva Shelar" userId="fdf352036da01aa4" providerId="LiveId" clId="{1A8905DB-0099-4983-BA11-00EEBAF210A6}" dt="2022-11-16T12:06:02.849" v="1985" actId="2696"/>
        <pc:sldMkLst>
          <pc:docMk/>
          <pc:sldMk cId="2455506677" sldId="276"/>
        </pc:sldMkLst>
      </pc:sldChg>
      <pc:sldChg chg="addSp delSp modSp new del mod modClrScheme chgLayout">
        <pc:chgData name="Atharva Shelar" userId="fdf352036da01aa4" providerId="LiveId" clId="{1A8905DB-0099-4983-BA11-00EEBAF210A6}" dt="2022-11-16T12:05:03.438" v="1955" actId="2696"/>
        <pc:sldMkLst>
          <pc:docMk/>
          <pc:sldMk cId="3038318980" sldId="276"/>
        </pc:sldMkLst>
        <pc:spChg chg="add del mod">
          <ac:chgData name="Atharva Shelar" userId="fdf352036da01aa4" providerId="LiveId" clId="{1A8905DB-0099-4983-BA11-00EEBAF210A6}" dt="2022-11-16T12:02:27.238" v="1932" actId="21"/>
          <ac:spMkLst>
            <pc:docMk/>
            <pc:sldMk cId="3038318980" sldId="276"/>
            <ac:spMk id="2" creationId="{5369982F-7ADB-5BE6-217E-2B6F0B99E2FB}"/>
          </ac:spMkLst>
        </pc:spChg>
        <pc:spChg chg="add mod">
          <ac:chgData name="Atharva Shelar" userId="fdf352036da01aa4" providerId="LiveId" clId="{1A8905DB-0099-4983-BA11-00EEBAF210A6}" dt="2022-11-16T12:04:13.638" v="1954" actId="14100"/>
          <ac:spMkLst>
            <pc:docMk/>
            <pc:sldMk cId="3038318980" sldId="276"/>
            <ac:spMk id="3" creationId="{22B49871-E632-3226-B7D8-5B02E874ECC0}"/>
          </ac:spMkLst>
        </pc:spChg>
      </pc:sldChg>
      <pc:sldChg chg="modSp new mod">
        <pc:chgData name="Atharva Shelar" userId="fdf352036da01aa4" providerId="LiveId" clId="{1A8905DB-0099-4983-BA11-00EEBAF210A6}" dt="2022-11-16T12:10:18.085" v="2142" actId="20577"/>
        <pc:sldMkLst>
          <pc:docMk/>
          <pc:sldMk cId="3659862770" sldId="277"/>
        </pc:sldMkLst>
        <pc:spChg chg="mod">
          <ac:chgData name="Atharva Shelar" userId="fdf352036da01aa4" providerId="LiveId" clId="{1A8905DB-0099-4983-BA11-00EEBAF210A6}" dt="2022-11-16T12:05:30.488" v="1982" actId="20577"/>
          <ac:spMkLst>
            <pc:docMk/>
            <pc:sldMk cId="3659862770" sldId="277"/>
            <ac:spMk id="2" creationId="{A5DD823A-EA46-32D7-5DE0-9375A174F693}"/>
          </ac:spMkLst>
        </pc:spChg>
        <pc:spChg chg="mod">
          <ac:chgData name="Atharva Shelar" userId="fdf352036da01aa4" providerId="LiveId" clId="{1A8905DB-0099-4983-BA11-00EEBAF210A6}" dt="2022-11-16T12:10:18.085" v="2142" actId="20577"/>
          <ac:spMkLst>
            <pc:docMk/>
            <pc:sldMk cId="3659862770" sldId="277"/>
            <ac:spMk id="3" creationId="{45D4FA8A-4379-AED6-43F8-1A15B3A3F084}"/>
          </ac:spMkLst>
        </pc:spChg>
      </pc:sldChg>
      <pc:sldChg chg="addSp delSp modSp new mod modClrScheme chgLayout">
        <pc:chgData name="Atharva Shelar" userId="fdf352036da01aa4" providerId="LiveId" clId="{1A8905DB-0099-4983-BA11-00EEBAF210A6}" dt="2022-11-16T12:18:05.411" v="2159" actId="14100"/>
        <pc:sldMkLst>
          <pc:docMk/>
          <pc:sldMk cId="1592042119" sldId="278"/>
        </pc:sldMkLst>
        <pc:spChg chg="del">
          <ac:chgData name="Atharva Shelar" userId="fdf352036da01aa4" providerId="LiveId" clId="{1A8905DB-0099-4983-BA11-00EEBAF210A6}" dt="2022-11-16T12:13:37.796" v="2146" actId="700"/>
          <ac:spMkLst>
            <pc:docMk/>
            <pc:sldMk cId="1592042119" sldId="278"/>
            <ac:spMk id="2" creationId="{89F1899B-999A-7FF5-08A4-89FD30332A75}"/>
          </ac:spMkLst>
        </pc:spChg>
        <pc:spChg chg="del">
          <ac:chgData name="Atharva Shelar" userId="fdf352036da01aa4" providerId="LiveId" clId="{1A8905DB-0099-4983-BA11-00EEBAF210A6}" dt="2022-11-16T12:13:37.796" v="2146" actId="700"/>
          <ac:spMkLst>
            <pc:docMk/>
            <pc:sldMk cId="1592042119" sldId="278"/>
            <ac:spMk id="3" creationId="{86D80741-590B-42F8-7261-A94F56027AA1}"/>
          </ac:spMkLst>
        </pc:spChg>
        <pc:spChg chg="add mod">
          <ac:chgData name="Atharva Shelar" userId="fdf352036da01aa4" providerId="LiveId" clId="{1A8905DB-0099-4983-BA11-00EEBAF210A6}" dt="2022-11-16T12:16:18.564" v="2152" actId="255"/>
          <ac:spMkLst>
            <pc:docMk/>
            <pc:sldMk cId="1592042119" sldId="278"/>
            <ac:spMk id="4" creationId="{A361D4B0-DC3D-7F24-292C-0163A390D5CF}"/>
          </ac:spMkLst>
        </pc:spChg>
        <pc:picChg chg="add mod">
          <ac:chgData name="Atharva Shelar" userId="fdf352036da01aa4" providerId="LiveId" clId="{1A8905DB-0099-4983-BA11-00EEBAF210A6}" dt="2022-11-16T12:18:05.411" v="2159" actId="14100"/>
          <ac:picMkLst>
            <pc:docMk/>
            <pc:sldMk cId="1592042119" sldId="278"/>
            <ac:picMk id="6" creationId="{9B831ED0-BFDE-62CF-EC01-3ED8DBF29AA3}"/>
          </ac:picMkLst>
        </pc:picChg>
      </pc:sldChg>
      <pc:sldChg chg="add del">
        <pc:chgData name="Atharva Shelar" userId="fdf352036da01aa4" providerId="LiveId" clId="{1A8905DB-0099-4983-BA11-00EEBAF210A6}" dt="2022-11-16T12:05:56.180" v="1984" actId="2696"/>
        <pc:sldMkLst>
          <pc:docMk/>
          <pc:sldMk cId="3797891095" sldId="278"/>
        </pc:sldMkLst>
      </pc:sldChg>
      <pc:sldChg chg="addSp delSp modSp new mod modClrScheme chgLayout">
        <pc:chgData name="Atharva Shelar" userId="fdf352036da01aa4" providerId="LiveId" clId="{1A8905DB-0099-4983-BA11-00EEBAF210A6}" dt="2022-11-16T12:31:37.150" v="2532" actId="20577"/>
        <pc:sldMkLst>
          <pc:docMk/>
          <pc:sldMk cId="2311541584" sldId="279"/>
        </pc:sldMkLst>
        <pc:spChg chg="del">
          <ac:chgData name="Atharva Shelar" userId="fdf352036da01aa4" providerId="LiveId" clId="{1A8905DB-0099-4983-BA11-00EEBAF210A6}" dt="2022-11-16T12:13:32.043" v="2145" actId="700"/>
          <ac:spMkLst>
            <pc:docMk/>
            <pc:sldMk cId="2311541584" sldId="279"/>
            <ac:spMk id="2" creationId="{C368C2AA-6ECE-5E77-58CC-C5F52883CAED}"/>
          </ac:spMkLst>
        </pc:spChg>
        <pc:spChg chg="del">
          <ac:chgData name="Atharva Shelar" userId="fdf352036da01aa4" providerId="LiveId" clId="{1A8905DB-0099-4983-BA11-00EEBAF210A6}" dt="2022-11-16T12:13:32.043" v="2145" actId="700"/>
          <ac:spMkLst>
            <pc:docMk/>
            <pc:sldMk cId="2311541584" sldId="279"/>
            <ac:spMk id="3" creationId="{26957C74-0195-DF0F-124B-E0ABE546535F}"/>
          </ac:spMkLst>
        </pc:spChg>
        <pc:spChg chg="add del mod">
          <ac:chgData name="Atharva Shelar" userId="fdf352036da01aa4" providerId="LiveId" clId="{1A8905DB-0099-4983-BA11-00EEBAF210A6}" dt="2022-11-16T12:25:09.150" v="2219" actId="21"/>
          <ac:spMkLst>
            <pc:docMk/>
            <pc:sldMk cId="2311541584" sldId="279"/>
            <ac:spMk id="4" creationId="{F809E2EC-13B8-09EF-8007-5F84CFF98C16}"/>
          </ac:spMkLst>
        </pc:spChg>
        <pc:spChg chg="add mod">
          <ac:chgData name="Atharva Shelar" userId="fdf352036da01aa4" providerId="LiveId" clId="{1A8905DB-0099-4983-BA11-00EEBAF210A6}" dt="2022-11-16T12:26:35.257" v="2227" actId="20577"/>
          <ac:spMkLst>
            <pc:docMk/>
            <pc:sldMk cId="2311541584" sldId="279"/>
            <ac:spMk id="5" creationId="{98811B9C-CB51-5A63-66CD-7584268A4797}"/>
          </ac:spMkLst>
        </pc:spChg>
        <pc:spChg chg="add del mod">
          <ac:chgData name="Atharva Shelar" userId="fdf352036da01aa4" providerId="LiveId" clId="{1A8905DB-0099-4983-BA11-00EEBAF210A6}" dt="2022-11-16T12:23:59.526" v="2211" actId="931"/>
          <ac:spMkLst>
            <pc:docMk/>
            <pc:sldMk cId="2311541584" sldId="279"/>
            <ac:spMk id="6" creationId="{CCF02637-6B6F-016F-F802-5906273E399B}"/>
          </ac:spMkLst>
        </pc:spChg>
        <pc:spChg chg="add mod">
          <ac:chgData name="Atharva Shelar" userId="fdf352036da01aa4" providerId="LiveId" clId="{1A8905DB-0099-4983-BA11-00EEBAF210A6}" dt="2022-11-16T12:25:48.409" v="2224" actId="1076"/>
          <ac:spMkLst>
            <pc:docMk/>
            <pc:sldMk cId="2311541584" sldId="279"/>
            <ac:spMk id="7" creationId="{13E588D4-E551-A90C-694D-DF06CA4D6619}"/>
          </ac:spMkLst>
        </pc:spChg>
        <pc:spChg chg="add del mod">
          <ac:chgData name="Atharva Shelar" userId="fdf352036da01aa4" providerId="LiveId" clId="{1A8905DB-0099-4983-BA11-00EEBAF210A6}" dt="2022-11-16T12:24:15.934" v="2214" actId="931"/>
          <ac:spMkLst>
            <pc:docMk/>
            <pc:sldMk cId="2311541584" sldId="279"/>
            <ac:spMk id="8" creationId="{EE7FF910-024C-0584-23C2-9409D9401F4E}"/>
          </ac:spMkLst>
        </pc:spChg>
        <pc:spChg chg="add mod">
          <ac:chgData name="Atharva Shelar" userId="fdf352036da01aa4" providerId="LiveId" clId="{1A8905DB-0099-4983-BA11-00EEBAF210A6}" dt="2022-11-16T12:31:37.150" v="2532" actId="20577"/>
          <ac:spMkLst>
            <pc:docMk/>
            <pc:sldMk cId="2311541584" sldId="279"/>
            <ac:spMk id="13" creationId="{D5821257-5918-078D-FD5B-D1365A5C10EF}"/>
          </ac:spMkLst>
        </pc:spChg>
        <pc:picChg chg="add mod">
          <ac:chgData name="Atharva Shelar" userId="fdf352036da01aa4" providerId="LiveId" clId="{1A8905DB-0099-4983-BA11-00EEBAF210A6}" dt="2022-11-16T12:25:30.555" v="2222" actId="1076"/>
          <ac:picMkLst>
            <pc:docMk/>
            <pc:sldMk cId="2311541584" sldId="279"/>
            <ac:picMk id="10" creationId="{AD506D32-F4F6-DA9C-272A-F1B4F659416E}"/>
          </ac:picMkLst>
        </pc:picChg>
        <pc:picChg chg="add mod">
          <ac:chgData name="Atharva Shelar" userId="fdf352036da01aa4" providerId="LiveId" clId="{1A8905DB-0099-4983-BA11-00EEBAF210A6}" dt="2022-11-16T12:25:52.615" v="2225" actId="1076"/>
          <ac:picMkLst>
            <pc:docMk/>
            <pc:sldMk cId="2311541584" sldId="279"/>
            <ac:picMk id="12" creationId="{A17A9DEB-A661-BC5B-D216-CF0639AA5D50}"/>
          </ac:picMkLst>
        </pc:picChg>
      </pc:sldChg>
      <pc:sldChg chg="addSp delSp modSp new mod">
        <pc:chgData name="Atharva Shelar" userId="fdf352036da01aa4" providerId="LiveId" clId="{1A8905DB-0099-4983-BA11-00EEBAF210A6}" dt="2022-11-16T12:47:14.573" v="2623" actId="20577"/>
        <pc:sldMkLst>
          <pc:docMk/>
          <pc:sldMk cId="1118217356" sldId="280"/>
        </pc:sldMkLst>
        <pc:spChg chg="del mod">
          <ac:chgData name="Atharva Shelar" userId="fdf352036da01aa4" providerId="LiveId" clId="{1A8905DB-0099-4983-BA11-00EEBAF210A6}" dt="2022-11-16T12:36:46.766" v="2538" actId="21"/>
          <ac:spMkLst>
            <pc:docMk/>
            <pc:sldMk cId="1118217356" sldId="280"/>
            <ac:spMk id="2" creationId="{0A20015F-37BF-3C93-05B3-FBDCD24F304F}"/>
          </ac:spMkLst>
        </pc:spChg>
        <pc:spChg chg="mod">
          <ac:chgData name="Atharva Shelar" userId="fdf352036da01aa4" providerId="LiveId" clId="{1A8905DB-0099-4983-BA11-00EEBAF210A6}" dt="2022-11-16T12:44:54.850" v="2613" actId="207"/>
          <ac:spMkLst>
            <pc:docMk/>
            <pc:sldMk cId="1118217356" sldId="280"/>
            <ac:spMk id="3" creationId="{1BC4AC9B-0F49-23C9-B168-D46FDC21D406}"/>
          </ac:spMkLst>
        </pc:spChg>
        <pc:spChg chg="del mod">
          <ac:chgData name="Atharva Shelar" userId="fdf352036da01aa4" providerId="LiveId" clId="{1A8905DB-0099-4983-BA11-00EEBAF210A6}" dt="2022-11-16T12:42:41.214" v="2543" actId="931"/>
          <ac:spMkLst>
            <pc:docMk/>
            <pc:sldMk cId="1118217356" sldId="280"/>
            <ac:spMk id="4" creationId="{8EFF04E7-FDC2-ECAA-1D22-DA5BC5314A84}"/>
          </ac:spMkLst>
        </pc:spChg>
        <pc:spChg chg="mod">
          <ac:chgData name="Atharva Shelar" userId="fdf352036da01aa4" providerId="LiveId" clId="{1A8905DB-0099-4983-BA11-00EEBAF210A6}" dt="2022-11-16T12:44:47.932" v="2612" actId="207"/>
          <ac:spMkLst>
            <pc:docMk/>
            <pc:sldMk cId="1118217356" sldId="280"/>
            <ac:spMk id="5" creationId="{4D3D914B-7C86-82F2-94F5-682D8056F119}"/>
          </ac:spMkLst>
        </pc:spChg>
        <pc:spChg chg="del mod">
          <ac:chgData name="Atharva Shelar" userId="fdf352036da01aa4" providerId="LiveId" clId="{1A8905DB-0099-4983-BA11-00EEBAF210A6}" dt="2022-11-16T12:43:26.531" v="2546" actId="931"/>
          <ac:spMkLst>
            <pc:docMk/>
            <pc:sldMk cId="1118217356" sldId="280"/>
            <ac:spMk id="6" creationId="{FAA9D6B9-A6FD-6E19-6C86-3F0D0A68E729}"/>
          </ac:spMkLst>
        </pc:spChg>
        <pc:spChg chg="add del mod">
          <ac:chgData name="Atharva Shelar" userId="fdf352036da01aa4" providerId="LiveId" clId="{1A8905DB-0099-4983-BA11-00EEBAF210A6}" dt="2022-11-16T12:36:23.794" v="2536" actId="21"/>
          <ac:spMkLst>
            <pc:docMk/>
            <pc:sldMk cId="1118217356" sldId="280"/>
            <ac:spMk id="7" creationId="{E8B714C6-06D0-A800-1AF9-C660D201D9B3}"/>
          </ac:spMkLst>
        </pc:spChg>
        <pc:spChg chg="add mod">
          <ac:chgData name="Atharva Shelar" userId="fdf352036da01aa4" providerId="LiveId" clId="{1A8905DB-0099-4983-BA11-00EEBAF210A6}" dt="2022-11-16T12:47:14.573" v="2623" actId="20577"/>
          <ac:spMkLst>
            <pc:docMk/>
            <pc:sldMk cId="1118217356" sldId="280"/>
            <ac:spMk id="12" creationId="{150C9901-C333-E2F2-B18D-FC985BD0DAD0}"/>
          </ac:spMkLst>
        </pc:spChg>
        <pc:picChg chg="add mod">
          <ac:chgData name="Atharva Shelar" userId="fdf352036da01aa4" providerId="LiveId" clId="{1A8905DB-0099-4983-BA11-00EEBAF210A6}" dt="2022-11-16T12:42:49.020" v="2545" actId="14100"/>
          <ac:picMkLst>
            <pc:docMk/>
            <pc:sldMk cId="1118217356" sldId="280"/>
            <ac:picMk id="9" creationId="{791518AD-97F3-F665-4595-966B1535017B}"/>
          </ac:picMkLst>
        </pc:picChg>
        <pc:picChg chg="add mod">
          <ac:chgData name="Atharva Shelar" userId="fdf352036da01aa4" providerId="LiveId" clId="{1A8905DB-0099-4983-BA11-00EEBAF210A6}" dt="2022-11-16T12:43:35.581" v="2548" actId="14100"/>
          <ac:picMkLst>
            <pc:docMk/>
            <pc:sldMk cId="1118217356" sldId="280"/>
            <ac:picMk id="11" creationId="{F8FAEA2B-1E0C-F718-A9C5-4DE21858D2B8}"/>
          </ac:picMkLst>
        </pc:picChg>
      </pc:sldChg>
      <pc:sldChg chg="addSp delSp modSp new mod">
        <pc:chgData name="Atharva Shelar" userId="fdf352036da01aa4" providerId="LiveId" clId="{1A8905DB-0099-4983-BA11-00EEBAF210A6}" dt="2022-11-16T12:59:10.416" v="2679" actId="12"/>
        <pc:sldMkLst>
          <pc:docMk/>
          <pc:sldMk cId="1944720288" sldId="281"/>
        </pc:sldMkLst>
        <pc:spChg chg="del">
          <ac:chgData name="Atharva Shelar" userId="fdf352036da01aa4" providerId="LiveId" clId="{1A8905DB-0099-4983-BA11-00EEBAF210A6}" dt="2022-11-16T12:54:43.358" v="2625" actId="21"/>
          <ac:spMkLst>
            <pc:docMk/>
            <pc:sldMk cId="1944720288" sldId="281"/>
            <ac:spMk id="2" creationId="{90ECC0E0-85D4-5C66-0025-FA65CABED9B8}"/>
          </ac:spMkLst>
        </pc:spChg>
        <pc:spChg chg="mod">
          <ac:chgData name="Atharva Shelar" userId="fdf352036da01aa4" providerId="LiveId" clId="{1A8905DB-0099-4983-BA11-00EEBAF210A6}" dt="2022-11-16T12:56:09.351" v="2651" actId="20577"/>
          <ac:spMkLst>
            <pc:docMk/>
            <pc:sldMk cId="1944720288" sldId="281"/>
            <ac:spMk id="3" creationId="{8D1330D4-6FE3-8495-49AB-6B052C9EAB48}"/>
          </ac:spMkLst>
        </pc:spChg>
        <pc:spChg chg="del mod">
          <ac:chgData name="Atharva Shelar" userId="fdf352036da01aa4" providerId="LiveId" clId="{1A8905DB-0099-4983-BA11-00EEBAF210A6}" dt="2022-11-16T12:55:36.506" v="2630" actId="931"/>
          <ac:spMkLst>
            <pc:docMk/>
            <pc:sldMk cId="1944720288" sldId="281"/>
            <ac:spMk id="4" creationId="{7A1F3109-EDE7-DB98-D09E-30C0C18011DD}"/>
          </ac:spMkLst>
        </pc:spChg>
        <pc:spChg chg="mod">
          <ac:chgData name="Atharva Shelar" userId="fdf352036da01aa4" providerId="LiveId" clId="{1A8905DB-0099-4983-BA11-00EEBAF210A6}" dt="2022-11-16T12:56:22.168" v="2667" actId="20577"/>
          <ac:spMkLst>
            <pc:docMk/>
            <pc:sldMk cId="1944720288" sldId="281"/>
            <ac:spMk id="5" creationId="{CB275E2C-3033-3C2B-20AF-4E47D20ADF11}"/>
          </ac:spMkLst>
        </pc:spChg>
        <pc:spChg chg="del mod">
          <ac:chgData name="Atharva Shelar" userId="fdf352036da01aa4" providerId="LiveId" clId="{1A8905DB-0099-4983-BA11-00EEBAF210A6}" dt="2022-11-16T12:56:31.834" v="2668" actId="931"/>
          <ac:spMkLst>
            <pc:docMk/>
            <pc:sldMk cId="1944720288" sldId="281"/>
            <ac:spMk id="6" creationId="{2B195A6B-7793-3664-064D-A445339B3DAC}"/>
          </ac:spMkLst>
        </pc:spChg>
        <pc:spChg chg="add mod">
          <ac:chgData name="Atharva Shelar" userId="fdf352036da01aa4" providerId="LiveId" clId="{1A8905DB-0099-4983-BA11-00EEBAF210A6}" dt="2022-11-16T12:59:10.416" v="2679" actId="12"/>
          <ac:spMkLst>
            <pc:docMk/>
            <pc:sldMk cId="1944720288" sldId="281"/>
            <ac:spMk id="11" creationId="{94796EDF-B434-2E2C-2DAC-3947945AEC8D}"/>
          </ac:spMkLst>
        </pc:spChg>
        <pc:picChg chg="add mod">
          <ac:chgData name="Atharva Shelar" userId="fdf352036da01aa4" providerId="LiveId" clId="{1A8905DB-0099-4983-BA11-00EEBAF210A6}" dt="2022-11-16T12:55:54.895" v="2633" actId="14100"/>
          <ac:picMkLst>
            <pc:docMk/>
            <pc:sldMk cId="1944720288" sldId="281"/>
            <ac:picMk id="8" creationId="{204D6F0E-FFF2-D56A-C7EE-1E359A6F5C50}"/>
          </ac:picMkLst>
        </pc:picChg>
        <pc:picChg chg="add mod">
          <ac:chgData name="Atharva Shelar" userId="fdf352036da01aa4" providerId="LiveId" clId="{1A8905DB-0099-4983-BA11-00EEBAF210A6}" dt="2022-11-16T12:56:42.746" v="2670" actId="14100"/>
          <ac:picMkLst>
            <pc:docMk/>
            <pc:sldMk cId="1944720288" sldId="281"/>
            <ac:picMk id="10" creationId="{B999FA7A-AEDD-BE1D-6B88-7D0A18F62751}"/>
          </ac:picMkLst>
        </pc:picChg>
      </pc:sldChg>
      <pc:sldChg chg="addSp delSp modSp new mod modClrScheme chgLayout">
        <pc:chgData name="Atharva Shelar" userId="fdf352036da01aa4" providerId="LiveId" clId="{1A8905DB-0099-4983-BA11-00EEBAF210A6}" dt="2022-11-16T13:04:23.228" v="2695" actId="20577"/>
        <pc:sldMkLst>
          <pc:docMk/>
          <pc:sldMk cId="183961437" sldId="282"/>
        </pc:sldMkLst>
        <pc:spChg chg="del mod ord">
          <ac:chgData name="Atharva Shelar" userId="fdf352036da01aa4" providerId="LiveId" clId="{1A8905DB-0099-4983-BA11-00EEBAF210A6}" dt="2022-11-16T13:00:46.497" v="2681" actId="700"/>
          <ac:spMkLst>
            <pc:docMk/>
            <pc:sldMk cId="183961437" sldId="282"/>
            <ac:spMk id="2" creationId="{D60AFD07-2B3F-D953-F109-6857CEB87CA1}"/>
          </ac:spMkLst>
        </pc:spChg>
        <pc:spChg chg="del mod ord">
          <ac:chgData name="Atharva Shelar" userId="fdf352036da01aa4" providerId="LiveId" clId="{1A8905DB-0099-4983-BA11-00EEBAF210A6}" dt="2022-11-16T13:00:46.497" v="2681" actId="700"/>
          <ac:spMkLst>
            <pc:docMk/>
            <pc:sldMk cId="183961437" sldId="282"/>
            <ac:spMk id="3" creationId="{08FBD2B3-A880-9E39-201B-3D8E265D2CD6}"/>
          </ac:spMkLst>
        </pc:spChg>
        <pc:spChg chg="del">
          <ac:chgData name="Atharva Shelar" userId="fdf352036da01aa4" providerId="LiveId" clId="{1A8905DB-0099-4983-BA11-00EEBAF210A6}" dt="2022-11-16T13:00:46.497" v="2681" actId="700"/>
          <ac:spMkLst>
            <pc:docMk/>
            <pc:sldMk cId="183961437" sldId="282"/>
            <ac:spMk id="4" creationId="{83BA2035-3740-4E7C-3A07-54173FA55C20}"/>
          </ac:spMkLst>
        </pc:spChg>
        <pc:spChg chg="del">
          <ac:chgData name="Atharva Shelar" userId="fdf352036da01aa4" providerId="LiveId" clId="{1A8905DB-0099-4983-BA11-00EEBAF210A6}" dt="2022-11-16T13:00:46.497" v="2681" actId="700"/>
          <ac:spMkLst>
            <pc:docMk/>
            <pc:sldMk cId="183961437" sldId="282"/>
            <ac:spMk id="5" creationId="{1B90288D-D97E-0923-D730-9BB7A844B90E}"/>
          </ac:spMkLst>
        </pc:spChg>
        <pc:spChg chg="del">
          <ac:chgData name="Atharva Shelar" userId="fdf352036da01aa4" providerId="LiveId" clId="{1A8905DB-0099-4983-BA11-00EEBAF210A6}" dt="2022-11-16T13:00:46.497" v="2681" actId="700"/>
          <ac:spMkLst>
            <pc:docMk/>
            <pc:sldMk cId="183961437" sldId="282"/>
            <ac:spMk id="6" creationId="{87439D25-A6A2-729A-2270-77992EF6941E}"/>
          </ac:spMkLst>
        </pc:spChg>
        <pc:spChg chg="add del mod ord">
          <ac:chgData name="Atharva Shelar" userId="fdf352036da01aa4" providerId="LiveId" clId="{1A8905DB-0099-4983-BA11-00EEBAF210A6}" dt="2022-11-16T13:00:54.660" v="2682" actId="700"/>
          <ac:spMkLst>
            <pc:docMk/>
            <pc:sldMk cId="183961437" sldId="282"/>
            <ac:spMk id="7" creationId="{4741D1C2-3C4D-A782-1498-BA7F4C08F8C2}"/>
          </ac:spMkLst>
        </pc:spChg>
        <pc:spChg chg="add del mod ord">
          <ac:chgData name="Atharva Shelar" userId="fdf352036da01aa4" providerId="LiveId" clId="{1A8905DB-0099-4983-BA11-00EEBAF210A6}" dt="2022-11-16T13:00:54.660" v="2682" actId="700"/>
          <ac:spMkLst>
            <pc:docMk/>
            <pc:sldMk cId="183961437" sldId="282"/>
            <ac:spMk id="8" creationId="{0FA400F4-59D3-34E1-E8BE-3A58A75DA901}"/>
          </ac:spMkLst>
        </pc:spChg>
        <pc:spChg chg="add mod">
          <ac:chgData name="Atharva Shelar" userId="fdf352036da01aa4" providerId="LiveId" clId="{1A8905DB-0099-4983-BA11-00EEBAF210A6}" dt="2022-11-16T13:04:23.228" v="2695" actId="20577"/>
          <ac:spMkLst>
            <pc:docMk/>
            <pc:sldMk cId="183961437" sldId="282"/>
            <ac:spMk id="11" creationId="{0C2980DA-5574-FCFC-674D-F730D5DC58F9}"/>
          </ac:spMkLst>
        </pc:spChg>
        <pc:picChg chg="add mod">
          <ac:chgData name="Atharva Shelar" userId="fdf352036da01aa4" providerId="LiveId" clId="{1A8905DB-0099-4983-BA11-00EEBAF210A6}" dt="2022-11-16T13:02:46.969" v="2686" actId="14100"/>
          <ac:picMkLst>
            <pc:docMk/>
            <pc:sldMk cId="183961437" sldId="282"/>
            <ac:picMk id="10" creationId="{A0FAF091-621E-558C-77B0-C8747875877D}"/>
          </ac:picMkLst>
        </pc:picChg>
      </pc:sldChg>
      <pc:sldChg chg="addSp modSp new mod ord modClrScheme chgLayout">
        <pc:chgData name="Atharva Shelar" userId="fdf352036da01aa4" providerId="LiveId" clId="{1A8905DB-0099-4983-BA11-00EEBAF210A6}" dt="2022-11-16T13:36:40.344" v="3887"/>
        <pc:sldMkLst>
          <pc:docMk/>
          <pc:sldMk cId="831913958" sldId="283"/>
        </pc:sldMkLst>
        <pc:spChg chg="add mod">
          <ac:chgData name="Atharva Shelar" userId="fdf352036da01aa4" providerId="LiveId" clId="{1A8905DB-0099-4983-BA11-00EEBAF210A6}" dt="2022-11-16T13:12:29.654" v="2714" actId="20577"/>
          <ac:spMkLst>
            <pc:docMk/>
            <pc:sldMk cId="831913958" sldId="283"/>
            <ac:spMk id="2" creationId="{0822AB22-DB1F-B775-F038-7A358C26056A}"/>
          </ac:spMkLst>
        </pc:spChg>
        <pc:spChg chg="add mod">
          <ac:chgData name="Atharva Shelar" userId="fdf352036da01aa4" providerId="LiveId" clId="{1A8905DB-0099-4983-BA11-00EEBAF210A6}" dt="2022-11-16T13:35:40.238" v="3884" actId="20577"/>
          <ac:spMkLst>
            <pc:docMk/>
            <pc:sldMk cId="831913958" sldId="283"/>
            <ac:spMk id="3" creationId="{29EF0251-4085-CA1E-4B80-E7138F20F680}"/>
          </ac:spMkLst>
        </pc:spChg>
      </pc:sldChg>
      <pc:sldChg chg="modSp new del mod">
        <pc:chgData name="Atharva Shelar" userId="fdf352036da01aa4" providerId="LiveId" clId="{1A8905DB-0099-4983-BA11-00EEBAF210A6}" dt="2022-11-16T13:41:16.245" v="3902" actId="2696"/>
        <pc:sldMkLst>
          <pc:docMk/>
          <pc:sldMk cId="3733157944" sldId="284"/>
        </pc:sldMkLst>
        <pc:spChg chg="mod">
          <ac:chgData name="Atharva Shelar" userId="fdf352036da01aa4" providerId="LiveId" clId="{1A8905DB-0099-4983-BA11-00EEBAF210A6}" dt="2022-11-16T13:38:33.718" v="3900" actId="14100"/>
          <ac:spMkLst>
            <pc:docMk/>
            <pc:sldMk cId="3733157944" sldId="284"/>
            <ac:spMk id="2" creationId="{9D1DEF7C-189C-B9D4-EC30-376F07E8F657}"/>
          </ac:spMkLst>
        </pc:spChg>
        <pc:spChg chg="mod">
          <ac:chgData name="Atharva Shelar" userId="fdf352036da01aa4" providerId="LiveId" clId="{1A8905DB-0099-4983-BA11-00EEBAF210A6}" dt="2022-11-16T13:38:37.152" v="3901" actId="14100"/>
          <ac:spMkLst>
            <pc:docMk/>
            <pc:sldMk cId="3733157944" sldId="284"/>
            <ac:spMk id="3" creationId="{728B5CD6-A6E6-3606-1B48-64254CE24BF4}"/>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30395437600494563"/>
          <c:y val="0"/>
        </c:manualLayout>
      </c:layout>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Value Count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7086-4AAE-A8A5-2A4E4214A28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7086-4AAE-A8A5-2A4E4214A28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Sheet1!$A$2:$A$3</c:f>
              <c:strCache>
                <c:ptCount val="2"/>
                <c:pt idx="0">
                  <c:v>Female</c:v>
                </c:pt>
                <c:pt idx="1">
                  <c:v>Male</c:v>
                </c:pt>
              </c:strCache>
            </c:strRef>
          </c:cat>
          <c:val>
            <c:numRef>
              <c:f>Sheet1!$B$2:$B$3</c:f>
              <c:numCache>
                <c:formatCode>General</c:formatCode>
                <c:ptCount val="2"/>
                <c:pt idx="0">
                  <c:v>181</c:v>
                </c:pt>
                <c:pt idx="1">
                  <c:v>88</c:v>
                </c:pt>
              </c:numCache>
            </c:numRef>
          </c:val>
          <c:extLst>
            <c:ext xmlns:c16="http://schemas.microsoft.com/office/drawing/2014/chart" uri="{C3380CC4-5D6E-409C-BE32-E72D297353CC}">
              <c16:uniqueId val="{00000000-7E09-47F8-A914-E74DEB84D926}"/>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City</c:v>
                </c:pt>
              </c:strCache>
            </c:strRef>
          </c:tx>
          <c:dPt>
            <c:idx val="0"/>
            <c:bubble3D val="0"/>
            <c:spPr>
              <a:gradFill rotWithShape="1">
                <a:gsLst>
                  <a:gs pos="0">
                    <a:schemeClr val="accent1">
                      <a:tint val="96000"/>
                      <a:lumMod val="100000"/>
                    </a:schemeClr>
                  </a:gs>
                  <a:gs pos="78000">
                    <a:schemeClr val="accent1">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2-8A4F-48EC-B839-B45FCEC7C4EB}"/>
              </c:ext>
            </c:extLst>
          </c:dPt>
          <c:dPt>
            <c:idx val="1"/>
            <c:bubble3D val="0"/>
            <c:spPr>
              <a:gradFill rotWithShape="1">
                <a:gsLst>
                  <a:gs pos="0">
                    <a:schemeClr val="accent2">
                      <a:tint val="96000"/>
                      <a:lumMod val="100000"/>
                    </a:schemeClr>
                  </a:gs>
                  <a:gs pos="78000">
                    <a:schemeClr val="accent2">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3-E2D6-43D5-990B-A966C9676086}"/>
              </c:ext>
            </c:extLst>
          </c:dPt>
          <c:dPt>
            <c:idx val="2"/>
            <c:bubble3D val="0"/>
            <c:spPr>
              <a:gradFill rotWithShape="1">
                <a:gsLst>
                  <a:gs pos="0">
                    <a:schemeClr val="accent3">
                      <a:tint val="96000"/>
                      <a:lumMod val="100000"/>
                    </a:schemeClr>
                  </a:gs>
                  <a:gs pos="78000">
                    <a:schemeClr val="accent3">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5-E2D6-43D5-990B-A966C9676086}"/>
              </c:ext>
            </c:extLst>
          </c:dPt>
          <c:dPt>
            <c:idx val="3"/>
            <c:bubble3D val="0"/>
            <c:spPr>
              <a:gradFill rotWithShape="1">
                <a:gsLst>
                  <a:gs pos="0">
                    <a:schemeClr val="accent4">
                      <a:tint val="96000"/>
                      <a:lumMod val="100000"/>
                    </a:schemeClr>
                  </a:gs>
                  <a:gs pos="78000">
                    <a:schemeClr val="accent4">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7-E2D6-43D5-990B-A966C9676086}"/>
              </c:ext>
            </c:extLst>
          </c:dPt>
          <c:dPt>
            <c:idx val="4"/>
            <c:bubble3D val="0"/>
            <c:spPr>
              <a:gradFill rotWithShape="1">
                <a:gsLst>
                  <a:gs pos="0">
                    <a:schemeClr val="accent5">
                      <a:tint val="96000"/>
                      <a:lumMod val="100000"/>
                    </a:schemeClr>
                  </a:gs>
                  <a:gs pos="78000">
                    <a:schemeClr val="accent5">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9-E2D6-43D5-990B-A966C9676086}"/>
              </c:ext>
            </c:extLst>
          </c:dPt>
          <c:dPt>
            <c:idx val="5"/>
            <c:bubble3D val="0"/>
            <c:spPr>
              <a:gradFill rotWithShape="1">
                <a:gsLst>
                  <a:gs pos="0">
                    <a:schemeClr val="accent6">
                      <a:tint val="96000"/>
                      <a:lumMod val="100000"/>
                    </a:schemeClr>
                  </a:gs>
                  <a:gs pos="78000">
                    <a:schemeClr val="accent6">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B-E2D6-43D5-990B-A966C9676086}"/>
              </c:ext>
            </c:extLst>
          </c:dPt>
          <c:dPt>
            <c:idx val="6"/>
            <c:bubble3D val="0"/>
            <c:spPr>
              <a:gradFill rotWithShape="1">
                <a:gsLst>
                  <a:gs pos="0">
                    <a:schemeClr val="accent1">
                      <a:lumMod val="60000"/>
                      <a:tint val="96000"/>
                      <a:lumMod val="100000"/>
                    </a:schemeClr>
                  </a:gs>
                  <a:gs pos="78000">
                    <a:schemeClr val="accent1">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D-E2D6-43D5-990B-A966C9676086}"/>
              </c:ext>
            </c:extLst>
          </c:dPt>
          <c:dPt>
            <c:idx val="7"/>
            <c:bubble3D val="0"/>
            <c:spPr>
              <a:gradFill rotWithShape="1">
                <a:gsLst>
                  <a:gs pos="0">
                    <a:schemeClr val="accent2">
                      <a:lumMod val="60000"/>
                      <a:tint val="96000"/>
                      <a:lumMod val="100000"/>
                    </a:schemeClr>
                  </a:gs>
                  <a:gs pos="78000">
                    <a:schemeClr val="accent2">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0F-E2D6-43D5-990B-A966C9676086}"/>
              </c:ext>
            </c:extLst>
          </c:dPt>
          <c:dPt>
            <c:idx val="8"/>
            <c:bubble3D val="0"/>
            <c:spPr>
              <a:gradFill rotWithShape="1">
                <a:gsLst>
                  <a:gs pos="0">
                    <a:schemeClr val="accent3">
                      <a:lumMod val="60000"/>
                      <a:tint val="96000"/>
                      <a:lumMod val="100000"/>
                    </a:schemeClr>
                  </a:gs>
                  <a:gs pos="78000">
                    <a:schemeClr val="accent3">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1-E2D6-43D5-990B-A966C9676086}"/>
              </c:ext>
            </c:extLst>
          </c:dPt>
          <c:dPt>
            <c:idx val="9"/>
            <c:bubble3D val="0"/>
            <c:spPr>
              <a:gradFill rotWithShape="1">
                <a:gsLst>
                  <a:gs pos="0">
                    <a:schemeClr val="accent4">
                      <a:lumMod val="60000"/>
                      <a:tint val="96000"/>
                      <a:lumMod val="100000"/>
                    </a:schemeClr>
                  </a:gs>
                  <a:gs pos="78000">
                    <a:schemeClr val="accent4">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3-E2D6-43D5-990B-A966C9676086}"/>
              </c:ext>
            </c:extLst>
          </c:dPt>
          <c:dPt>
            <c:idx val="10"/>
            <c:bubble3D val="0"/>
            <c:spPr>
              <a:gradFill rotWithShape="1">
                <a:gsLst>
                  <a:gs pos="0">
                    <a:schemeClr val="accent5">
                      <a:lumMod val="60000"/>
                      <a:tint val="96000"/>
                      <a:lumMod val="100000"/>
                    </a:schemeClr>
                  </a:gs>
                  <a:gs pos="78000">
                    <a:schemeClr val="accent5">
                      <a:lumMod val="60000"/>
                      <a:shade val="94000"/>
                      <a:lumMod val="94000"/>
                    </a:schemeClr>
                  </a:gs>
                </a:gsLst>
                <a:lin ang="5400000" scaled="0"/>
              </a:gradFill>
              <a:ln>
                <a:noFill/>
              </a:ln>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c:spPr>
            <c:extLst>
              <c:ext xmlns:c16="http://schemas.microsoft.com/office/drawing/2014/chart" uri="{C3380CC4-5D6E-409C-BE32-E72D297353CC}">
                <c16:uniqueId val="{00000015-E2D6-43D5-990B-A966C967608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lt1">
                        <a:lumMod val="85000"/>
                      </a:schemeClr>
                    </a:solidFill>
                    <a:latin typeface="+mn-lt"/>
                    <a:ea typeface="+mn-ea"/>
                    <a:cs typeface="+mn-cs"/>
                  </a:defRPr>
                </a:pPr>
                <a:endParaRPr lang="en-US"/>
              </a:p>
            </c:txPr>
            <c:dLblPos val="outEnd"/>
            <c:showLegendKey val="0"/>
            <c:showVal val="1"/>
            <c:showCatName val="1"/>
            <c:showSerName val="0"/>
            <c:showPercent val="0"/>
            <c:showBubbleSize val="0"/>
            <c:showLeaderLines val="1"/>
            <c:leaderLines>
              <c:spPr>
                <a:ln w="9525">
                  <a:solidFill>
                    <a:schemeClr val="lt1">
                      <a:lumMod val="95000"/>
                      <a:alpha val="54000"/>
                    </a:schemeClr>
                  </a:solidFill>
                </a:ln>
                <a:effectLst/>
              </c:spPr>
            </c:leaderLines>
            <c:extLst>
              <c:ext xmlns:c15="http://schemas.microsoft.com/office/drawing/2012/chart" uri="{CE6537A1-D6FC-4f65-9D91-7224C49458BB}"/>
            </c:extLst>
          </c:dLbls>
          <c:cat>
            <c:strRef>
              <c:f>Sheet1!$A$2:$A$12</c:f>
              <c:strCache>
                <c:ptCount val="11"/>
                <c:pt idx="0">
                  <c:v>Delhi</c:v>
                </c:pt>
                <c:pt idx="1">
                  <c:v>Greater Noida</c:v>
                </c:pt>
                <c:pt idx="2">
                  <c:v>Noida</c:v>
                </c:pt>
                <c:pt idx="3">
                  <c:v>Banglore</c:v>
                </c:pt>
                <c:pt idx="4">
                  <c:v>Karnal</c:v>
                </c:pt>
                <c:pt idx="5">
                  <c:v>Solan</c:v>
                </c:pt>
                <c:pt idx="6">
                  <c:v>Ghaziabad</c:v>
                </c:pt>
                <c:pt idx="7">
                  <c:v>Gurgaon</c:v>
                </c:pt>
                <c:pt idx="8">
                  <c:v>merrut</c:v>
                </c:pt>
                <c:pt idx="9">
                  <c:v>Moradabad</c:v>
                </c:pt>
                <c:pt idx="10">
                  <c:v>Bulandshahr</c:v>
                </c:pt>
              </c:strCache>
            </c:strRef>
          </c:cat>
          <c:val>
            <c:numRef>
              <c:f>Sheet1!$B$2:$B$12</c:f>
              <c:numCache>
                <c:formatCode>General</c:formatCode>
                <c:ptCount val="11"/>
                <c:pt idx="0">
                  <c:v>58</c:v>
                </c:pt>
                <c:pt idx="1">
                  <c:v>43</c:v>
                </c:pt>
                <c:pt idx="2">
                  <c:v>40</c:v>
                </c:pt>
                <c:pt idx="3">
                  <c:v>37</c:v>
                </c:pt>
                <c:pt idx="4">
                  <c:v>27</c:v>
                </c:pt>
                <c:pt idx="5">
                  <c:v>18</c:v>
                </c:pt>
                <c:pt idx="6">
                  <c:v>18</c:v>
                </c:pt>
                <c:pt idx="7">
                  <c:v>12</c:v>
                </c:pt>
                <c:pt idx="8">
                  <c:v>9</c:v>
                </c:pt>
                <c:pt idx="9">
                  <c:v>5</c:v>
                </c:pt>
                <c:pt idx="10">
                  <c:v>2</c:v>
                </c:pt>
              </c:numCache>
            </c:numRef>
          </c:val>
          <c:extLst>
            <c:ext xmlns:c16="http://schemas.microsoft.com/office/drawing/2014/chart" uri="{C3380CC4-5D6E-409C-BE32-E72D297353CC}">
              <c16:uniqueId val="{00000000-8A4F-48EC-B839-B45FCEC7C4EB}"/>
            </c:ext>
          </c:extLst>
        </c:ser>
        <c:dLbls>
          <c:dLblPos val="outEnd"/>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dirty="0"/>
              <a:t>Time to make Purchase Decision </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doughnutChart>
        <c:varyColors val="1"/>
        <c:ser>
          <c:idx val="0"/>
          <c:order val="0"/>
          <c:tx>
            <c:strRef>
              <c:f>Sheet1!$B$1</c:f>
              <c:strCache>
                <c:ptCount val="1"/>
                <c:pt idx="0">
                  <c:v>Time to make Purchase Decision</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CE70-445C-B324-BE7E4C0E925E}"/>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CE70-445C-B324-BE7E4C0E925E}"/>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CE70-445C-B324-BE7E4C0E925E}"/>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CE70-445C-B324-BE7E4C0E925E}"/>
              </c:ext>
            </c:extLst>
          </c:dPt>
          <c:dPt>
            <c:idx val="4"/>
            <c:bubble3D val="0"/>
            <c:spPr>
              <a:solidFill>
                <a:schemeClr val="accent5"/>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9-CE70-445C-B324-BE7E4C0E925E}"/>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Sheet1!$A$2:$A$6</c:f>
              <c:strCache>
                <c:ptCount val="5"/>
                <c:pt idx="0">
                  <c:v>More than 15 min</c:v>
                </c:pt>
                <c:pt idx="1">
                  <c:v>6-10 min</c:v>
                </c:pt>
                <c:pt idx="2">
                  <c:v>11-15 min</c:v>
                </c:pt>
                <c:pt idx="3">
                  <c:v>less than 1 min</c:v>
                </c:pt>
                <c:pt idx="4">
                  <c:v>1-5 min</c:v>
                </c:pt>
              </c:strCache>
            </c:strRef>
          </c:cat>
          <c:val>
            <c:numRef>
              <c:f>Sheet1!$B$2:$B$6</c:f>
              <c:numCache>
                <c:formatCode>General</c:formatCode>
                <c:ptCount val="5"/>
                <c:pt idx="0">
                  <c:v>123</c:v>
                </c:pt>
                <c:pt idx="1">
                  <c:v>71</c:v>
                </c:pt>
                <c:pt idx="2">
                  <c:v>46</c:v>
                </c:pt>
                <c:pt idx="3">
                  <c:v>15</c:v>
                </c:pt>
                <c:pt idx="4">
                  <c:v>14</c:v>
                </c:pt>
              </c:numCache>
            </c:numRef>
          </c:val>
          <c:extLst>
            <c:ext xmlns:c16="http://schemas.microsoft.com/office/drawing/2014/chart" uri="{C3380CC4-5D6E-409C-BE32-E72D297353CC}">
              <c16:uniqueId val="{00000000-CF47-4DAF-B553-F6A5DA0CD2B5}"/>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57">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852F9C5-36EE-4B4B-A81C-DC3295A9A62E}"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IN"/>
        </a:p>
      </dgm:t>
    </dgm:pt>
    <dgm:pt modelId="{D87CD228-0895-4445-9791-0A0E62544D98}">
      <dgm:prSet phldrT="[Text]"/>
      <dgm:spPr/>
      <dgm:t>
        <a:bodyPr/>
        <a:lstStyle/>
        <a:p>
          <a:r>
            <a:rPr lang="en-IN" dirty="0"/>
            <a:t>Import Libraries</a:t>
          </a:r>
        </a:p>
      </dgm:t>
    </dgm:pt>
    <dgm:pt modelId="{AF727016-CDE1-4289-91C7-9B8A245E38B3}" type="parTrans" cxnId="{1F798945-0592-4FD8-ACE0-C7BEAE725144}">
      <dgm:prSet/>
      <dgm:spPr/>
      <dgm:t>
        <a:bodyPr/>
        <a:lstStyle/>
        <a:p>
          <a:endParaRPr lang="en-IN"/>
        </a:p>
      </dgm:t>
    </dgm:pt>
    <dgm:pt modelId="{F8F5FBE4-4DD3-48FD-B535-CCCCA47AC435}" type="sibTrans" cxnId="{1F798945-0592-4FD8-ACE0-C7BEAE725144}">
      <dgm:prSet/>
      <dgm:spPr/>
      <dgm:t>
        <a:bodyPr/>
        <a:lstStyle/>
        <a:p>
          <a:endParaRPr lang="en-IN"/>
        </a:p>
      </dgm:t>
    </dgm:pt>
    <dgm:pt modelId="{785D39D1-F837-46D1-9FB9-708811C0696A}">
      <dgm:prSet phldrT="[Text]"/>
      <dgm:spPr/>
      <dgm:t>
        <a:bodyPr/>
        <a:lstStyle/>
        <a:p>
          <a:r>
            <a:rPr lang="en-IN" dirty="0"/>
            <a:t>Import Dataset</a:t>
          </a:r>
        </a:p>
      </dgm:t>
    </dgm:pt>
    <dgm:pt modelId="{E60F75E4-1459-47BE-9F20-3AF01E27CEC3}" type="parTrans" cxnId="{9D4D14AB-6356-4275-A552-972E0128BF81}">
      <dgm:prSet/>
      <dgm:spPr/>
      <dgm:t>
        <a:bodyPr/>
        <a:lstStyle/>
        <a:p>
          <a:endParaRPr lang="en-IN"/>
        </a:p>
      </dgm:t>
    </dgm:pt>
    <dgm:pt modelId="{DCA8CD20-C186-44C3-BE48-B68932D7001F}" type="sibTrans" cxnId="{9D4D14AB-6356-4275-A552-972E0128BF81}">
      <dgm:prSet/>
      <dgm:spPr/>
      <dgm:t>
        <a:bodyPr/>
        <a:lstStyle/>
        <a:p>
          <a:endParaRPr lang="en-IN"/>
        </a:p>
      </dgm:t>
    </dgm:pt>
    <dgm:pt modelId="{EF809996-C061-4C2E-98AA-B908DAED4378}">
      <dgm:prSet phldrT="[Text]"/>
      <dgm:spPr/>
      <dgm:t>
        <a:bodyPr/>
        <a:lstStyle/>
        <a:p>
          <a:r>
            <a:rPr lang="en-IN" dirty="0"/>
            <a:t>Data </a:t>
          </a:r>
          <a:r>
            <a:rPr lang="en-IN" dirty="0" err="1"/>
            <a:t>preprocessing</a:t>
          </a:r>
          <a:endParaRPr lang="en-IN" dirty="0"/>
        </a:p>
      </dgm:t>
    </dgm:pt>
    <dgm:pt modelId="{C59C9EF5-214D-4996-A693-11AD127545FB}" type="parTrans" cxnId="{EB0A1082-BB85-463E-9BFE-57273F6EA8A0}">
      <dgm:prSet/>
      <dgm:spPr/>
      <dgm:t>
        <a:bodyPr/>
        <a:lstStyle/>
        <a:p>
          <a:endParaRPr lang="en-IN"/>
        </a:p>
      </dgm:t>
    </dgm:pt>
    <dgm:pt modelId="{B87BB20E-1595-4BAC-8BAE-98FF6D0260A7}" type="sibTrans" cxnId="{EB0A1082-BB85-463E-9BFE-57273F6EA8A0}">
      <dgm:prSet/>
      <dgm:spPr/>
      <dgm:t>
        <a:bodyPr/>
        <a:lstStyle/>
        <a:p>
          <a:endParaRPr lang="en-IN"/>
        </a:p>
      </dgm:t>
    </dgm:pt>
    <dgm:pt modelId="{4EDF47EB-E647-40A1-9054-4E156B819D26}">
      <dgm:prSet phldrT="[Text]"/>
      <dgm:spPr/>
      <dgm:t>
        <a:bodyPr/>
        <a:lstStyle/>
        <a:p>
          <a:r>
            <a:rPr lang="en-IN" dirty="0"/>
            <a:t>EAD </a:t>
          </a:r>
        </a:p>
      </dgm:t>
    </dgm:pt>
    <dgm:pt modelId="{9BFB40DD-F222-40E6-B20D-84295D6601AE}" type="parTrans" cxnId="{0BF44432-E43D-4025-A5E7-7147EA80A709}">
      <dgm:prSet/>
      <dgm:spPr/>
      <dgm:t>
        <a:bodyPr/>
        <a:lstStyle/>
        <a:p>
          <a:endParaRPr lang="en-IN"/>
        </a:p>
      </dgm:t>
    </dgm:pt>
    <dgm:pt modelId="{368612A0-99A4-46C5-B5F1-0386AA0FCDF3}" type="sibTrans" cxnId="{0BF44432-E43D-4025-A5E7-7147EA80A709}">
      <dgm:prSet/>
      <dgm:spPr/>
      <dgm:t>
        <a:bodyPr/>
        <a:lstStyle/>
        <a:p>
          <a:endParaRPr lang="en-IN"/>
        </a:p>
      </dgm:t>
    </dgm:pt>
    <dgm:pt modelId="{BCCBD278-BCE4-493C-ACCF-C3FAB8A9EF67}">
      <dgm:prSet phldrT="[Text]"/>
      <dgm:spPr/>
      <dgm:t>
        <a:bodyPr/>
        <a:lstStyle/>
        <a:p>
          <a:r>
            <a:rPr lang="en-IN" dirty="0"/>
            <a:t>Visualization</a:t>
          </a:r>
        </a:p>
      </dgm:t>
    </dgm:pt>
    <dgm:pt modelId="{FFB237C6-4E93-413B-A3C6-506781145971}" type="parTrans" cxnId="{BF579E2C-245D-4283-8B90-CC4A9AF9F078}">
      <dgm:prSet/>
      <dgm:spPr/>
      <dgm:t>
        <a:bodyPr/>
        <a:lstStyle/>
        <a:p>
          <a:endParaRPr lang="en-IN"/>
        </a:p>
      </dgm:t>
    </dgm:pt>
    <dgm:pt modelId="{7FB5333E-B604-4BAF-A64E-39E5841F5DD7}" type="sibTrans" cxnId="{BF579E2C-245D-4283-8B90-CC4A9AF9F078}">
      <dgm:prSet/>
      <dgm:spPr/>
      <dgm:t>
        <a:bodyPr/>
        <a:lstStyle/>
        <a:p>
          <a:endParaRPr lang="en-IN"/>
        </a:p>
      </dgm:t>
    </dgm:pt>
    <dgm:pt modelId="{3E08C5E3-971F-4605-A584-9E04421028C5}">
      <dgm:prSet phldrT="[Text]"/>
      <dgm:spPr/>
      <dgm:t>
        <a:bodyPr/>
        <a:lstStyle/>
        <a:p>
          <a:r>
            <a:rPr lang="en-IN" dirty="0"/>
            <a:t>Label encoding</a:t>
          </a:r>
        </a:p>
      </dgm:t>
    </dgm:pt>
    <dgm:pt modelId="{73778A20-D9A9-4C8C-9E2A-4071B4A8CBE7}" type="parTrans" cxnId="{4EDDE007-D8A7-4F87-AD36-08F889EC7518}">
      <dgm:prSet/>
      <dgm:spPr/>
      <dgm:t>
        <a:bodyPr/>
        <a:lstStyle/>
        <a:p>
          <a:endParaRPr lang="en-IN"/>
        </a:p>
      </dgm:t>
    </dgm:pt>
    <dgm:pt modelId="{D45A196C-AC94-4C74-AAD2-983D724E15DA}" type="sibTrans" cxnId="{4EDDE007-D8A7-4F87-AD36-08F889EC7518}">
      <dgm:prSet/>
      <dgm:spPr/>
      <dgm:t>
        <a:bodyPr/>
        <a:lstStyle/>
        <a:p>
          <a:endParaRPr lang="en-IN"/>
        </a:p>
      </dgm:t>
    </dgm:pt>
    <dgm:pt modelId="{27B2165E-3D00-4AF3-8511-5CCD46362664}">
      <dgm:prSet phldrT="[Text]"/>
      <dgm:spPr/>
      <dgm:t>
        <a:bodyPr/>
        <a:lstStyle/>
        <a:p>
          <a:r>
            <a:rPr lang="en-IN" dirty="0"/>
            <a:t>Principal components analysis</a:t>
          </a:r>
        </a:p>
      </dgm:t>
    </dgm:pt>
    <dgm:pt modelId="{271859BA-4ACF-43BD-8862-8E089CFAA718}" type="parTrans" cxnId="{D9E93EF9-1842-42D0-A919-7B825A79B5E8}">
      <dgm:prSet/>
      <dgm:spPr/>
      <dgm:t>
        <a:bodyPr/>
        <a:lstStyle/>
        <a:p>
          <a:endParaRPr lang="en-IN"/>
        </a:p>
      </dgm:t>
    </dgm:pt>
    <dgm:pt modelId="{8D852C29-44E1-4796-A043-2E9559BE95A9}" type="sibTrans" cxnId="{D9E93EF9-1842-42D0-A919-7B825A79B5E8}">
      <dgm:prSet/>
      <dgm:spPr/>
      <dgm:t>
        <a:bodyPr/>
        <a:lstStyle/>
        <a:p>
          <a:endParaRPr lang="en-IN"/>
        </a:p>
      </dgm:t>
    </dgm:pt>
    <dgm:pt modelId="{AAC76752-BF76-4102-95A3-87F05F2A38EE}">
      <dgm:prSet phldrT="[Text]"/>
      <dgm:spPr/>
      <dgm:t>
        <a:bodyPr/>
        <a:lstStyle/>
        <a:p>
          <a:r>
            <a:rPr lang="en-IN" dirty="0"/>
            <a:t>Checking </a:t>
          </a:r>
          <a:r>
            <a:rPr lang="en-IN" dirty="0" err="1"/>
            <a:t>NaN</a:t>
          </a:r>
          <a:r>
            <a:rPr lang="en-IN" dirty="0"/>
            <a:t> and </a:t>
          </a:r>
          <a:r>
            <a:rPr lang="en-IN" dirty="0" err="1"/>
            <a:t>Dtypes</a:t>
          </a:r>
          <a:endParaRPr lang="en-IN" dirty="0"/>
        </a:p>
      </dgm:t>
    </dgm:pt>
    <dgm:pt modelId="{1CCF4855-BB79-4463-8E9B-A0D6423A408F}" type="parTrans" cxnId="{23964E54-F30A-4555-9B33-771231A9B3E9}">
      <dgm:prSet/>
      <dgm:spPr/>
      <dgm:t>
        <a:bodyPr/>
        <a:lstStyle/>
        <a:p>
          <a:endParaRPr lang="en-IN"/>
        </a:p>
      </dgm:t>
    </dgm:pt>
    <dgm:pt modelId="{FA985AC4-04C1-48F5-90C3-DC0D763B13C5}" type="sibTrans" cxnId="{23964E54-F30A-4555-9B33-771231A9B3E9}">
      <dgm:prSet/>
      <dgm:spPr/>
      <dgm:t>
        <a:bodyPr/>
        <a:lstStyle/>
        <a:p>
          <a:endParaRPr lang="en-IN"/>
        </a:p>
      </dgm:t>
    </dgm:pt>
    <dgm:pt modelId="{908E43F6-E032-4330-A8A0-12194CB86576}" type="pres">
      <dgm:prSet presAssocID="{2852F9C5-36EE-4B4B-A81C-DC3295A9A62E}" presName="Name0" presStyleCnt="0">
        <dgm:presLayoutVars>
          <dgm:dir/>
          <dgm:resizeHandles/>
        </dgm:presLayoutVars>
      </dgm:prSet>
      <dgm:spPr/>
    </dgm:pt>
    <dgm:pt modelId="{C8BA7EE5-FECC-4DE0-98CC-25E476885FE2}" type="pres">
      <dgm:prSet presAssocID="{D87CD228-0895-4445-9791-0A0E62544D98}" presName="compNode" presStyleCnt="0"/>
      <dgm:spPr/>
    </dgm:pt>
    <dgm:pt modelId="{547B7340-4EB9-496E-AEE1-207B6F711933}" type="pres">
      <dgm:prSet presAssocID="{D87CD228-0895-4445-9791-0A0E62544D98}" presName="dummyConnPt" presStyleCnt="0"/>
      <dgm:spPr/>
    </dgm:pt>
    <dgm:pt modelId="{78E39531-A252-44A2-89F3-E4D7C64BF57E}" type="pres">
      <dgm:prSet presAssocID="{D87CD228-0895-4445-9791-0A0E62544D98}" presName="node" presStyleLbl="node1" presStyleIdx="0" presStyleCnt="8">
        <dgm:presLayoutVars>
          <dgm:bulletEnabled val="1"/>
        </dgm:presLayoutVars>
      </dgm:prSet>
      <dgm:spPr/>
    </dgm:pt>
    <dgm:pt modelId="{F724CC0A-FED0-4C00-BD73-EDD3979D3A5A}" type="pres">
      <dgm:prSet presAssocID="{F8F5FBE4-4DD3-48FD-B535-CCCCA47AC435}" presName="sibTrans" presStyleLbl="bgSibTrans2D1" presStyleIdx="0" presStyleCnt="7"/>
      <dgm:spPr/>
    </dgm:pt>
    <dgm:pt modelId="{BA0555AB-E5CA-4B4D-B621-4AF81481B088}" type="pres">
      <dgm:prSet presAssocID="{785D39D1-F837-46D1-9FB9-708811C0696A}" presName="compNode" presStyleCnt="0"/>
      <dgm:spPr/>
    </dgm:pt>
    <dgm:pt modelId="{2A79A335-A0A4-46C7-8F74-9C06F09500C1}" type="pres">
      <dgm:prSet presAssocID="{785D39D1-F837-46D1-9FB9-708811C0696A}" presName="dummyConnPt" presStyleCnt="0"/>
      <dgm:spPr/>
    </dgm:pt>
    <dgm:pt modelId="{53DBA538-5B55-4599-BD4D-C46023FED0B2}" type="pres">
      <dgm:prSet presAssocID="{785D39D1-F837-46D1-9FB9-708811C0696A}" presName="node" presStyleLbl="node1" presStyleIdx="1" presStyleCnt="8">
        <dgm:presLayoutVars>
          <dgm:bulletEnabled val="1"/>
        </dgm:presLayoutVars>
      </dgm:prSet>
      <dgm:spPr/>
    </dgm:pt>
    <dgm:pt modelId="{B22E1F6F-BDE5-414F-8066-4509EDA7016E}" type="pres">
      <dgm:prSet presAssocID="{DCA8CD20-C186-44C3-BE48-B68932D7001F}" presName="sibTrans" presStyleLbl="bgSibTrans2D1" presStyleIdx="1" presStyleCnt="7"/>
      <dgm:spPr/>
    </dgm:pt>
    <dgm:pt modelId="{B6284C66-09E7-44B5-89F6-B41EB4FB798D}" type="pres">
      <dgm:prSet presAssocID="{AAC76752-BF76-4102-95A3-87F05F2A38EE}" presName="compNode" presStyleCnt="0"/>
      <dgm:spPr/>
    </dgm:pt>
    <dgm:pt modelId="{B2E455E4-D8CF-4FBE-8BF8-FECDE4A97DD6}" type="pres">
      <dgm:prSet presAssocID="{AAC76752-BF76-4102-95A3-87F05F2A38EE}" presName="dummyConnPt" presStyleCnt="0"/>
      <dgm:spPr/>
    </dgm:pt>
    <dgm:pt modelId="{07FDBB02-3E7E-43AB-9332-CEB5CC98F7FA}" type="pres">
      <dgm:prSet presAssocID="{AAC76752-BF76-4102-95A3-87F05F2A38EE}" presName="node" presStyleLbl="node1" presStyleIdx="2" presStyleCnt="8">
        <dgm:presLayoutVars>
          <dgm:bulletEnabled val="1"/>
        </dgm:presLayoutVars>
      </dgm:prSet>
      <dgm:spPr/>
    </dgm:pt>
    <dgm:pt modelId="{26B9BF5B-880E-4EE1-9C74-5A91EA1B831C}" type="pres">
      <dgm:prSet presAssocID="{FA985AC4-04C1-48F5-90C3-DC0D763B13C5}" presName="sibTrans" presStyleLbl="bgSibTrans2D1" presStyleIdx="2" presStyleCnt="7"/>
      <dgm:spPr/>
    </dgm:pt>
    <dgm:pt modelId="{5C34B1A1-AA5A-4140-9BB9-2D35BA7C9A9A}" type="pres">
      <dgm:prSet presAssocID="{EF809996-C061-4C2E-98AA-B908DAED4378}" presName="compNode" presStyleCnt="0"/>
      <dgm:spPr/>
    </dgm:pt>
    <dgm:pt modelId="{6382DF07-8E45-4FA8-86EF-3DE5847A9E70}" type="pres">
      <dgm:prSet presAssocID="{EF809996-C061-4C2E-98AA-B908DAED4378}" presName="dummyConnPt" presStyleCnt="0"/>
      <dgm:spPr/>
    </dgm:pt>
    <dgm:pt modelId="{C28C2FFE-BE15-4987-9A23-F5746D879FC8}" type="pres">
      <dgm:prSet presAssocID="{EF809996-C061-4C2E-98AA-B908DAED4378}" presName="node" presStyleLbl="node1" presStyleIdx="3" presStyleCnt="8">
        <dgm:presLayoutVars>
          <dgm:bulletEnabled val="1"/>
        </dgm:presLayoutVars>
      </dgm:prSet>
      <dgm:spPr/>
    </dgm:pt>
    <dgm:pt modelId="{487A2F7C-33ED-478C-831F-65A5E2E13D5A}" type="pres">
      <dgm:prSet presAssocID="{B87BB20E-1595-4BAC-8BAE-98FF6D0260A7}" presName="sibTrans" presStyleLbl="bgSibTrans2D1" presStyleIdx="3" presStyleCnt="7"/>
      <dgm:spPr/>
    </dgm:pt>
    <dgm:pt modelId="{2B3F39D0-E94B-4F3C-A60F-63563FF43D28}" type="pres">
      <dgm:prSet presAssocID="{4EDF47EB-E647-40A1-9054-4E156B819D26}" presName="compNode" presStyleCnt="0"/>
      <dgm:spPr/>
    </dgm:pt>
    <dgm:pt modelId="{5ADC2144-AE12-4CE1-BFAE-C844F938806A}" type="pres">
      <dgm:prSet presAssocID="{4EDF47EB-E647-40A1-9054-4E156B819D26}" presName="dummyConnPt" presStyleCnt="0"/>
      <dgm:spPr/>
    </dgm:pt>
    <dgm:pt modelId="{32467D03-6D89-41DE-9664-293943EE40FA}" type="pres">
      <dgm:prSet presAssocID="{4EDF47EB-E647-40A1-9054-4E156B819D26}" presName="node" presStyleLbl="node1" presStyleIdx="4" presStyleCnt="8">
        <dgm:presLayoutVars>
          <dgm:bulletEnabled val="1"/>
        </dgm:presLayoutVars>
      </dgm:prSet>
      <dgm:spPr/>
    </dgm:pt>
    <dgm:pt modelId="{E3D63692-3C4E-4038-8AC0-429B284D13D2}" type="pres">
      <dgm:prSet presAssocID="{368612A0-99A4-46C5-B5F1-0386AA0FCDF3}" presName="sibTrans" presStyleLbl="bgSibTrans2D1" presStyleIdx="4" presStyleCnt="7"/>
      <dgm:spPr/>
    </dgm:pt>
    <dgm:pt modelId="{B278682C-4132-4ACE-92CD-3FC841DD92DB}" type="pres">
      <dgm:prSet presAssocID="{BCCBD278-BCE4-493C-ACCF-C3FAB8A9EF67}" presName="compNode" presStyleCnt="0"/>
      <dgm:spPr/>
    </dgm:pt>
    <dgm:pt modelId="{5A24FE30-3C3C-41DC-B355-C1F7D6EC08BC}" type="pres">
      <dgm:prSet presAssocID="{BCCBD278-BCE4-493C-ACCF-C3FAB8A9EF67}" presName="dummyConnPt" presStyleCnt="0"/>
      <dgm:spPr/>
    </dgm:pt>
    <dgm:pt modelId="{1867AAD3-A40B-4CF9-A2EE-5265E0F16641}" type="pres">
      <dgm:prSet presAssocID="{BCCBD278-BCE4-493C-ACCF-C3FAB8A9EF67}" presName="node" presStyleLbl="node1" presStyleIdx="5" presStyleCnt="8">
        <dgm:presLayoutVars>
          <dgm:bulletEnabled val="1"/>
        </dgm:presLayoutVars>
      </dgm:prSet>
      <dgm:spPr/>
    </dgm:pt>
    <dgm:pt modelId="{7FE38070-B8FF-456A-8032-D18D77A58B11}" type="pres">
      <dgm:prSet presAssocID="{7FB5333E-B604-4BAF-A64E-39E5841F5DD7}" presName="sibTrans" presStyleLbl="bgSibTrans2D1" presStyleIdx="5" presStyleCnt="7"/>
      <dgm:spPr/>
    </dgm:pt>
    <dgm:pt modelId="{B4875EAE-1A33-46C7-ABA9-68C84A73E00B}" type="pres">
      <dgm:prSet presAssocID="{3E08C5E3-971F-4605-A584-9E04421028C5}" presName="compNode" presStyleCnt="0"/>
      <dgm:spPr/>
    </dgm:pt>
    <dgm:pt modelId="{DC9403A7-DEBA-4A38-888A-1C882C7204F6}" type="pres">
      <dgm:prSet presAssocID="{3E08C5E3-971F-4605-A584-9E04421028C5}" presName="dummyConnPt" presStyleCnt="0"/>
      <dgm:spPr/>
    </dgm:pt>
    <dgm:pt modelId="{E4A36FD1-CE87-45B2-A703-57DE8D0333DB}" type="pres">
      <dgm:prSet presAssocID="{3E08C5E3-971F-4605-A584-9E04421028C5}" presName="node" presStyleLbl="node1" presStyleIdx="6" presStyleCnt="8">
        <dgm:presLayoutVars>
          <dgm:bulletEnabled val="1"/>
        </dgm:presLayoutVars>
      </dgm:prSet>
      <dgm:spPr/>
    </dgm:pt>
    <dgm:pt modelId="{648D0170-623A-4753-8FDA-6154E12654FB}" type="pres">
      <dgm:prSet presAssocID="{D45A196C-AC94-4C74-AAD2-983D724E15DA}" presName="sibTrans" presStyleLbl="bgSibTrans2D1" presStyleIdx="6" presStyleCnt="7"/>
      <dgm:spPr/>
    </dgm:pt>
    <dgm:pt modelId="{AA28F041-A75E-44B7-8B73-F7FEF3D64E0F}" type="pres">
      <dgm:prSet presAssocID="{27B2165E-3D00-4AF3-8511-5CCD46362664}" presName="compNode" presStyleCnt="0"/>
      <dgm:spPr/>
    </dgm:pt>
    <dgm:pt modelId="{8F63AB0C-795F-4AC7-9C8B-3BB73D95E9DE}" type="pres">
      <dgm:prSet presAssocID="{27B2165E-3D00-4AF3-8511-5CCD46362664}" presName="dummyConnPt" presStyleCnt="0"/>
      <dgm:spPr/>
    </dgm:pt>
    <dgm:pt modelId="{C97BE06E-3E4C-4F57-BE1C-FBF4786B597B}" type="pres">
      <dgm:prSet presAssocID="{27B2165E-3D00-4AF3-8511-5CCD46362664}" presName="node" presStyleLbl="node1" presStyleIdx="7" presStyleCnt="8">
        <dgm:presLayoutVars>
          <dgm:bulletEnabled val="1"/>
        </dgm:presLayoutVars>
      </dgm:prSet>
      <dgm:spPr/>
    </dgm:pt>
  </dgm:ptLst>
  <dgm:cxnLst>
    <dgm:cxn modelId="{EF3C4701-4A05-4A6C-8279-0B7AE7D7F328}" type="presOf" srcId="{D45A196C-AC94-4C74-AAD2-983D724E15DA}" destId="{648D0170-623A-4753-8FDA-6154E12654FB}" srcOrd="0" destOrd="0" presId="urn:microsoft.com/office/officeart/2005/8/layout/bProcess4"/>
    <dgm:cxn modelId="{4EDDE007-D8A7-4F87-AD36-08F889EC7518}" srcId="{2852F9C5-36EE-4B4B-A81C-DC3295A9A62E}" destId="{3E08C5E3-971F-4605-A584-9E04421028C5}" srcOrd="6" destOrd="0" parTransId="{73778A20-D9A9-4C8C-9E2A-4071B4A8CBE7}" sibTransId="{D45A196C-AC94-4C74-AAD2-983D724E15DA}"/>
    <dgm:cxn modelId="{DB34F407-BCED-46BA-9E84-0ED43CBD5D3C}" type="presOf" srcId="{785D39D1-F837-46D1-9FB9-708811C0696A}" destId="{53DBA538-5B55-4599-BD4D-C46023FED0B2}" srcOrd="0" destOrd="0" presId="urn:microsoft.com/office/officeart/2005/8/layout/bProcess4"/>
    <dgm:cxn modelId="{9FBB9D0A-4952-4896-AE0E-23376D85B497}" type="presOf" srcId="{2852F9C5-36EE-4B4B-A81C-DC3295A9A62E}" destId="{908E43F6-E032-4330-A8A0-12194CB86576}" srcOrd="0" destOrd="0" presId="urn:microsoft.com/office/officeart/2005/8/layout/bProcess4"/>
    <dgm:cxn modelId="{428E661C-E0AD-4A33-95E1-C21FF1EF2F52}" type="presOf" srcId="{368612A0-99A4-46C5-B5F1-0386AA0FCDF3}" destId="{E3D63692-3C4E-4038-8AC0-429B284D13D2}" srcOrd="0" destOrd="0" presId="urn:microsoft.com/office/officeart/2005/8/layout/bProcess4"/>
    <dgm:cxn modelId="{BF579E2C-245D-4283-8B90-CC4A9AF9F078}" srcId="{2852F9C5-36EE-4B4B-A81C-DC3295A9A62E}" destId="{BCCBD278-BCE4-493C-ACCF-C3FAB8A9EF67}" srcOrd="5" destOrd="0" parTransId="{FFB237C6-4E93-413B-A3C6-506781145971}" sibTransId="{7FB5333E-B604-4BAF-A64E-39E5841F5DD7}"/>
    <dgm:cxn modelId="{D2C56031-3940-428A-9C00-556D6B815E69}" type="presOf" srcId="{7FB5333E-B604-4BAF-A64E-39E5841F5DD7}" destId="{7FE38070-B8FF-456A-8032-D18D77A58B11}" srcOrd="0" destOrd="0" presId="urn:microsoft.com/office/officeart/2005/8/layout/bProcess4"/>
    <dgm:cxn modelId="{0BF44432-E43D-4025-A5E7-7147EA80A709}" srcId="{2852F9C5-36EE-4B4B-A81C-DC3295A9A62E}" destId="{4EDF47EB-E647-40A1-9054-4E156B819D26}" srcOrd="4" destOrd="0" parTransId="{9BFB40DD-F222-40E6-B20D-84295D6601AE}" sibTransId="{368612A0-99A4-46C5-B5F1-0386AA0FCDF3}"/>
    <dgm:cxn modelId="{ED116C36-C10A-4D4F-B53D-E1DDC5FDEFD4}" type="presOf" srcId="{AAC76752-BF76-4102-95A3-87F05F2A38EE}" destId="{07FDBB02-3E7E-43AB-9332-CEB5CC98F7FA}" srcOrd="0" destOrd="0" presId="urn:microsoft.com/office/officeart/2005/8/layout/bProcess4"/>
    <dgm:cxn modelId="{096F4245-4137-4509-BC8F-91BD1F9CB564}" type="presOf" srcId="{27B2165E-3D00-4AF3-8511-5CCD46362664}" destId="{C97BE06E-3E4C-4F57-BE1C-FBF4786B597B}" srcOrd="0" destOrd="0" presId="urn:microsoft.com/office/officeart/2005/8/layout/bProcess4"/>
    <dgm:cxn modelId="{1F798945-0592-4FD8-ACE0-C7BEAE725144}" srcId="{2852F9C5-36EE-4B4B-A81C-DC3295A9A62E}" destId="{D87CD228-0895-4445-9791-0A0E62544D98}" srcOrd="0" destOrd="0" parTransId="{AF727016-CDE1-4289-91C7-9B8A245E38B3}" sibTransId="{F8F5FBE4-4DD3-48FD-B535-CCCCA47AC435}"/>
    <dgm:cxn modelId="{21DE6866-B070-49DC-B6FC-550470F6A19B}" type="presOf" srcId="{B87BB20E-1595-4BAC-8BAE-98FF6D0260A7}" destId="{487A2F7C-33ED-478C-831F-65A5E2E13D5A}" srcOrd="0" destOrd="0" presId="urn:microsoft.com/office/officeart/2005/8/layout/bProcess4"/>
    <dgm:cxn modelId="{3865014C-7EDD-454B-914B-31A77A765C4B}" type="presOf" srcId="{F8F5FBE4-4DD3-48FD-B535-CCCCA47AC435}" destId="{F724CC0A-FED0-4C00-BD73-EDD3979D3A5A}" srcOrd="0" destOrd="0" presId="urn:microsoft.com/office/officeart/2005/8/layout/bProcess4"/>
    <dgm:cxn modelId="{23964E54-F30A-4555-9B33-771231A9B3E9}" srcId="{2852F9C5-36EE-4B4B-A81C-DC3295A9A62E}" destId="{AAC76752-BF76-4102-95A3-87F05F2A38EE}" srcOrd="2" destOrd="0" parTransId="{1CCF4855-BB79-4463-8E9B-A0D6423A408F}" sibTransId="{FA985AC4-04C1-48F5-90C3-DC0D763B13C5}"/>
    <dgm:cxn modelId="{EB0A1082-BB85-463E-9BFE-57273F6EA8A0}" srcId="{2852F9C5-36EE-4B4B-A81C-DC3295A9A62E}" destId="{EF809996-C061-4C2E-98AA-B908DAED4378}" srcOrd="3" destOrd="0" parTransId="{C59C9EF5-214D-4996-A693-11AD127545FB}" sibTransId="{B87BB20E-1595-4BAC-8BAE-98FF6D0260A7}"/>
    <dgm:cxn modelId="{5A2E5D9B-0F8D-4D21-A6FC-F9E0D2429E5A}" type="presOf" srcId="{EF809996-C061-4C2E-98AA-B908DAED4378}" destId="{C28C2FFE-BE15-4987-9A23-F5746D879FC8}" srcOrd="0" destOrd="0" presId="urn:microsoft.com/office/officeart/2005/8/layout/bProcess4"/>
    <dgm:cxn modelId="{9D4D14AB-6356-4275-A552-972E0128BF81}" srcId="{2852F9C5-36EE-4B4B-A81C-DC3295A9A62E}" destId="{785D39D1-F837-46D1-9FB9-708811C0696A}" srcOrd="1" destOrd="0" parTransId="{E60F75E4-1459-47BE-9F20-3AF01E27CEC3}" sibTransId="{DCA8CD20-C186-44C3-BE48-B68932D7001F}"/>
    <dgm:cxn modelId="{88BA9CB6-E119-4355-A2C3-5E751C1C6507}" type="presOf" srcId="{D87CD228-0895-4445-9791-0A0E62544D98}" destId="{78E39531-A252-44A2-89F3-E4D7C64BF57E}" srcOrd="0" destOrd="0" presId="urn:microsoft.com/office/officeart/2005/8/layout/bProcess4"/>
    <dgm:cxn modelId="{63C6C0B9-A4B7-4AD0-9F44-20E006701BB3}" type="presOf" srcId="{BCCBD278-BCE4-493C-ACCF-C3FAB8A9EF67}" destId="{1867AAD3-A40B-4CF9-A2EE-5265E0F16641}" srcOrd="0" destOrd="0" presId="urn:microsoft.com/office/officeart/2005/8/layout/bProcess4"/>
    <dgm:cxn modelId="{4F3A49BB-CCAC-4450-9A14-5C62B54120B2}" type="presOf" srcId="{FA985AC4-04C1-48F5-90C3-DC0D763B13C5}" destId="{26B9BF5B-880E-4EE1-9C74-5A91EA1B831C}" srcOrd="0" destOrd="0" presId="urn:microsoft.com/office/officeart/2005/8/layout/bProcess4"/>
    <dgm:cxn modelId="{F93265CA-2471-4F38-9E68-FDFED2A3EEB8}" type="presOf" srcId="{3E08C5E3-971F-4605-A584-9E04421028C5}" destId="{E4A36FD1-CE87-45B2-A703-57DE8D0333DB}" srcOrd="0" destOrd="0" presId="urn:microsoft.com/office/officeart/2005/8/layout/bProcess4"/>
    <dgm:cxn modelId="{03DF7EDC-6804-4B8D-B757-81CA91FA99A5}" type="presOf" srcId="{DCA8CD20-C186-44C3-BE48-B68932D7001F}" destId="{B22E1F6F-BDE5-414F-8066-4509EDA7016E}" srcOrd="0" destOrd="0" presId="urn:microsoft.com/office/officeart/2005/8/layout/bProcess4"/>
    <dgm:cxn modelId="{D5F93BF7-51DB-4A61-BF42-D5A55A833229}" type="presOf" srcId="{4EDF47EB-E647-40A1-9054-4E156B819D26}" destId="{32467D03-6D89-41DE-9664-293943EE40FA}" srcOrd="0" destOrd="0" presId="urn:microsoft.com/office/officeart/2005/8/layout/bProcess4"/>
    <dgm:cxn modelId="{D9E93EF9-1842-42D0-A919-7B825A79B5E8}" srcId="{2852F9C5-36EE-4B4B-A81C-DC3295A9A62E}" destId="{27B2165E-3D00-4AF3-8511-5CCD46362664}" srcOrd="7" destOrd="0" parTransId="{271859BA-4ACF-43BD-8862-8E089CFAA718}" sibTransId="{8D852C29-44E1-4796-A043-2E9559BE95A9}"/>
    <dgm:cxn modelId="{6BDAE405-7D42-4B75-BBE9-F6C2794DD004}" type="presParOf" srcId="{908E43F6-E032-4330-A8A0-12194CB86576}" destId="{C8BA7EE5-FECC-4DE0-98CC-25E476885FE2}" srcOrd="0" destOrd="0" presId="urn:microsoft.com/office/officeart/2005/8/layout/bProcess4"/>
    <dgm:cxn modelId="{11DBCEE6-3452-4A1A-B1F1-AF16199B27C8}" type="presParOf" srcId="{C8BA7EE5-FECC-4DE0-98CC-25E476885FE2}" destId="{547B7340-4EB9-496E-AEE1-207B6F711933}" srcOrd="0" destOrd="0" presId="urn:microsoft.com/office/officeart/2005/8/layout/bProcess4"/>
    <dgm:cxn modelId="{10F16B13-A2F5-4B2D-A0BD-9866C460268E}" type="presParOf" srcId="{C8BA7EE5-FECC-4DE0-98CC-25E476885FE2}" destId="{78E39531-A252-44A2-89F3-E4D7C64BF57E}" srcOrd="1" destOrd="0" presId="urn:microsoft.com/office/officeart/2005/8/layout/bProcess4"/>
    <dgm:cxn modelId="{016B6C65-3A02-4F26-8860-319F6342AEE2}" type="presParOf" srcId="{908E43F6-E032-4330-A8A0-12194CB86576}" destId="{F724CC0A-FED0-4C00-BD73-EDD3979D3A5A}" srcOrd="1" destOrd="0" presId="urn:microsoft.com/office/officeart/2005/8/layout/bProcess4"/>
    <dgm:cxn modelId="{20B995C0-2651-42E6-8D9A-81B066344649}" type="presParOf" srcId="{908E43F6-E032-4330-A8A0-12194CB86576}" destId="{BA0555AB-E5CA-4B4D-B621-4AF81481B088}" srcOrd="2" destOrd="0" presId="urn:microsoft.com/office/officeart/2005/8/layout/bProcess4"/>
    <dgm:cxn modelId="{99B78536-4075-4DF5-9317-46BC7A5C0FB9}" type="presParOf" srcId="{BA0555AB-E5CA-4B4D-B621-4AF81481B088}" destId="{2A79A335-A0A4-46C7-8F74-9C06F09500C1}" srcOrd="0" destOrd="0" presId="urn:microsoft.com/office/officeart/2005/8/layout/bProcess4"/>
    <dgm:cxn modelId="{4E96CDCA-3F63-48E5-BB26-49F89D0D446D}" type="presParOf" srcId="{BA0555AB-E5CA-4B4D-B621-4AF81481B088}" destId="{53DBA538-5B55-4599-BD4D-C46023FED0B2}" srcOrd="1" destOrd="0" presId="urn:microsoft.com/office/officeart/2005/8/layout/bProcess4"/>
    <dgm:cxn modelId="{D46D4DDF-EAA3-4C74-A5EB-107BDC3C7968}" type="presParOf" srcId="{908E43F6-E032-4330-A8A0-12194CB86576}" destId="{B22E1F6F-BDE5-414F-8066-4509EDA7016E}" srcOrd="3" destOrd="0" presId="urn:microsoft.com/office/officeart/2005/8/layout/bProcess4"/>
    <dgm:cxn modelId="{47DB4BE0-F041-4D90-96AC-CF914C16F926}" type="presParOf" srcId="{908E43F6-E032-4330-A8A0-12194CB86576}" destId="{B6284C66-09E7-44B5-89F6-B41EB4FB798D}" srcOrd="4" destOrd="0" presId="urn:microsoft.com/office/officeart/2005/8/layout/bProcess4"/>
    <dgm:cxn modelId="{90666483-84F9-46BE-8C82-4E7B168C748C}" type="presParOf" srcId="{B6284C66-09E7-44B5-89F6-B41EB4FB798D}" destId="{B2E455E4-D8CF-4FBE-8BF8-FECDE4A97DD6}" srcOrd="0" destOrd="0" presId="urn:microsoft.com/office/officeart/2005/8/layout/bProcess4"/>
    <dgm:cxn modelId="{3308E3B5-6888-422A-8D3B-1D5ADF777115}" type="presParOf" srcId="{B6284C66-09E7-44B5-89F6-B41EB4FB798D}" destId="{07FDBB02-3E7E-43AB-9332-CEB5CC98F7FA}" srcOrd="1" destOrd="0" presId="urn:microsoft.com/office/officeart/2005/8/layout/bProcess4"/>
    <dgm:cxn modelId="{6DB74445-7CE7-4752-B482-B5243EB85627}" type="presParOf" srcId="{908E43F6-E032-4330-A8A0-12194CB86576}" destId="{26B9BF5B-880E-4EE1-9C74-5A91EA1B831C}" srcOrd="5" destOrd="0" presId="urn:microsoft.com/office/officeart/2005/8/layout/bProcess4"/>
    <dgm:cxn modelId="{25BD98CA-C34D-41EB-804D-6E2CFBAE6855}" type="presParOf" srcId="{908E43F6-E032-4330-A8A0-12194CB86576}" destId="{5C34B1A1-AA5A-4140-9BB9-2D35BA7C9A9A}" srcOrd="6" destOrd="0" presId="urn:microsoft.com/office/officeart/2005/8/layout/bProcess4"/>
    <dgm:cxn modelId="{1DA74E38-F320-4230-B53E-8FBC4407C4B3}" type="presParOf" srcId="{5C34B1A1-AA5A-4140-9BB9-2D35BA7C9A9A}" destId="{6382DF07-8E45-4FA8-86EF-3DE5847A9E70}" srcOrd="0" destOrd="0" presId="urn:microsoft.com/office/officeart/2005/8/layout/bProcess4"/>
    <dgm:cxn modelId="{49C7A6E0-6151-47B6-A414-474FEC40B83A}" type="presParOf" srcId="{5C34B1A1-AA5A-4140-9BB9-2D35BA7C9A9A}" destId="{C28C2FFE-BE15-4987-9A23-F5746D879FC8}" srcOrd="1" destOrd="0" presId="urn:microsoft.com/office/officeart/2005/8/layout/bProcess4"/>
    <dgm:cxn modelId="{6BB5266B-4050-4DBB-B62F-0F451BD6851C}" type="presParOf" srcId="{908E43F6-E032-4330-A8A0-12194CB86576}" destId="{487A2F7C-33ED-478C-831F-65A5E2E13D5A}" srcOrd="7" destOrd="0" presId="urn:microsoft.com/office/officeart/2005/8/layout/bProcess4"/>
    <dgm:cxn modelId="{0E178F76-4E11-4112-B0E1-BDE9D59FE5EC}" type="presParOf" srcId="{908E43F6-E032-4330-A8A0-12194CB86576}" destId="{2B3F39D0-E94B-4F3C-A60F-63563FF43D28}" srcOrd="8" destOrd="0" presId="urn:microsoft.com/office/officeart/2005/8/layout/bProcess4"/>
    <dgm:cxn modelId="{7B8A039F-1A90-4E77-A520-1AFD83579B28}" type="presParOf" srcId="{2B3F39D0-E94B-4F3C-A60F-63563FF43D28}" destId="{5ADC2144-AE12-4CE1-BFAE-C844F938806A}" srcOrd="0" destOrd="0" presId="urn:microsoft.com/office/officeart/2005/8/layout/bProcess4"/>
    <dgm:cxn modelId="{0B952762-9B19-472C-A195-F98A09722955}" type="presParOf" srcId="{2B3F39D0-E94B-4F3C-A60F-63563FF43D28}" destId="{32467D03-6D89-41DE-9664-293943EE40FA}" srcOrd="1" destOrd="0" presId="urn:microsoft.com/office/officeart/2005/8/layout/bProcess4"/>
    <dgm:cxn modelId="{F27E11D6-3E3C-4FC4-91C0-777C628C45B2}" type="presParOf" srcId="{908E43F6-E032-4330-A8A0-12194CB86576}" destId="{E3D63692-3C4E-4038-8AC0-429B284D13D2}" srcOrd="9" destOrd="0" presId="urn:microsoft.com/office/officeart/2005/8/layout/bProcess4"/>
    <dgm:cxn modelId="{4E5A74D7-5139-48AB-9BF5-84832C0EE97F}" type="presParOf" srcId="{908E43F6-E032-4330-A8A0-12194CB86576}" destId="{B278682C-4132-4ACE-92CD-3FC841DD92DB}" srcOrd="10" destOrd="0" presId="urn:microsoft.com/office/officeart/2005/8/layout/bProcess4"/>
    <dgm:cxn modelId="{F18D02ED-50D3-4159-A55D-405B0A570450}" type="presParOf" srcId="{B278682C-4132-4ACE-92CD-3FC841DD92DB}" destId="{5A24FE30-3C3C-41DC-B355-C1F7D6EC08BC}" srcOrd="0" destOrd="0" presId="urn:microsoft.com/office/officeart/2005/8/layout/bProcess4"/>
    <dgm:cxn modelId="{2848428C-C9AC-4E55-8027-B5A1C32597FA}" type="presParOf" srcId="{B278682C-4132-4ACE-92CD-3FC841DD92DB}" destId="{1867AAD3-A40B-4CF9-A2EE-5265E0F16641}" srcOrd="1" destOrd="0" presId="urn:microsoft.com/office/officeart/2005/8/layout/bProcess4"/>
    <dgm:cxn modelId="{C42B08C4-95C3-4599-BF92-FB02AE255773}" type="presParOf" srcId="{908E43F6-E032-4330-A8A0-12194CB86576}" destId="{7FE38070-B8FF-456A-8032-D18D77A58B11}" srcOrd="11" destOrd="0" presId="urn:microsoft.com/office/officeart/2005/8/layout/bProcess4"/>
    <dgm:cxn modelId="{57297016-1B35-4836-A157-F65AC35182D9}" type="presParOf" srcId="{908E43F6-E032-4330-A8A0-12194CB86576}" destId="{B4875EAE-1A33-46C7-ABA9-68C84A73E00B}" srcOrd="12" destOrd="0" presId="urn:microsoft.com/office/officeart/2005/8/layout/bProcess4"/>
    <dgm:cxn modelId="{5B3CF22E-7C47-4A74-908D-94390525C1FE}" type="presParOf" srcId="{B4875EAE-1A33-46C7-ABA9-68C84A73E00B}" destId="{DC9403A7-DEBA-4A38-888A-1C882C7204F6}" srcOrd="0" destOrd="0" presId="urn:microsoft.com/office/officeart/2005/8/layout/bProcess4"/>
    <dgm:cxn modelId="{7A2CA2F9-5030-4A45-B6C0-D768C123F83A}" type="presParOf" srcId="{B4875EAE-1A33-46C7-ABA9-68C84A73E00B}" destId="{E4A36FD1-CE87-45B2-A703-57DE8D0333DB}" srcOrd="1" destOrd="0" presId="urn:microsoft.com/office/officeart/2005/8/layout/bProcess4"/>
    <dgm:cxn modelId="{44686C8F-697C-46E3-9199-0D5345F64CC4}" type="presParOf" srcId="{908E43F6-E032-4330-A8A0-12194CB86576}" destId="{648D0170-623A-4753-8FDA-6154E12654FB}" srcOrd="13" destOrd="0" presId="urn:microsoft.com/office/officeart/2005/8/layout/bProcess4"/>
    <dgm:cxn modelId="{7B8B5E5E-EDA9-4256-BEF6-60E218B55868}" type="presParOf" srcId="{908E43F6-E032-4330-A8A0-12194CB86576}" destId="{AA28F041-A75E-44B7-8B73-F7FEF3D64E0F}" srcOrd="14" destOrd="0" presId="urn:microsoft.com/office/officeart/2005/8/layout/bProcess4"/>
    <dgm:cxn modelId="{503E4BB1-1897-4ABA-B8C1-ADF70BD80A0D}" type="presParOf" srcId="{AA28F041-A75E-44B7-8B73-F7FEF3D64E0F}" destId="{8F63AB0C-795F-4AC7-9C8B-3BB73D95E9DE}" srcOrd="0" destOrd="0" presId="urn:microsoft.com/office/officeart/2005/8/layout/bProcess4"/>
    <dgm:cxn modelId="{D90D89BE-61FD-4727-AA09-164417180503}" type="presParOf" srcId="{AA28F041-A75E-44B7-8B73-F7FEF3D64E0F}" destId="{C97BE06E-3E4C-4F57-BE1C-FBF4786B597B}"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4CC0A-FED0-4C00-BD73-EDD3979D3A5A}">
      <dsp:nvSpPr>
        <dsp:cNvPr id="0" name=""/>
        <dsp:cNvSpPr/>
      </dsp:nvSpPr>
      <dsp:spPr>
        <a:xfrm rot="5400000">
          <a:off x="602928" y="882638"/>
          <a:ext cx="1377413" cy="16621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E39531-A252-44A2-89F3-E4D7C64BF57E}">
      <dsp:nvSpPr>
        <dsp:cNvPr id="0" name=""/>
        <dsp:cNvSpPr/>
      </dsp:nvSpPr>
      <dsp:spPr>
        <a:xfrm>
          <a:off x="918395" y="1511"/>
          <a:ext cx="1846863" cy="1108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Import Libraries</a:t>
          </a:r>
        </a:p>
      </dsp:txBody>
      <dsp:txXfrm>
        <a:off x="950851" y="33967"/>
        <a:ext cx="1781951" cy="1043206"/>
      </dsp:txXfrm>
    </dsp:sp>
    <dsp:sp modelId="{B22E1F6F-BDE5-414F-8066-4509EDA7016E}">
      <dsp:nvSpPr>
        <dsp:cNvPr id="0" name=""/>
        <dsp:cNvSpPr/>
      </dsp:nvSpPr>
      <dsp:spPr>
        <a:xfrm rot="5400000">
          <a:off x="602928" y="2267786"/>
          <a:ext cx="1377413" cy="16621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DBA538-5B55-4599-BD4D-C46023FED0B2}">
      <dsp:nvSpPr>
        <dsp:cNvPr id="0" name=""/>
        <dsp:cNvSpPr/>
      </dsp:nvSpPr>
      <dsp:spPr>
        <a:xfrm>
          <a:off x="918395" y="1386659"/>
          <a:ext cx="1846863" cy="1108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Import Dataset</a:t>
          </a:r>
        </a:p>
      </dsp:txBody>
      <dsp:txXfrm>
        <a:off x="950851" y="1419115"/>
        <a:ext cx="1781951" cy="1043206"/>
      </dsp:txXfrm>
    </dsp:sp>
    <dsp:sp modelId="{26B9BF5B-880E-4EE1-9C74-5A91EA1B831C}">
      <dsp:nvSpPr>
        <dsp:cNvPr id="0" name=""/>
        <dsp:cNvSpPr/>
      </dsp:nvSpPr>
      <dsp:spPr>
        <a:xfrm>
          <a:off x="1295502" y="2960360"/>
          <a:ext cx="2448594" cy="16621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7FDBB02-3E7E-43AB-9332-CEB5CC98F7FA}">
      <dsp:nvSpPr>
        <dsp:cNvPr id="0" name=""/>
        <dsp:cNvSpPr/>
      </dsp:nvSpPr>
      <dsp:spPr>
        <a:xfrm>
          <a:off x="918395" y="2771807"/>
          <a:ext cx="1846863" cy="1108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Checking </a:t>
          </a:r>
          <a:r>
            <a:rPr lang="en-IN" sz="2000" kern="1200" dirty="0" err="1"/>
            <a:t>NaN</a:t>
          </a:r>
          <a:r>
            <a:rPr lang="en-IN" sz="2000" kern="1200" dirty="0"/>
            <a:t> and </a:t>
          </a:r>
          <a:r>
            <a:rPr lang="en-IN" sz="2000" kern="1200" dirty="0" err="1"/>
            <a:t>Dtypes</a:t>
          </a:r>
          <a:endParaRPr lang="en-IN" sz="2000" kern="1200" dirty="0"/>
        </a:p>
      </dsp:txBody>
      <dsp:txXfrm>
        <a:off x="950851" y="2804263"/>
        <a:ext cx="1781951" cy="1043206"/>
      </dsp:txXfrm>
    </dsp:sp>
    <dsp:sp modelId="{487A2F7C-33ED-478C-831F-65A5E2E13D5A}">
      <dsp:nvSpPr>
        <dsp:cNvPr id="0" name=""/>
        <dsp:cNvSpPr/>
      </dsp:nvSpPr>
      <dsp:spPr>
        <a:xfrm rot="16200000">
          <a:off x="3059257" y="2267786"/>
          <a:ext cx="1377413" cy="16621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28C2FFE-BE15-4987-9A23-F5746D879FC8}">
      <dsp:nvSpPr>
        <dsp:cNvPr id="0" name=""/>
        <dsp:cNvSpPr/>
      </dsp:nvSpPr>
      <dsp:spPr>
        <a:xfrm>
          <a:off x="3374724" y="2771807"/>
          <a:ext cx="1846863" cy="1108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Data </a:t>
          </a:r>
          <a:r>
            <a:rPr lang="en-IN" sz="2000" kern="1200" dirty="0" err="1"/>
            <a:t>preprocessing</a:t>
          </a:r>
          <a:endParaRPr lang="en-IN" sz="2000" kern="1200" dirty="0"/>
        </a:p>
      </dsp:txBody>
      <dsp:txXfrm>
        <a:off x="3407180" y="2804263"/>
        <a:ext cx="1781951" cy="1043206"/>
      </dsp:txXfrm>
    </dsp:sp>
    <dsp:sp modelId="{E3D63692-3C4E-4038-8AC0-429B284D13D2}">
      <dsp:nvSpPr>
        <dsp:cNvPr id="0" name=""/>
        <dsp:cNvSpPr/>
      </dsp:nvSpPr>
      <dsp:spPr>
        <a:xfrm rot="16200000">
          <a:off x="3059257" y="882638"/>
          <a:ext cx="1377413" cy="16621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467D03-6D89-41DE-9664-293943EE40FA}">
      <dsp:nvSpPr>
        <dsp:cNvPr id="0" name=""/>
        <dsp:cNvSpPr/>
      </dsp:nvSpPr>
      <dsp:spPr>
        <a:xfrm>
          <a:off x="3374724" y="1386659"/>
          <a:ext cx="1846863" cy="1108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EAD </a:t>
          </a:r>
        </a:p>
      </dsp:txBody>
      <dsp:txXfrm>
        <a:off x="3407180" y="1419115"/>
        <a:ext cx="1781951" cy="1043206"/>
      </dsp:txXfrm>
    </dsp:sp>
    <dsp:sp modelId="{7FE38070-B8FF-456A-8032-D18D77A58B11}">
      <dsp:nvSpPr>
        <dsp:cNvPr id="0" name=""/>
        <dsp:cNvSpPr/>
      </dsp:nvSpPr>
      <dsp:spPr>
        <a:xfrm>
          <a:off x="3751831" y="190064"/>
          <a:ext cx="2448594" cy="16621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867AAD3-A40B-4CF9-A2EE-5265E0F16641}">
      <dsp:nvSpPr>
        <dsp:cNvPr id="0" name=""/>
        <dsp:cNvSpPr/>
      </dsp:nvSpPr>
      <dsp:spPr>
        <a:xfrm>
          <a:off x="3374724" y="1511"/>
          <a:ext cx="1846863" cy="1108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Visualization</a:t>
          </a:r>
        </a:p>
      </dsp:txBody>
      <dsp:txXfrm>
        <a:off x="3407180" y="33967"/>
        <a:ext cx="1781951" cy="1043206"/>
      </dsp:txXfrm>
    </dsp:sp>
    <dsp:sp modelId="{648D0170-623A-4753-8FDA-6154E12654FB}">
      <dsp:nvSpPr>
        <dsp:cNvPr id="0" name=""/>
        <dsp:cNvSpPr/>
      </dsp:nvSpPr>
      <dsp:spPr>
        <a:xfrm rot="5400000">
          <a:off x="5515586" y="882638"/>
          <a:ext cx="1377413" cy="166217"/>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A36FD1-CE87-45B2-A703-57DE8D0333DB}">
      <dsp:nvSpPr>
        <dsp:cNvPr id="0" name=""/>
        <dsp:cNvSpPr/>
      </dsp:nvSpPr>
      <dsp:spPr>
        <a:xfrm>
          <a:off x="5831053" y="1511"/>
          <a:ext cx="1846863" cy="1108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Label encoding</a:t>
          </a:r>
        </a:p>
      </dsp:txBody>
      <dsp:txXfrm>
        <a:off x="5863509" y="33967"/>
        <a:ext cx="1781951" cy="1043206"/>
      </dsp:txXfrm>
    </dsp:sp>
    <dsp:sp modelId="{C97BE06E-3E4C-4F57-BE1C-FBF4786B597B}">
      <dsp:nvSpPr>
        <dsp:cNvPr id="0" name=""/>
        <dsp:cNvSpPr/>
      </dsp:nvSpPr>
      <dsp:spPr>
        <a:xfrm>
          <a:off x="5831053" y="1386659"/>
          <a:ext cx="1846863" cy="110811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IN" sz="2000" kern="1200" dirty="0"/>
            <a:t>Principal components analysis</a:t>
          </a:r>
        </a:p>
      </dsp:txBody>
      <dsp:txXfrm>
        <a:off x="5863509" y="1419115"/>
        <a:ext cx="1781951" cy="104320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E6AD55-D814-4F92-AC79-8C50FC6F9462}" type="datetimeFigureOut">
              <a:rPr lang="en-IN" smtClean="0"/>
              <a:t>16-11-2022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204FC-68DC-4CBB-AE24-3050985F5BD7}" type="slidenum">
              <a:rPr lang="en-IN" smtClean="0"/>
              <a:t>‹#›</a:t>
            </a:fld>
            <a:endParaRPr lang="en-IN"/>
          </a:p>
        </p:txBody>
      </p:sp>
    </p:spTree>
    <p:extLst>
      <p:ext uri="{BB962C8B-B14F-4D97-AF65-F5344CB8AC3E}">
        <p14:creationId xmlns:p14="http://schemas.microsoft.com/office/powerpoint/2010/main" val="2591723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864812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3584207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379386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36543251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855072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31879204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28801596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3913017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2399819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DC4540-6F05-498A-864F-E45314123C2E}" type="datetimeFigureOut">
              <a:rPr lang="en-IN" smtClean="0"/>
              <a:t>16-11-2022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10519678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DC4540-6F05-498A-864F-E45314123C2E}"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2967729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DC4540-6F05-498A-864F-E45314123C2E}" type="datetimeFigureOut">
              <a:rPr lang="en-IN" smtClean="0"/>
              <a:t>16-11-2022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270591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DC4540-6F05-498A-864F-E45314123C2E}" type="datetimeFigureOut">
              <a:rPr lang="en-IN" smtClean="0"/>
              <a:t>16-11-2022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3139240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DC4540-6F05-498A-864F-E45314123C2E}" type="datetimeFigureOut">
              <a:rPr lang="en-IN" smtClean="0"/>
              <a:t>16-11-2022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10696478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DC4540-6F05-498A-864F-E45314123C2E}"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1193774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DC4540-6F05-498A-864F-E45314123C2E}" type="datetimeFigureOut">
              <a:rPr lang="en-IN" smtClean="0"/>
              <a:t>16-11-2022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FDBF471-AC7B-465F-A060-78EB96091C3F}" type="slidenum">
              <a:rPr lang="en-IN" smtClean="0"/>
              <a:t>‹#›</a:t>
            </a:fld>
            <a:endParaRPr lang="en-IN"/>
          </a:p>
        </p:txBody>
      </p:sp>
    </p:spTree>
    <p:extLst>
      <p:ext uri="{BB962C8B-B14F-4D97-AF65-F5344CB8AC3E}">
        <p14:creationId xmlns:p14="http://schemas.microsoft.com/office/powerpoint/2010/main" val="52773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5DC4540-6F05-498A-864F-E45314123C2E}" type="datetimeFigureOut">
              <a:rPr lang="en-IN" smtClean="0"/>
              <a:t>16-11-2022</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FDBF471-AC7B-465F-A060-78EB96091C3F}" type="slidenum">
              <a:rPr lang="en-IN" smtClean="0"/>
              <a:t>‹#›</a:t>
            </a:fld>
            <a:endParaRPr lang="en-IN"/>
          </a:p>
        </p:txBody>
      </p:sp>
    </p:spTree>
    <p:extLst>
      <p:ext uri="{BB962C8B-B14F-4D97-AF65-F5344CB8AC3E}">
        <p14:creationId xmlns:p14="http://schemas.microsoft.com/office/powerpoint/2010/main" val="3019907410"/>
      </p:ext>
    </p:extLst>
  </p:cSld>
  <p:clrMap bg1="lt1" tx1="dk1" bg2="lt2" tx2="dk2" accent1="accent1" accent2="accent2" accent3="accent3" accent4="accent4" accent5="accent5" accent6="accent6" hlink="hlink" folHlink="folHlink"/>
  <p:sldLayoutIdLst>
    <p:sldLayoutId id="2147484026" r:id="rId1"/>
    <p:sldLayoutId id="2147484027" r:id="rId2"/>
    <p:sldLayoutId id="2147484028" r:id="rId3"/>
    <p:sldLayoutId id="2147484029" r:id="rId4"/>
    <p:sldLayoutId id="2147484030" r:id="rId5"/>
    <p:sldLayoutId id="2147484031" r:id="rId6"/>
    <p:sldLayoutId id="2147484032" r:id="rId7"/>
    <p:sldLayoutId id="2147484033" r:id="rId8"/>
    <p:sldLayoutId id="2147484034" r:id="rId9"/>
    <p:sldLayoutId id="2147484035" r:id="rId10"/>
    <p:sldLayoutId id="2147484036" r:id="rId11"/>
    <p:sldLayoutId id="2147484037" r:id="rId12"/>
    <p:sldLayoutId id="2147484038" r:id="rId13"/>
    <p:sldLayoutId id="2147484039" r:id="rId14"/>
    <p:sldLayoutId id="2147484040" r:id="rId15"/>
    <p:sldLayoutId id="21474840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researchgate.net/publication/346412647_E-retail_factors_for_customer_activation_and_retention_An_empirical_study_from_Indian_e-commerce_customers"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3CC1F-A3CE-1C81-D966-FEC1C8CA1760}"/>
              </a:ext>
            </a:extLst>
          </p:cNvPr>
          <p:cNvSpPr>
            <a:spLocks noGrp="1"/>
          </p:cNvSpPr>
          <p:nvPr>
            <p:ph type="ctrTitle" idx="4294967295"/>
          </p:nvPr>
        </p:nvSpPr>
        <p:spPr>
          <a:xfrm>
            <a:off x="0" y="1169988"/>
            <a:ext cx="7767638" cy="2881312"/>
          </a:xfrm>
        </p:spPr>
        <p:txBody>
          <a:bodyPr>
            <a:normAutofit/>
          </a:bodyPr>
          <a:lstStyle/>
          <a:p>
            <a:r>
              <a:rPr lang="en-IN" sz="3200" b="1" i="1" u="sng" dirty="0">
                <a:effectLst/>
                <a:latin typeface="Arial" panose="020B0604020202020204" pitchFamily="34"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E-retail factors for customer activation and retention: A case study from Indian e-commerce customers</a:t>
            </a:r>
            <a:br>
              <a:rPr lang="en-IN" sz="1800" i="1" dirty="0">
                <a:solidFill>
                  <a:srgbClr val="4472C4"/>
                </a:solidFill>
                <a:effectLst/>
                <a:latin typeface="Calibri" panose="020F0502020204030204" pitchFamily="34" charset="0"/>
                <a:ea typeface="Calibri" panose="020F0502020204030204" pitchFamily="34" charset="0"/>
                <a:cs typeface="Mangal" panose="02040503050203030202" pitchFamily="18" charset="0"/>
              </a:rPr>
            </a:br>
            <a:br>
              <a:rPr lang="en-IN" sz="1800" i="1" dirty="0">
                <a:solidFill>
                  <a:srgbClr val="4472C4"/>
                </a:solidFill>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Subtitle 2">
            <a:extLst>
              <a:ext uri="{FF2B5EF4-FFF2-40B4-BE49-F238E27FC236}">
                <a16:creationId xmlns:a16="http://schemas.microsoft.com/office/drawing/2014/main" id="{DBAC9180-6448-B5C2-77E6-04D3A483DCB6}"/>
              </a:ext>
            </a:extLst>
          </p:cNvPr>
          <p:cNvSpPr>
            <a:spLocks noGrp="1"/>
          </p:cNvSpPr>
          <p:nvPr>
            <p:ph type="subTitle" idx="4294967295"/>
          </p:nvPr>
        </p:nvSpPr>
        <p:spPr>
          <a:xfrm>
            <a:off x="0" y="4051300"/>
            <a:ext cx="7767638" cy="1096963"/>
          </a:xfrm>
        </p:spPr>
        <p:txBody>
          <a:bodyPr>
            <a:normAutofit/>
          </a:bodyPr>
          <a:lstStyle/>
          <a:p>
            <a:pPr marL="0" indent="0" algn="r">
              <a:buNone/>
            </a:pPr>
            <a:r>
              <a:rPr lang="en-IN" sz="2400" b="1" dirty="0">
                <a:solidFill>
                  <a:schemeClr val="tx2">
                    <a:lumMod val="50000"/>
                  </a:schemeClr>
                </a:solidFill>
              </a:rPr>
              <a:t>Flip Robo Technologies</a:t>
            </a:r>
          </a:p>
        </p:txBody>
      </p:sp>
    </p:spTree>
    <p:extLst>
      <p:ext uri="{BB962C8B-B14F-4D97-AF65-F5344CB8AC3E}">
        <p14:creationId xmlns:p14="http://schemas.microsoft.com/office/powerpoint/2010/main" val="1362152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D6C65A-953D-0E04-728B-20CC816D6A7C}"/>
              </a:ext>
            </a:extLst>
          </p:cNvPr>
          <p:cNvSpPr>
            <a:spLocks noGrp="1"/>
          </p:cNvSpPr>
          <p:nvPr>
            <p:ph type="title"/>
          </p:nvPr>
        </p:nvSpPr>
        <p:spPr>
          <a:xfrm>
            <a:off x="548640" y="198120"/>
            <a:ext cx="8725362" cy="716280"/>
          </a:xfrm>
        </p:spPr>
        <p:txBody>
          <a:bodyPr>
            <a:normAutofit/>
          </a:bodyPr>
          <a:lstStyle/>
          <a:p>
            <a:r>
              <a:rPr lang="en-IN" dirty="0"/>
              <a:t>Purchase in past 1 year</a:t>
            </a:r>
          </a:p>
        </p:txBody>
      </p:sp>
      <p:pic>
        <p:nvPicPr>
          <p:cNvPr id="14" name="Picture 13">
            <a:extLst>
              <a:ext uri="{FF2B5EF4-FFF2-40B4-BE49-F238E27FC236}">
                <a16:creationId xmlns:a16="http://schemas.microsoft.com/office/drawing/2014/main" id="{51023CC9-37AE-5C9D-7562-5D9124E6B6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41" y="914399"/>
            <a:ext cx="4831080" cy="3712029"/>
          </a:xfrm>
          <a:prstGeom prst="rect">
            <a:avLst/>
          </a:prstGeom>
        </p:spPr>
      </p:pic>
      <p:pic>
        <p:nvPicPr>
          <p:cNvPr id="16" name="Picture 15">
            <a:extLst>
              <a:ext uri="{FF2B5EF4-FFF2-40B4-BE49-F238E27FC236}">
                <a16:creationId xmlns:a16="http://schemas.microsoft.com/office/drawing/2014/main" id="{9D178B47-3D54-C8EE-A24E-F03BD5616D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1322" y="914400"/>
            <a:ext cx="5179736" cy="3712028"/>
          </a:xfrm>
          <a:prstGeom prst="rect">
            <a:avLst/>
          </a:prstGeom>
        </p:spPr>
      </p:pic>
      <p:sp>
        <p:nvSpPr>
          <p:cNvPr id="17" name="TextBox 16">
            <a:extLst>
              <a:ext uri="{FF2B5EF4-FFF2-40B4-BE49-F238E27FC236}">
                <a16:creationId xmlns:a16="http://schemas.microsoft.com/office/drawing/2014/main" id="{49AB4475-3290-35FE-A8A3-6A43BAE2B2D0}"/>
              </a:ext>
            </a:extLst>
          </p:cNvPr>
          <p:cNvSpPr txBox="1"/>
          <p:nvPr/>
        </p:nvSpPr>
        <p:spPr>
          <a:xfrm flipH="1">
            <a:off x="337458" y="4920343"/>
            <a:ext cx="9753600" cy="1323439"/>
          </a:xfrm>
          <a:prstGeom prst="rect">
            <a:avLst/>
          </a:prstGeom>
          <a:noFill/>
        </p:spPr>
        <p:txBody>
          <a:bodyPr wrap="square" rtlCol="0">
            <a:spAutoFit/>
          </a:bodyPr>
          <a:lstStyle/>
          <a:p>
            <a:pPr marL="285750" indent="-285750">
              <a:buFont typeface="Wingdings" panose="05000000000000000000" pitchFamily="2" charset="2"/>
              <a:buChar char="Ø"/>
            </a:pPr>
            <a:r>
              <a:rPr lang="en-IN" sz="2000" dirty="0">
                <a:solidFill>
                  <a:schemeClr val="tx2">
                    <a:lumMod val="50000"/>
                  </a:schemeClr>
                </a:solidFill>
              </a:rPr>
              <a:t>most of customer buy online less than 10 times followed by 31- 40 times .</a:t>
            </a:r>
          </a:p>
          <a:p>
            <a:pPr marL="285750" indent="-285750">
              <a:buFont typeface="Wingdings" panose="05000000000000000000" pitchFamily="2" charset="2"/>
              <a:buChar char="Ø"/>
            </a:pPr>
            <a:r>
              <a:rPr lang="en-IN" sz="2000" dirty="0">
                <a:solidFill>
                  <a:schemeClr val="tx2">
                    <a:lumMod val="50000"/>
                  </a:schemeClr>
                </a:solidFill>
              </a:rPr>
              <a:t>Customer who buy more from online shopping website since more than 1 year purchase as compare to new customers. Because they have trust and satisfied from services provided by shopping website.</a:t>
            </a:r>
          </a:p>
        </p:txBody>
      </p:sp>
    </p:spTree>
    <p:extLst>
      <p:ext uri="{BB962C8B-B14F-4D97-AF65-F5344CB8AC3E}">
        <p14:creationId xmlns:p14="http://schemas.microsoft.com/office/powerpoint/2010/main" val="2948312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9B569FB-87B8-F26F-6E34-8EADD338CAEB}"/>
              </a:ext>
            </a:extLst>
          </p:cNvPr>
          <p:cNvSpPr>
            <a:spLocks noGrp="1"/>
          </p:cNvSpPr>
          <p:nvPr>
            <p:ph type="title"/>
          </p:nvPr>
        </p:nvSpPr>
        <p:spPr>
          <a:xfrm>
            <a:off x="677334" y="547009"/>
            <a:ext cx="5017612" cy="640108"/>
          </a:xfrm>
        </p:spPr>
        <p:txBody>
          <a:bodyPr>
            <a:noAutofit/>
          </a:bodyPr>
          <a:lstStyle/>
          <a:p>
            <a:r>
              <a:rPr lang="en-IN" sz="3200" dirty="0"/>
              <a:t>Customers device  </a:t>
            </a:r>
          </a:p>
        </p:txBody>
      </p:sp>
      <p:sp>
        <p:nvSpPr>
          <p:cNvPr id="5" name="Text Placeholder 4">
            <a:extLst>
              <a:ext uri="{FF2B5EF4-FFF2-40B4-BE49-F238E27FC236}">
                <a16:creationId xmlns:a16="http://schemas.microsoft.com/office/drawing/2014/main" id="{C1307D26-DB39-217E-6962-DE97F1E873D0}"/>
              </a:ext>
            </a:extLst>
          </p:cNvPr>
          <p:cNvSpPr>
            <a:spLocks noGrp="1"/>
          </p:cNvSpPr>
          <p:nvPr>
            <p:ph type="body" sz="half" idx="2"/>
          </p:nvPr>
        </p:nvSpPr>
        <p:spPr>
          <a:xfrm>
            <a:off x="677333" y="1187117"/>
            <a:ext cx="5017613" cy="5309936"/>
          </a:xfrm>
        </p:spPr>
        <p:txBody>
          <a:bodyPr>
            <a:normAutofit/>
          </a:bodyPr>
          <a:lstStyle/>
          <a:p>
            <a:pPr>
              <a:lnSpc>
                <a:spcPct val="106000"/>
              </a:lnSpc>
              <a:spcAft>
                <a:spcPts val="800"/>
              </a:spcAft>
            </a:pPr>
            <a:r>
              <a:rPr lang="en-IN" sz="1800" dirty="0">
                <a:solidFill>
                  <a:schemeClr val="tx2">
                    <a:lumMod val="50000"/>
                  </a:schemeClr>
                </a:solidFill>
                <a:effectLst/>
                <a:ea typeface="Calibri" panose="020F0502020204030204" pitchFamily="34" charset="0"/>
                <a:cs typeface="Mangal" panose="02040503050203030202" pitchFamily="18" charset="0"/>
              </a:rPr>
              <a:t>Most of the customers used Smartphone device to access the online shopping and only few customers used Tablet to access the online shopping.</a:t>
            </a:r>
            <a:endParaRPr lang="en-IN" sz="1800" dirty="0">
              <a:solidFill>
                <a:schemeClr val="tx2">
                  <a:lumMod val="50000"/>
                </a:schemeClr>
              </a:solidFill>
              <a:ea typeface="Calibri" panose="020F0502020204030204" pitchFamily="34" charset="0"/>
              <a:cs typeface="Mangal" panose="02040503050203030202" pitchFamily="18" charset="0"/>
            </a:endParaRPr>
          </a:p>
          <a:p>
            <a:pPr>
              <a:lnSpc>
                <a:spcPct val="106000"/>
              </a:lnSpc>
              <a:spcAft>
                <a:spcPts val="800"/>
              </a:spcAft>
            </a:pPr>
            <a:r>
              <a:rPr lang="en-IN" sz="1800" dirty="0">
                <a:solidFill>
                  <a:schemeClr val="tx2">
                    <a:lumMod val="50000"/>
                  </a:schemeClr>
                </a:solidFill>
                <a:effectLst/>
                <a:ea typeface="Calibri" panose="020F0502020204030204" pitchFamily="34" charset="0"/>
              </a:rPr>
              <a:t>Most of the customers used Google chrome to access the website and only few of the customers used Opera and Mozilla Firefox to access the online shopping website.</a:t>
            </a:r>
            <a:r>
              <a:rPr lang="en-IN" sz="1800" dirty="0">
                <a:solidFill>
                  <a:schemeClr val="tx2">
                    <a:lumMod val="50000"/>
                  </a:schemeClr>
                </a:solidFill>
                <a:effectLst/>
              </a:rPr>
              <a:t> </a:t>
            </a:r>
            <a:r>
              <a:rPr lang="en-IN" sz="1800" dirty="0">
                <a:effectLst/>
              </a:rPr>
              <a:t>Most of the customers used Search Engine and Via application to reach the online retail store after their first visit and also some customers used Detect URL to reach the online store. Which means these customers have downloaded their most favourite application to reach the online stores easily.</a:t>
            </a:r>
            <a:endParaRPr lang="en-IN" sz="1800" dirty="0"/>
          </a:p>
        </p:txBody>
      </p:sp>
      <p:pic>
        <p:nvPicPr>
          <p:cNvPr id="3074" name="Picture 2">
            <a:extLst>
              <a:ext uri="{FF2B5EF4-FFF2-40B4-BE49-F238E27FC236}">
                <a16:creationId xmlns:a16="http://schemas.microsoft.com/office/drawing/2014/main" id="{E26B8E37-F042-E59F-C0FF-8955537235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819775" y="721896"/>
            <a:ext cx="5694891" cy="5538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116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8D242-80AA-2CCC-35F4-913B0CB4D0E6}"/>
              </a:ext>
            </a:extLst>
          </p:cNvPr>
          <p:cNvSpPr>
            <a:spLocks noGrp="1"/>
          </p:cNvSpPr>
          <p:nvPr>
            <p:ph type="title"/>
          </p:nvPr>
        </p:nvSpPr>
        <p:spPr>
          <a:xfrm>
            <a:off x="677334" y="1498604"/>
            <a:ext cx="3854528" cy="507478"/>
          </a:xfrm>
        </p:spPr>
        <p:txBody>
          <a:bodyPr>
            <a:noAutofit/>
          </a:bodyPr>
          <a:lstStyle/>
          <a:p>
            <a:r>
              <a:rPr lang="en-IN" sz="3200" dirty="0"/>
              <a:t>Purchase Decision</a:t>
            </a:r>
          </a:p>
        </p:txBody>
      </p:sp>
      <p:graphicFrame>
        <p:nvGraphicFramePr>
          <p:cNvPr id="7" name="Content Placeholder 6">
            <a:extLst>
              <a:ext uri="{FF2B5EF4-FFF2-40B4-BE49-F238E27FC236}">
                <a16:creationId xmlns:a16="http://schemas.microsoft.com/office/drawing/2014/main" id="{67768D6C-B9A4-744C-6BC1-07B20FD2107E}"/>
              </a:ext>
            </a:extLst>
          </p:cNvPr>
          <p:cNvGraphicFramePr>
            <a:graphicFrameLocks noGrp="1"/>
          </p:cNvGraphicFramePr>
          <p:nvPr>
            <p:ph idx="1"/>
            <p:extLst>
              <p:ext uri="{D42A27DB-BD31-4B8C-83A1-F6EECF244321}">
                <p14:modId xmlns:p14="http://schemas.microsoft.com/office/powerpoint/2010/main" val="1514028045"/>
              </p:ext>
            </p:extLst>
          </p:nvPr>
        </p:nvGraphicFramePr>
        <p:xfrm>
          <a:off x="4937377" y="1498604"/>
          <a:ext cx="4482848" cy="3862915"/>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Placeholder 3">
            <a:extLst>
              <a:ext uri="{FF2B5EF4-FFF2-40B4-BE49-F238E27FC236}">
                <a16:creationId xmlns:a16="http://schemas.microsoft.com/office/drawing/2014/main" id="{4251762D-7AF0-E8AC-DD3C-BF600AE2F369}"/>
              </a:ext>
            </a:extLst>
          </p:cNvPr>
          <p:cNvSpPr>
            <a:spLocks noGrp="1"/>
          </p:cNvSpPr>
          <p:nvPr>
            <p:ph type="body" sz="half" idx="2"/>
          </p:nvPr>
        </p:nvSpPr>
        <p:spPr>
          <a:xfrm>
            <a:off x="677334" y="2006083"/>
            <a:ext cx="3854528" cy="3355436"/>
          </a:xfrm>
        </p:spPr>
        <p:txBody>
          <a:bodyPr/>
          <a:lstStyle/>
          <a:p>
            <a:r>
              <a:rPr lang="en-IN" sz="1800" dirty="0">
                <a:solidFill>
                  <a:schemeClr val="tx2">
                    <a:lumMod val="50000"/>
                  </a:schemeClr>
                </a:solidFill>
                <a:effectLst/>
                <a:ea typeface="Calibri" panose="020F0502020204030204" pitchFamily="34" charset="0"/>
              </a:rPr>
              <a:t>Most customers explore the e-retail store more than 15 min before making a purchase decision irrespective to since how long they are shopping. Because customer searching for alternative product .</a:t>
            </a:r>
          </a:p>
          <a:p>
            <a:r>
              <a:rPr lang="en-IN" sz="1800" dirty="0">
                <a:solidFill>
                  <a:schemeClr val="tx2">
                    <a:lumMod val="50000"/>
                  </a:schemeClr>
                </a:solidFill>
              </a:rPr>
              <a:t>Before Buying any product customers compare product price in different online shopping sites for better deal.</a:t>
            </a:r>
            <a:endParaRPr lang="en-IN" dirty="0">
              <a:solidFill>
                <a:schemeClr val="tx2">
                  <a:lumMod val="50000"/>
                </a:schemeClr>
              </a:solidFill>
            </a:endParaRPr>
          </a:p>
        </p:txBody>
      </p:sp>
    </p:spTree>
    <p:extLst>
      <p:ext uri="{BB962C8B-B14F-4D97-AF65-F5344CB8AC3E}">
        <p14:creationId xmlns:p14="http://schemas.microsoft.com/office/powerpoint/2010/main" val="1559998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EA2A5-501A-9DF7-8DEE-D6E94158E2F9}"/>
              </a:ext>
            </a:extLst>
          </p:cNvPr>
          <p:cNvSpPr>
            <a:spLocks noGrp="1"/>
          </p:cNvSpPr>
          <p:nvPr>
            <p:ph type="title"/>
          </p:nvPr>
        </p:nvSpPr>
        <p:spPr>
          <a:xfrm>
            <a:off x="677334" y="1088057"/>
            <a:ext cx="3854528" cy="647437"/>
          </a:xfrm>
        </p:spPr>
        <p:txBody>
          <a:bodyPr>
            <a:normAutofit/>
          </a:bodyPr>
          <a:lstStyle/>
          <a:p>
            <a:r>
              <a:rPr lang="en-IN" sz="2800" dirty="0"/>
              <a:t>Payment options</a:t>
            </a:r>
          </a:p>
        </p:txBody>
      </p:sp>
      <p:sp>
        <p:nvSpPr>
          <p:cNvPr id="4" name="Text Placeholder 3">
            <a:extLst>
              <a:ext uri="{FF2B5EF4-FFF2-40B4-BE49-F238E27FC236}">
                <a16:creationId xmlns:a16="http://schemas.microsoft.com/office/drawing/2014/main" id="{B7938A7A-8C71-53F2-635A-0EC47AF8FE60}"/>
              </a:ext>
            </a:extLst>
          </p:cNvPr>
          <p:cNvSpPr>
            <a:spLocks noGrp="1"/>
          </p:cNvSpPr>
          <p:nvPr>
            <p:ph type="body" sz="half" idx="2"/>
          </p:nvPr>
        </p:nvSpPr>
        <p:spPr>
          <a:xfrm>
            <a:off x="677334" y="2062065"/>
            <a:ext cx="3854528" cy="3299454"/>
          </a:xfrm>
        </p:spPr>
        <p:txBody>
          <a:bodyPr/>
          <a:lstStyle/>
          <a:p>
            <a:r>
              <a:rPr lang="en-IN" dirty="0"/>
              <a:t>Online shopping website have lots of payment option for there customers but there are some most use payment option are e-wallets, Credit/Debit card and cash on delivery(COD)</a:t>
            </a:r>
          </a:p>
          <a:p>
            <a:r>
              <a:rPr lang="en-IN" dirty="0"/>
              <a:t>Most of customers use credit and debit card for payments. Customer age between  is 21-50 years use credit and debit card for payment.</a:t>
            </a:r>
          </a:p>
          <a:p>
            <a:r>
              <a:rPr lang="en-IN" dirty="0"/>
              <a:t>Other age group customer use Cash on Delivery and E-wallets for purchasing product online.</a:t>
            </a:r>
          </a:p>
          <a:p>
            <a:endParaRPr lang="en-IN" dirty="0"/>
          </a:p>
        </p:txBody>
      </p:sp>
      <p:pic>
        <p:nvPicPr>
          <p:cNvPr id="16" name="Content Placeholder 15">
            <a:extLst>
              <a:ext uri="{FF2B5EF4-FFF2-40B4-BE49-F238E27FC236}">
                <a16:creationId xmlns:a16="http://schemas.microsoft.com/office/drawing/2014/main" id="{24E8A85B-5EE5-2235-8E7C-B1F517C900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0913" y="1203649"/>
            <a:ext cx="4914932" cy="3937518"/>
          </a:xfrm>
        </p:spPr>
      </p:pic>
    </p:spTree>
    <p:extLst>
      <p:ext uri="{BB962C8B-B14F-4D97-AF65-F5344CB8AC3E}">
        <p14:creationId xmlns:p14="http://schemas.microsoft.com/office/powerpoint/2010/main" val="27620412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AD963-312C-068E-EB77-08EBFFB73C4F}"/>
              </a:ext>
            </a:extLst>
          </p:cNvPr>
          <p:cNvSpPr>
            <a:spLocks noGrp="1"/>
          </p:cNvSpPr>
          <p:nvPr>
            <p:ph type="title"/>
          </p:nvPr>
        </p:nvSpPr>
        <p:spPr>
          <a:xfrm>
            <a:off x="397415" y="598898"/>
            <a:ext cx="3854528" cy="795417"/>
          </a:xfrm>
        </p:spPr>
        <p:txBody>
          <a:bodyPr>
            <a:normAutofit/>
          </a:bodyPr>
          <a:lstStyle/>
          <a:p>
            <a:r>
              <a:rPr lang="en-IN" sz="3200" dirty="0"/>
              <a:t>Abandon Cart</a:t>
            </a:r>
          </a:p>
        </p:txBody>
      </p:sp>
      <p:pic>
        <p:nvPicPr>
          <p:cNvPr id="9" name="Content Placeholder 8">
            <a:extLst>
              <a:ext uri="{FF2B5EF4-FFF2-40B4-BE49-F238E27FC236}">
                <a16:creationId xmlns:a16="http://schemas.microsoft.com/office/drawing/2014/main" id="{9DDA8DFC-1E55-E5E8-D119-6FE73A91EF9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2122" y="598898"/>
            <a:ext cx="5878286" cy="4699039"/>
          </a:xfrm>
        </p:spPr>
      </p:pic>
      <p:sp>
        <p:nvSpPr>
          <p:cNvPr id="4" name="Text Placeholder 3">
            <a:extLst>
              <a:ext uri="{FF2B5EF4-FFF2-40B4-BE49-F238E27FC236}">
                <a16:creationId xmlns:a16="http://schemas.microsoft.com/office/drawing/2014/main" id="{DEBBF04C-0505-25EC-44F9-E11E91472824}"/>
              </a:ext>
            </a:extLst>
          </p:cNvPr>
          <p:cNvSpPr>
            <a:spLocks noGrp="1"/>
          </p:cNvSpPr>
          <p:nvPr>
            <p:ph type="body" sz="half" idx="2"/>
          </p:nvPr>
        </p:nvSpPr>
        <p:spPr>
          <a:xfrm>
            <a:off x="397415" y="1457213"/>
            <a:ext cx="3854528" cy="4565487"/>
          </a:xfrm>
        </p:spPr>
        <p:txBody>
          <a:bodyPr>
            <a:normAutofit/>
          </a:bodyPr>
          <a:lstStyle/>
          <a:p>
            <a:r>
              <a:rPr lang="en-IN" sz="2000" dirty="0"/>
              <a:t>Sometimes Customers abandon there  cart in online shopping website, customer searching for best deal where they save maximum money and lack of trust  are main reason for abandon cart. Some customers say because of promo code is not applicable on selected product they abandon cart</a:t>
            </a:r>
            <a:r>
              <a:rPr lang="en-IN" dirty="0"/>
              <a:t>.</a:t>
            </a:r>
          </a:p>
        </p:txBody>
      </p:sp>
    </p:spTree>
    <p:extLst>
      <p:ext uri="{BB962C8B-B14F-4D97-AF65-F5344CB8AC3E}">
        <p14:creationId xmlns:p14="http://schemas.microsoft.com/office/powerpoint/2010/main" val="17850954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B9329BF-A9FF-5429-8909-EB96AD6F4301}"/>
              </a:ext>
            </a:extLst>
          </p:cNvPr>
          <p:cNvSpPr>
            <a:spLocks noGrp="1"/>
          </p:cNvSpPr>
          <p:nvPr>
            <p:ph type="title"/>
          </p:nvPr>
        </p:nvSpPr>
        <p:spPr>
          <a:xfrm>
            <a:off x="677334" y="609600"/>
            <a:ext cx="8596668" cy="576262"/>
          </a:xfrm>
        </p:spPr>
        <p:txBody>
          <a:bodyPr>
            <a:normAutofit fontScale="90000"/>
          </a:bodyPr>
          <a:lstStyle/>
          <a:p>
            <a:r>
              <a:rPr lang="en-IN" dirty="0"/>
              <a:t>Product information</a:t>
            </a:r>
          </a:p>
        </p:txBody>
      </p:sp>
      <p:sp>
        <p:nvSpPr>
          <p:cNvPr id="6" name="Text Placeholder 5">
            <a:extLst>
              <a:ext uri="{FF2B5EF4-FFF2-40B4-BE49-F238E27FC236}">
                <a16:creationId xmlns:a16="http://schemas.microsoft.com/office/drawing/2014/main" id="{0E4E76A8-7682-1776-EC05-10883C49E33B}"/>
              </a:ext>
            </a:extLst>
          </p:cNvPr>
          <p:cNvSpPr>
            <a:spLocks noGrp="1"/>
          </p:cNvSpPr>
          <p:nvPr>
            <p:ph type="body" idx="1"/>
          </p:nvPr>
        </p:nvSpPr>
        <p:spPr>
          <a:xfrm>
            <a:off x="675745" y="1385291"/>
            <a:ext cx="4185623" cy="576262"/>
          </a:xfrm>
        </p:spPr>
        <p:txBody>
          <a:bodyPr/>
          <a:lstStyle/>
          <a:p>
            <a:r>
              <a:rPr lang="en-IN" dirty="0"/>
              <a:t>Easy to read and understand</a:t>
            </a:r>
          </a:p>
        </p:txBody>
      </p:sp>
      <p:pic>
        <p:nvPicPr>
          <p:cNvPr id="11" name="Content Placeholder 10">
            <a:extLst>
              <a:ext uri="{FF2B5EF4-FFF2-40B4-BE49-F238E27FC236}">
                <a16:creationId xmlns:a16="http://schemas.microsoft.com/office/drawing/2014/main" id="{4AD9C20F-3802-5BF5-EBE5-4510DE11E0B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4" y="2160981"/>
            <a:ext cx="4411663" cy="3157467"/>
          </a:xfrm>
        </p:spPr>
      </p:pic>
      <p:sp>
        <p:nvSpPr>
          <p:cNvPr id="8" name="Text Placeholder 7">
            <a:extLst>
              <a:ext uri="{FF2B5EF4-FFF2-40B4-BE49-F238E27FC236}">
                <a16:creationId xmlns:a16="http://schemas.microsoft.com/office/drawing/2014/main" id="{6E7F7873-E4AC-6CFC-133E-F29C4DF40AFB}"/>
              </a:ext>
            </a:extLst>
          </p:cNvPr>
          <p:cNvSpPr>
            <a:spLocks noGrp="1"/>
          </p:cNvSpPr>
          <p:nvPr>
            <p:ph type="body" sz="quarter" idx="3"/>
          </p:nvPr>
        </p:nvSpPr>
        <p:spPr>
          <a:xfrm>
            <a:off x="5088384" y="1385291"/>
            <a:ext cx="4185618" cy="576262"/>
          </a:xfrm>
        </p:spPr>
        <p:txBody>
          <a:bodyPr/>
          <a:lstStyle/>
          <a:p>
            <a:r>
              <a:rPr lang="en-IN" dirty="0"/>
              <a:t>Complete information</a:t>
            </a:r>
          </a:p>
        </p:txBody>
      </p:sp>
      <p:pic>
        <p:nvPicPr>
          <p:cNvPr id="13" name="Content Placeholder 12">
            <a:extLst>
              <a:ext uri="{FF2B5EF4-FFF2-40B4-BE49-F238E27FC236}">
                <a16:creationId xmlns:a16="http://schemas.microsoft.com/office/drawing/2014/main" id="{D7C757F9-1B2F-A232-F460-5C97A346C03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2160982"/>
            <a:ext cx="4411663" cy="3157466"/>
          </a:xfrm>
        </p:spPr>
      </p:pic>
      <p:sp>
        <p:nvSpPr>
          <p:cNvPr id="14" name="TextBox 13">
            <a:extLst>
              <a:ext uri="{FF2B5EF4-FFF2-40B4-BE49-F238E27FC236}">
                <a16:creationId xmlns:a16="http://schemas.microsoft.com/office/drawing/2014/main" id="{E39C80D3-D9CF-37C9-A2AB-234BE16A66AA}"/>
              </a:ext>
            </a:extLst>
          </p:cNvPr>
          <p:cNvSpPr txBox="1"/>
          <p:nvPr/>
        </p:nvSpPr>
        <p:spPr>
          <a:xfrm>
            <a:off x="803471" y="5472709"/>
            <a:ext cx="8696130" cy="646331"/>
          </a:xfrm>
          <a:prstGeom prst="rect">
            <a:avLst/>
          </a:prstGeom>
          <a:noFill/>
        </p:spPr>
        <p:txBody>
          <a:bodyPr wrap="square" rtlCol="0">
            <a:spAutoFit/>
          </a:bodyPr>
          <a:lstStyle/>
          <a:p>
            <a:r>
              <a:rPr lang="en-IN" dirty="0">
                <a:solidFill>
                  <a:schemeClr val="tx2">
                    <a:lumMod val="50000"/>
                  </a:schemeClr>
                </a:solidFill>
              </a:rPr>
              <a:t>Most of customers agree on website content is must be easy to read and provide complete information about product.</a:t>
            </a:r>
          </a:p>
        </p:txBody>
      </p:sp>
    </p:spTree>
    <p:extLst>
      <p:ext uri="{BB962C8B-B14F-4D97-AF65-F5344CB8AC3E}">
        <p14:creationId xmlns:p14="http://schemas.microsoft.com/office/powerpoint/2010/main" val="10407416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8">
            <a:extLst>
              <a:ext uri="{FF2B5EF4-FFF2-40B4-BE49-F238E27FC236}">
                <a16:creationId xmlns:a16="http://schemas.microsoft.com/office/drawing/2014/main" id="{B1CEE5A3-5E6E-BD43-4DDC-3DF503A57EC4}"/>
              </a:ext>
            </a:extLst>
          </p:cNvPr>
          <p:cNvSpPr>
            <a:spLocks noGrp="1"/>
          </p:cNvSpPr>
          <p:nvPr>
            <p:ph type="body" sz="half" idx="2"/>
          </p:nvPr>
        </p:nvSpPr>
        <p:spPr>
          <a:xfrm flipH="1">
            <a:off x="677863" y="3856022"/>
            <a:ext cx="8596312" cy="2727659"/>
          </a:xfrm>
        </p:spPr>
        <p:txBody>
          <a:bodyPr>
            <a:noAutofit/>
          </a:bodyPr>
          <a:lstStyle/>
          <a:p>
            <a:r>
              <a:rPr lang="en-US" sz="2000" dirty="0"/>
              <a:t>Most of the customers agreed that the information on similar product to the one highlighted is important for product comparison and also Complete information on listed seller and product being offered is important for purchase decision. In order to buy a product, the ecommerce website must give the complete information about the product and seller information then only the customers can compare the product costs and its details in different websites and they tend to buy that particular product in a particular website.</a:t>
            </a:r>
            <a:endParaRPr lang="en-IN" sz="2000" dirty="0"/>
          </a:p>
        </p:txBody>
      </p:sp>
      <p:pic>
        <p:nvPicPr>
          <p:cNvPr id="20" name="Picture 19">
            <a:extLst>
              <a:ext uri="{FF2B5EF4-FFF2-40B4-BE49-F238E27FC236}">
                <a16:creationId xmlns:a16="http://schemas.microsoft.com/office/drawing/2014/main" id="{5483485B-FBCF-2351-DD69-7B7CA99F7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413" y="274319"/>
            <a:ext cx="9104762" cy="3430905"/>
          </a:xfrm>
          <a:prstGeom prst="rect">
            <a:avLst/>
          </a:prstGeom>
        </p:spPr>
      </p:pic>
    </p:spTree>
    <p:extLst>
      <p:ext uri="{BB962C8B-B14F-4D97-AF65-F5344CB8AC3E}">
        <p14:creationId xmlns:p14="http://schemas.microsoft.com/office/powerpoint/2010/main" val="18449509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a:extLst>
              <a:ext uri="{FF2B5EF4-FFF2-40B4-BE49-F238E27FC236}">
                <a16:creationId xmlns:a16="http://schemas.microsoft.com/office/drawing/2014/main" id="{FDA728E2-F12F-C6A9-DD90-44CF2E520E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660" y="145397"/>
            <a:ext cx="7834650" cy="3283604"/>
          </a:xfrm>
          <a:prstGeom prst="rect">
            <a:avLst/>
          </a:prstGeom>
        </p:spPr>
      </p:pic>
      <p:sp>
        <p:nvSpPr>
          <p:cNvPr id="22" name="TextBox 21">
            <a:extLst>
              <a:ext uri="{FF2B5EF4-FFF2-40B4-BE49-F238E27FC236}">
                <a16:creationId xmlns:a16="http://schemas.microsoft.com/office/drawing/2014/main" id="{D78E5595-62E1-BC89-0C2B-4B2B967E3D6A}"/>
              </a:ext>
            </a:extLst>
          </p:cNvPr>
          <p:cNvSpPr txBox="1"/>
          <p:nvPr/>
        </p:nvSpPr>
        <p:spPr>
          <a:xfrm>
            <a:off x="563318" y="3429000"/>
            <a:ext cx="8572500" cy="3139321"/>
          </a:xfrm>
          <a:prstGeom prst="rect">
            <a:avLst/>
          </a:prstGeom>
          <a:noFill/>
        </p:spPr>
        <p:txBody>
          <a:bodyPr wrap="square" rtlCol="0">
            <a:spAutoFit/>
          </a:bodyPr>
          <a:lstStyle/>
          <a:p>
            <a:r>
              <a:rPr lang="en-US" dirty="0">
                <a:solidFill>
                  <a:schemeClr val="tx2">
                    <a:lumMod val="75000"/>
                  </a:schemeClr>
                </a:solidFill>
              </a:rPr>
              <a:t>Most of the customers agree to the trust that the online retail stores will fulfil its part of the transaction at the stipulated time also most of them very happy with the convenient payment modes given by the websites. In other words, the websites must provide all the possible ways of payment methods then only the customers shop frequently all the time the mode of the payment for customers may not possible sometimes they may choose cash on delivery. so if the retailers provides all type of payment methods then the customers can easily make the payment also it enhances the sales of the ecommerce sites. And the transaction must also be given with some stipulated time otherwise the payments may be failed so they've to provide minimum amount of time which need to be fixed for all. </a:t>
            </a:r>
            <a:endParaRPr lang="en-IN" dirty="0">
              <a:solidFill>
                <a:schemeClr val="tx2">
                  <a:lumMod val="75000"/>
                </a:schemeClr>
              </a:solidFill>
            </a:endParaRPr>
          </a:p>
        </p:txBody>
      </p:sp>
    </p:spTree>
    <p:extLst>
      <p:ext uri="{BB962C8B-B14F-4D97-AF65-F5344CB8AC3E}">
        <p14:creationId xmlns:p14="http://schemas.microsoft.com/office/powerpoint/2010/main" val="937377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98AA6D-8EA5-8159-1D86-F628419260D7}"/>
              </a:ext>
            </a:extLst>
          </p:cNvPr>
          <p:cNvSpPr txBox="1"/>
          <p:nvPr/>
        </p:nvSpPr>
        <p:spPr>
          <a:xfrm>
            <a:off x="209006" y="156755"/>
            <a:ext cx="9248503" cy="2246769"/>
          </a:xfrm>
          <a:prstGeom prst="rect">
            <a:avLst/>
          </a:prstGeom>
          <a:noFill/>
        </p:spPr>
        <p:txBody>
          <a:bodyPr wrap="square" rtlCol="0">
            <a:spAutoFit/>
          </a:bodyPr>
          <a:lstStyle/>
          <a:p>
            <a:r>
              <a:rPr lang="en-US" sz="2000" dirty="0">
                <a:solidFill>
                  <a:schemeClr val="tx2">
                    <a:lumMod val="75000"/>
                  </a:schemeClr>
                </a:solidFill>
              </a:rPr>
              <a:t>Almost all the customers agreed that ecommerce websites have empathy towards them and these sites being able to guarantee the privacy of the customers. That is the online retailers must be able to resolve all the queries of the customers and they have to assure the customers keeping all their credential secured and should not share with others. If the websites give guarantee about the privacy, then the customers make shopping regularly which will enhance the company sales.</a:t>
            </a:r>
            <a:endParaRPr lang="en-IN" sz="2000" dirty="0">
              <a:solidFill>
                <a:schemeClr val="tx2">
                  <a:lumMod val="75000"/>
                </a:schemeClr>
              </a:solidFill>
            </a:endParaRPr>
          </a:p>
        </p:txBody>
      </p:sp>
      <p:pic>
        <p:nvPicPr>
          <p:cNvPr id="6" name="Picture 5">
            <a:extLst>
              <a:ext uri="{FF2B5EF4-FFF2-40B4-BE49-F238E27FC236}">
                <a16:creationId xmlns:a16="http://schemas.microsoft.com/office/drawing/2014/main" id="{0E453779-2EE1-6650-281C-C197B8B5C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7" y="2532762"/>
            <a:ext cx="8130952" cy="3293272"/>
          </a:xfrm>
          <a:prstGeom prst="rect">
            <a:avLst/>
          </a:prstGeom>
        </p:spPr>
      </p:pic>
    </p:spTree>
    <p:extLst>
      <p:ext uri="{BB962C8B-B14F-4D97-AF65-F5344CB8AC3E}">
        <p14:creationId xmlns:p14="http://schemas.microsoft.com/office/powerpoint/2010/main" val="1736315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649D5DE-C6EA-8E60-9BE0-BA50CECD8BF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77863" y="2312125"/>
            <a:ext cx="4183062" cy="3729235"/>
          </a:xfrm>
        </p:spPr>
      </p:pic>
      <p:pic>
        <p:nvPicPr>
          <p:cNvPr id="6" name="Content Placeholder 5">
            <a:extLst>
              <a:ext uri="{FF2B5EF4-FFF2-40B4-BE49-F238E27FC236}">
                <a16:creationId xmlns:a16="http://schemas.microsoft.com/office/drawing/2014/main" id="{1973D191-1EEB-BC8B-74E5-990B7D85AA51}"/>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089525" y="2312125"/>
            <a:ext cx="4185104" cy="3729235"/>
          </a:xfrm>
        </p:spPr>
      </p:pic>
      <p:sp>
        <p:nvSpPr>
          <p:cNvPr id="9" name="TextBox 8">
            <a:extLst>
              <a:ext uri="{FF2B5EF4-FFF2-40B4-BE49-F238E27FC236}">
                <a16:creationId xmlns:a16="http://schemas.microsoft.com/office/drawing/2014/main" id="{173CF009-91F8-F38C-1FD5-3A11D511B8E8}"/>
              </a:ext>
            </a:extLst>
          </p:cNvPr>
          <p:cNvSpPr txBox="1"/>
          <p:nvPr/>
        </p:nvSpPr>
        <p:spPr>
          <a:xfrm>
            <a:off x="863600" y="182880"/>
            <a:ext cx="8280400" cy="1631216"/>
          </a:xfrm>
          <a:prstGeom prst="rect">
            <a:avLst/>
          </a:prstGeom>
          <a:noFill/>
        </p:spPr>
        <p:txBody>
          <a:bodyPr wrap="square" rtlCol="0">
            <a:spAutoFit/>
          </a:bodyPr>
          <a:lstStyle/>
          <a:p>
            <a:r>
              <a:rPr lang="en-US" sz="2000" dirty="0">
                <a:solidFill>
                  <a:schemeClr val="tx2">
                    <a:lumMod val="50000"/>
                  </a:schemeClr>
                </a:solidFill>
              </a:rPr>
              <a:t>Convenience, Better Prices, more variety and payment options in combined make net benefits. If customer getting more benefits from online shopping that lead customer satisfaction. If customer satisfied by online shopping then online shopping website make trust in customers mind. </a:t>
            </a:r>
            <a:endParaRPr lang="en-IN" sz="2000" dirty="0">
              <a:solidFill>
                <a:schemeClr val="tx2">
                  <a:lumMod val="50000"/>
                </a:schemeClr>
              </a:solidFill>
            </a:endParaRPr>
          </a:p>
        </p:txBody>
      </p:sp>
    </p:spTree>
    <p:extLst>
      <p:ext uri="{BB962C8B-B14F-4D97-AF65-F5344CB8AC3E}">
        <p14:creationId xmlns:p14="http://schemas.microsoft.com/office/powerpoint/2010/main" val="40761293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C1617-A0B0-4B40-DC04-23D95F01AF62}"/>
              </a:ext>
            </a:extLst>
          </p:cNvPr>
          <p:cNvSpPr>
            <a:spLocks noGrp="1"/>
          </p:cNvSpPr>
          <p:nvPr>
            <p:ph type="title" idx="4294967295"/>
          </p:nvPr>
        </p:nvSpPr>
        <p:spPr>
          <a:xfrm>
            <a:off x="0" y="609600"/>
            <a:ext cx="8596313" cy="1320800"/>
          </a:xfrm>
        </p:spPr>
        <p:txBody>
          <a:bodyPr>
            <a:normAutofit/>
          </a:bodyPr>
          <a:lstStyle/>
          <a:p>
            <a:r>
              <a:rPr lang="en-IN" sz="4800" dirty="0"/>
              <a:t>Agenda</a:t>
            </a:r>
          </a:p>
        </p:txBody>
      </p:sp>
      <p:sp>
        <p:nvSpPr>
          <p:cNvPr id="3" name="Content Placeholder 2">
            <a:extLst>
              <a:ext uri="{FF2B5EF4-FFF2-40B4-BE49-F238E27FC236}">
                <a16:creationId xmlns:a16="http://schemas.microsoft.com/office/drawing/2014/main" id="{4247CBA9-275F-3945-2A80-8A22D758ECB2}"/>
              </a:ext>
            </a:extLst>
          </p:cNvPr>
          <p:cNvSpPr>
            <a:spLocks noGrp="1"/>
          </p:cNvSpPr>
          <p:nvPr>
            <p:ph idx="4294967295"/>
          </p:nvPr>
        </p:nvSpPr>
        <p:spPr>
          <a:xfrm>
            <a:off x="0" y="2160588"/>
            <a:ext cx="8596313" cy="3881437"/>
          </a:xfrm>
        </p:spPr>
        <p:txBody>
          <a:bodyPr/>
          <a:lstStyle/>
          <a:p>
            <a:r>
              <a:rPr lang="en-IN" sz="2000" dirty="0"/>
              <a:t>Problem statement</a:t>
            </a:r>
          </a:p>
          <a:p>
            <a:r>
              <a:rPr lang="en-IN" sz="2000" dirty="0"/>
              <a:t>Problem understanding</a:t>
            </a:r>
          </a:p>
          <a:p>
            <a:r>
              <a:rPr lang="en-IN" sz="2000" dirty="0"/>
              <a:t>EDA STEPS and visualization</a:t>
            </a:r>
          </a:p>
          <a:p>
            <a:r>
              <a:rPr lang="en-IN" sz="2000" dirty="0"/>
              <a:t>Assumption </a:t>
            </a:r>
          </a:p>
          <a:p>
            <a:r>
              <a:rPr lang="en-IN" sz="2000" dirty="0"/>
              <a:t>conclusion</a:t>
            </a:r>
          </a:p>
          <a:p>
            <a:endParaRPr lang="en-IN" dirty="0"/>
          </a:p>
        </p:txBody>
      </p:sp>
    </p:spTree>
    <p:extLst>
      <p:ext uri="{BB962C8B-B14F-4D97-AF65-F5344CB8AC3E}">
        <p14:creationId xmlns:p14="http://schemas.microsoft.com/office/powerpoint/2010/main" val="3546830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3925BC-CC97-6CC2-3C21-8AF6F17CB6ED}"/>
              </a:ext>
            </a:extLst>
          </p:cNvPr>
          <p:cNvSpPr txBox="1"/>
          <p:nvPr/>
        </p:nvSpPr>
        <p:spPr>
          <a:xfrm>
            <a:off x="320841" y="481263"/>
            <a:ext cx="9224211" cy="2246769"/>
          </a:xfrm>
          <a:prstGeom prst="rect">
            <a:avLst/>
          </a:prstGeom>
          <a:noFill/>
        </p:spPr>
        <p:txBody>
          <a:bodyPr wrap="square" rtlCol="0">
            <a:spAutoFit/>
          </a:bodyPr>
          <a:lstStyle/>
          <a:p>
            <a:r>
              <a:rPr lang="en-US" sz="2000" dirty="0">
                <a:solidFill>
                  <a:schemeClr val="tx2">
                    <a:lumMod val="75000"/>
                  </a:schemeClr>
                </a:solidFill>
              </a:rPr>
              <a:t>Most of the customers agreed that the online shopping gives monetary benefits and Getting value for money, if one website gives less price and more discount for particular product then the customers tend to shop more in that particular website. So the companies must try to give less price then customers like their offers and retention also increases. Most of customers thinks that online shopping gives monetary benefits and discount. Customers Satisfaction is dependent on Monetary saving, satisfied customers make more purchase.</a:t>
            </a:r>
            <a:endParaRPr lang="en-IN" sz="2000" dirty="0">
              <a:solidFill>
                <a:schemeClr val="tx2">
                  <a:lumMod val="75000"/>
                </a:schemeClr>
              </a:solidFill>
            </a:endParaRPr>
          </a:p>
        </p:txBody>
      </p:sp>
      <p:pic>
        <p:nvPicPr>
          <p:cNvPr id="4" name="Picture 3">
            <a:extLst>
              <a:ext uri="{FF2B5EF4-FFF2-40B4-BE49-F238E27FC236}">
                <a16:creationId xmlns:a16="http://schemas.microsoft.com/office/drawing/2014/main" id="{C4F615FD-7F05-32D4-9A0A-3AB9C8832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841" y="2728032"/>
            <a:ext cx="7744760" cy="4007400"/>
          </a:xfrm>
          <a:prstGeom prst="rect">
            <a:avLst/>
          </a:prstGeom>
        </p:spPr>
      </p:pic>
    </p:spTree>
    <p:extLst>
      <p:ext uri="{BB962C8B-B14F-4D97-AF65-F5344CB8AC3E}">
        <p14:creationId xmlns:p14="http://schemas.microsoft.com/office/powerpoint/2010/main" val="14317674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D823A-EA46-32D7-5DE0-9375A174F693}"/>
              </a:ext>
            </a:extLst>
          </p:cNvPr>
          <p:cNvSpPr>
            <a:spLocks noGrp="1"/>
          </p:cNvSpPr>
          <p:nvPr>
            <p:ph type="title"/>
          </p:nvPr>
        </p:nvSpPr>
        <p:spPr/>
        <p:txBody>
          <a:bodyPr/>
          <a:lstStyle/>
          <a:p>
            <a:r>
              <a:rPr lang="en-US" dirty="0"/>
              <a:t>Important Observation</a:t>
            </a:r>
            <a:endParaRPr lang="en-IN" dirty="0"/>
          </a:p>
        </p:txBody>
      </p:sp>
      <p:sp>
        <p:nvSpPr>
          <p:cNvPr id="3" name="Content Placeholder 2">
            <a:extLst>
              <a:ext uri="{FF2B5EF4-FFF2-40B4-BE49-F238E27FC236}">
                <a16:creationId xmlns:a16="http://schemas.microsoft.com/office/drawing/2014/main" id="{45D4FA8A-4379-AED6-43F8-1A15B3A3F084}"/>
              </a:ext>
            </a:extLst>
          </p:cNvPr>
          <p:cNvSpPr>
            <a:spLocks noGrp="1"/>
          </p:cNvSpPr>
          <p:nvPr>
            <p:ph idx="1"/>
          </p:nvPr>
        </p:nvSpPr>
        <p:spPr>
          <a:xfrm>
            <a:off x="677334" y="1508760"/>
            <a:ext cx="8596668" cy="4532603"/>
          </a:xfrm>
        </p:spPr>
        <p:txBody>
          <a:bodyPr>
            <a:normAutofit/>
          </a:bodyPr>
          <a:lstStyle/>
          <a:p>
            <a:r>
              <a:rPr lang="en-US" sz="2000" dirty="0"/>
              <a:t>Data content User information, opinions about websites and website recommendation.</a:t>
            </a:r>
          </a:p>
          <a:p>
            <a:r>
              <a:rPr lang="en-US" sz="2000" dirty="0"/>
              <a:t>Content of the website must be easy read and easy to understand.</a:t>
            </a:r>
          </a:p>
          <a:p>
            <a:r>
              <a:rPr lang="en-US" sz="2000" dirty="0"/>
              <a:t>Payment methods must be convenient for customer retention.</a:t>
            </a:r>
          </a:p>
          <a:p>
            <a:r>
              <a:rPr lang="en-US" sz="2000" dirty="0"/>
              <a:t>Customers Satisfaction is dependent on Monetary saving.</a:t>
            </a:r>
          </a:p>
          <a:p>
            <a:r>
              <a:rPr lang="en-US" sz="2000" dirty="0"/>
              <a:t>user friendly interface and complete information help in purchase decision. </a:t>
            </a:r>
          </a:p>
          <a:p>
            <a:r>
              <a:rPr lang="en-US" sz="2000" dirty="0"/>
              <a:t>net benefits, return and replacement policy and convenient payment method are important for customers satisfaction. </a:t>
            </a:r>
          </a:p>
          <a:p>
            <a:r>
              <a:rPr lang="en-US" sz="2000" dirty="0"/>
              <a:t>Gain trust in customers mind is also important for retention of customers.</a:t>
            </a:r>
            <a:endParaRPr lang="en-IN" sz="2000" dirty="0"/>
          </a:p>
        </p:txBody>
      </p:sp>
    </p:spTree>
    <p:extLst>
      <p:ext uri="{BB962C8B-B14F-4D97-AF65-F5344CB8AC3E}">
        <p14:creationId xmlns:p14="http://schemas.microsoft.com/office/powerpoint/2010/main" val="3659862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61D4B0-DC3D-7F24-292C-0163A390D5CF}"/>
              </a:ext>
            </a:extLst>
          </p:cNvPr>
          <p:cNvSpPr txBox="1"/>
          <p:nvPr/>
        </p:nvSpPr>
        <p:spPr>
          <a:xfrm>
            <a:off x="472440" y="609600"/>
            <a:ext cx="9037320" cy="707886"/>
          </a:xfrm>
          <a:prstGeom prst="rect">
            <a:avLst/>
          </a:prstGeom>
          <a:noFill/>
        </p:spPr>
        <p:txBody>
          <a:bodyPr wrap="square" rtlCol="0">
            <a:spAutoFit/>
          </a:bodyPr>
          <a:lstStyle/>
          <a:p>
            <a:pPr algn="l"/>
            <a:r>
              <a:rPr lang="en-IN" sz="2000" b="0" i="0" dirty="0">
                <a:solidFill>
                  <a:schemeClr val="tx2">
                    <a:lumMod val="50000"/>
                  </a:schemeClr>
                </a:solidFill>
                <a:effectLst/>
              </a:rPr>
              <a:t>Amazon.in, Flipkart.com, Paytm.com, Myntra.com, Snapdeal.com are most commonly use website in customers.</a:t>
            </a:r>
          </a:p>
        </p:txBody>
      </p:sp>
      <p:pic>
        <p:nvPicPr>
          <p:cNvPr id="6" name="Picture 5">
            <a:extLst>
              <a:ext uri="{FF2B5EF4-FFF2-40B4-BE49-F238E27FC236}">
                <a16:creationId xmlns:a16="http://schemas.microsoft.com/office/drawing/2014/main" id="{9B831ED0-BFDE-62CF-EC01-3ED8DBF29A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 y="1471864"/>
            <a:ext cx="8078436" cy="4224602"/>
          </a:xfrm>
          <a:prstGeom prst="rect">
            <a:avLst/>
          </a:prstGeom>
        </p:spPr>
      </p:pic>
    </p:spTree>
    <p:extLst>
      <p:ext uri="{BB962C8B-B14F-4D97-AF65-F5344CB8AC3E}">
        <p14:creationId xmlns:p14="http://schemas.microsoft.com/office/powerpoint/2010/main" val="1592042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8811B9C-CB51-5A63-66CD-7584268A4797}"/>
              </a:ext>
            </a:extLst>
          </p:cNvPr>
          <p:cNvSpPr>
            <a:spLocks noGrp="1"/>
          </p:cNvSpPr>
          <p:nvPr>
            <p:ph type="body" idx="1"/>
          </p:nvPr>
        </p:nvSpPr>
        <p:spPr>
          <a:xfrm>
            <a:off x="675302" y="528507"/>
            <a:ext cx="4185623" cy="576262"/>
          </a:xfrm>
        </p:spPr>
        <p:txBody>
          <a:bodyPr/>
          <a:lstStyle/>
          <a:p>
            <a:r>
              <a:rPr lang="en-US" dirty="0"/>
              <a:t>Visually appealing web page</a:t>
            </a:r>
            <a:endParaRPr lang="en-IN" dirty="0"/>
          </a:p>
        </p:txBody>
      </p:sp>
      <p:pic>
        <p:nvPicPr>
          <p:cNvPr id="10" name="Content Placeholder 9">
            <a:extLst>
              <a:ext uri="{FF2B5EF4-FFF2-40B4-BE49-F238E27FC236}">
                <a16:creationId xmlns:a16="http://schemas.microsoft.com/office/drawing/2014/main" id="{AD506D32-F4F6-DA9C-272A-F1B4F659416E}"/>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5302" y="1291504"/>
            <a:ext cx="4184650" cy="3186951"/>
          </a:xfrm>
        </p:spPr>
      </p:pic>
      <p:sp>
        <p:nvSpPr>
          <p:cNvPr id="7" name="Text Placeholder 6">
            <a:extLst>
              <a:ext uri="{FF2B5EF4-FFF2-40B4-BE49-F238E27FC236}">
                <a16:creationId xmlns:a16="http://schemas.microsoft.com/office/drawing/2014/main" id="{13E588D4-E551-A90C-694D-DF06CA4D6619}"/>
              </a:ext>
            </a:extLst>
          </p:cNvPr>
          <p:cNvSpPr>
            <a:spLocks noGrp="1"/>
          </p:cNvSpPr>
          <p:nvPr>
            <p:ph type="body" sz="quarter" idx="3"/>
          </p:nvPr>
        </p:nvSpPr>
        <p:spPr>
          <a:xfrm>
            <a:off x="5063224" y="528507"/>
            <a:ext cx="4185618" cy="576262"/>
          </a:xfrm>
        </p:spPr>
        <p:txBody>
          <a:bodyPr/>
          <a:lstStyle/>
          <a:p>
            <a:r>
              <a:rPr lang="en-US" dirty="0"/>
              <a:t>Wild variety of product</a:t>
            </a:r>
            <a:endParaRPr lang="en-IN" dirty="0"/>
          </a:p>
        </p:txBody>
      </p:sp>
      <p:pic>
        <p:nvPicPr>
          <p:cNvPr id="12" name="Content Placeholder 11">
            <a:extLst>
              <a:ext uri="{FF2B5EF4-FFF2-40B4-BE49-F238E27FC236}">
                <a16:creationId xmlns:a16="http://schemas.microsoft.com/office/drawing/2014/main" id="{A17A9DEB-A661-BC5B-D216-CF0639AA5D50}"/>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63224" y="1291504"/>
            <a:ext cx="4186237" cy="3073534"/>
          </a:xfrm>
        </p:spPr>
      </p:pic>
      <p:sp>
        <p:nvSpPr>
          <p:cNvPr id="13" name="TextBox 12">
            <a:extLst>
              <a:ext uri="{FF2B5EF4-FFF2-40B4-BE49-F238E27FC236}">
                <a16:creationId xmlns:a16="http://schemas.microsoft.com/office/drawing/2014/main" id="{D5821257-5918-078D-FD5B-D1365A5C10EF}"/>
              </a:ext>
            </a:extLst>
          </p:cNvPr>
          <p:cNvSpPr txBox="1"/>
          <p:nvPr/>
        </p:nvSpPr>
        <p:spPr>
          <a:xfrm>
            <a:off x="926757" y="5041557"/>
            <a:ext cx="8322085" cy="1200329"/>
          </a:xfrm>
          <a:prstGeom prst="rect">
            <a:avLst/>
          </a:prstGeom>
          <a:noFill/>
        </p:spPr>
        <p:txBody>
          <a:bodyPr wrap="square" rtlCol="0">
            <a:spAutoFit/>
          </a:bodyPr>
          <a:lstStyle/>
          <a:p>
            <a:r>
              <a:rPr lang="en-US" dirty="0"/>
              <a:t>Visually appealing website are uses clean layout and provide complete information. Providing wild variety of product lead to more customer retention because customers find all desired product they shop from same website again and again.</a:t>
            </a:r>
            <a:endParaRPr lang="en-IN" dirty="0"/>
          </a:p>
        </p:txBody>
      </p:sp>
    </p:spTree>
    <p:extLst>
      <p:ext uri="{BB962C8B-B14F-4D97-AF65-F5344CB8AC3E}">
        <p14:creationId xmlns:p14="http://schemas.microsoft.com/office/powerpoint/2010/main" val="23115415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C4AC9B-0F49-23C9-B168-D46FDC21D406}"/>
              </a:ext>
            </a:extLst>
          </p:cNvPr>
          <p:cNvSpPr>
            <a:spLocks noGrp="1"/>
          </p:cNvSpPr>
          <p:nvPr>
            <p:ph type="body" idx="1"/>
          </p:nvPr>
        </p:nvSpPr>
        <p:spPr>
          <a:xfrm>
            <a:off x="675744" y="393967"/>
            <a:ext cx="4185623" cy="576262"/>
          </a:xfrm>
        </p:spPr>
        <p:txBody>
          <a:bodyPr/>
          <a:lstStyle/>
          <a:p>
            <a:r>
              <a:rPr lang="en-US" sz="2000" dirty="0">
                <a:solidFill>
                  <a:schemeClr val="tx2">
                    <a:lumMod val="50000"/>
                  </a:schemeClr>
                </a:solidFill>
              </a:rPr>
              <a:t>Provide complete information</a:t>
            </a:r>
            <a:endParaRPr lang="en-IN" sz="2000" dirty="0">
              <a:solidFill>
                <a:schemeClr val="tx2">
                  <a:lumMod val="50000"/>
                </a:schemeClr>
              </a:solidFill>
            </a:endParaRPr>
          </a:p>
        </p:txBody>
      </p:sp>
      <p:pic>
        <p:nvPicPr>
          <p:cNvPr id="9" name="Content Placeholder 8">
            <a:extLst>
              <a:ext uri="{FF2B5EF4-FFF2-40B4-BE49-F238E27FC236}">
                <a16:creationId xmlns:a16="http://schemas.microsoft.com/office/drawing/2014/main" id="{791518AD-97F3-F665-4595-966B1535017B}"/>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1085187"/>
            <a:ext cx="4184650" cy="3304116"/>
          </a:xfrm>
        </p:spPr>
      </p:pic>
      <p:sp>
        <p:nvSpPr>
          <p:cNvPr id="5" name="Text Placeholder 4">
            <a:extLst>
              <a:ext uri="{FF2B5EF4-FFF2-40B4-BE49-F238E27FC236}">
                <a16:creationId xmlns:a16="http://schemas.microsoft.com/office/drawing/2014/main" id="{4D3D914B-7C86-82F2-94F5-682D8056F119}"/>
              </a:ext>
            </a:extLst>
          </p:cNvPr>
          <p:cNvSpPr>
            <a:spLocks noGrp="1"/>
          </p:cNvSpPr>
          <p:nvPr>
            <p:ph type="body" sz="quarter" idx="3"/>
          </p:nvPr>
        </p:nvSpPr>
        <p:spPr>
          <a:xfrm>
            <a:off x="5088383" y="393967"/>
            <a:ext cx="4185618" cy="576262"/>
          </a:xfrm>
        </p:spPr>
        <p:txBody>
          <a:bodyPr/>
          <a:lstStyle/>
          <a:p>
            <a:r>
              <a:rPr lang="en-US" sz="2000" dirty="0">
                <a:solidFill>
                  <a:schemeClr val="tx2">
                    <a:lumMod val="50000"/>
                  </a:schemeClr>
                </a:solidFill>
              </a:rPr>
              <a:t>Longer page loading time</a:t>
            </a:r>
            <a:endParaRPr lang="en-IN" sz="2000" dirty="0">
              <a:solidFill>
                <a:schemeClr val="tx2">
                  <a:lumMod val="50000"/>
                </a:schemeClr>
              </a:solidFill>
            </a:endParaRPr>
          </a:p>
        </p:txBody>
      </p:sp>
      <p:pic>
        <p:nvPicPr>
          <p:cNvPr id="11" name="Content Placeholder 10">
            <a:extLst>
              <a:ext uri="{FF2B5EF4-FFF2-40B4-BE49-F238E27FC236}">
                <a16:creationId xmlns:a16="http://schemas.microsoft.com/office/drawing/2014/main" id="{F8FAEA2B-1E0C-F718-A9C5-4DE21858D2B8}"/>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087938" y="1085187"/>
            <a:ext cx="4186237" cy="3304116"/>
          </a:xfrm>
        </p:spPr>
      </p:pic>
      <p:sp>
        <p:nvSpPr>
          <p:cNvPr id="12" name="TextBox 11">
            <a:extLst>
              <a:ext uri="{FF2B5EF4-FFF2-40B4-BE49-F238E27FC236}">
                <a16:creationId xmlns:a16="http://schemas.microsoft.com/office/drawing/2014/main" id="{150C9901-C333-E2F2-B18D-FC985BD0DAD0}"/>
              </a:ext>
            </a:extLst>
          </p:cNvPr>
          <p:cNvSpPr txBox="1"/>
          <p:nvPr/>
        </p:nvSpPr>
        <p:spPr>
          <a:xfrm>
            <a:off x="675744" y="4805680"/>
            <a:ext cx="8598257" cy="1323439"/>
          </a:xfrm>
          <a:prstGeom prst="rect">
            <a:avLst/>
          </a:prstGeom>
          <a:noFill/>
        </p:spPr>
        <p:txBody>
          <a:bodyPr wrap="square" rtlCol="0">
            <a:spAutoFit/>
          </a:bodyPr>
          <a:lstStyle/>
          <a:p>
            <a:r>
              <a:rPr lang="en-US" sz="2000" dirty="0">
                <a:solidFill>
                  <a:schemeClr val="tx2">
                    <a:lumMod val="50000"/>
                  </a:schemeClr>
                </a:solidFill>
              </a:rPr>
              <a:t>only few websites provide the relevant information about the products. amazon and </a:t>
            </a:r>
            <a:r>
              <a:rPr lang="en-US" sz="2000" dirty="0" err="1">
                <a:solidFill>
                  <a:schemeClr val="tx2">
                    <a:lumMod val="50000"/>
                  </a:schemeClr>
                </a:solidFill>
              </a:rPr>
              <a:t>flipkart</a:t>
            </a:r>
            <a:r>
              <a:rPr lang="en-US" sz="2000" dirty="0">
                <a:solidFill>
                  <a:schemeClr val="tx2">
                    <a:lumMod val="50000"/>
                  </a:schemeClr>
                </a:solidFill>
              </a:rPr>
              <a:t> websites gives complete and relevant information and these websites have no issue with the server and most of the customer liked the web speed of both amazon and </a:t>
            </a:r>
            <a:r>
              <a:rPr lang="en-US" sz="2000" dirty="0" err="1">
                <a:solidFill>
                  <a:schemeClr val="tx2">
                    <a:lumMod val="50000"/>
                  </a:schemeClr>
                </a:solidFill>
              </a:rPr>
              <a:t>flipkart</a:t>
            </a:r>
            <a:r>
              <a:rPr lang="en-US" sz="2000" dirty="0">
                <a:solidFill>
                  <a:schemeClr val="tx2">
                    <a:lumMod val="50000"/>
                  </a:schemeClr>
                </a:solidFill>
              </a:rPr>
              <a:t>.</a:t>
            </a:r>
            <a:endParaRPr lang="en-IN" sz="2000" dirty="0">
              <a:solidFill>
                <a:schemeClr val="tx2">
                  <a:lumMod val="50000"/>
                </a:schemeClr>
              </a:solidFill>
            </a:endParaRPr>
          </a:p>
        </p:txBody>
      </p:sp>
    </p:spTree>
    <p:extLst>
      <p:ext uri="{BB962C8B-B14F-4D97-AF65-F5344CB8AC3E}">
        <p14:creationId xmlns:p14="http://schemas.microsoft.com/office/powerpoint/2010/main" val="11182173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D1330D4-6FE3-8495-49AB-6B052C9EAB48}"/>
              </a:ext>
            </a:extLst>
          </p:cNvPr>
          <p:cNvSpPr>
            <a:spLocks noGrp="1"/>
          </p:cNvSpPr>
          <p:nvPr>
            <p:ph type="body" idx="1"/>
          </p:nvPr>
        </p:nvSpPr>
        <p:spPr>
          <a:xfrm>
            <a:off x="675744" y="528507"/>
            <a:ext cx="4185623" cy="576262"/>
          </a:xfrm>
        </p:spPr>
        <p:txBody>
          <a:bodyPr/>
          <a:lstStyle/>
          <a:p>
            <a:r>
              <a:rPr lang="en-US" dirty="0"/>
              <a:t>Delivery speed</a:t>
            </a:r>
            <a:endParaRPr lang="en-IN" dirty="0"/>
          </a:p>
        </p:txBody>
      </p:sp>
      <p:pic>
        <p:nvPicPr>
          <p:cNvPr id="8" name="Content Placeholder 7">
            <a:extLst>
              <a:ext uri="{FF2B5EF4-FFF2-40B4-BE49-F238E27FC236}">
                <a16:creationId xmlns:a16="http://schemas.microsoft.com/office/drawing/2014/main" id="{204D6F0E-FFF2-D56A-C7EE-1E359A6F5C5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5" y="1355484"/>
            <a:ext cx="4184650" cy="3304117"/>
          </a:xfrm>
        </p:spPr>
      </p:pic>
      <p:sp>
        <p:nvSpPr>
          <p:cNvPr id="5" name="Text Placeholder 4">
            <a:extLst>
              <a:ext uri="{FF2B5EF4-FFF2-40B4-BE49-F238E27FC236}">
                <a16:creationId xmlns:a16="http://schemas.microsoft.com/office/drawing/2014/main" id="{CB275E2C-3033-3C2B-20AF-4E47D20ADF11}"/>
              </a:ext>
            </a:extLst>
          </p:cNvPr>
          <p:cNvSpPr>
            <a:spLocks noGrp="1"/>
          </p:cNvSpPr>
          <p:nvPr>
            <p:ph type="body" sz="quarter" idx="3"/>
          </p:nvPr>
        </p:nvSpPr>
        <p:spPr>
          <a:xfrm>
            <a:off x="5127096" y="528507"/>
            <a:ext cx="4185618" cy="576262"/>
          </a:xfrm>
        </p:spPr>
        <p:txBody>
          <a:bodyPr/>
          <a:lstStyle/>
          <a:p>
            <a:r>
              <a:rPr lang="en-US" dirty="0"/>
              <a:t>Customer Privacy</a:t>
            </a:r>
            <a:endParaRPr lang="en-IN" dirty="0"/>
          </a:p>
        </p:txBody>
      </p:sp>
      <p:pic>
        <p:nvPicPr>
          <p:cNvPr id="10" name="Content Placeholder 9">
            <a:extLst>
              <a:ext uri="{FF2B5EF4-FFF2-40B4-BE49-F238E27FC236}">
                <a16:creationId xmlns:a16="http://schemas.microsoft.com/office/drawing/2014/main" id="{B999FA7A-AEDD-BE1D-6B88-7D0A18F62751}"/>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127625" y="1355484"/>
            <a:ext cx="4184650" cy="3304117"/>
          </a:xfrm>
        </p:spPr>
      </p:pic>
      <p:sp>
        <p:nvSpPr>
          <p:cNvPr id="11" name="TextBox 10">
            <a:extLst>
              <a:ext uri="{FF2B5EF4-FFF2-40B4-BE49-F238E27FC236}">
                <a16:creationId xmlns:a16="http://schemas.microsoft.com/office/drawing/2014/main" id="{94796EDF-B434-2E2C-2DAC-3947945AEC8D}"/>
              </a:ext>
            </a:extLst>
          </p:cNvPr>
          <p:cNvSpPr txBox="1"/>
          <p:nvPr/>
        </p:nvSpPr>
        <p:spPr>
          <a:xfrm>
            <a:off x="812800" y="5191760"/>
            <a:ext cx="8499475" cy="1015663"/>
          </a:xfrm>
          <a:prstGeom prst="rect">
            <a:avLst/>
          </a:prstGeom>
          <a:noFill/>
        </p:spPr>
        <p:txBody>
          <a:bodyPr wrap="square" rtlCol="0">
            <a:spAutoFit/>
          </a:bodyPr>
          <a:lstStyle/>
          <a:p>
            <a:pPr marL="342900" indent="-342900">
              <a:buClr>
                <a:schemeClr val="accent1"/>
              </a:buClr>
              <a:buFont typeface="Wingdings" panose="05000000000000000000" pitchFamily="2" charset="2"/>
              <a:buChar char="Ø"/>
            </a:pPr>
            <a:r>
              <a:rPr lang="en-US" sz="2000" dirty="0">
                <a:solidFill>
                  <a:schemeClr val="tx2">
                    <a:lumMod val="50000"/>
                  </a:schemeClr>
                </a:solidFill>
              </a:rPr>
              <a:t>amazon has speedy order delivery compared to other websites.</a:t>
            </a:r>
          </a:p>
          <a:p>
            <a:pPr marL="342900" indent="-342900">
              <a:buClr>
                <a:schemeClr val="accent1"/>
              </a:buClr>
              <a:buFont typeface="Wingdings" panose="05000000000000000000" pitchFamily="2" charset="2"/>
              <a:buChar char="Ø"/>
            </a:pPr>
            <a:r>
              <a:rPr lang="en-US" sz="2000" dirty="0">
                <a:solidFill>
                  <a:schemeClr val="tx2">
                    <a:lumMod val="50000"/>
                  </a:schemeClr>
                </a:solidFill>
              </a:rPr>
              <a:t>Most of the customers trusts amazon followed by flip kart in terms of keeping their privacy of data information secured.</a:t>
            </a:r>
            <a:endParaRPr lang="en-IN" sz="2000" dirty="0">
              <a:solidFill>
                <a:schemeClr val="tx2">
                  <a:lumMod val="50000"/>
                </a:schemeClr>
              </a:solidFill>
            </a:endParaRPr>
          </a:p>
        </p:txBody>
      </p:sp>
    </p:spTree>
    <p:extLst>
      <p:ext uri="{BB962C8B-B14F-4D97-AF65-F5344CB8AC3E}">
        <p14:creationId xmlns:p14="http://schemas.microsoft.com/office/powerpoint/2010/main" val="19447202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0FAF091-621E-558C-77B0-C874787587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4960" y="425917"/>
            <a:ext cx="8869680" cy="3434883"/>
          </a:xfrm>
          <a:prstGeom prst="rect">
            <a:avLst/>
          </a:prstGeom>
        </p:spPr>
      </p:pic>
      <p:sp>
        <p:nvSpPr>
          <p:cNvPr id="11" name="TextBox 10">
            <a:extLst>
              <a:ext uri="{FF2B5EF4-FFF2-40B4-BE49-F238E27FC236}">
                <a16:creationId xmlns:a16="http://schemas.microsoft.com/office/drawing/2014/main" id="{0C2980DA-5574-FCFC-674D-F730D5DC58F9}"/>
              </a:ext>
            </a:extLst>
          </p:cNvPr>
          <p:cNvSpPr txBox="1"/>
          <p:nvPr/>
        </p:nvSpPr>
        <p:spPr>
          <a:xfrm>
            <a:off x="314960" y="4084320"/>
            <a:ext cx="8869680" cy="2554545"/>
          </a:xfrm>
          <a:prstGeom prst="rect">
            <a:avLst/>
          </a:prstGeom>
          <a:noFill/>
        </p:spPr>
        <p:txBody>
          <a:bodyPr wrap="square" rtlCol="0">
            <a:spAutoFit/>
          </a:bodyPr>
          <a:lstStyle/>
          <a:p>
            <a:r>
              <a:rPr lang="en-US" sz="2000" dirty="0">
                <a:solidFill>
                  <a:schemeClr val="tx2">
                    <a:lumMod val="50000"/>
                  </a:schemeClr>
                </a:solidFill>
              </a:rPr>
              <a:t>Most of the customers trusts amazon followed by flip kart in terms of keeping their privacy of data information secured and the customers who believes that amazon website keeps their financial information as secrete also trusts flip kart, Myntra, Snapdeal and Paytm in terms of keeping their financial information secured. Most of the customers believed that Amazon has perceived trustworthiness compared to others. Apart from this, customers believed that flip kart and Myntra also have perceived trustworthiness.</a:t>
            </a:r>
            <a:endParaRPr lang="en-IN" sz="2000" dirty="0">
              <a:solidFill>
                <a:schemeClr val="tx2">
                  <a:lumMod val="50000"/>
                </a:schemeClr>
              </a:solidFill>
            </a:endParaRPr>
          </a:p>
        </p:txBody>
      </p:sp>
    </p:spTree>
    <p:extLst>
      <p:ext uri="{BB962C8B-B14F-4D97-AF65-F5344CB8AC3E}">
        <p14:creationId xmlns:p14="http://schemas.microsoft.com/office/powerpoint/2010/main" val="1839614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2AB22-DB1F-B775-F038-7A358C26056A}"/>
              </a:ext>
            </a:extLst>
          </p:cNvPr>
          <p:cNvSpPr>
            <a:spLocks noGrp="1"/>
          </p:cNvSpPr>
          <p:nvPr>
            <p:ph type="title"/>
          </p:nvPr>
        </p:nvSpPr>
        <p:spPr>
          <a:xfrm>
            <a:off x="677334" y="609600"/>
            <a:ext cx="8596668" cy="762000"/>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9EF0251-4085-CA1E-4B80-E7138F20F680}"/>
              </a:ext>
            </a:extLst>
          </p:cNvPr>
          <p:cNvSpPr>
            <a:spLocks noGrp="1"/>
          </p:cNvSpPr>
          <p:nvPr>
            <p:ph idx="1"/>
          </p:nvPr>
        </p:nvSpPr>
        <p:spPr>
          <a:xfrm>
            <a:off x="677334" y="1234440"/>
            <a:ext cx="8596668" cy="5425439"/>
          </a:xfrm>
        </p:spPr>
        <p:txBody>
          <a:bodyPr/>
          <a:lstStyle/>
          <a:p>
            <a:r>
              <a:rPr lang="en-US" dirty="0"/>
              <a:t>Customer retention is a business’s ability to keep existing customers and continue to generate revenue from them.</a:t>
            </a:r>
          </a:p>
          <a:p>
            <a:r>
              <a:rPr lang="en-US" dirty="0"/>
              <a:t>After the analysis all the data consumer retention is dependent on various variable. Consumer make purchase decision on price, discount, delivery time, payment options and trust on shopping website. Return and replacement policy can effect the customers decision to by that product.</a:t>
            </a:r>
          </a:p>
          <a:p>
            <a:r>
              <a:rPr lang="en-US" dirty="0"/>
              <a:t>Customer satisfaction is also important customer retention. Customer satisfaction is dependent on serval factor like convenience, empathy toward customers, quick resolving customers problem, getting value for money, net benefits and many more. If online shopping website fill all this factors and provide best service to customer there big chance of getting customer retention at high rate of percentage. </a:t>
            </a:r>
          </a:p>
          <a:p>
            <a:r>
              <a:rPr lang="en-US" dirty="0"/>
              <a:t>Privacy of customers and financial information is major factor that customers worried, if gain trust in customer mind about there data privacy can be good.</a:t>
            </a:r>
          </a:p>
          <a:p>
            <a:endParaRPr lang="en-US" dirty="0"/>
          </a:p>
          <a:p>
            <a:endParaRPr lang="en-US" dirty="0"/>
          </a:p>
          <a:p>
            <a:pPr marL="0" indent="0">
              <a:buNone/>
            </a:pPr>
            <a:endParaRPr lang="en-US" dirty="0"/>
          </a:p>
          <a:p>
            <a:endParaRPr lang="en-IN" dirty="0"/>
          </a:p>
        </p:txBody>
      </p:sp>
    </p:spTree>
    <p:extLst>
      <p:ext uri="{BB962C8B-B14F-4D97-AF65-F5344CB8AC3E}">
        <p14:creationId xmlns:p14="http://schemas.microsoft.com/office/powerpoint/2010/main" val="831913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0461F-CCDE-2FBA-48D8-21A50B644C31}"/>
              </a:ext>
            </a:extLst>
          </p:cNvPr>
          <p:cNvSpPr>
            <a:spLocks noGrp="1"/>
          </p:cNvSpPr>
          <p:nvPr>
            <p:ph type="title" idx="4294967295"/>
          </p:nvPr>
        </p:nvSpPr>
        <p:spPr>
          <a:xfrm>
            <a:off x="0" y="609600"/>
            <a:ext cx="8596313" cy="771525"/>
          </a:xfrm>
        </p:spPr>
        <p:txBody>
          <a:bodyPr>
            <a:normAutofit fontScale="90000"/>
          </a:bodyPr>
          <a:lstStyle/>
          <a:p>
            <a:r>
              <a:rPr lang="en-IN" dirty="0"/>
              <a:t>Problem statement</a:t>
            </a:r>
            <a:br>
              <a:rPr lang="en-IN" sz="3600" dirty="0"/>
            </a:br>
            <a:endParaRPr lang="en-IN" dirty="0"/>
          </a:p>
        </p:txBody>
      </p:sp>
      <p:sp>
        <p:nvSpPr>
          <p:cNvPr id="3" name="Content Placeholder 2">
            <a:extLst>
              <a:ext uri="{FF2B5EF4-FFF2-40B4-BE49-F238E27FC236}">
                <a16:creationId xmlns:a16="http://schemas.microsoft.com/office/drawing/2014/main" id="{38B95A19-1A53-03C4-99F3-1BA2AE40C5F8}"/>
              </a:ext>
            </a:extLst>
          </p:cNvPr>
          <p:cNvSpPr>
            <a:spLocks noGrp="1"/>
          </p:cNvSpPr>
          <p:nvPr>
            <p:ph idx="4294967295"/>
          </p:nvPr>
        </p:nvSpPr>
        <p:spPr>
          <a:xfrm>
            <a:off x="0" y="1381125"/>
            <a:ext cx="10347960" cy="5065713"/>
          </a:xfrm>
        </p:spPr>
        <p:txBody>
          <a:bodyPr>
            <a:normAutofit/>
          </a:bodyPr>
          <a:lstStyle/>
          <a:p>
            <a:r>
              <a:rPr lang="en-IN" sz="2400" b="1" u="sng" dirty="0">
                <a:solidFill>
                  <a:schemeClr val="accent1">
                    <a:lumMod val="75000"/>
                  </a:schemeClr>
                </a:solidFill>
                <a:effectLst/>
                <a:latin typeface="Arial" panose="020B0604020202020204" pitchFamily="34" charset="0"/>
                <a:ea typeface="Calibri" panose="020F0502020204030204" pitchFamily="34" charset="0"/>
                <a:cs typeface="Mangal" panose="02040503050203030202" pitchFamily="18" charset="0"/>
                <a:hlinkClick r:id="rId2">
                  <a:extLst>
                    <a:ext uri="{A12FA001-AC4F-418D-AE19-62706E023703}">
                      <ahyp:hlinkClr xmlns:ahyp="http://schemas.microsoft.com/office/drawing/2018/hyperlinkcolor" val="tx"/>
                    </a:ext>
                  </a:extLst>
                </a:hlinkClick>
              </a:rPr>
              <a:t>E-retail factors for customer activation and retention: A case study from Indian e-commerce customers</a:t>
            </a:r>
            <a:endParaRPr lang="en-IN" sz="2400" dirty="0">
              <a:solidFill>
                <a:schemeClr val="accent1">
                  <a:lumMod val="75000"/>
                </a:schemeClr>
              </a:solidFill>
              <a:effectLst/>
              <a:latin typeface="Calibri" panose="020F0502020204030204" pitchFamily="34" charset="0"/>
              <a:ea typeface="Calibri" panose="020F0502020204030204" pitchFamily="34" charset="0"/>
              <a:cs typeface="Mangal" panose="02040503050203030202" pitchFamily="18" charset="0"/>
            </a:endParaRPr>
          </a:p>
          <a:p>
            <a:pPr marL="0" indent="0">
              <a:buNone/>
            </a:pPr>
            <a:r>
              <a:rPr lang="en-US" sz="1400" dirty="0"/>
              <a:t>Customer satisfaction has emerged as one of the most important factors that guarantee the success of online store; it has been posited as a key stimulant of purchase, repurchase intentions and customer loyalty. A comprehensive review of the literature, theories and models have been carried out to propose the models for customer activation and customer retention. Five major factors that contributed to the success of an e-commerce store have been identified as: service quality, system quality, information quality, trust and net benefit. The research furthermore investigated the factors that influence the online customers repeat purchase intention. The combination of both utilitarian value and hedonistic values are needed to affect the repeat purchase intention (loyalty) positively. The data is collected from the Indian online shoppers. Results indicate the e-retail success factors, which are very much critical for customer satisfaction</a:t>
            </a:r>
          </a:p>
          <a:p>
            <a:pPr marL="0" indent="0">
              <a:lnSpc>
                <a:spcPct val="107000"/>
              </a:lnSpc>
              <a:spcAft>
                <a:spcPts val="800"/>
              </a:spcAft>
              <a:buNone/>
            </a:pPr>
            <a:r>
              <a:rPr lang="en-IN" sz="1500" dirty="0">
                <a:solidFill>
                  <a:schemeClr val="tx2">
                    <a:lumMod val="50000"/>
                  </a:schemeClr>
                </a:solidFill>
                <a:effectLst/>
                <a:ea typeface="Calibri" panose="020F0502020204030204" pitchFamily="34" charset="0"/>
                <a:cs typeface="Mangal" panose="02040503050203030202" pitchFamily="18" charset="0"/>
              </a:rPr>
              <a:t>Be careful: There are two sheets (one is detailed) and second is encoded in the excel file. You may use any of them by extracting in separate excel sheet. The number of column(s) is more than 47. Read the column header carefully.</a:t>
            </a:r>
          </a:p>
          <a:p>
            <a:pPr marL="0" indent="0">
              <a:lnSpc>
                <a:spcPct val="107000"/>
              </a:lnSpc>
              <a:spcAft>
                <a:spcPts val="800"/>
              </a:spcAft>
              <a:buNone/>
            </a:pPr>
            <a:r>
              <a:rPr lang="en-IN" sz="1500" b="1" u="sng" dirty="0">
                <a:solidFill>
                  <a:schemeClr val="tx2">
                    <a:lumMod val="50000"/>
                  </a:schemeClr>
                </a:solidFill>
                <a:effectLst/>
                <a:ea typeface="Calibri" panose="020F0502020204030204" pitchFamily="34" charset="0"/>
                <a:cs typeface="Mangal" panose="02040503050203030202" pitchFamily="18" charset="0"/>
              </a:rPr>
              <a:t>Note</a:t>
            </a:r>
            <a:r>
              <a:rPr lang="en-IN" sz="1500" dirty="0">
                <a:solidFill>
                  <a:schemeClr val="tx2">
                    <a:lumMod val="50000"/>
                  </a:schemeClr>
                </a:solidFill>
                <a:effectLst/>
                <a:ea typeface="Calibri" panose="020F0502020204030204" pitchFamily="34" charset="0"/>
                <a:cs typeface="Mangal" panose="02040503050203030202" pitchFamily="18" charset="0"/>
              </a:rPr>
              <a:t> : Data Scientists have to apply their analytical skills to give findings and conclusions in detailed data analysis written in </a:t>
            </a:r>
            <a:r>
              <a:rPr lang="en-IN" sz="1500" dirty="0" err="1">
                <a:solidFill>
                  <a:schemeClr val="tx2">
                    <a:lumMod val="50000"/>
                  </a:schemeClr>
                </a:solidFill>
                <a:effectLst/>
                <a:ea typeface="Calibri" panose="020F0502020204030204" pitchFamily="34" charset="0"/>
                <a:cs typeface="Mangal" panose="02040503050203030202" pitchFamily="18" charset="0"/>
              </a:rPr>
              <a:t>jupyter</a:t>
            </a:r>
            <a:r>
              <a:rPr lang="en-IN" sz="1500" dirty="0">
                <a:solidFill>
                  <a:schemeClr val="tx2">
                    <a:lumMod val="50000"/>
                  </a:schemeClr>
                </a:solidFill>
                <a:effectLst/>
                <a:ea typeface="Calibri" panose="020F0502020204030204" pitchFamily="34" charset="0"/>
                <a:cs typeface="Mangal" panose="02040503050203030202" pitchFamily="18" charset="0"/>
              </a:rPr>
              <a:t> notebook . Only data analysis is required.   </a:t>
            </a:r>
          </a:p>
          <a:p>
            <a:pPr marL="0" indent="0">
              <a:lnSpc>
                <a:spcPct val="107000"/>
              </a:lnSpc>
              <a:spcAft>
                <a:spcPts val="800"/>
              </a:spcAft>
              <a:buNone/>
            </a:pPr>
            <a:r>
              <a:rPr lang="en-IN" sz="1500" dirty="0">
                <a:solidFill>
                  <a:schemeClr val="tx2">
                    <a:lumMod val="50000"/>
                  </a:schemeClr>
                </a:solidFill>
                <a:effectLst/>
                <a:ea typeface="Calibri" panose="020F0502020204030204" pitchFamily="34" charset="0"/>
                <a:cs typeface="Mangal" panose="02040503050203030202" pitchFamily="18" charset="0"/>
              </a:rPr>
              <a:t>Need not to create machine learning models /but still if anybody comes with it that is welcome</a:t>
            </a:r>
            <a:r>
              <a:rPr lang="en-IN" sz="1500" b="1" dirty="0">
                <a:solidFill>
                  <a:schemeClr val="tx2">
                    <a:lumMod val="50000"/>
                  </a:schemeClr>
                </a:solidFill>
                <a:effectLst/>
                <a:latin typeface="Calibri" panose="020F0502020204030204" pitchFamily="34" charset="0"/>
                <a:ea typeface="Calibri" panose="020F0502020204030204" pitchFamily="34" charset="0"/>
                <a:cs typeface="Mangal" panose="02040503050203030202" pitchFamily="18" charset="0"/>
              </a:rPr>
              <a:t>.</a:t>
            </a:r>
            <a:endParaRPr lang="en-IN" sz="1500" dirty="0">
              <a:solidFill>
                <a:schemeClr val="tx2">
                  <a:lumMod val="50000"/>
                </a:schemeClr>
              </a:solidFill>
              <a:effectLs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400" dirty="0"/>
          </a:p>
        </p:txBody>
      </p:sp>
    </p:spTree>
    <p:extLst>
      <p:ext uri="{BB962C8B-B14F-4D97-AF65-F5344CB8AC3E}">
        <p14:creationId xmlns:p14="http://schemas.microsoft.com/office/powerpoint/2010/main" val="3855570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A2780-2F20-FA24-29CD-7F89AB81E4CC}"/>
              </a:ext>
            </a:extLst>
          </p:cNvPr>
          <p:cNvSpPr>
            <a:spLocks noGrp="1"/>
          </p:cNvSpPr>
          <p:nvPr>
            <p:ph type="title" idx="4294967295"/>
          </p:nvPr>
        </p:nvSpPr>
        <p:spPr>
          <a:xfrm>
            <a:off x="0" y="609600"/>
            <a:ext cx="8596313" cy="1320800"/>
          </a:xfrm>
        </p:spPr>
        <p:txBody>
          <a:bodyPr/>
          <a:lstStyle/>
          <a:p>
            <a:r>
              <a:rPr lang="en-IN" dirty="0"/>
              <a:t>Customer retention chart</a:t>
            </a:r>
          </a:p>
        </p:txBody>
      </p:sp>
      <p:sp>
        <p:nvSpPr>
          <p:cNvPr id="11" name="Rectangle 10">
            <a:extLst>
              <a:ext uri="{FF2B5EF4-FFF2-40B4-BE49-F238E27FC236}">
                <a16:creationId xmlns:a16="http://schemas.microsoft.com/office/drawing/2014/main" id="{6805958B-3F22-1EA6-E077-1EB8D7D0CBE1}"/>
              </a:ext>
            </a:extLst>
          </p:cNvPr>
          <p:cNvSpPr>
            <a:spLocks noChangeArrowheads="1"/>
          </p:cNvSpPr>
          <p:nvPr/>
        </p:nvSpPr>
        <p:spPr bwMode="auto">
          <a:xfrm>
            <a:off x="4772563" y="609600"/>
            <a:ext cx="9644284" cy="12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12" name="Picture 2" descr="The combination of both utilitarian value and hedonistic values are needed to affect the repeat purchase intention (loyalty) positivelyhttps://www.researchgate.net/profile/Vikas_Kumar146/publication/346412647/figure/fig1/AS:962618307145728@1606517497246/Proposed-customer-retention-model_W640.jpg">
            <a:extLst>
              <a:ext uri="{FF2B5EF4-FFF2-40B4-BE49-F238E27FC236}">
                <a16:creationId xmlns:a16="http://schemas.microsoft.com/office/drawing/2014/main" id="{79A6EE5D-7657-03EA-02E0-A3DC84AFFB0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3" y="1795626"/>
            <a:ext cx="6990291" cy="3424074"/>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4638190A-1AB7-1580-E341-411DED64067E}"/>
              </a:ext>
            </a:extLst>
          </p:cNvPr>
          <p:cNvSpPr>
            <a:spLocks noChangeArrowheads="1"/>
          </p:cNvSpPr>
          <p:nvPr/>
        </p:nvSpPr>
        <p:spPr bwMode="auto">
          <a:xfrm>
            <a:off x="4772563" y="3687763"/>
            <a:ext cx="9644284" cy="127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974074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54E73C-DEA1-63E8-EFDC-DA4EBFC20E1B}"/>
              </a:ext>
            </a:extLst>
          </p:cNvPr>
          <p:cNvSpPr>
            <a:spLocks noGrp="1"/>
          </p:cNvSpPr>
          <p:nvPr>
            <p:ph type="title"/>
          </p:nvPr>
        </p:nvSpPr>
        <p:spPr/>
        <p:txBody>
          <a:bodyPr>
            <a:normAutofit/>
          </a:bodyPr>
          <a:lstStyle/>
          <a:p>
            <a:r>
              <a:rPr lang="en-IN" sz="3600" dirty="0"/>
              <a:t>Problem understanding</a:t>
            </a:r>
            <a:br>
              <a:rPr lang="en-IN" sz="3600" dirty="0"/>
            </a:br>
            <a:endParaRPr lang="en-IN" dirty="0"/>
          </a:p>
        </p:txBody>
      </p:sp>
      <p:sp>
        <p:nvSpPr>
          <p:cNvPr id="3" name="Content Placeholder 2">
            <a:extLst>
              <a:ext uri="{FF2B5EF4-FFF2-40B4-BE49-F238E27FC236}">
                <a16:creationId xmlns:a16="http://schemas.microsoft.com/office/drawing/2014/main" id="{C3D227CB-0C3C-215A-49B9-28974B1A7915}"/>
              </a:ext>
            </a:extLst>
          </p:cNvPr>
          <p:cNvSpPr>
            <a:spLocks noGrp="1"/>
          </p:cNvSpPr>
          <p:nvPr>
            <p:ph idx="1"/>
          </p:nvPr>
        </p:nvSpPr>
        <p:spPr/>
        <p:txBody>
          <a:bodyPr>
            <a:normAutofit fontScale="92500" lnSpcReduction="10000"/>
          </a:bodyPr>
          <a:lstStyle/>
          <a:p>
            <a:r>
              <a:rPr lang="en-IN" dirty="0"/>
              <a:t>What is Customer Retention?</a:t>
            </a:r>
          </a:p>
          <a:p>
            <a:pPr marL="0" indent="0">
              <a:buNone/>
            </a:pPr>
            <a:r>
              <a:rPr lang="en-US" dirty="0"/>
              <a:t>Customer retention is a business’s ability to keep existing customers and continue to generate revenue from them. Companies use different tactics to convert first-time buyers into repeat shoppers. customer retention is focused on existing customers. The goal is to increase repeat purchases by building customer loyalty through excellent customer service, product value and a distinct advantage over similar products or services.</a:t>
            </a:r>
          </a:p>
          <a:p>
            <a:r>
              <a:rPr lang="en-IN" dirty="0"/>
              <a:t>Benefits of Customer Retention</a:t>
            </a:r>
          </a:p>
          <a:p>
            <a:pPr>
              <a:buFont typeface="Wingdings" panose="05000000000000000000" pitchFamily="2" charset="2"/>
              <a:buChar char="Ø"/>
            </a:pPr>
            <a:r>
              <a:rPr lang="en-IN" dirty="0"/>
              <a:t>Increased profits</a:t>
            </a:r>
          </a:p>
          <a:p>
            <a:pPr>
              <a:buFont typeface="Wingdings" panose="05000000000000000000" pitchFamily="2" charset="2"/>
              <a:buChar char="Ø"/>
            </a:pPr>
            <a:r>
              <a:rPr lang="en-IN" dirty="0"/>
              <a:t>Lower costs</a:t>
            </a:r>
          </a:p>
          <a:p>
            <a:pPr>
              <a:buFont typeface="Wingdings" panose="05000000000000000000" pitchFamily="2" charset="2"/>
              <a:buChar char="Ø"/>
            </a:pPr>
            <a:r>
              <a:rPr lang="en-IN" dirty="0"/>
              <a:t>Increased average order value</a:t>
            </a:r>
          </a:p>
          <a:p>
            <a:pPr>
              <a:buFont typeface="Wingdings" panose="05000000000000000000" pitchFamily="2" charset="2"/>
              <a:buChar char="Ø"/>
            </a:pPr>
            <a:r>
              <a:rPr lang="en-IN" dirty="0"/>
              <a:t>Acquire brand ambassadors</a:t>
            </a:r>
          </a:p>
        </p:txBody>
      </p:sp>
    </p:spTree>
    <p:extLst>
      <p:ext uri="{BB962C8B-B14F-4D97-AF65-F5344CB8AC3E}">
        <p14:creationId xmlns:p14="http://schemas.microsoft.com/office/powerpoint/2010/main" val="36373680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15A6CB3-AD25-82F7-B2BE-2EE61F49F8B0}"/>
              </a:ext>
            </a:extLst>
          </p:cNvPr>
          <p:cNvSpPr txBox="1"/>
          <p:nvPr/>
        </p:nvSpPr>
        <p:spPr>
          <a:xfrm>
            <a:off x="289249" y="377889"/>
            <a:ext cx="10972800" cy="4555093"/>
          </a:xfrm>
          <a:prstGeom prst="rect">
            <a:avLst/>
          </a:prstGeom>
          <a:noFill/>
        </p:spPr>
        <p:txBody>
          <a:bodyPr wrap="square" rtlCol="0">
            <a:spAutoFit/>
          </a:bodyPr>
          <a:lstStyle/>
          <a:p>
            <a:r>
              <a:rPr lang="en-IN" sz="2000" b="1" u="sng" dirty="0">
                <a:solidFill>
                  <a:schemeClr val="tx2">
                    <a:lumMod val="50000"/>
                  </a:schemeClr>
                </a:solidFill>
              </a:rPr>
              <a:t>Hedonic value</a:t>
            </a:r>
            <a:r>
              <a:rPr lang="en-IN" b="1" dirty="0">
                <a:solidFill>
                  <a:schemeClr val="tx2">
                    <a:lumMod val="50000"/>
                  </a:schemeClr>
                </a:solidFill>
              </a:rPr>
              <a:t>:</a:t>
            </a:r>
            <a:r>
              <a:rPr lang="en-IN" dirty="0">
                <a:solidFill>
                  <a:schemeClr val="tx2">
                    <a:lumMod val="50000"/>
                  </a:schemeClr>
                </a:solidFill>
              </a:rPr>
              <a:t> </a:t>
            </a:r>
            <a:r>
              <a:rPr lang="en-US" sz="2000" dirty="0">
                <a:solidFill>
                  <a:schemeClr val="tx2">
                    <a:lumMod val="50000"/>
                  </a:schemeClr>
                </a:solidFill>
              </a:rPr>
              <a:t>Hedonic value is defined as that value a customer receives based on the subject experience of fun and playfulness.</a:t>
            </a:r>
          </a:p>
          <a:p>
            <a:endParaRPr lang="en-US" sz="2000" dirty="0">
              <a:solidFill>
                <a:schemeClr val="tx2">
                  <a:lumMod val="50000"/>
                </a:schemeClr>
              </a:solidFill>
            </a:endParaRPr>
          </a:p>
          <a:p>
            <a:r>
              <a:rPr lang="en-US" sz="2000" b="1" u="sng" dirty="0">
                <a:solidFill>
                  <a:schemeClr val="tx2">
                    <a:lumMod val="50000"/>
                  </a:schemeClr>
                </a:solidFill>
              </a:rPr>
              <a:t>Utilitarian value</a:t>
            </a:r>
            <a:r>
              <a:rPr lang="en-US" sz="2000" b="1" dirty="0">
                <a:solidFill>
                  <a:schemeClr val="tx2">
                    <a:lumMod val="50000"/>
                  </a:schemeClr>
                </a:solidFill>
              </a:rPr>
              <a:t>: </a:t>
            </a:r>
            <a:r>
              <a:rPr lang="en-US" sz="2000" dirty="0">
                <a:solidFill>
                  <a:schemeClr val="tx2">
                    <a:lumMod val="50000"/>
                  </a:schemeClr>
                </a:solidFill>
              </a:rPr>
              <a:t>Utilitarian value is defined as that value that a customer receives based on a task-related and rational consumption behavior</a:t>
            </a:r>
          </a:p>
          <a:p>
            <a:endParaRPr lang="en-US" dirty="0">
              <a:solidFill>
                <a:schemeClr val="tx2">
                  <a:lumMod val="50000"/>
                </a:schemeClr>
              </a:solidFill>
            </a:endParaRPr>
          </a:p>
          <a:p>
            <a:r>
              <a:rPr lang="en-US" sz="2000" dirty="0">
                <a:solidFill>
                  <a:schemeClr val="tx2">
                    <a:lumMod val="50000"/>
                  </a:schemeClr>
                </a:solidFill>
              </a:rPr>
              <a:t>There are two sheets (one is detailed) and second is encoded in the excel file. You may use any of them by extracting in separate excel sheet. The number of column(s) is more than 47. data is combination of Hedonic and Utilitarian</a:t>
            </a:r>
            <a:endParaRPr lang="en-IN" sz="2000" dirty="0">
              <a:solidFill>
                <a:schemeClr val="tx2">
                  <a:lumMod val="50000"/>
                </a:schemeClr>
              </a:solidFill>
            </a:endParaRPr>
          </a:p>
          <a:p>
            <a:endParaRPr lang="en-IN" dirty="0">
              <a:solidFill>
                <a:schemeClr val="tx2">
                  <a:lumMod val="50000"/>
                </a:schemeClr>
              </a:solidFill>
            </a:endParaRPr>
          </a:p>
          <a:p>
            <a:endParaRPr lang="en-IN" sz="2000" dirty="0"/>
          </a:p>
          <a:p>
            <a:endParaRPr lang="en-IN" sz="2000" dirty="0"/>
          </a:p>
          <a:p>
            <a:endParaRPr lang="en-IN" dirty="0"/>
          </a:p>
          <a:p>
            <a:endParaRPr lang="en-IN" dirty="0"/>
          </a:p>
          <a:p>
            <a:endParaRPr lang="en-IN" dirty="0"/>
          </a:p>
        </p:txBody>
      </p:sp>
    </p:spTree>
    <p:extLst>
      <p:ext uri="{BB962C8B-B14F-4D97-AF65-F5344CB8AC3E}">
        <p14:creationId xmlns:p14="http://schemas.microsoft.com/office/powerpoint/2010/main" val="236466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750BC-0BA6-B807-30DF-0066D9623987}"/>
              </a:ext>
            </a:extLst>
          </p:cNvPr>
          <p:cNvSpPr>
            <a:spLocks noGrp="1"/>
          </p:cNvSpPr>
          <p:nvPr>
            <p:ph type="title"/>
          </p:nvPr>
        </p:nvSpPr>
        <p:spPr>
          <a:xfrm>
            <a:off x="677334" y="609600"/>
            <a:ext cx="8596668" cy="792480"/>
          </a:xfrm>
        </p:spPr>
        <p:txBody>
          <a:bodyPr>
            <a:normAutofit fontScale="90000"/>
          </a:bodyPr>
          <a:lstStyle/>
          <a:p>
            <a:r>
              <a:rPr lang="en-IN" dirty="0"/>
              <a:t> EDA Steps and Visualization</a:t>
            </a:r>
            <a:br>
              <a:rPr lang="en-IN" sz="3600" dirty="0"/>
            </a:br>
            <a:endParaRPr lang="en-IN" dirty="0"/>
          </a:p>
        </p:txBody>
      </p:sp>
      <p:graphicFrame>
        <p:nvGraphicFramePr>
          <p:cNvPr id="7" name="Content Placeholder 6">
            <a:extLst>
              <a:ext uri="{FF2B5EF4-FFF2-40B4-BE49-F238E27FC236}">
                <a16:creationId xmlns:a16="http://schemas.microsoft.com/office/drawing/2014/main" id="{1A639B21-6863-155A-44D9-37C0A264E5CE}"/>
              </a:ext>
            </a:extLst>
          </p:cNvPr>
          <p:cNvGraphicFramePr>
            <a:graphicFrameLocks noGrp="1"/>
          </p:cNvGraphicFramePr>
          <p:nvPr>
            <p:ph idx="1"/>
            <p:extLst>
              <p:ext uri="{D42A27DB-BD31-4B8C-83A1-F6EECF244321}">
                <p14:modId xmlns:p14="http://schemas.microsoft.com/office/powerpoint/2010/main" val="615875424"/>
              </p:ext>
            </p:extLst>
          </p:nvPr>
        </p:nvGraphicFramePr>
        <p:xfrm>
          <a:off x="677863" y="2160588"/>
          <a:ext cx="8596312" cy="388143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3672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0C2BDA6-27CB-2D84-1069-085B6EF7B0A9}"/>
              </a:ext>
            </a:extLst>
          </p:cNvPr>
          <p:cNvSpPr>
            <a:spLocks noGrp="1"/>
          </p:cNvSpPr>
          <p:nvPr>
            <p:ph idx="1"/>
          </p:nvPr>
        </p:nvSpPr>
        <p:spPr>
          <a:xfrm>
            <a:off x="677334" y="213360"/>
            <a:ext cx="9746826" cy="6294119"/>
          </a:xfrm>
        </p:spPr>
        <p:txBody>
          <a:bodyPr/>
          <a:lstStyle/>
          <a:p>
            <a:r>
              <a:rPr lang="en-US" sz="2000" dirty="0"/>
              <a:t>Data have 269 rows and 71 columns. Null values are not present in dataset it is good.</a:t>
            </a:r>
          </a:p>
          <a:p>
            <a:r>
              <a:rPr lang="en-US" sz="2000" dirty="0"/>
              <a:t>Data content User information, opinions about websites and website recommendation.</a:t>
            </a:r>
          </a:p>
          <a:p>
            <a:r>
              <a:rPr lang="en-US" sz="2000" dirty="0"/>
              <a:t>Removing tab spaces from columns / leading and ending spaces for better understanding</a:t>
            </a:r>
            <a:r>
              <a:rPr lang="en-US" dirty="0"/>
              <a:t>.</a:t>
            </a:r>
          </a:p>
          <a:p>
            <a:r>
              <a:rPr lang="en-IN" sz="2000" dirty="0"/>
              <a:t>After checking value count  I found some duplicate entries in columns, that values replaced .</a:t>
            </a:r>
          </a:p>
          <a:p>
            <a:r>
              <a:rPr lang="en-IN" sz="2000" dirty="0"/>
              <a:t>In EDA performed Univariate and Bivariate analysis by plotting charts like count plot, pie plot,  with help of matplotlib and seaborn.</a:t>
            </a:r>
          </a:p>
        </p:txBody>
      </p:sp>
    </p:spTree>
    <p:extLst>
      <p:ext uri="{BB962C8B-B14F-4D97-AF65-F5344CB8AC3E}">
        <p14:creationId xmlns:p14="http://schemas.microsoft.com/office/powerpoint/2010/main" val="5012985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9A27C7-FB36-8D1F-9CF7-0B4C0711FD4E}"/>
              </a:ext>
            </a:extLst>
          </p:cNvPr>
          <p:cNvSpPr>
            <a:spLocks noGrp="1"/>
          </p:cNvSpPr>
          <p:nvPr>
            <p:ph type="title"/>
          </p:nvPr>
        </p:nvSpPr>
        <p:spPr>
          <a:xfrm>
            <a:off x="677334" y="609600"/>
            <a:ext cx="8596668" cy="502920"/>
          </a:xfrm>
        </p:spPr>
        <p:txBody>
          <a:bodyPr>
            <a:normAutofit fontScale="90000"/>
          </a:bodyPr>
          <a:lstStyle/>
          <a:p>
            <a:r>
              <a:rPr lang="en-IN" dirty="0"/>
              <a:t>Gender and City</a:t>
            </a:r>
          </a:p>
        </p:txBody>
      </p:sp>
      <p:graphicFrame>
        <p:nvGraphicFramePr>
          <p:cNvPr id="12" name="Content Placeholder 11">
            <a:extLst>
              <a:ext uri="{FF2B5EF4-FFF2-40B4-BE49-F238E27FC236}">
                <a16:creationId xmlns:a16="http://schemas.microsoft.com/office/drawing/2014/main" id="{09435E0A-AF21-5DE7-0127-9560022649D1}"/>
              </a:ext>
            </a:extLst>
          </p:cNvPr>
          <p:cNvGraphicFramePr>
            <a:graphicFrameLocks noGrp="1"/>
          </p:cNvGraphicFramePr>
          <p:nvPr>
            <p:ph sz="half" idx="1"/>
            <p:extLst>
              <p:ext uri="{D42A27DB-BD31-4B8C-83A1-F6EECF244321}">
                <p14:modId xmlns:p14="http://schemas.microsoft.com/office/powerpoint/2010/main" val="3232080131"/>
              </p:ext>
            </p:extLst>
          </p:nvPr>
        </p:nvGraphicFramePr>
        <p:xfrm>
          <a:off x="677863" y="2160588"/>
          <a:ext cx="4183062" cy="37830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22" name="Content Placeholder 21">
            <a:extLst>
              <a:ext uri="{FF2B5EF4-FFF2-40B4-BE49-F238E27FC236}">
                <a16:creationId xmlns:a16="http://schemas.microsoft.com/office/drawing/2014/main" id="{BCB43959-2187-C839-B50A-BA4EEFF13846}"/>
              </a:ext>
            </a:extLst>
          </p:cNvPr>
          <p:cNvGraphicFramePr>
            <a:graphicFrameLocks noGrp="1"/>
          </p:cNvGraphicFramePr>
          <p:nvPr>
            <p:ph sz="half" idx="2"/>
            <p:extLst>
              <p:ext uri="{D42A27DB-BD31-4B8C-83A1-F6EECF244321}">
                <p14:modId xmlns:p14="http://schemas.microsoft.com/office/powerpoint/2010/main" val="2325213386"/>
              </p:ext>
            </p:extLst>
          </p:nvPr>
        </p:nvGraphicFramePr>
        <p:xfrm>
          <a:off x="5089524" y="2160587"/>
          <a:ext cx="4846955" cy="3783011"/>
        </p:xfrm>
        <a:graphic>
          <a:graphicData uri="http://schemas.openxmlformats.org/drawingml/2006/chart">
            <c:chart xmlns:c="http://schemas.openxmlformats.org/drawingml/2006/chart" xmlns:r="http://schemas.openxmlformats.org/officeDocument/2006/relationships" r:id="rId3"/>
          </a:graphicData>
        </a:graphic>
      </p:graphicFrame>
      <p:sp>
        <p:nvSpPr>
          <p:cNvPr id="23" name="TextBox 22">
            <a:extLst>
              <a:ext uri="{FF2B5EF4-FFF2-40B4-BE49-F238E27FC236}">
                <a16:creationId xmlns:a16="http://schemas.microsoft.com/office/drawing/2014/main" id="{EE959DBA-9916-1883-F8F7-CB28D23392CF}"/>
              </a:ext>
            </a:extLst>
          </p:cNvPr>
          <p:cNvSpPr txBox="1"/>
          <p:nvPr/>
        </p:nvSpPr>
        <p:spPr>
          <a:xfrm>
            <a:off x="677334" y="1112520"/>
            <a:ext cx="4183062" cy="400110"/>
          </a:xfrm>
          <a:prstGeom prst="rect">
            <a:avLst/>
          </a:prstGeom>
          <a:noFill/>
        </p:spPr>
        <p:txBody>
          <a:bodyPr wrap="square" rtlCol="0">
            <a:spAutoFit/>
          </a:bodyPr>
          <a:lstStyle/>
          <a:p>
            <a:r>
              <a:rPr lang="en-IN" sz="2000" b="1" dirty="0">
                <a:solidFill>
                  <a:schemeClr val="tx2">
                    <a:lumMod val="50000"/>
                  </a:schemeClr>
                </a:solidFill>
              </a:rPr>
              <a:t>Female shop more than males</a:t>
            </a:r>
          </a:p>
        </p:txBody>
      </p:sp>
      <p:sp>
        <p:nvSpPr>
          <p:cNvPr id="25" name="TextBox 24">
            <a:extLst>
              <a:ext uri="{FF2B5EF4-FFF2-40B4-BE49-F238E27FC236}">
                <a16:creationId xmlns:a16="http://schemas.microsoft.com/office/drawing/2014/main" id="{EB6BA2B7-E0E3-63D2-8B60-9E35E33688F7}"/>
              </a:ext>
            </a:extLst>
          </p:cNvPr>
          <p:cNvSpPr txBox="1"/>
          <p:nvPr/>
        </p:nvSpPr>
        <p:spPr>
          <a:xfrm>
            <a:off x="5089524" y="1112520"/>
            <a:ext cx="4846955" cy="707886"/>
          </a:xfrm>
          <a:prstGeom prst="rect">
            <a:avLst/>
          </a:prstGeom>
          <a:noFill/>
        </p:spPr>
        <p:txBody>
          <a:bodyPr wrap="square" rtlCol="0">
            <a:spAutoFit/>
          </a:bodyPr>
          <a:lstStyle/>
          <a:p>
            <a:r>
              <a:rPr lang="en-US" sz="2000" b="1" dirty="0">
                <a:solidFill>
                  <a:schemeClr val="tx2">
                    <a:lumMod val="50000"/>
                  </a:schemeClr>
                </a:solidFill>
              </a:rPr>
              <a:t>more than 50% of customers are from Noida , Greater Noida and </a:t>
            </a:r>
            <a:r>
              <a:rPr lang="en-US" sz="2000" b="1" dirty="0" err="1">
                <a:solidFill>
                  <a:schemeClr val="tx2">
                    <a:lumMod val="50000"/>
                  </a:schemeClr>
                </a:solidFill>
              </a:rPr>
              <a:t>delhi</a:t>
            </a:r>
            <a:r>
              <a:rPr lang="en-US" sz="2000" b="1" dirty="0">
                <a:solidFill>
                  <a:schemeClr val="tx2">
                    <a:lumMod val="50000"/>
                  </a:schemeClr>
                </a:solidFill>
              </a:rPr>
              <a:t>.</a:t>
            </a:r>
            <a:endParaRPr lang="en-IN" sz="2000" b="1" dirty="0">
              <a:solidFill>
                <a:schemeClr val="tx2">
                  <a:lumMod val="50000"/>
                </a:schemeClr>
              </a:solidFill>
            </a:endParaRPr>
          </a:p>
        </p:txBody>
      </p:sp>
    </p:spTree>
    <p:extLst>
      <p:ext uri="{BB962C8B-B14F-4D97-AF65-F5344CB8AC3E}">
        <p14:creationId xmlns:p14="http://schemas.microsoft.com/office/powerpoint/2010/main" val="2173240615"/>
      </p:ext>
    </p:extLst>
  </p:cSld>
  <p:clrMapOvr>
    <a:masterClrMapping/>
  </p:clrMapOvr>
</p:sld>
</file>

<file path=ppt/theme/theme1.xml><?xml version="1.0" encoding="utf-8"?>
<a:theme xmlns:a="http://schemas.openxmlformats.org/drawingml/2006/main" name="Facet">
  <a:themeElements>
    <a:clrScheme name="Orange Re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487</TotalTime>
  <Words>1920</Words>
  <Application>Microsoft Office PowerPoint</Application>
  <PresentationFormat>Widescreen</PresentationFormat>
  <Paragraphs>102</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Trebuchet MS</vt:lpstr>
      <vt:lpstr>Wingdings</vt:lpstr>
      <vt:lpstr>Wingdings 3</vt:lpstr>
      <vt:lpstr>Facet</vt:lpstr>
      <vt:lpstr>E-retail factors for customer activation and retention: A case study from Indian e-commerce customers  </vt:lpstr>
      <vt:lpstr>Agenda</vt:lpstr>
      <vt:lpstr>Problem statement </vt:lpstr>
      <vt:lpstr>Customer retention chart</vt:lpstr>
      <vt:lpstr>Problem understanding </vt:lpstr>
      <vt:lpstr>PowerPoint Presentation</vt:lpstr>
      <vt:lpstr> EDA Steps and Visualization </vt:lpstr>
      <vt:lpstr>PowerPoint Presentation</vt:lpstr>
      <vt:lpstr>Gender and City</vt:lpstr>
      <vt:lpstr>Purchase in past 1 year</vt:lpstr>
      <vt:lpstr>Customers device  </vt:lpstr>
      <vt:lpstr>Purchase Decision</vt:lpstr>
      <vt:lpstr>Payment options</vt:lpstr>
      <vt:lpstr>Abandon Cart</vt:lpstr>
      <vt:lpstr>Product information</vt:lpstr>
      <vt:lpstr>PowerPoint Presentation</vt:lpstr>
      <vt:lpstr>PowerPoint Presentation</vt:lpstr>
      <vt:lpstr>PowerPoint Presentation</vt:lpstr>
      <vt:lpstr>PowerPoint Presentation</vt:lpstr>
      <vt:lpstr>PowerPoint Presentation</vt:lpstr>
      <vt:lpstr>Important Observation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E-retail factors for customer activation and retention: A case study from Indian e-commerce customers  </dc:title>
  <dc:creator>Atharva Shelar</dc:creator>
  <cp:lastModifiedBy>Atharva Shelar</cp:lastModifiedBy>
  <cp:revision>1</cp:revision>
  <dcterms:created xsi:type="dcterms:W3CDTF">2022-11-16T05:26:08Z</dcterms:created>
  <dcterms:modified xsi:type="dcterms:W3CDTF">2022-11-16T13:41:21Z</dcterms:modified>
</cp:coreProperties>
</file>