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B36A-802C-4484-8105-80517ADB4F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EF42-33A6-4C92-A0C2-87DAC65BA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7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026769" cy="63367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2093"/>
            <a:ext cx="8229600" cy="450217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4110"/>
            <a:ext cx="8229600" cy="43981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523"/>
            <a:ext cx="8229600" cy="44873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3634"/>
            <a:ext cx="8229600" cy="41790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3712"/>
            <a:ext cx="8229600" cy="419893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7538"/>
            <a:ext cx="8229600" cy="40912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915" y="1776915"/>
            <a:ext cx="7478169" cy="417253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SREC</dc:creator>
  <cp:lastModifiedBy>SREC</cp:lastModifiedBy>
  <cp:revision>2</cp:revision>
  <dcterms:created xsi:type="dcterms:W3CDTF">2024-06-26T09:37:22Z</dcterms:created>
  <dcterms:modified xsi:type="dcterms:W3CDTF">2024-06-26T09:48:51Z</dcterms:modified>
</cp:coreProperties>
</file>