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a14d51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a14d51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a14d517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3a14d517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a14d517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a14d517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69daa89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69daa89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699846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699846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ogaikwad30/Plasma_Donation_Initiative" TargetMode="External"/><Relationship Id="rId4" Type="http://schemas.openxmlformats.org/officeDocument/2006/relationships/hyperlink" Target="https://gio-plasma.herokuapp.com/" TargetMode="External"/><Relationship Id="rId5" Type="http://schemas.openxmlformats.org/officeDocument/2006/relationships/hyperlink" Target="https://docs.google.com/presentation/d/1Q5l16qgOrrlKSC1xPTN7DxwU_M9d6vVBbi0M1phTDE0/edit?usp=sharing" TargetMode="External"/><Relationship Id="rId6" Type="http://schemas.openxmlformats.org/officeDocument/2006/relationships/hyperlink" Target="https://drive.google.com/file/d/1cG4iduVyd_lZ1DPdTIQDvtROTK5fYuWP/view?usp=sharing&amp;authuser=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GIO-Plasma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36025" y="2976000"/>
            <a:ext cx="3918600" cy="21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Name :- Optimistic Nerds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Members :-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Both"/>
            </a:pPr>
            <a:r>
              <a:rPr lang="en" sz="2000"/>
              <a:t>SY - Atharva Deore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Both"/>
            </a:pPr>
            <a:r>
              <a:rPr lang="en" sz="2000"/>
              <a:t>SY - Rohan Gaikwad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Both"/>
            </a:pPr>
            <a:r>
              <a:rPr lang="en" sz="2000"/>
              <a:t>SY - Aditya Dhotarkar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GEO-Plasma is a website made for Plasma Donation.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can register for the donation.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can find nearest blood bank.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can find specified blood group donors.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see all the details of blood bank and donor.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filter by blood groups and distance.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89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MongoDb Database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Node JS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Mapbox API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MapQuest API Key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Express JS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HTML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CSS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Attractive GUI Dashboard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Register for Donation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a Donor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See map of Donor and Blood Banks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Filter using Blood Group and Distance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Links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35450" y="1436400"/>
            <a:ext cx="88086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Repository Link :-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https://github.com/rogaikwad30/Plasma_Donation_Initiative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Website Link :-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https://gio-plasma.herokuapp.com/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PPT Link</a:t>
            </a:r>
            <a:r>
              <a:rPr lang="en"/>
              <a:t> :-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https://docs.google.com/presentation/d/1Q5l16qgOrrlKSC1xPTN7DxwU_M9d6vVBbi0M1phTDE0/edit?usp=sharing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Video Link :- 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https://drive.google.com/file/d/1cG4iduVyd_lZ1DPdTIQDvtROTK5fYuWP/view?usp=sharing&amp;authuser=1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193750" y="2114700"/>
            <a:ext cx="475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