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0BCEB5-A161-4732-AF8C-EB8829C45B40}" v="2" dt="2023-02-17T04:02:29.9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4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1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8EEF8-8882-1363-2DE9-893C3A175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24F0B-FE67-5502-4433-50D1ED310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288BD-B27B-0C11-6553-B4D5078F9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6B89-2BD4-4952-BD99-3FA8908FA493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3E2FC-897A-1B10-01CA-56392FA0E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38DD2-C752-987C-8504-FEB768DA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E9D91-7B28-4423-B39A-6E1D3CFDB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2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4712-B271-5098-A29D-574A217A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35907-0FED-73F5-01FD-34D94CA83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76D7F-9156-DB89-EA1B-82FCAF354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6B89-2BD4-4952-BD99-3FA8908FA493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53EC-259E-C31F-EAC1-105439A4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10BF8-BFB2-4A3F-503F-55A8AADC5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E9D91-7B28-4423-B39A-6E1D3CFDB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55AF13-6D4E-48C4-13E4-819E53BEB2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20FAE-EF62-9AC3-5F35-66FB8CE1A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6F851-4620-435B-7C25-058E9DFAA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6B89-2BD4-4952-BD99-3FA8908FA493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BD9BD-6DFC-4F8E-244A-356219A90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D8AA8-A409-166C-4B5F-BEAC8BD1B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E9D91-7B28-4423-B39A-6E1D3CFDB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0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32CE8-0A62-C187-2C71-2D1FDE01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E90C6-F773-D2D0-FCB5-AE601E3B1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7FDC0-1402-644C-085C-1D48CA84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6B89-2BD4-4952-BD99-3FA8908FA493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DE3B1-468E-3DF5-AFF3-C532EAEE3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904C0-76F1-17FE-4DE3-5E24BB43C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E9D91-7B28-4423-B39A-6E1D3CFDB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7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E8EA-5BAE-62E4-78F0-C27896848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87E67-DB1B-15C3-F908-DB9E57E16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41C49-3E6B-352D-C499-678234FF8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6B89-2BD4-4952-BD99-3FA8908FA493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35EB8-249C-2E57-E138-57B1A8CB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FCFDD-391B-1DB6-51EE-1FE1CC629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E9D91-7B28-4423-B39A-6E1D3CFDB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2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5960-F50B-6A19-7331-52AAD3E3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213AB-37DB-D3A5-BB35-B3BB3BF91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D47BF-1B65-1699-5906-542B36194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3961E-2316-FC8F-5BF7-E5576EE57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6B89-2BD4-4952-BD99-3FA8908FA493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47A54-4831-5EA6-B466-847CA48B9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FBC38-ED03-5B11-7AA3-927FA8680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E9D91-7B28-4423-B39A-6E1D3CFDB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9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4542D-BA26-0352-2EBA-0E7465F32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11199-9CD8-53AD-193E-C1F92D67B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22A2E-3E78-008F-35E9-A94C821F2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5033FC-E45E-E2D9-CF2F-84DB9F84F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61086-AE81-C87A-0A32-FF1A63C047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5F80A-FC21-B0FA-C87A-2C46C468A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6B89-2BD4-4952-BD99-3FA8908FA493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37A8FE-F637-BD1E-3C07-23BAF5E0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5E0EF7-FAFF-D2AB-501D-8D2CD6E4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E9D91-7B28-4423-B39A-6E1D3CFDB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5823D-B745-AD03-6916-85F20481E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4CA78D-B772-B7E4-AC92-3BA930BA6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6B89-2BD4-4952-BD99-3FA8908FA493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B5813-42B3-DC58-D087-B169666CA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7769E2-1CAF-6677-EA07-6FE51B45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E9D91-7B28-4423-B39A-6E1D3CFDB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0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A1D2F5-4E01-DBC9-C515-6938979F8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6B89-2BD4-4952-BD99-3FA8908FA493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0544C1-2F84-AD1D-DD50-34933F1E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6BD38-901E-5D25-3C2C-C7615EF0E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E9D91-7B28-4423-B39A-6E1D3CFDB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20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D6F6-7368-CB78-079B-73A78B370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C94F1-8F59-6CD6-2A7A-6A00FA21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A3427-49B1-2332-FD0A-EF5CD7DF5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61579-9631-D5B2-2E05-0611E5239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6B89-2BD4-4952-BD99-3FA8908FA493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41F8B-1E56-8F19-C977-4531BF4B9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8DB2E-D554-F479-8BED-3936A611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E9D91-7B28-4423-B39A-6E1D3CFDB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8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4C1DB-4C57-DA04-8540-C4D36DE0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6DFD6C-0664-00CA-11AC-612161481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5FD58-903B-2DC1-06E2-804587D3F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0AC56-527B-5236-5690-2C02855E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6B89-2BD4-4952-BD99-3FA8908FA493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AB394-635F-FD6D-648E-213597BC9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F340C-BD66-510E-D44A-EC892C4A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E9D91-7B28-4423-B39A-6E1D3CFDB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2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65325C-8499-E98A-77A2-A0F0C5A82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071A9-FF3C-D9C1-CD77-19E55E515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597A7-98A1-07C5-177A-5989985C5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46B89-2BD4-4952-BD99-3FA8908FA493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F28F9-FE2A-360E-9581-2C1504F7F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F70B8-085E-255A-37B1-B6D45C3377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E9D91-7B28-4423-B39A-6E1D3CFDB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0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tasks/tools/install-kubectl-windows/" TargetMode="External"/><Relationship Id="rId2" Type="http://schemas.openxmlformats.org/officeDocument/2006/relationships/hyperlink" Target="https://rancherdesktop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uhammedKalkan/OpenLens/releases/tag/v6.2.5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E66FB4-B962-371A-671E-B90156BE9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Kubernetes Labs: Workloads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466A9-AA6D-6784-54AE-73F20AFE3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34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E86D61-DB07-17AB-0E1B-6437753F0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88" y="586855"/>
            <a:ext cx="3279899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Before we start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B66F25CC-6BEA-539E-FC6A-9835F84F8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Rancher Desktop: Docker desktop alternative with minimal Kubernetes setup</a:t>
            </a:r>
          </a:p>
          <a:p>
            <a:pPr lvl="1"/>
            <a:r>
              <a:rPr lang="en-US" sz="2000" dirty="0">
                <a:hlinkClick r:id="rId2"/>
              </a:rPr>
              <a:t>https://rancherdesktop.io/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Kubectl: Kubernetes command line tool</a:t>
            </a:r>
          </a:p>
          <a:p>
            <a:pPr lvl="1"/>
            <a:r>
              <a:rPr lang="en-US" sz="2000" dirty="0">
                <a:hlinkClick r:id="rId3"/>
              </a:rPr>
              <a:t>https://kubernetes.io/docs/tasks/tools/install-kubectl-windows/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000" dirty="0"/>
              <a:t>OpenLens: Open-source Kubernetes IDE</a:t>
            </a:r>
          </a:p>
          <a:p>
            <a:pPr lvl="1"/>
            <a:r>
              <a:rPr lang="en-US" sz="2000" dirty="0">
                <a:hlinkClick r:id="rId4"/>
              </a:rPr>
              <a:t>https://github.com/MuhammedKalkan/OpenLens/releases/tag/v6.2.5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7370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0D68B-B409-7D5A-0A74-4B6BA3FF5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337AE21-3B63-138C-8935-3CB35A022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2980" y="1966293"/>
            <a:ext cx="9086039" cy="44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060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0D68B-B409-7D5A-0A74-4B6BA3FF5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Resources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8D152BC-D0F0-727B-F1A1-8A39F3D73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4986" y="1966293"/>
            <a:ext cx="5782027" cy="44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468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0D68B-B409-7D5A-0A74-4B6BA3FF5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Workloads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1FF819A-62F0-1688-29FA-92258E40FE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2" t="5401" r="6081" b="5882"/>
          <a:stretch/>
        </p:blipFill>
        <p:spPr>
          <a:xfrm>
            <a:off x="1323987" y="1966293"/>
            <a:ext cx="9544024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42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E4F8BD-6351-1C5A-8FAC-224A2A852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Workload Labs</a:t>
            </a: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851403A7-FA2F-6DFD-EE8C-8F680489F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Lab 1: Create a Pod with a single container </a:t>
            </a:r>
          </a:p>
          <a:p>
            <a:r>
              <a:rPr lang="en-US" sz="2000" dirty="0"/>
              <a:t>Lab 2: Create a ReplicaSet and scale the pods</a:t>
            </a:r>
          </a:p>
          <a:p>
            <a:r>
              <a:rPr lang="en-US" sz="2000" dirty="0"/>
              <a:t>Lab 3: Create a Deployment</a:t>
            </a:r>
          </a:p>
          <a:p>
            <a:r>
              <a:rPr lang="en-US" sz="2000" dirty="0"/>
              <a:t>Lab 4: Create a StatefulSet</a:t>
            </a:r>
          </a:p>
          <a:p>
            <a:r>
              <a:rPr lang="en-US" sz="2000" dirty="0"/>
              <a:t>Lab 5: Create a Job</a:t>
            </a:r>
          </a:p>
        </p:txBody>
      </p:sp>
    </p:spTree>
    <p:extLst>
      <p:ext uri="{BB962C8B-B14F-4D97-AF65-F5344CB8AC3E}">
        <p14:creationId xmlns:p14="http://schemas.microsoft.com/office/powerpoint/2010/main" val="2698728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E4F8BD-6351-1C5A-8FAC-224A2A852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Assignment</a:t>
            </a: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851403A7-FA2F-6DFD-EE8C-8F680489F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a Pod with 2 containers</a:t>
            </a:r>
          </a:p>
          <a:p>
            <a:pPr marL="457200" lvl="1" indent="0">
              <a:buNone/>
            </a:pPr>
            <a:r>
              <a:rPr lang="en-US" sz="1600" dirty="0"/>
              <a:t>2 containers should start at the same time. Container 1 will act as a web service and container 2 as a sync between the pod and remote storage. Container 2 will download the required files and exit.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a CronJob</a:t>
            </a:r>
          </a:p>
          <a:p>
            <a:pPr marL="457200" lvl="1" indent="0">
              <a:buNone/>
            </a:pPr>
            <a:r>
              <a:rPr lang="en-US" sz="1600" dirty="0"/>
              <a:t>The job should periodically check for the file a </a:t>
            </a:r>
          </a:p>
        </p:txBody>
      </p:sp>
    </p:spTree>
    <p:extLst>
      <p:ext uri="{BB962C8B-B14F-4D97-AF65-F5344CB8AC3E}">
        <p14:creationId xmlns:p14="http://schemas.microsoft.com/office/powerpoint/2010/main" val="2964611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F1729-8588-5C0C-0BF6-0037DCD1F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D8291-A416-6F34-6FEB-064DB0115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884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165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Kubernetes Labs: Workloads</vt:lpstr>
      <vt:lpstr>Before we start</vt:lpstr>
      <vt:lpstr>Architecture</vt:lpstr>
      <vt:lpstr>Resources</vt:lpstr>
      <vt:lpstr>Workloads</vt:lpstr>
      <vt:lpstr>Workload Labs</vt:lpstr>
      <vt:lpstr>Assignment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Labs: Workloads</dc:title>
  <dc:creator>Atharva Bapat</dc:creator>
  <cp:lastModifiedBy>Atharva Bapat</cp:lastModifiedBy>
  <cp:revision>2</cp:revision>
  <dcterms:created xsi:type="dcterms:W3CDTF">2023-02-16T13:24:07Z</dcterms:created>
  <dcterms:modified xsi:type="dcterms:W3CDTF">2023-02-17T04:59:42Z</dcterms:modified>
</cp:coreProperties>
</file>