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va Bhavsar" userId="0f3b85d55346433f" providerId="LiveId" clId="{FF917948-3C1A-40E6-A9A8-273EBD90E406}"/>
    <pc:docChg chg="modSld">
      <pc:chgData name="Atharva Bhavsar" userId="0f3b85d55346433f" providerId="LiveId" clId="{FF917948-3C1A-40E6-A9A8-273EBD90E406}" dt="2024-05-23T13:03:25.439" v="0" actId="1076"/>
      <pc:docMkLst>
        <pc:docMk/>
      </pc:docMkLst>
      <pc:sldChg chg="modSp mod">
        <pc:chgData name="Atharva Bhavsar" userId="0f3b85d55346433f" providerId="LiveId" clId="{FF917948-3C1A-40E6-A9A8-273EBD90E406}" dt="2024-05-23T13:03:25.439" v="0" actId="1076"/>
        <pc:sldMkLst>
          <pc:docMk/>
          <pc:sldMk cId="0" sldId="256"/>
        </pc:sldMkLst>
        <pc:picChg chg="mod">
          <ac:chgData name="Atharva Bhavsar" userId="0f3b85d55346433f" providerId="LiveId" clId="{FF917948-3C1A-40E6-A9A8-273EBD90E406}" dt="2024-05-23T13:03:25.439" v="0" actId="1076"/>
          <ac:picMkLst>
            <pc:docMk/>
            <pc:sldMk cId="0" sldId="256"/>
            <ac:picMk id="1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82025" y="0"/>
            <a:ext cx="3609975" cy="6858000"/>
          </a:xfrm>
          <a:custGeom>
            <a:avLst/>
            <a:gdLst/>
            <a:ahLst/>
            <a:cxnLst/>
            <a:rect l="l" t="t" r="r" b="b"/>
            <a:pathLst>
              <a:path w="3609975" h="6858000">
                <a:moveTo>
                  <a:pt x="3609975" y="0"/>
                </a:moveTo>
                <a:lnTo>
                  <a:pt x="0" y="0"/>
                </a:lnTo>
                <a:lnTo>
                  <a:pt x="48552" y="330"/>
                </a:lnTo>
                <a:lnTo>
                  <a:pt x="96951" y="1282"/>
                </a:lnTo>
                <a:lnTo>
                  <a:pt x="145186" y="2870"/>
                </a:lnTo>
                <a:lnTo>
                  <a:pt x="193268" y="5092"/>
                </a:lnTo>
                <a:lnTo>
                  <a:pt x="241185" y="7937"/>
                </a:lnTo>
                <a:lnTo>
                  <a:pt x="288925" y="11404"/>
                </a:lnTo>
                <a:lnTo>
                  <a:pt x="336499" y="15481"/>
                </a:lnTo>
                <a:lnTo>
                  <a:pt x="383895" y="20180"/>
                </a:lnTo>
                <a:lnTo>
                  <a:pt x="431101" y="25476"/>
                </a:lnTo>
                <a:lnTo>
                  <a:pt x="478129" y="31394"/>
                </a:lnTo>
                <a:lnTo>
                  <a:pt x="524967" y="37896"/>
                </a:lnTo>
                <a:lnTo>
                  <a:pt x="571601" y="45008"/>
                </a:lnTo>
                <a:lnTo>
                  <a:pt x="618045" y="52705"/>
                </a:lnTo>
                <a:lnTo>
                  <a:pt x="664298" y="60998"/>
                </a:lnTo>
                <a:lnTo>
                  <a:pt x="710336" y="69862"/>
                </a:lnTo>
                <a:lnTo>
                  <a:pt x="756158" y="79324"/>
                </a:lnTo>
                <a:lnTo>
                  <a:pt x="801776" y="89357"/>
                </a:lnTo>
                <a:lnTo>
                  <a:pt x="847166" y="99961"/>
                </a:lnTo>
                <a:lnTo>
                  <a:pt x="892340" y="111137"/>
                </a:lnTo>
                <a:lnTo>
                  <a:pt x="937298" y="122872"/>
                </a:lnTo>
                <a:lnTo>
                  <a:pt x="982014" y="135178"/>
                </a:lnTo>
                <a:lnTo>
                  <a:pt x="1026502" y="148031"/>
                </a:lnTo>
                <a:lnTo>
                  <a:pt x="1070749" y="161442"/>
                </a:lnTo>
                <a:lnTo>
                  <a:pt x="1114755" y="175399"/>
                </a:lnTo>
                <a:lnTo>
                  <a:pt x="1158519" y="189903"/>
                </a:lnTo>
                <a:lnTo>
                  <a:pt x="1202029" y="204952"/>
                </a:lnTo>
                <a:lnTo>
                  <a:pt x="1245285" y="220535"/>
                </a:lnTo>
                <a:lnTo>
                  <a:pt x="1288288" y="236651"/>
                </a:lnTo>
                <a:lnTo>
                  <a:pt x="1331023" y="253301"/>
                </a:lnTo>
                <a:lnTo>
                  <a:pt x="1373492" y="270471"/>
                </a:lnTo>
                <a:lnTo>
                  <a:pt x="1415694" y="288163"/>
                </a:lnTo>
                <a:lnTo>
                  <a:pt x="1457629" y="306374"/>
                </a:lnTo>
                <a:lnTo>
                  <a:pt x="1499285" y="325094"/>
                </a:lnTo>
                <a:lnTo>
                  <a:pt x="1540649" y="344322"/>
                </a:lnTo>
                <a:lnTo>
                  <a:pt x="1581734" y="364058"/>
                </a:lnTo>
                <a:lnTo>
                  <a:pt x="1622539" y="384302"/>
                </a:lnTo>
                <a:lnTo>
                  <a:pt x="1663039" y="405028"/>
                </a:lnTo>
                <a:lnTo>
                  <a:pt x="1703247" y="426262"/>
                </a:lnTo>
                <a:lnTo>
                  <a:pt x="1743151" y="447979"/>
                </a:lnTo>
                <a:lnTo>
                  <a:pt x="1782749" y="470179"/>
                </a:lnTo>
                <a:lnTo>
                  <a:pt x="1822030" y="492861"/>
                </a:lnTo>
                <a:lnTo>
                  <a:pt x="1861007" y="516026"/>
                </a:lnTo>
                <a:lnTo>
                  <a:pt x="1899666" y="539661"/>
                </a:lnTo>
                <a:lnTo>
                  <a:pt x="1938007" y="563765"/>
                </a:lnTo>
                <a:lnTo>
                  <a:pt x="1976018" y="588327"/>
                </a:lnTo>
                <a:lnTo>
                  <a:pt x="2013699" y="613359"/>
                </a:lnTo>
                <a:lnTo>
                  <a:pt x="2051037" y="638848"/>
                </a:lnTo>
                <a:lnTo>
                  <a:pt x="2088057" y="664794"/>
                </a:lnTo>
                <a:lnTo>
                  <a:pt x="2124722" y="691184"/>
                </a:lnTo>
                <a:lnTo>
                  <a:pt x="2161044" y="718019"/>
                </a:lnTo>
                <a:lnTo>
                  <a:pt x="2197023" y="745286"/>
                </a:lnTo>
                <a:lnTo>
                  <a:pt x="2232634" y="772998"/>
                </a:lnTo>
                <a:lnTo>
                  <a:pt x="2267902" y="801154"/>
                </a:lnTo>
                <a:lnTo>
                  <a:pt x="2302802" y="829729"/>
                </a:lnTo>
                <a:lnTo>
                  <a:pt x="2337346" y="858723"/>
                </a:lnTo>
                <a:lnTo>
                  <a:pt x="2371509" y="888149"/>
                </a:lnTo>
                <a:lnTo>
                  <a:pt x="2405303" y="917994"/>
                </a:lnTo>
                <a:lnTo>
                  <a:pt x="2438717" y="948245"/>
                </a:lnTo>
                <a:lnTo>
                  <a:pt x="2471750" y="978903"/>
                </a:lnTo>
                <a:lnTo>
                  <a:pt x="2504402" y="1009980"/>
                </a:lnTo>
                <a:lnTo>
                  <a:pt x="2536660" y="1041450"/>
                </a:lnTo>
                <a:lnTo>
                  <a:pt x="2568524" y="1073315"/>
                </a:lnTo>
                <a:lnTo>
                  <a:pt x="2599994" y="1105573"/>
                </a:lnTo>
                <a:lnTo>
                  <a:pt x="2631071" y="1138224"/>
                </a:lnTo>
                <a:lnTo>
                  <a:pt x="2661729" y="1171257"/>
                </a:lnTo>
                <a:lnTo>
                  <a:pt x="2691981" y="1204671"/>
                </a:lnTo>
                <a:lnTo>
                  <a:pt x="2721826" y="1238465"/>
                </a:lnTo>
                <a:lnTo>
                  <a:pt x="2751251" y="1272628"/>
                </a:lnTo>
                <a:lnTo>
                  <a:pt x="2780246" y="1307172"/>
                </a:lnTo>
                <a:lnTo>
                  <a:pt x="2808821" y="1342072"/>
                </a:lnTo>
                <a:lnTo>
                  <a:pt x="2836976" y="1377340"/>
                </a:lnTo>
                <a:lnTo>
                  <a:pt x="2864688" y="1412951"/>
                </a:lnTo>
                <a:lnTo>
                  <a:pt x="2891955" y="1448930"/>
                </a:lnTo>
                <a:lnTo>
                  <a:pt x="2918790" y="1485252"/>
                </a:lnTo>
                <a:lnTo>
                  <a:pt x="2945180" y="1521917"/>
                </a:lnTo>
                <a:lnTo>
                  <a:pt x="2971127" y="1558937"/>
                </a:lnTo>
                <a:lnTo>
                  <a:pt x="2996615" y="1596275"/>
                </a:lnTo>
                <a:lnTo>
                  <a:pt x="3021647" y="1633956"/>
                </a:lnTo>
                <a:lnTo>
                  <a:pt x="3046209" y="1671967"/>
                </a:lnTo>
                <a:lnTo>
                  <a:pt x="3070314" y="1710309"/>
                </a:lnTo>
                <a:lnTo>
                  <a:pt x="3093948" y="1748967"/>
                </a:lnTo>
                <a:lnTo>
                  <a:pt x="3117113" y="1787944"/>
                </a:lnTo>
                <a:lnTo>
                  <a:pt x="3139795" y="1827225"/>
                </a:lnTo>
                <a:lnTo>
                  <a:pt x="3161995" y="1866823"/>
                </a:lnTo>
                <a:lnTo>
                  <a:pt x="3183712" y="1906727"/>
                </a:lnTo>
                <a:lnTo>
                  <a:pt x="3204946" y="1946935"/>
                </a:lnTo>
                <a:lnTo>
                  <a:pt x="3225673" y="1987435"/>
                </a:lnTo>
                <a:lnTo>
                  <a:pt x="3245916" y="2028240"/>
                </a:lnTo>
                <a:lnTo>
                  <a:pt x="3265652" y="2069325"/>
                </a:lnTo>
                <a:lnTo>
                  <a:pt x="3284880" y="2110689"/>
                </a:lnTo>
                <a:lnTo>
                  <a:pt x="3303600" y="2152345"/>
                </a:lnTo>
                <a:lnTo>
                  <a:pt x="3321812" y="2194280"/>
                </a:lnTo>
                <a:lnTo>
                  <a:pt x="3339503" y="2236482"/>
                </a:lnTo>
                <a:lnTo>
                  <a:pt x="3356673" y="2278951"/>
                </a:lnTo>
                <a:lnTo>
                  <a:pt x="3373323" y="2321687"/>
                </a:lnTo>
                <a:lnTo>
                  <a:pt x="3389439" y="2364689"/>
                </a:lnTo>
                <a:lnTo>
                  <a:pt x="3405022" y="2407945"/>
                </a:lnTo>
                <a:lnTo>
                  <a:pt x="3420072" y="2451455"/>
                </a:lnTo>
                <a:lnTo>
                  <a:pt x="3434575" y="2495219"/>
                </a:lnTo>
                <a:lnTo>
                  <a:pt x="3448532" y="2539225"/>
                </a:lnTo>
                <a:lnTo>
                  <a:pt x="3461943" y="2583472"/>
                </a:lnTo>
                <a:lnTo>
                  <a:pt x="3474796" y="2627960"/>
                </a:lnTo>
                <a:lnTo>
                  <a:pt x="3487102" y="2672677"/>
                </a:lnTo>
                <a:lnTo>
                  <a:pt x="3498837" y="2717635"/>
                </a:lnTo>
                <a:lnTo>
                  <a:pt x="3510013" y="2762808"/>
                </a:lnTo>
                <a:lnTo>
                  <a:pt x="3520617" y="2808198"/>
                </a:lnTo>
                <a:lnTo>
                  <a:pt x="3530650" y="2853817"/>
                </a:lnTo>
                <a:lnTo>
                  <a:pt x="3540112" y="2899638"/>
                </a:lnTo>
                <a:lnTo>
                  <a:pt x="3548977" y="2945676"/>
                </a:lnTo>
                <a:lnTo>
                  <a:pt x="3557270" y="2991929"/>
                </a:lnTo>
                <a:lnTo>
                  <a:pt x="3564966" y="3038373"/>
                </a:lnTo>
                <a:lnTo>
                  <a:pt x="3572078" y="3085007"/>
                </a:lnTo>
                <a:lnTo>
                  <a:pt x="3578580" y="3131845"/>
                </a:lnTo>
                <a:lnTo>
                  <a:pt x="3584498" y="3178873"/>
                </a:lnTo>
                <a:lnTo>
                  <a:pt x="3589794" y="3226079"/>
                </a:lnTo>
                <a:lnTo>
                  <a:pt x="3594493" y="3273475"/>
                </a:lnTo>
                <a:lnTo>
                  <a:pt x="3598570" y="3321050"/>
                </a:lnTo>
                <a:lnTo>
                  <a:pt x="3602037" y="3368789"/>
                </a:lnTo>
                <a:lnTo>
                  <a:pt x="3604882" y="3416706"/>
                </a:lnTo>
                <a:lnTo>
                  <a:pt x="3605441" y="3429012"/>
                </a:lnTo>
                <a:lnTo>
                  <a:pt x="3604882" y="3441306"/>
                </a:lnTo>
                <a:lnTo>
                  <a:pt x="3602037" y="3489223"/>
                </a:lnTo>
                <a:lnTo>
                  <a:pt x="3598570" y="3536962"/>
                </a:lnTo>
                <a:lnTo>
                  <a:pt x="3594493" y="3584537"/>
                </a:lnTo>
                <a:lnTo>
                  <a:pt x="3589794" y="3631933"/>
                </a:lnTo>
                <a:lnTo>
                  <a:pt x="3584498" y="3679139"/>
                </a:lnTo>
                <a:lnTo>
                  <a:pt x="3578580" y="3726167"/>
                </a:lnTo>
                <a:lnTo>
                  <a:pt x="3572078" y="3773005"/>
                </a:lnTo>
                <a:lnTo>
                  <a:pt x="3564966" y="3819639"/>
                </a:lnTo>
                <a:lnTo>
                  <a:pt x="3557270" y="3866083"/>
                </a:lnTo>
                <a:lnTo>
                  <a:pt x="3548977" y="3912336"/>
                </a:lnTo>
                <a:lnTo>
                  <a:pt x="3540112" y="3958374"/>
                </a:lnTo>
                <a:lnTo>
                  <a:pt x="3530650" y="4004195"/>
                </a:lnTo>
                <a:lnTo>
                  <a:pt x="3520617" y="4049814"/>
                </a:lnTo>
                <a:lnTo>
                  <a:pt x="3510013" y="4095204"/>
                </a:lnTo>
                <a:lnTo>
                  <a:pt x="3498837" y="4140377"/>
                </a:lnTo>
                <a:lnTo>
                  <a:pt x="3487102" y="4185335"/>
                </a:lnTo>
                <a:lnTo>
                  <a:pt x="3474796" y="4230052"/>
                </a:lnTo>
                <a:lnTo>
                  <a:pt x="3461943" y="4274540"/>
                </a:lnTo>
                <a:lnTo>
                  <a:pt x="3448532" y="4318787"/>
                </a:lnTo>
                <a:lnTo>
                  <a:pt x="3434575" y="4362793"/>
                </a:lnTo>
                <a:lnTo>
                  <a:pt x="3420072" y="4406557"/>
                </a:lnTo>
                <a:lnTo>
                  <a:pt x="3405022" y="4450067"/>
                </a:lnTo>
                <a:lnTo>
                  <a:pt x="3389439" y="4493323"/>
                </a:lnTo>
                <a:lnTo>
                  <a:pt x="3373323" y="4536325"/>
                </a:lnTo>
                <a:lnTo>
                  <a:pt x="3356673" y="4579061"/>
                </a:lnTo>
                <a:lnTo>
                  <a:pt x="3339503" y="4621530"/>
                </a:lnTo>
                <a:lnTo>
                  <a:pt x="3321812" y="4663732"/>
                </a:lnTo>
                <a:lnTo>
                  <a:pt x="3303600" y="4705667"/>
                </a:lnTo>
                <a:lnTo>
                  <a:pt x="3284880" y="4747323"/>
                </a:lnTo>
                <a:lnTo>
                  <a:pt x="3265652" y="4788687"/>
                </a:lnTo>
                <a:lnTo>
                  <a:pt x="3245916" y="4829772"/>
                </a:lnTo>
                <a:lnTo>
                  <a:pt x="3225673" y="4870577"/>
                </a:lnTo>
                <a:lnTo>
                  <a:pt x="3204946" y="4911077"/>
                </a:lnTo>
                <a:lnTo>
                  <a:pt x="3183712" y="4951285"/>
                </a:lnTo>
                <a:lnTo>
                  <a:pt x="3161995" y="4991189"/>
                </a:lnTo>
                <a:lnTo>
                  <a:pt x="3139795" y="5030787"/>
                </a:lnTo>
                <a:lnTo>
                  <a:pt x="3117113" y="5070068"/>
                </a:lnTo>
                <a:lnTo>
                  <a:pt x="3093948" y="5109045"/>
                </a:lnTo>
                <a:lnTo>
                  <a:pt x="3070314" y="5147703"/>
                </a:lnTo>
                <a:lnTo>
                  <a:pt x="3046209" y="5186045"/>
                </a:lnTo>
                <a:lnTo>
                  <a:pt x="3021647" y="5224056"/>
                </a:lnTo>
                <a:lnTo>
                  <a:pt x="2996615" y="5261737"/>
                </a:lnTo>
                <a:lnTo>
                  <a:pt x="2971127" y="5299075"/>
                </a:lnTo>
                <a:lnTo>
                  <a:pt x="2945180" y="5336095"/>
                </a:lnTo>
                <a:lnTo>
                  <a:pt x="2918790" y="5372760"/>
                </a:lnTo>
                <a:lnTo>
                  <a:pt x="2891955" y="5409082"/>
                </a:lnTo>
                <a:lnTo>
                  <a:pt x="2864688" y="5445061"/>
                </a:lnTo>
                <a:lnTo>
                  <a:pt x="2836976" y="5480672"/>
                </a:lnTo>
                <a:lnTo>
                  <a:pt x="2808821" y="5515940"/>
                </a:lnTo>
                <a:lnTo>
                  <a:pt x="2780246" y="5550840"/>
                </a:lnTo>
                <a:lnTo>
                  <a:pt x="2751251" y="5585384"/>
                </a:lnTo>
                <a:lnTo>
                  <a:pt x="2721826" y="5619547"/>
                </a:lnTo>
                <a:lnTo>
                  <a:pt x="2691981" y="5653341"/>
                </a:lnTo>
                <a:lnTo>
                  <a:pt x="2661729" y="5686755"/>
                </a:lnTo>
                <a:lnTo>
                  <a:pt x="2631071" y="5719788"/>
                </a:lnTo>
                <a:lnTo>
                  <a:pt x="2599994" y="5752439"/>
                </a:lnTo>
                <a:lnTo>
                  <a:pt x="2568524" y="5784697"/>
                </a:lnTo>
                <a:lnTo>
                  <a:pt x="2536660" y="5816562"/>
                </a:lnTo>
                <a:lnTo>
                  <a:pt x="2504402" y="5848032"/>
                </a:lnTo>
                <a:lnTo>
                  <a:pt x="2471750" y="5879109"/>
                </a:lnTo>
                <a:lnTo>
                  <a:pt x="2438717" y="5909767"/>
                </a:lnTo>
                <a:lnTo>
                  <a:pt x="2405303" y="5940018"/>
                </a:lnTo>
                <a:lnTo>
                  <a:pt x="2371509" y="5969863"/>
                </a:lnTo>
                <a:lnTo>
                  <a:pt x="2337346" y="5999289"/>
                </a:lnTo>
                <a:lnTo>
                  <a:pt x="2302802" y="6028283"/>
                </a:lnTo>
                <a:lnTo>
                  <a:pt x="2267902" y="6056858"/>
                </a:lnTo>
                <a:lnTo>
                  <a:pt x="2232634" y="6085014"/>
                </a:lnTo>
                <a:lnTo>
                  <a:pt x="2197023" y="6112726"/>
                </a:lnTo>
                <a:lnTo>
                  <a:pt x="2161044" y="6139993"/>
                </a:lnTo>
                <a:lnTo>
                  <a:pt x="2124722" y="6166828"/>
                </a:lnTo>
                <a:lnTo>
                  <a:pt x="2088057" y="6193218"/>
                </a:lnTo>
                <a:lnTo>
                  <a:pt x="2051037" y="6219164"/>
                </a:lnTo>
                <a:lnTo>
                  <a:pt x="2013699" y="6244653"/>
                </a:lnTo>
                <a:lnTo>
                  <a:pt x="1976018" y="6269685"/>
                </a:lnTo>
                <a:lnTo>
                  <a:pt x="1938007" y="6294247"/>
                </a:lnTo>
                <a:lnTo>
                  <a:pt x="1899666" y="6318351"/>
                </a:lnTo>
                <a:lnTo>
                  <a:pt x="1861007" y="6341986"/>
                </a:lnTo>
                <a:lnTo>
                  <a:pt x="1822030" y="6365151"/>
                </a:lnTo>
                <a:lnTo>
                  <a:pt x="1782749" y="6387833"/>
                </a:lnTo>
                <a:lnTo>
                  <a:pt x="1743151" y="6410033"/>
                </a:lnTo>
                <a:lnTo>
                  <a:pt x="1703247" y="6431750"/>
                </a:lnTo>
                <a:lnTo>
                  <a:pt x="1663039" y="6452984"/>
                </a:lnTo>
                <a:lnTo>
                  <a:pt x="1622539" y="6473711"/>
                </a:lnTo>
                <a:lnTo>
                  <a:pt x="1581734" y="6493954"/>
                </a:lnTo>
                <a:lnTo>
                  <a:pt x="1540649" y="6513690"/>
                </a:lnTo>
                <a:lnTo>
                  <a:pt x="1499285" y="6532918"/>
                </a:lnTo>
                <a:lnTo>
                  <a:pt x="1457629" y="6551638"/>
                </a:lnTo>
                <a:lnTo>
                  <a:pt x="1415694" y="6569850"/>
                </a:lnTo>
                <a:lnTo>
                  <a:pt x="1373492" y="6587541"/>
                </a:lnTo>
                <a:lnTo>
                  <a:pt x="1331023" y="6604711"/>
                </a:lnTo>
                <a:lnTo>
                  <a:pt x="1288288" y="6621361"/>
                </a:lnTo>
                <a:lnTo>
                  <a:pt x="1245285" y="6637477"/>
                </a:lnTo>
                <a:lnTo>
                  <a:pt x="1202029" y="6653060"/>
                </a:lnTo>
                <a:lnTo>
                  <a:pt x="1158519" y="6668109"/>
                </a:lnTo>
                <a:lnTo>
                  <a:pt x="1114755" y="6682613"/>
                </a:lnTo>
                <a:lnTo>
                  <a:pt x="1070749" y="6696570"/>
                </a:lnTo>
                <a:lnTo>
                  <a:pt x="1026502" y="6709981"/>
                </a:lnTo>
                <a:lnTo>
                  <a:pt x="982014" y="6722834"/>
                </a:lnTo>
                <a:lnTo>
                  <a:pt x="937298" y="6735140"/>
                </a:lnTo>
                <a:lnTo>
                  <a:pt x="892340" y="6746875"/>
                </a:lnTo>
                <a:lnTo>
                  <a:pt x="847166" y="6758051"/>
                </a:lnTo>
                <a:lnTo>
                  <a:pt x="801776" y="6768655"/>
                </a:lnTo>
                <a:lnTo>
                  <a:pt x="756158" y="6778688"/>
                </a:lnTo>
                <a:lnTo>
                  <a:pt x="710336" y="6788150"/>
                </a:lnTo>
                <a:lnTo>
                  <a:pt x="664298" y="6797014"/>
                </a:lnTo>
                <a:lnTo>
                  <a:pt x="618045" y="6805308"/>
                </a:lnTo>
                <a:lnTo>
                  <a:pt x="571601" y="6813004"/>
                </a:lnTo>
                <a:lnTo>
                  <a:pt x="524967" y="6820116"/>
                </a:lnTo>
                <a:lnTo>
                  <a:pt x="478129" y="6826618"/>
                </a:lnTo>
                <a:lnTo>
                  <a:pt x="431101" y="6832536"/>
                </a:lnTo>
                <a:lnTo>
                  <a:pt x="383895" y="6837832"/>
                </a:lnTo>
                <a:lnTo>
                  <a:pt x="336499" y="6842531"/>
                </a:lnTo>
                <a:lnTo>
                  <a:pt x="288925" y="6846608"/>
                </a:lnTo>
                <a:lnTo>
                  <a:pt x="241185" y="6850075"/>
                </a:lnTo>
                <a:lnTo>
                  <a:pt x="193268" y="6852920"/>
                </a:lnTo>
                <a:lnTo>
                  <a:pt x="145186" y="6855142"/>
                </a:lnTo>
                <a:lnTo>
                  <a:pt x="96951" y="6856730"/>
                </a:lnTo>
                <a:lnTo>
                  <a:pt x="48552" y="6857682"/>
                </a:lnTo>
                <a:lnTo>
                  <a:pt x="0" y="6858000"/>
                </a:lnTo>
                <a:lnTo>
                  <a:pt x="3609975" y="6858000"/>
                </a:lnTo>
                <a:lnTo>
                  <a:pt x="3609975" y="3609975"/>
                </a:lnTo>
                <a:lnTo>
                  <a:pt x="3609975" y="3248025"/>
                </a:lnTo>
                <a:lnTo>
                  <a:pt x="360997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933450" y="0"/>
                </a:moveTo>
                <a:lnTo>
                  <a:pt x="0" y="0"/>
                </a:lnTo>
                <a:lnTo>
                  <a:pt x="0" y="933450"/>
                </a:lnTo>
                <a:lnTo>
                  <a:pt x="48035" y="932235"/>
                </a:lnTo>
                <a:lnTo>
                  <a:pt x="95439" y="928630"/>
                </a:lnTo>
                <a:lnTo>
                  <a:pt x="142155" y="922693"/>
                </a:lnTo>
                <a:lnTo>
                  <a:pt x="188122" y="914484"/>
                </a:lnTo>
                <a:lnTo>
                  <a:pt x="233283" y="904060"/>
                </a:lnTo>
                <a:lnTo>
                  <a:pt x="277579" y="891480"/>
                </a:lnTo>
                <a:lnTo>
                  <a:pt x="320951" y="876804"/>
                </a:lnTo>
                <a:lnTo>
                  <a:pt x="363341" y="860089"/>
                </a:lnTo>
                <a:lnTo>
                  <a:pt x="404689" y="841395"/>
                </a:lnTo>
                <a:lnTo>
                  <a:pt x="444938" y="820780"/>
                </a:lnTo>
                <a:lnTo>
                  <a:pt x="484028" y="798302"/>
                </a:lnTo>
                <a:lnTo>
                  <a:pt x="521901" y="774021"/>
                </a:lnTo>
                <a:lnTo>
                  <a:pt x="558498" y="747995"/>
                </a:lnTo>
                <a:lnTo>
                  <a:pt x="593761" y="720283"/>
                </a:lnTo>
                <a:lnTo>
                  <a:pt x="627631" y="690943"/>
                </a:lnTo>
                <a:lnTo>
                  <a:pt x="660049" y="660034"/>
                </a:lnTo>
                <a:lnTo>
                  <a:pt x="690956" y="627615"/>
                </a:lnTo>
                <a:lnTo>
                  <a:pt x="720295" y="593745"/>
                </a:lnTo>
                <a:lnTo>
                  <a:pt x="748006" y="558482"/>
                </a:lnTo>
                <a:lnTo>
                  <a:pt x="774031" y="521884"/>
                </a:lnTo>
                <a:lnTo>
                  <a:pt x="798311" y="484011"/>
                </a:lnTo>
                <a:lnTo>
                  <a:pt x="820787" y="444921"/>
                </a:lnTo>
                <a:lnTo>
                  <a:pt x="841401" y="404672"/>
                </a:lnTo>
                <a:lnTo>
                  <a:pt x="860094" y="363325"/>
                </a:lnTo>
                <a:lnTo>
                  <a:pt x="876808" y="320936"/>
                </a:lnTo>
                <a:lnTo>
                  <a:pt x="891484" y="277565"/>
                </a:lnTo>
                <a:lnTo>
                  <a:pt x="904062" y="233271"/>
                </a:lnTo>
                <a:lnTo>
                  <a:pt x="914485" y="188112"/>
                </a:lnTo>
                <a:lnTo>
                  <a:pt x="922694" y="142146"/>
                </a:lnTo>
                <a:lnTo>
                  <a:pt x="928630" y="95433"/>
                </a:lnTo>
                <a:lnTo>
                  <a:pt x="932235" y="48031"/>
                </a:lnTo>
                <a:lnTo>
                  <a:pt x="933450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67775" y="5591175"/>
            <a:ext cx="790575" cy="1266825"/>
          </a:xfrm>
          <a:custGeom>
            <a:avLst/>
            <a:gdLst/>
            <a:ahLst/>
            <a:cxnLst/>
            <a:rect l="l" t="t" r="r" b="b"/>
            <a:pathLst>
              <a:path w="790575" h="1266825">
                <a:moveTo>
                  <a:pt x="790575" y="0"/>
                </a:moveTo>
                <a:lnTo>
                  <a:pt x="709802" y="4063"/>
                </a:lnTo>
                <a:lnTo>
                  <a:pt x="662398" y="10292"/>
                </a:lnTo>
                <a:lnTo>
                  <a:pt x="615920" y="19263"/>
                </a:lnTo>
                <a:lnTo>
                  <a:pt x="570454" y="30890"/>
                </a:lnTo>
                <a:lnTo>
                  <a:pt x="526085" y="45088"/>
                </a:lnTo>
                <a:lnTo>
                  <a:pt x="482900" y="61772"/>
                </a:lnTo>
                <a:lnTo>
                  <a:pt x="440985" y="80856"/>
                </a:lnTo>
                <a:lnTo>
                  <a:pt x="400424" y="102255"/>
                </a:lnTo>
                <a:lnTo>
                  <a:pt x="361305" y="125884"/>
                </a:lnTo>
                <a:lnTo>
                  <a:pt x="323713" y="151657"/>
                </a:lnTo>
                <a:lnTo>
                  <a:pt x="287734" y="179489"/>
                </a:lnTo>
                <a:lnTo>
                  <a:pt x="253453" y="209295"/>
                </a:lnTo>
                <a:lnTo>
                  <a:pt x="220958" y="240989"/>
                </a:lnTo>
                <a:lnTo>
                  <a:pt x="190333" y="274486"/>
                </a:lnTo>
                <a:lnTo>
                  <a:pt x="161664" y="309701"/>
                </a:lnTo>
                <a:lnTo>
                  <a:pt x="135038" y="346547"/>
                </a:lnTo>
                <a:lnTo>
                  <a:pt x="110540" y="384941"/>
                </a:lnTo>
                <a:lnTo>
                  <a:pt x="88256" y="424797"/>
                </a:lnTo>
                <a:lnTo>
                  <a:pt x="68272" y="466028"/>
                </a:lnTo>
                <a:lnTo>
                  <a:pt x="50675" y="508551"/>
                </a:lnTo>
                <a:lnTo>
                  <a:pt x="35548" y="552279"/>
                </a:lnTo>
                <a:lnTo>
                  <a:pt x="22980" y="597127"/>
                </a:lnTo>
                <a:lnTo>
                  <a:pt x="13055" y="643010"/>
                </a:lnTo>
                <a:lnTo>
                  <a:pt x="5859" y="689843"/>
                </a:lnTo>
                <a:lnTo>
                  <a:pt x="1479" y="737540"/>
                </a:lnTo>
                <a:lnTo>
                  <a:pt x="0" y="786015"/>
                </a:lnTo>
                <a:lnTo>
                  <a:pt x="0" y="1266825"/>
                </a:lnTo>
                <a:lnTo>
                  <a:pt x="48159" y="1265390"/>
                </a:lnTo>
                <a:lnTo>
                  <a:pt x="95556" y="1261141"/>
                </a:lnTo>
                <a:lnTo>
                  <a:pt x="142107" y="1254161"/>
                </a:lnTo>
                <a:lnTo>
                  <a:pt x="187730" y="1244530"/>
                </a:lnTo>
                <a:lnTo>
                  <a:pt x="232341" y="1232332"/>
                </a:lnTo>
                <a:lnTo>
                  <a:pt x="275858" y="1217649"/>
                </a:lnTo>
                <a:lnTo>
                  <a:pt x="318199" y="1200562"/>
                </a:lnTo>
                <a:lnTo>
                  <a:pt x="359280" y="1181155"/>
                </a:lnTo>
                <a:lnTo>
                  <a:pt x="399019" y="1159509"/>
                </a:lnTo>
                <a:lnTo>
                  <a:pt x="437334" y="1135707"/>
                </a:lnTo>
                <a:lnTo>
                  <a:pt x="474141" y="1109830"/>
                </a:lnTo>
                <a:lnTo>
                  <a:pt x="509358" y="1081962"/>
                </a:lnTo>
                <a:lnTo>
                  <a:pt x="542903" y="1052183"/>
                </a:lnTo>
                <a:lnTo>
                  <a:pt x="574692" y="1020577"/>
                </a:lnTo>
                <a:lnTo>
                  <a:pt x="604642" y="987226"/>
                </a:lnTo>
                <a:lnTo>
                  <a:pt x="632672" y="952212"/>
                </a:lnTo>
                <a:lnTo>
                  <a:pt x="658699" y="915617"/>
                </a:lnTo>
                <a:lnTo>
                  <a:pt x="682639" y="877523"/>
                </a:lnTo>
                <a:lnTo>
                  <a:pt x="704410" y="838013"/>
                </a:lnTo>
                <a:lnTo>
                  <a:pt x="723929" y="797169"/>
                </a:lnTo>
                <a:lnTo>
                  <a:pt x="741115" y="755073"/>
                </a:lnTo>
                <a:lnTo>
                  <a:pt x="755883" y="711807"/>
                </a:lnTo>
                <a:lnTo>
                  <a:pt x="768151" y="667453"/>
                </a:lnTo>
                <a:lnTo>
                  <a:pt x="777837" y="622095"/>
                </a:lnTo>
                <a:lnTo>
                  <a:pt x="784858" y="575813"/>
                </a:lnTo>
                <a:lnTo>
                  <a:pt x="789132" y="528690"/>
                </a:lnTo>
                <a:lnTo>
                  <a:pt x="790575" y="480809"/>
                </a:lnTo>
                <a:lnTo>
                  <a:pt x="79057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86725" y="5591175"/>
            <a:ext cx="781050" cy="1266825"/>
          </a:xfrm>
          <a:custGeom>
            <a:avLst/>
            <a:gdLst/>
            <a:ahLst/>
            <a:cxnLst/>
            <a:rect l="l" t="t" r="r" b="b"/>
            <a:pathLst>
              <a:path w="781050" h="1266825">
                <a:moveTo>
                  <a:pt x="0" y="0"/>
                </a:moveTo>
                <a:lnTo>
                  <a:pt x="0" y="480809"/>
                </a:lnTo>
                <a:lnTo>
                  <a:pt x="1425" y="528690"/>
                </a:lnTo>
                <a:lnTo>
                  <a:pt x="5646" y="575813"/>
                </a:lnTo>
                <a:lnTo>
                  <a:pt x="12581" y="622095"/>
                </a:lnTo>
                <a:lnTo>
                  <a:pt x="22150" y="667453"/>
                </a:lnTo>
                <a:lnTo>
                  <a:pt x="34269" y="711807"/>
                </a:lnTo>
                <a:lnTo>
                  <a:pt x="48857" y="755073"/>
                </a:lnTo>
                <a:lnTo>
                  <a:pt x="65834" y="797169"/>
                </a:lnTo>
                <a:lnTo>
                  <a:pt x="85116" y="838013"/>
                </a:lnTo>
                <a:lnTo>
                  <a:pt x="106623" y="877523"/>
                </a:lnTo>
                <a:lnTo>
                  <a:pt x="130273" y="915617"/>
                </a:lnTo>
                <a:lnTo>
                  <a:pt x="155984" y="952212"/>
                </a:lnTo>
                <a:lnTo>
                  <a:pt x="183674" y="987226"/>
                </a:lnTo>
                <a:lnTo>
                  <a:pt x="213262" y="1020577"/>
                </a:lnTo>
                <a:lnTo>
                  <a:pt x="244667" y="1052183"/>
                </a:lnTo>
                <a:lnTo>
                  <a:pt x="277805" y="1081961"/>
                </a:lnTo>
                <a:lnTo>
                  <a:pt x="312597" y="1109830"/>
                </a:lnTo>
                <a:lnTo>
                  <a:pt x="348961" y="1135706"/>
                </a:lnTo>
                <a:lnTo>
                  <a:pt x="386813" y="1159508"/>
                </a:lnTo>
                <a:lnTo>
                  <a:pt x="426074" y="1181154"/>
                </a:lnTo>
                <a:lnTo>
                  <a:pt x="466661" y="1200562"/>
                </a:lnTo>
                <a:lnTo>
                  <a:pt x="508493" y="1217648"/>
                </a:lnTo>
                <a:lnTo>
                  <a:pt x="551488" y="1232331"/>
                </a:lnTo>
                <a:lnTo>
                  <a:pt x="595564" y="1244529"/>
                </a:lnTo>
                <a:lnTo>
                  <a:pt x="640640" y="1254160"/>
                </a:lnTo>
                <a:lnTo>
                  <a:pt x="686634" y="1261140"/>
                </a:lnTo>
                <a:lnTo>
                  <a:pt x="733464" y="1265389"/>
                </a:lnTo>
                <a:lnTo>
                  <a:pt x="781050" y="1266824"/>
                </a:lnTo>
                <a:lnTo>
                  <a:pt x="781050" y="786015"/>
                </a:lnTo>
                <a:lnTo>
                  <a:pt x="779588" y="737540"/>
                </a:lnTo>
                <a:lnTo>
                  <a:pt x="775262" y="689843"/>
                </a:lnTo>
                <a:lnTo>
                  <a:pt x="768154" y="643010"/>
                </a:lnTo>
                <a:lnTo>
                  <a:pt x="758350" y="597127"/>
                </a:lnTo>
                <a:lnTo>
                  <a:pt x="745936" y="552279"/>
                </a:lnTo>
                <a:lnTo>
                  <a:pt x="730994" y="508551"/>
                </a:lnTo>
                <a:lnTo>
                  <a:pt x="713611" y="466028"/>
                </a:lnTo>
                <a:lnTo>
                  <a:pt x="693872" y="424796"/>
                </a:lnTo>
                <a:lnTo>
                  <a:pt x="671860" y="384941"/>
                </a:lnTo>
                <a:lnTo>
                  <a:pt x="647661" y="346547"/>
                </a:lnTo>
                <a:lnTo>
                  <a:pt x="621360" y="309699"/>
                </a:lnTo>
                <a:lnTo>
                  <a:pt x="593041" y="274485"/>
                </a:lnTo>
                <a:lnTo>
                  <a:pt x="562789" y="240987"/>
                </a:lnTo>
                <a:lnTo>
                  <a:pt x="530689" y="209293"/>
                </a:lnTo>
                <a:lnTo>
                  <a:pt x="496827" y="179486"/>
                </a:lnTo>
                <a:lnTo>
                  <a:pt x="461285" y="151654"/>
                </a:lnTo>
                <a:lnTo>
                  <a:pt x="424151" y="125880"/>
                </a:lnTo>
                <a:lnTo>
                  <a:pt x="385507" y="102250"/>
                </a:lnTo>
                <a:lnTo>
                  <a:pt x="345440" y="80850"/>
                </a:lnTo>
                <a:lnTo>
                  <a:pt x="304033" y="61765"/>
                </a:lnTo>
                <a:lnTo>
                  <a:pt x="261373" y="45081"/>
                </a:lnTo>
                <a:lnTo>
                  <a:pt x="217542" y="30881"/>
                </a:lnTo>
                <a:lnTo>
                  <a:pt x="172627" y="19253"/>
                </a:lnTo>
                <a:lnTo>
                  <a:pt x="126712" y="10281"/>
                </a:lnTo>
                <a:lnTo>
                  <a:pt x="79882" y="4051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5505" y="1280160"/>
            <a:ext cx="222250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23-May-24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23-May-24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23-May-24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23-May-24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23-May-24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547" y="183768"/>
            <a:ext cx="9492678" cy="13164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23-May-24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2000"/>
            <a:ext cx="12192000" cy="2286000"/>
            <a:chOff x="0" y="4572000"/>
            <a:chExt cx="12192000" cy="2286000"/>
          </a:xfrm>
        </p:grpSpPr>
        <p:sp>
          <p:nvSpPr>
            <p:cNvPr id="3" name="object 3"/>
            <p:cNvSpPr/>
            <p:nvPr/>
          </p:nvSpPr>
          <p:spPr>
            <a:xfrm>
              <a:off x="0" y="4572000"/>
              <a:ext cx="12192000" cy="2286000"/>
            </a:xfrm>
            <a:custGeom>
              <a:avLst/>
              <a:gdLst/>
              <a:ahLst/>
              <a:cxnLst/>
              <a:rect l="l" t="t" r="r" b="b"/>
              <a:pathLst>
                <a:path w="12192000" h="2286000">
                  <a:moveTo>
                    <a:pt x="12192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12192000" y="2286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5787" y="4967350"/>
              <a:ext cx="1553210" cy="1552575"/>
            </a:xfrm>
            <a:custGeom>
              <a:avLst/>
              <a:gdLst/>
              <a:ahLst/>
              <a:cxnLst/>
              <a:rect l="l" t="t" r="r" b="b"/>
              <a:pathLst>
                <a:path w="1553210" h="1552575">
                  <a:moveTo>
                    <a:pt x="776287" y="0"/>
                  </a:moveTo>
                  <a:lnTo>
                    <a:pt x="728998" y="1416"/>
                  </a:lnTo>
                  <a:lnTo>
                    <a:pt x="682459" y="5611"/>
                  </a:lnTo>
                  <a:lnTo>
                    <a:pt x="636750" y="12504"/>
                  </a:lnTo>
                  <a:lnTo>
                    <a:pt x="591952" y="22013"/>
                  </a:lnTo>
                  <a:lnTo>
                    <a:pt x="548148" y="34057"/>
                  </a:lnTo>
                  <a:lnTo>
                    <a:pt x="505417" y="48556"/>
                  </a:lnTo>
                  <a:lnTo>
                    <a:pt x="463842" y="65427"/>
                  </a:lnTo>
                  <a:lnTo>
                    <a:pt x="423503" y="84590"/>
                  </a:lnTo>
                  <a:lnTo>
                    <a:pt x="384482" y="105965"/>
                  </a:lnTo>
                  <a:lnTo>
                    <a:pt x="346860" y="129468"/>
                  </a:lnTo>
                  <a:lnTo>
                    <a:pt x="310718" y="155020"/>
                  </a:lnTo>
                  <a:lnTo>
                    <a:pt x="276137" y="182539"/>
                  </a:lnTo>
                  <a:lnTo>
                    <a:pt x="243199" y="211945"/>
                  </a:lnTo>
                  <a:lnTo>
                    <a:pt x="211984" y="243155"/>
                  </a:lnTo>
                  <a:lnTo>
                    <a:pt x="182574" y="276089"/>
                  </a:lnTo>
                  <a:lnTo>
                    <a:pt x="155051" y="310666"/>
                  </a:lnTo>
                  <a:lnTo>
                    <a:pt x="129494" y="346805"/>
                  </a:lnTo>
                  <a:lnTo>
                    <a:pt x="105987" y="384424"/>
                  </a:lnTo>
                  <a:lnTo>
                    <a:pt x="84609" y="423442"/>
                  </a:lnTo>
                  <a:lnTo>
                    <a:pt x="65442" y="463778"/>
                  </a:lnTo>
                  <a:lnTo>
                    <a:pt x="48567" y="505351"/>
                  </a:lnTo>
                  <a:lnTo>
                    <a:pt x="34065" y="548081"/>
                  </a:lnTo>
                  <a:lnTo>
                    <a:pt x="22018" y="591884"/>
                  </a:lnTo>
                  <a:lnTo>
                    <a:pt x="12507" y="636682"/>
                  </a:lnTo>
                  <a:lnTo>
                    <a:pt x="5612" y="682391"/>
                  </a:lnTo>
                  <a:lnTo>
                    <a:pt x="1416" y="728932"/>
                  </a:lnTo>
                  <a:lnTo>
                    <a:pt x="0" y="776224"/>
                  </a:lnTo>
                  <a:lnTo>
                    <a:pt x="1416" y="823512"/>
                  </a:lnTo>
                  <a:lnTo>
                    <a:pt x="5612" y="870052"/>
                  </a:lnTo>
                  <a:lnTo>
                    <a:pt x="12507" y="915761"/>
                  </a:lnTo>
                  <a:lnTo>
                    <a:pt x="22018" y="960558"/>
                  </a:lnTo>
                  <a:lnTo>
                    <a:pt x="34065" y="1004363"/>
                  </a:lnTo>
                  <a:lnTo>
                    <a:pt x="48567" y="1047093"/>
                  </a:lnTo>
                  <a:lnTo>
                    <a:pt x="65442" y="1088669"/>
                  </a:lnTo>
                  <a:lnTo>
                    <a:pt x="84609" y="1129007"/>
                  </a:lnTo>
                  <a:lnTo>
                    <a:pt x="105987" y="1168028"/>
                  </a:lnTo>
                  <a:lnTo>
                    <a:pt x="129494" y="1205651"/>
                  </a:lnTo>
                  <a:lnTo>
                    <a:pt x="155051" y="1241793"/>
                  </a:lnTo>
                  <a:lnTo>
                    <a:pt x="182574" y="1276374"/>
                  </a:lnTo>
                  <a:lnTo>
                    <a:pt x="211984" y="1309312"/>
                  </a:lnTo>
                  <a:lnTo>
                    <a:pt x="243199" y="1340527"/>
                  </a:lnTo>
                  <a:lnTo>
                    <a:pt x="276137" y="1369936"/>
                  </a:lnTo>
                  <a:lnTo>
                    <a:pt x="310718" y="1397460"/>
                  </a:lnTo>
                  <a:lnTo>
                    <a:pt x="346860" y="1423016"/>
                  </a:lnTo>
                  <a:lnTo>
                    <a:pt x="384482" y="1446524"/>
                  </a:lnTo>
                  <a:lnTo>
                    <a:pt x="423503" y="1467902"/>
                  </a:lnTo>
                  <a:lnTo>
                    <a:pt x="463842" y="1487069"/>
                  </a:lnTo>
                  <a:lnTo>
                    <a:pt x="505417" y="1503944"/>
                  </a:lnTo>
                  <a:lnTo>
                    <a:pt x="548148" y="1518445"/>
                  </a:lnTo>
                  <a:lnTo>
                    <a:pt x="591952" y="1530493"/>
                  </a:lnTo>
                  <a:lnTo>
                    <a:pt x="636750" y="1540004"/>
                  </a:lnTo>
                  <a:lnTo>
                    <a:pt x="682459" y="1546898"/>
                  </a:lnTo>
                  <a:lnTo>
                    <a:pt x="728998" y="1551094"/>
                  </a:lnTo>
                  <a:lnTo>
                    <a:pt x="776287" y="1552511"/>
                  </a:lnTo>
                  <a:lnTo>
                    <a:pt x="823579" y="1551094"/>
                  </a:lnTo>
                  <a:lnTo>
                    <a:pt x="870121" y="1546898"/>
                  </a:lnTo>
                  <a:lnTo>
                    <a:pt x="915833" y="1540004"/>
                  </a:lnTo>
                  <a:lnTo>
                    <a:pt x="960634" y="1530493"/>
                  </a:lnTo>
                  <a:lnTo>
                    <a:pt x="1004441" y="1518445"/>
                  </a:lnTo>
                  <a:lnTo>
                    <a:pt x="1047175" y="1503944"/>
                  </a:lnTo>
                  <a:lnTo>
                    <a:pt x="1088753" y="1487069"/>
                  </a:lnTo>
                  <a:lnTo>
                    <a:pt x="1129095" y="1467902"/>
                  </a:lnTo>
                  <a:lnTo>
                    <a:pt x="1168120" y="1446524"/>
                  </a:lnTo>
                  <a:lnTo>
                    <a:pt x="1205745" y="1423016"/>
                  </a:lnTo>
                  <a:lnTo>
                    <a:pt x="1241890" y="1397460"/>
                  </a:lnTo>
                  <a:lnTo>
                    <a:pt x="1276474" y="1369936"/>
                  </a:lnTo>
                  <a:lnTo>
                    <a:pt x="1309415" y="1340527"/>
                  </a:lnTo>
                  <a:lnTo>
                    <a:pt x="1340633" y="1309312"/>
                  </a:lnTo>
                  <a:lnTo>
                    <a:pt x="1370045" y="1276374"/>
                  </a:lnTo>
                  <a:lnTo>
                    <a:pt x="1397571" y="1241793"/>
                  </a:lnTo>
                  <a:lnTo>
                    <a:pt x="1423130" y="1205651"/>
                  </a:lnTo>
                  <a:lnTo>
                    <a:pt x="1446640" y="1168028"/>
                  </a:lnTo>
                  <a:lnTo>
                    <a:pt x="1468020" y="1129007"/>
                  </a:lnTo>
                  <a:lnTo>
                    <a:pt x="1487189" y="1088669"/>
                  </a:lnTo>
                  <a:lnTo>
                    <a:pt x="1504066" y="1047093"/>
                  </a:lnTo>
                  <a:lnTo>
                    <a:pt x="1518569" y="1004363"/>
                  </a:lnTo>
                  <a:lnTo>
                    <a:pt x="1530617" y="960558"/>
                  </a:lnTo>
                  <a:lnTo>
                    <a:pt x="1540129" y="915761"/>
                  </a:lnTo>
                  <a:lnTo>
                    <a:pt x="1547025" y="870052"/>
                  </a:lnTo>
                  <a:lnTo>
                    <a:pt x="1551221" y="823512"/>
                  </a:lnTo>
                  <a:lnTo>
                    <a:pt x="1552638" y="776224"/>
                  </a:lnTo>
                  <a:lnTo>
                    <a:pt x="1551221" y="728932"/>
                  </a:lnTo>
                  <a:lnTo>
                    <a:pt x="1547025" y="682391"/>
                  </a:lnTo>
                  <a:lnTo>
                    <a:pt x="1540129" y="636682"/>
                  </a:lnTo>
                  <a:lnTo>
                    <a:pt x="1530617" y="591884"/>
                  </a:lnTo>
                  <a:lnTo>
                    <a:pt x="1518569" y="548081"/>
                  </a:lnTo>
                  <a:lnTo>
                    <a:pt x="1504066" y="505351"/>
                  </a:lnTo>
                  <a:lnTo>
                    <a:pt x="1487189" y="463778"/>
                  </a:lnTo>
                  <a:lnTo>
                    <a:pt x="1468020" y="423442"/>
                  </a:lnTo>
                  <a:lnTo>
                    <a:pt x="1446640" y="384424"/>
                  </a:lnTo>
                  <a:lnTo>
                    <a:pt x="1423130" y="346805"/>
                  </a:lnTo>
                  <a:lnTo>
                    <a:pt x="1397571" y="310666"/>
                  </a:lnTo>
                  <a:lnTo>
                    <a:pt x="1370045" y="276089"/>
                  </a:lnTo>
                  <a:lnTo>
                    <a:pt x="1340633" y="243155"/>
                  </a:lnTo>
                  <a:lnTo>
                    <a:pt x="1309415" y="211945"/>
                  </a:lnTo>
                  <a:lnTo>
                    <a:pt x="1276474" y="182539"/>
                  </a:lnTo>
                  <a:lnTo>
                    <a:pt x="1241890" y="155020"/>
                  </a:lnTo>
                  <a:lnTo>
                    <a:pt x="1205745" y="129468"/>
                  </a:lnTo>
                  <a:lnTo>
                    <a:pt x="1168120" y="105965"/>
                  </a:lnTo>
                  <a:lnTo>
                    <a:pt x="1129095" y="84590"/>
                  </a:lnTo>
                  <a:lnTo>
                    <a:pt x="1088753" y="65427"/>
                  </a:lnTo>
                  <a:lnTo>
                    <a:pt x="1047175" y="48556"/>
                  </a:lnTo>
                  <a:lnTo>
                    <a:pt x="1004441" y="34057"/>
                  </a:lnTo>
                  <a:lnTo>
                    <a:pt x="960634" y="22013"/>
                  </a:lnTo>
                  <a:lnTo>
                    <a:pt x="915833" y="12504"/>
                  </a:lnTo>
                  <a:lnTo>
                    <a:pt x="870121" y="5611"/>
                  </a:lnTo>
                  <a:lnTo>
                    <a:pt x="823579" y="1416"/>
                  </a:lnTo>
                  <a:lnTo>
                    <a:pt x="776287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5787" y="4967350"/>
              <a:ext cx="1553210" cy="1552575"/>
            </a:xfrm>
            <a:custGeom>
              <a:avLst/>
              <a:gdLst/>
              <a:ahLst/>
              <a:cxnLst/>
              <a:rect l="l" t="t" r="r" b="b"/>
              <a:pathLst>
                <a:path w="1553210" h="1552575">
                  <a:moveTo>
                    <a:pt x="0" y="776224"/>
                  </a:moveTo>
                  <a:lnTo>
                    <a:pt x="1416" y="728932"/>
                  </a:lnTo>
                  <a:lnTo>
                    <a:pt x="5612" y="682391"/>
                  </a:lnTo>
                  <a:lnTo>
                    <a:pt x="12507" y="636682"/>
                  </a:lnTo>
                  <a:lnTo>
                    <a:pt x="22018" y="591884"/>
                  </a:lnTo>
                  <a:lnTo>
                    <a:pt x="34065" y="548081"/>
                  </a:lnTo>
                  <a:lnTo>
                    <a:pt x="48567" y="505351"/>
                  </a:lnTo>
                  <a:lnTo>
                    <a:pt x="65442" y="463778"/>
                  </a:lnTo>
                  <a:lnTo>
                    <a:pt x="84609" y="423442"/>
                  </a:lnTo>
                  <a:lnTo>
                    <a:pt x="105987" y="384424"/>
                  </a:lnTo>
                  <a:lnTo>
                    <a:pt x="129494" y="346805"/>
                  </a:lnTo>
                  <a:lnTo>
                    <a:pt x="155051" y="310666"/>
                  </a:lnTo>
                  <a:lnTo>
                    <a:pt x="182574" y="276089"/>
                  </a:lnTo>
                  <a:lnTo>
                    <a:pt x="211984" y="243155"/>
                  </a:lnTo>
                  <a:lnTo>
                    <a:pt x="243199" y="211945"/>
                  </a:lnTo>
                  <a:lnTo>
                    <a:pt x="276137" y="182539"/>
                  </a:lnTo>
                  <a:lnTo>
                    <a:pt x="310718" y="155020"/>
                  </a:lnTo>
                  <a:lnTo>
                    <a:pt x="346860" y="129468"/>
                  </a:lnTo>
                  <a:lnTo>
                    <a:pt x="384482" y="105965"/>
                  </a:lnTo>
                  <a:lnTo>
                    <a:pt x="423503" y="84590"/>
                  </a:lnTo>
                  <a:lnTo>
                    <a:pt x="463842" y="65427"/>
                  </a:lnTo>
                  <a:lnTo>
                    <a:pt x="505417" y="48556"/>
                  </a:lnTo>
                  <a:lnTo>
                    <a:pt x="548148" y="34057"/>
                  </a:lnTo>
                  <a:lnTo>
                    <a:pt x="591952" y="22013"/>
                  </a:lnTo>
                  <a:lnTo>
                    <a:pt x="636750" y="12504"/>
                  </a:lnTo>
                  <a:lnTo>
                    <a:pt x="682459" y="5611"/>
                  </a:lnTo>
                  <a:lnTo>
                    <a:pt x="728998" y="1416"/>
                  </a:lnTo>
                  <a:lnTo>
                    <a:pt x="776287" y="0"/>
                  </a:lnTo>
                  <a:lnTo>
                    <a:pt x="823579" y="1416"/>
                  </a:lnTo>
                  <a:lnTo>
                    <a:pt x="870121" y="5611"/>
                  </a:lnTo>
                  <a:lnTo>
                    <a:pt x="915833" y="12504"/>
                  </a:lnTo>
                  <a:lnTo>
                    <a:pt x="960634" y="22013"/>
                  </a:lnTo>
                  <a:lnTo>
                    <a:pt x="1004441" y="34057"/>
                  </a:lnTo>
                  <a:lnTo>
                    <a:pt x="1047175" y="48556"/>
                  </a:lnTo>
                  <a:lnTo>
                    <a:pt x="1088753" y="65427"/>
                  </a:lnTo>
                  <a:lnTo>
                    <a:pt x="1129095" y="84590"/>
                  </a:lnTo>
                  <a:lnTo>
                    <a:pt x="1168120" y="105965"/>
                  </a:lnTo>
                  <a:lnTo>
                    <a:pt x="1205745" y="129468"/>
                  </a:lnTo>
                  <a:lnTo>
                    <a:pt x="1241890" y="155020"/>
                  </a:lnTo>
                  <a:lnTo>
                    <a:pt x="1276474" y="182539"/>
                  </a:lnTo>
                  <a:lnTo>
                    <a:pt x="1309415" y="211945"/>
                  </a:lnTo>
                  <a:lnTo>
                    <a:pt x="1340633" y="243155"/>
                  </a:lnTo>
                  <a:lnTo>
                    <a:pt x="1370045" y="276089"/>
                  </a:lnTo>
                  <a:lnTo>
                    <a:pt x="1397571" y="310666"/>
                  </a:lnTo>
                  <a:lnTo>
                    <a:pt x="1423130" y="346805"/>
                  </a:lnTo>
                  <a:lnTo>
                    <a:pt x="1446640" y="384424"/>
                  </a:lnTo>
                  <a:lnTo>
                    <a:pt x="1468020" y="423442"/>
                  </a:lnTo>
                  <a:lnTo>
                    <a:pt x="1487189" y="463778"/>
                  </a:lnTo>
                  <a:lnTo>
                    <a:pt x="1504066" y="505351"/>
                  </a:lnTo>
                  <a:lnTo>
                    <a:pt x="1518569" y="548081"/>
                  </a:lnTo>
                  <a:lnTo>
                    <a:pt x="1530617" y="591884"/>
                  </a:lnTo>
                  <a:lnTo>
                    <a:pt x="1540129" y="636682"/>
                  </a:lnTo>
                  <a:lnTo>
                    <a:pt x="1547025" y="682391"/>
                  </a:lnTo>
                  <a:lnTo>
                    <a:pt x="1551221" y="728932"/>
                  </a:lnTo>
                  <a:lnTo>
                    <a:pt x="1552638" y="776224"/>
                  </a:lnTo>
                  <a:lnTo>
                    <a:pt x="1551221" y="823512"/>
                  </a:lnTo>
                  <a:lnTo>
                    <a:pt x="1547025" y="870052"/>
                  </a:lnTo>
                  <a:lnTo>
                    <a:pt x="1540129" y="915761"/>
                  </a:lnTo>
                  <a:lnTo>
                    <a:pt x="1530617" y="960558"/>
                  </a:lnTo>
                  <a:lnTo>
                    <a:pt x="1518569" y="1004363"/>
                  </a:lnTo>
                  <a:lnTo>
                    <a:pt x="1504066" y="1047093"/>
                  </a:lnTo>
                  <a:lnTo>
                    <a:pt x="1487189" y="1088669"/>
                  </a:lnTo>
                  <a:lnTo>
                    <a:pt x="1468020" y="1129007"/>
                  </a:lnTo>
                  <a:lnTo>
                    <a:pt x="1446640" y="1168028"/>
                  </a:lnTo>
                  <a:lnTo>
                    <a:pt x="1423130" y="1205651"/>
                  </a:lnTo>
                  <a:lnTo>
                    <a:pt x="1397571" y="1241793"/>
                  </a:lnTo>
                  <a:lnTo>
                    <a:pt x="1370045" y="1276374"/>
                  </a:lnTo>
                  <a:lnTo>
                    <a:pt x="1340633" y="1309312"/>
                  </a:lnTo>
                  <a:lnTo>
                    <a:pt x="1309415" y="1340527"/>
                  </a:lnTo>
                  <a:lnTo>
                    <a:pt x="1276474" y="1369936"/>
                  </a:lnTo>
                  <a:lnTo>
                    <a:pt x="1241890" y="1397460"/>
                  </a:lnTo>
                  <a:lnTo>
                    <a:pt x="1205745" y="1423016"/>
                  </a:lnTo>
                  <a:lnTo>
                    <a:pt x="1168120" y="1446524"/>
                  </a:lnTo>
                  <a:lnTo>
                    <a:pt x="1129095" y="1467902"/>
                  </a:lnTo>
                  <a:lnTo>
                    <a:pt x="1088753" y="1487069"/>
                  </a:lnTo>
                  <a:lnTo>
                    <a:pt x="1047175" y="1503944"/>
                  </a:lnTo>
                  <a:lnTo>
                    <a:pt x="1004441" y="1518445"/>
                  </a:lnTo>
                  <a:lnTo>
                    <a:pt x="960634" y="1530493"/>
                  </a:lnTo>
                  <a:lnTo>
                    <a:pt x="915833" y="1540004"/>
                  </a:lnTo>
                  <a:lnTo>
                    <a:pt x="870121" y="1546898"/>
                  </a:lnTo>
                  <a:lnTo>
                    <a:pt x="823579" y="1551094"/>
                  </a:lnTo>
                  <a:lnTo>
                    <a:pt x="776287" y="1552511"/>
                  </a:lnTo>
                  <a:lnTo>
                    <a:pt x="728998" y="1551094"/>
                  </a:lnTo>
                  <a:lnTo>
                    <a:pt x="682459" y="1546898"/>
                  </a:lnTo>
                  <a:lnTo>
                    <a:pt x="636750" y="1540004"/>
                  </a:lnTo>
                  <a:lnTo>
                    <a:pt x="591952" y="1530493"/>
                  </a:lnTo>
                  <a:lnTo>
                    <a:pt x="548148" y="1518445"/>
                  </a:lnTo>
                  <a:lnTo>
                    <a:pt x="505417" y="1503944"/>
                  </a:lnTo>
                  <a:lnTo>
                    <a:pt x="463842" y="1487069"/>
                  </a:lnTo>
                  <a:lnTo>
                    <a:pt x="423503" y="1467902"/>
                  </a:lnTo>
                  <a:lnTo>
                    <a:pt x="384482" y="1446524"/>
                  </a:lnTo>
                  <a:lnTo>
                    <a:pt x="346860" y="1423016"/>
                  </a:lnTo>
                  <a:lnTo>
                    <a:pt x="310718" y="1397460"/>
                  </a:lnTo>
                  <a:lnTo>
                    <a:pt x="276137" y="1369936"/>
                  </a:lnTo>
                  <a:lnTo>
                    <a:pt x="243199" y="1340527"/>
                  </a:lnTo>
                  <a:lnTo>
                    <a:pt x="211984" y="1309312"/>
                  </a:lnTo>
                  <a:lnTo>
                    <a:pt x="182574" y="1276374"/>
                  </a:lnTo>
                  <a:lnTo>
                    <a:pt x="155051" y="1241793"/>
                  </a:lnTo>
                  <a:lnTo>
                    <a:pt x="129494" y="1205651"/>
                  </a:lnTo>
                  <a:lnTo>
                    <a:pt x="105987" y="1168028"/>
                  </a:lnTo>
                  <a:lnTo>
                    <a:pt x="84609" y="1129007"/>
                  </a:lnTo>
                  <a:lnTo>
                    <a:pt x="65442" y="1088669"/>
                  </a:lnTo>
                  <a:lnTo>
                    <a:pt x="48567" y="1047093"/>
                  </a:lnTo>
                  <a:lnTo>
                    <a:pt x="34065" y="1004363"/>
                  </a:lnTo>
                  <a:lnTo>
                    <a:pt x="22018" y="960558"/>
                  </a:lnTo>
                  <a:lnTo>
                    <a:pt x="12507" y="915761"/>
                  </a:lnTo>
                  <a:lnTo>
                    <a:pt x="5612" y="870052"/>
                  </a:lnTo>
                  <a:lnTo>
                    <a:pt x="1416" y="823512"/>
                  </a:lnTo>
                  <a:lnTo>
                    <a:pt x="0" y="776224"/>
                  </a:lnTo>
                  <a:close/>
                </a:path>
              </a:pathLst>
            </a:custGeom>
            <a:ln w="12700">
              <a:solidFill>
                <a:srgbClr val="0049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571999"/>
              <a:ext cx="1114425" cy="2286000"/>
            </a:xfrm>
            <a:custGeom>
              <a:avLst/>
              <a:gdLst/>
              <a:ahLst/>
              <a:cxnLst/>
              <a:rect l="l" t="t" r="r" b="b"/>
              <a:pathLst>
                <a:path w="1114425" h="2286000">
                  <a:moveTo>
                    <a:pt x="1114425" y="2286000"/>
                  </a:moveTo>
                  <a:lnTo>
                    <a:pt x="1066076" y="2284971"/>
                  </a:lnTo>
                  <a:lnTo>
                    <a:pt x="1018260" y="2281910"/>
                  </a:lnTo>
                  <a:lnTo>
                    <a:pt x="971016" y="2276868"/>
                  </a:lnTo>
                  <a:lnTo>
                    <a:pt x="924382" y="2269871"/>
                  </a:lnTo>
                  <a:lnTo>
                    <a:pt x="878395" y="2260968"/>
                  </a:lnTo>
                  <a:lnTo>
                    <a:pt x="833094" y="2250198"/>
                  </a:lnTo>
                  <a:lnTo>
                    <a:pt x="788543" y="2237600"/>
                  </a:lnTo>
                  <a:lnTo>
                    <a:pt x="744753" y="2223236"/>
                  </a:lnTo>
                  <a:lnTo>
                    <a:pt x="701789" y="2207120"/>
                  </a:lnTo>
                  <a:lnTo>
                    <a:pt x="659688" y="2189315"/>
                  </a:lnTo>
                  <a:lnTo>
                    <a:pt x="618490" y="2169858"/>
                  </a:lnTo>
                  <a:lnTo>
                    <a:pt x="578243" y="2148776"/>
                  </a:lnTo>
                  <a:lnTo>
                    <a:pt x="538975" y="2126132"/>
                  </a:lnTo>
                  <a:lnTo>
                    <a:pt x="500722" y="2101964"/>
                  </a:lnTo>
                  <a:lnTo>
                    <a:pt x="463550" y="2076297"/>
                  </a:lnTo>
                  <a:lnTo>
                    <a:pt x="427494" y="2049183"/>
                  </a:lnTo>
                  <a:lnTo>
                    <a:pt x="392582" y="2020671"/>
                  </a:lnTo>
                  <a:lnTo>
                    <a:pt x="358876" y="1990801"/>
                  </a:lnTo>
                  <a:lnTo>
                    <a:pt x="326402" y="1959597"/>
                  </a:lnTo>
                  <a:lnTo>
                    <a:pt x="295198" y="1927123"/>
                  </a:lnTo>
                  <a:lnTo>
                    <a:pt x="265328" y="1893417"/>
                  </a:lnTo>
                  <a:lnTo>
                    <a:pt x="236816" y="1858505"/>
                  </a:lnTo>
                  <a:lnTo>
                    <a:pt x="209702" y="1822450"/>
                  </a:lnTo>
                  <a:lnTo>
                    <a:pt x="184035" y="1785277"/>
                  </a:lnTo>
                  <a:lnTo>
                    <a:pt x="159867" y="1747024"/>
                  </a:lnTo>
                  <a:lnTo>
                    <a:pt x="137223" y="1707756"/>
                  </a:lnTo>
                  <a:lnTo>
                    <a:pt x="116141" y="1667510"/>
                  </a:lnTo>
                  <a:lnTo>
                    <a:pt x="96685" y="1626311"/>
                  </a:lnTo>
                  <a:lnTo>
                    <a:pt x="78879" y="1584210"/>
                  </a:lnTo>
                  <a:lnTo>
                    <a:pt x="62763" y="1541246"/>
                  </a:lnTo>
                  <a:lnTo>
                    <a:pt x="48399" y="1497457"/>
                  </a:lnTo>
                  <a:lnTo>
                    <a:pt x="35801" y="1452905"/>
                  </a:lnTo>
                  <a:lnTo>
                    <a:pt x="25031" y="1407604"/>
                  </a:lnTo>
                  <a:lnTo>
                    <a:pt x="16129" y="1361617"/>
                  </a:lnTo>
                  <a:lnTo>
                    <a:pt x="9131" y="1314983"/>
                  </a:lnTo>
                  <a:lnTo>
                    <a:pt x="4089" y="1267739"/>
                  </a:lnTo>
                  <a:lnTo>
                    <a:pt x="1028" y="1219923"/>
                  </a:lnTo>
                  <a:lnTo>
                    <a:pt x="0" y="1171575"/>
                  </a:lnTo>
                  <a:lnTo>
                    <a:pt x="0" y="2286000"/>
                  </a:lnTo>
                  <a:lnTo>
                    <a:pt x="1114425" y="2286000"/>
                  </a:lnTo>
                  <a:close/>
                </a:path>
                <a:path w="1114425" h="2286000">
                  <a:moveTo>
                    <a:pt x="1114425" y="0"/>
                  </a:moveTo>
                  <a:lnTo>
                    <a:pt x="0" y="0"/>
                  </a:lnTo>
                  <a:lnTo>
                    <a:pt x="0" y="1114425"/>
                  </a:lnTo>
                  <a:lnTo>
                    <a:pt x="1028" y="1066088"/>
                  </a:lnTo>
                  <a:lnTo>
                    <a:pt x="4089" y="1018286"/>
                  </a:lnTo>
                  <a:lnTo>
                    <a:pt x="9131" y="971029"/>
                  </a:lnTo>
                  <a:lnTo>
                    <a:pt x="16129" y="924394"/>
                  </a:lnTo>
                  <a:lnTo>
                    <a:pt x="25031" y="878408"/>
                  </a:lnTo>
                  <a:lnTo>
                    <a:pt x="35801" y="833120"/>
                  </a:lnTo>
                  <a:lnTo>
                    <a:pt x="48399" y="788568"/>
                  </a:lnTo>
                  <a:lnTo>
                    <a:pt x="62763" y="744791"/>
                  </a:lnTo>
                  <a:lnTo>
                    <a:pt x="78879" y="701827"/>
                  </a:lnTo>
                  <a:lnTo>
                    <a:pt x="96685" y="659726"/>
                  </a:lnTo>
                  <a:lnTo>
                    <a:pt x="116141" y="618528"/>
                  </a:lnTo>
                  <a:lnTo>
                    <a:pt x="137223" y="578269"/>
                  </a:lnTo>
                  <a:lnTo>
                    <a:pt x="159867" y="539000"/>
                  </a:lnTo>
                  <a:lnTo>
                    <a:pt x="184035" y="500761"/>
                  </a:lnTo>
                  <a:lnTo>
                    <a:pt x="209702" y="463588"/>
                  </a:lnTo>
                  <a:lnTo>
                    <a:pt x="236816" y="427520"/>
                  </a:lnTo>
                  <a:lnTo>
                    <a:pt x="265328" y="392620"/>
                  </a:lnTo>
                  <a:lnTo>
                    <a:pt x="295198" y="358902"/>
                  </a:lnTo>
                  <a:lnTo>
                    <a:pt x="326402" y="326428"/>
                  </a:lnTo>
                  <a:lnTo>
                    <a:pt x="358876" y="295236"/>
                  </a:lnTo>
                  <a:lnTo>
                    <a:pt x="392582" y="265353"/>
                  </a:lnTo>
                  <a:lnTo>
                    <a:pt x="427494" y="236842"/>
                  </a:lnTo>
                  <a:lnTo>
                    <a:pt x="463550" y="209727"/>
                  </a:lnTo>
                  <a:lnTo>
                    <a:pt x="500722" y="184061"/>
                  </a:lnTo>
                  <a:lnTo>
                    <a:pt x="538975" y="159893"/>
                  </a:lnTo>
                  <a:lnTo>
                    <a:pt x="578243" y="137236"/>
                  </a:lnTo>
                  <a:lnTo>
                    <a:pt x="618490" y="116166"/>
                  </a:lnTo>
                  <a:lnTo>
                    <a:pt x="659688" y="96697"/>
                  </a:lnTo>
                  <a:lnTo>
                    <a:pt x="701789" y="78892"/>
                  </a:lnTo>
                  <a:lnTo>
                    <a:pt x="744753" y="62788"/>
                  </a:lnTo>
                  <a:lnTo>
                    <a:pt x="788543" y="48412"/>
                  </a:lnTo>
                  <a:lnTo>
                    <a:pt x="833094" y="35826"/>
                  </a:lnTo>
                  <a:lnTo>
                    <a:pt x="878395" y="25057"/>
                  </a:lnTo>
                  <a:lnTo>
                    <a:pt x="924382" y="16141"/>
                  </a:lnTo>
                  <a:lnTo>
                    <a:pt x="971016" y="9144"/>
                  </a:lnTo>
                  <a:lnTo>
                    <a:pt x="1018260" y="4102"/>
                  </a:lnTo>
                  <a:lnTo>
                    <a:pt x="1066076" y="1041"/>
                  </a:lnTo>
                  <a:lnTo>
                    <a:pt x="1114425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267700" y="0"/>
            <a:ext cx="3924300" cy="3162300"/>
            <a:chOff x="8267700" y="0"/>
            <a:chExt cx="3924300" cy="3162300"/>
          </a:xfrm>
        </p:grpSpPr>
        <p:sp>
          <p:nvSpPr>
            <p:cNvPr id="8" name="object 8"/>
            <p:cNvSpPr/>
            <p:nvPr/>
          </p:nvSpPr>
          <p:spPr>
            <a:xfrm>
              <a:off x="10229850" y="0"/>
              <a:ext cx="1962150" cy="3162300"/>
            </a:xfrm>
            <a:custGeom>
              <a:avLst/>
              <a:gdLst/>
              <a:ahLst/>
              <a:cxnLst/>
              <a:rect l="l" t="t" r="r" b="b"/>
              <a:pathLst>
                <a:path w="1962150" h="3162300">
                  <a:moveTo>
                    <a:pt x="1962150" y="0"/>
                  </a:moveTo>
                  <a:lnTo>
                    <a:pt x="1761490" y="10159"/>
                  </a:lnTo>
                  <a:lnTo>
                    <a:pt x="1713791" y="15592"/>
                  </a:lnTo>
                  <a:lnTo>
                    <a:pt x="1666444" y="22157"/>
                  </a:lnTo>
                  <a:lnTo>
                    <a:pt x="1619465" y="29842"/>
                  </a:lnTo>
                  <a:lnTo>
                    <a:pt x="1572867" y="38633"/>
                  </a:lnTo>
                  <a:lnTo>
                    <a:pt x="1526664" y="48515"/>
                  </a:lnTo>
                  <a:lnTo>
                    <a:pt x="1480869" y="59474"/>
                  </a:lnTo>
                  <a:lnTo>
                    <a:pt x="1435497" y="71497"/>
                  </a:lnTo>
                  <a:lnTo>
                    <a:pt x="1390563" y="84570"/>
                  </a:lnTo>
                  <a:lnTo>
                    <a:pt x="1346078" y="98679"/>
                  </a:lnTo>
                  <a:lnTo>
                    <a:pt x="1302059" y="113809"/>
                  </a:lnTo>
                  <a:lnTo>
                    <a:pt x="1258518" y="129947"/>
                  </a:lnTo>
                  <a:lnTo>
                    <a:pt x="1215470" y="147078"/>
                  </a:lnTo>
                  <a:lnTo>
                    <a:pt x="1172929" y="165190"/>
                  </a:lnTo>
                  <a:lnTo>
                    <a:pt x="1130908" y="184267"/>
                  </a:lnTo>
                  <a:lnTo>
                    <a:pt x="1089421" y="204296"/>
                  </a:lnTo>
                  <a:lnTo>
                    <a:pt x="1048484" y="225263"/>
                  </a:lnTo>
                  <a:lnTo>
                    <a:pt x="1008108" y="247154"/>
                  </a:lnTo>
                  <a:lnTo>
                    <a:pt x="968310" y="269955"/>
                  </a:lnTo>
                  <a:lnTo>
                    <a:pt x="929102" y="293652"/>
                  </a:lnTo>
                  <a:lnTo>
                    <a:pt x="890498" y="318232"/>
                  </a:lnTo>
                  <a:lnTo>
                    <a:pt x="852512" y="343679"/>
                  </a:lnTo>
                  <a:lnTo>
                    <a:pt x="815160" y="369980"/>
                  </a:lnTo>
                  <a:lnTo>
                    <a:pt x="778453" y="397122"/>
                  </a:lnTo>
                  <a:lnTo>
                    <a:pt x="742407" y="425090"/>
                  </a:lnTo>
                  <a:lnTo>
                    <a:pt x="707035" y="453870"/>
                  </a:lnTo>
                  <a:lnTo>
                    <a:pt x="672351" y="483448"/>
                  </a:lnTo>
                  <a:lnTo>
                    <a:pt x="638370" y="513811"/>
                  </a:lnTo>
                  <a:lnTo>
                    <a:pt x="605104" y="544944"/>
                  </a:lnTo>
                  <a:lnTo>
                    <a:pt x="572569" y="576833"/>
                  </a:lnTo>
                  <a:lnTo>
                    <a:pt x="540778" y="609465"/>
                  </a:lnTo>
                  <a:lnTo>
                    <a:pt x="509746" y="642826"/>
                  </a:lnTo>
                  <a:lnTo>
                    <a:pt x="479485" y="676901"/>
                  </a:lnTo>
                  <a:lnTo>
                    <a:pt x="450011" y="711676"/>
                  </a:lnTo>
                  <a:lnTo>
                    <a:pt x="421336" y="747139"/>
                  </a:lnTo>
                  <a:lnTo>
                    <a:pt x="393476" y="783273"/>
                  </a:lnTo>
                  <a:lnTo>
                    <a:pt x="366443" y="820067"/>
                  </a:lnTo>
                  <a:lnTo>
                    <a:pt x="340253" y="857505"/>
                  </a:lnTo>
                  <a:lnTo>
                    <a:pt x="314918" y="895574"/>
                  </a:lnTo>
                  <a:lnTo>
                    <a:pt x="290454" y="934259"/>
                  </a:lnTo>
                  <a:lnTo>
                    <a:pt x="266873" y="973548"/>
                  </a:lnTo>
                  <a:lnTo>
                    <a:pt x="244190" y="1013425"/>
                  </a:lnTo>
                  <a:lnTo>
                    <a:pt x="222419" y="1053878"/>
                  </a:lnTo>
                  <a:lnTo>
                    <a:pt x="201574" y="1094891"/>
                  </a:lnTo>
                  <a:lnTo>
                    <a:pt x="181668" y="1136451"/>
                  </a:lnTo>
                  <a:lnTo>
                    <a:pt x="162717" y="1178544"/>
                  </a:lnTo>
                  <a:lnTo>
                    <a:pt x="144733" y="1221156"/>
                  </a:lnTo>
                  <a:lnTo>
                    <a:pt x="127730" y="1264274"/>
                  </a:lnTo>
                  <a:lnTo>
                    <a:pt x="111724" y="1307882"/>
                  </a:lnTo>
                  <a:lnTo>
                    <a:pt x="96727" y="1351968"/>
                  </a:lnTo>
                  <a:lnTo>
                    <a:pt x="82753" y="1396517"/>
                  </a:lnTo>
                  <a:lnTo>
                    <a:pt x="69817" y="1441515"/>
                  </a:lnTo>
                  <a:lnTo>
                    <a:pt x="57933" y="1486948"/>
                  </a:lnTo>
                  <a:lnTo>
                    <a:pt x="47114" y="1532803"/>
                  </a:lnTo>
                  <a:lnTo>
                    <a:pt x="37375" y="1579065"/>
                  </a:lnTo>
                  <a:lnTo>
                    <a:pt x="28729" y="1625720"/>
                  </a:lnTo>
                  <a:lnTo>
                    <a:pt x="21191" y="1672755"/>
                  </a:lnTo>
                  <a:lnTo>
                    <a:pt x="14774" y="1720155"/>
                  </a:lnTo>
                  <a:lnTo>
                    <a:pt x="9492" y="1767907"/>
                  </a:lnTo>
                  <a:lnTo>
                    <a:pt x="5360" y="1815996"/>
                  </a:lnTo>
                  <a:lnTo>
                    <a:pt x="2391" y="1864409"/>
                  </a:lnTo>
                  <a:lnTo>
                    <a:pt x="600" y="1913131"/>
                  </a:lnTo>
                  <a:lnTo>
                    <a:pt x="0" y="1962150"/>
                  </a:lnTo>
                  <a:lnTo>
                    <a:pt x="0" y="3162300"/>
                  </a:lnTo>
                  <a:lnTo>
                    <a:pt x="48384" y="3161715"/>
                  </a:lnTo>
                  <a:lnTo>
                    <a:pt x="96480" y="3159969"/>
                  </a:lnTo>
                  <a:lnTo>
                    <a:pt x="144275" y="3157076"/>
                  </a:lnTo>
                  <a:lnTo>
                    <a:pt x="191756" y="3153050"/>
                  </a:lnTo>
                  <a:lnTo>
                    <a:pt x="238908" y="3147902"/>
                  </a:lnTo>
                  <a:lnTo>
                    <a:pt x="285719" y="3141648"/>
                  </a:lnTo>
                  <a:lnTo>
                    <a:pt x="332175" y="3134301"/>
                  </a:lnTo>
                  <a:lnTo>
                    <a:pt x="378263" y="3125873"/>
                  </a:lnTo>
                  <a:lnTo>
                    <a:pt x="423969" y="3116378"/>
                  </a:lnTo>
                  <a:lnTo>
                    <a:pt x="469280" y="3105830"/>
                  </a:lnTo>
                  <a:lnTo>
                    <a:pt x="514182" y="3094243"/>
                  </a:lnTo>
                  <a:lnTo>
                    <a:pt x="558663" y="3081629"/>
                  </a:lnTo>
                  <a:lnTo>
                    <a:pt x="602707" y="3068002"/>
                  </a:lnTo>
                  <a:lnTo>
                    <a:pt x="646303" y="3053375"/>
                  </a:lnTo>
                  <a:lnTo>
                    <a:pt x="689437" y="3037762"/>
                  </a:lnTo>
                  <a:lnTo>
                    <a:pt x="732095" y="3021177"/>
                  </a:lnTo>
                  <a:lnTo>
                    <a:pt x="774263" y="3003632"/>
                  </a:lnTo>
                  <a:lnTo>
                    <a:pt x="815929" y="2985142"/>
                  </a:lnTo>
                  <a:lnTo>
                    <a:pt x="857079" y="2965719"/>
                  </a:lnTo>
                  <a:lnTo>
                    <a:pt x="897699" y="2945377"/>
                  </a:lnTo>
                  <a:lnTo>
                    <a:pt x="937777" y="2924129"/>
                  </a:lnTo>
                  <a:lnTo>
                    <a:pt x="977298" y="2901990"/>
                  </a:lnTo>
                  <a:lnTo>
                    <a:pt x="1016249" y="2878972"/>
                  </a:lnTo>
                  <a:lnTo>
                    <a:pt x="1054617" y="2855088"/>
                  </a:lnTo>
                  <a:lnTo>
                    <a:pt x="1092389" y="2830353"/>
                  </a:lnTo>
                  <a:lnTo>
                    <a:pt x="1129550" y="2804779"/>
                  </a:lnTo>
                  <a:lnTo>
                    <a:pt x="1166088" y="2778381"/>
                  </a:lnTo>
                  <a:lnTo>
                    <a:pt x="1201989" y="2751170"/>
                  </a:lnTo>
                  <a:lnTo>
                    <a:pt x="1237239" y="2723162"/>
                  </a:lnTo>
                  <a:lnTo>
                    <a:pt x="1271826" y="2694369"/>
                  </a:lnTo>
                  <a:lnTo>
                    <a:pt x="1305736" y="2664805"/>
                  </a:lnTo>
                  <a:lnTo>
                    <a:pt x="1338955" y="2634483"/>
                  </a:lnTo>
                  <a:lnTo>
                    <a:pt x="1371469" y="2603417"/>
                  </a:lnTo>
                  <a:lnTo>
                    <a:pt x="1403267" y="2571619"/>
                  </a:lnTo>
                  <a:lnTo>
                    <a:pt x="1434333" y="2539105"/>
                  </a:lnTo>
                  <a:lnTo>
                    <a:pt x="1464655" y="2505886"/>
                  </a:lnTo>
                  <a:lnTo>
                    <a:pt x="1494219" y="2471976"/>
                  </a:lnTo>
                  <a:lnTo>
                    <a:pt x="1523012" y="2437389"/>
                  </a:lnTo>
                  <a:lnTo>
                    <a:pt x="1551020" y="2402139"/>
                  </a:lnTo>
                  <a:lnTo>
                    <a:pt x="1578231" y="2366238"/>
                  </a:lnTo>
                  <a:lnTo>
                    <a:pt x="1604629" y="2329700"/>
                  </a:lnTo>
                  <a:lnTo>
                    <a:pt x="1630203" y="2292539"/>
                  </a:lnTo>
                  <a:lnTo>
                    <a:pt x="1654938" y="2254767"/>
                  </a:lnTo>
                  <a:lnTo>
                    <a:pt x="1678822" y="2216399"/>
                  </a:lnTo>
                  <a:lnTo>
                    <a:pt x="1701840" y="2177448"/>
                  </a:lnTo>
                  <a:lnTo>
                    <a:pt x="1723979" y="2137927"/>
                  </a:lnTo>
                  <a:lnTo>
                    <a:pt x="1745227" y="2097849"/>
                  </a:lnTo>
                  <a:lnTo>
                    <a:pt x="1765569" y="2057229"/>
                  </a:lnTo>
                  <a:lnTo>
                    <a:pt x="1784992" y="2016079"/>
                  </a:lnTo>
                  <a:lnTo>
                    <a:pt x="1803482" y="1974413"/>
                  </a:lnTo>
                  <a:lnTo>
                    <a:pt x="1821027" y="1932245"/>
                  </a:lnTo>
                  <a:lnTo>
                    <a:pt x="1837612" y="1889587"/>
                  </a:lnTo>
                  <a:lnTo>
                    <a:pt x="1853225" y="1846453"/>
                  </a:lnTo>
                  <a:lnTo>
                    <a:pt x="1867852" y="1802857"/>
                  </a:lnTo>
                  <a:lnTo>
                    <a:pt x="1881479" y="1758813"/>
                  </a:lnTo>
                  <a:lnTo>
                    <a:pt x="1894093" y="1714332"/>
                  </a:lnTo>
                  <a:lnTo>
                    <a:pt x="1905680" y="1669430"/>
                  </a:lnTo>
                  <a:lnTo>
                    <a:pt x="1916228" y="1624119"/>
                  </a:lnTo>
                  <a:lnTo>
                    <a:pt x="1925723" y="1578413"/>
                  </a:lnTo>
                  <a:lnTo>
                    <a:pt x="1934151" y="1532325"/>
                  </a:lnTo>
                  <a:lnTo>
                    <a:pt x="1941498" y="1485869"/>
                  </a:lnTo>
                  <a:lnTo>
                    <a:pt x="1947752" y="1439058"/>
                  </a:lnTo>
                  <a:lnTo>
                    <a:pt x="1952900" y="1391906"/>
                  </a:lnTo>
                  <a:lnTo>
                    <a:pt x="1956926" y="1344425"/>
                  </a:lnTo>
                  <a:lnTo>
                    <a:pt x="1959819" y="1296630"/>
                  </a:lnTo>
                  <a:lnTo>
                    <a:pt x="1961565" y="1248534"/>
                  </a:lnTo>
                  <a:lnTo>
                    <a:pt x="1962150" y="1200150"/>
                  </a:lnTo>
                  <a:lnTo>
                    <a:pt x="1962150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67700" y="0"/>
              <a:ext cx="1962150" cy="3162300"/>
            </a:xfrm>
            <a:custGeom>
              <a:avLst/>
              <a:gdLst/>
              <a:ahLst/>
              <a:cxnLst/>
              <a:rect l="l" t="t" r="r" b="b"/>
              <a:pathLst>
                <a:path w="1962150" h="3162300">
                  <a:moveTo>
                    <a:pt x="0" y="0"/>
                  </a:moveTo>
                  <a:lnTo>
                    <a:pt x="0" y="1200150"/>
                  </a:lnTo>
                  <a:lnTo>
                    <a:pt x="584" y="1248534"/>
                  </a:lnTo>
                  <a:lnTo>
                    <a:pt x="2330" y="1296630"/>
                  </a:lnTo>
                  <a:lnTo>
                    <a:pt x="5223" y="1344425"/>
                  </a:lnTo>
                  <a:lnTo>
                    <a:pt x="9249" y="1391906"/>
                  </a:lnTo>
                  <a:lnTo>
                    <a:pt x="14397" y="1439058"/>
                  </a:lnTo>
                  <a:lnTo>
                    <a:pt x="20651" y="1485869"/>
                  </a:lnTo>
                  <a:lnTo>
                    <a:pt x="27998" y="1532325"/>
                  </a:lnTo>
                  <a:lnTo>
                    <a:pt x="36426" y="1578413"/>
                  </a:lnTo>
                  <a:lnTo>
                    <a:pt x="45921" y="1624119"/>
                  </a:lnTo>
                  <a:lnTo>
                    <a:pt x="56469" y="1669430"/>
                  </a:lnTo>
                  <a:lnTo>
                    <a:pt x="68056" y="1714332"/>
                  </a:lnTo>
                  <a:lnTo>
                    <a:pt x="80670" y="1758813"/>
                  </a:lnTo>
                  <a:lnTo>
                    <a:pt x="94297" y="1802857"/>
                  </a:lnTo>
                  <a:lnTo>
                    <a:pt x="108924" y="1846453"/>
                  </a:lnTo>
                  <a:lnTo>
                    <a:pt x="124537" y="1889587"/>
                  </a:lnTo>
                  <a:lnTo>
                    <a:pt x="141122" y="1932245"/>
                  </a:lnTo>
                  <a:lnTo>
                    <a:pt x="158667" y="1974413"/>
                  </a:lnTo>
                  <a:lnTo>
                    <a:pt x="177157" y="2016079"/>
                  </a:lnTo>
                  <a:lnTo>
                    <a:pt x="196580" y="2057229"/>
                  </a:lnTo>
                  <a:lnTo>
                    <a:pt x="216922" y="2097849"/>
                  </a:lnTo>
                  <a:lnTo>
                    <a:pt x="238170" y="2137927"/>
                  </a:lnTo>
                  <a:lnTo>
                    <a:pt x="260309" y="2177448"/>
                  </a:lnTo>
                  <a:lnTo>
                    <a:pt x="283327" y="2216399"/>
                  </a:lnTo>
                  <a:lnTo>
                    <a:pt x="307211" y="2254767"/>
                  </a:lnTo>
                  <a:lnTo>
                    <a:pt x="331946" y="2292539"/>
                  </a:lnTo>
                  <a:lnTo>
                    <a:pt x="357520" y="2329700"/>
                  </a:lnTo>
                  <a:lnTo>
                    <a:pt x="383918" y="2366238"/>
                  </a:lnTo>
                  <a:lnTo>
                    <a:pt x="411129" y="2402139"/>
                  </a:lnTo>
                  <a:lnTo>
                    <a:pt x="439137" y="2437389"/>
                  </a:lnTo>
                  <a:lnTo>
                    <a:pt x="467930" y="2471976"/>
                  </a:lnTo>
                  <a:lnTo>
                    <a:pt x="497494" y="2505886"/>
                  </a:lnTo>
                  <a:lnTo>
                    <a:pt x="527816" y="2539105"/>
                  </a:lnTo>
                  <a:lnTo>
                    <a:pt x="558882" y="2571619"/>
                  </a:lnTo>
                  <a:lnTo>
                    <a:pt x="590680" y="2603417"/>
                  </a:lnTo>
                  <a:lnTo>
                    <a:pt x="623194" y="2634483"/>
                  </a:lnTo>
                  <a:lnTo>
                    <a:pt x="656413" y="2664805"/>
                  </a:lnTo>
                  <a:lnTo>
                    <a:pt x="690323" y="2694369"/>
                  </a:lnTo>
                  <a:lnTo>
                    <a:pt x="724910" y="2723162"/>
                  </a:lnTo>
                  <a:lnTo>
                    <a:pt x="760160" y="2751170"/>
                  </a:lnTo>
                  <a:lnTo>
                    <a:pt x="796061" y="2778381"/>
                  </a:lnTo>
                  <a:lnTo>
                    <a:pt x="832599" y="2804779"/>
                  </a:lnTo>
                  <a:lnTo>
                    <a:pt x="869760" y="2830353"/>
                  </a:lnTo>
                  <a:lnTo>
                    <a:pt x="907532" y="2855088"/>
                  </a:lnTo>
                  <a:lnTo>
                    <a:pt x="945900" y="2878972"/>
                  </a:lnTo>
                  <a:lnTo>
                    <a:pt x="984851" y="2901990"/>
                  </a:lnTo>
                  <a:lnTo>
                    <a:pt x="1024372" y="2924129"/>
                  </a:lnTo>
                  <a:lnTo>
                    <a:pt x="1064450" y="2945377"/>
                  </a:lnTo>
                  <a:lnTo>
                    <a:pt x="1105070" y="2965719"/>
                  </a:lnTo>
                  <a:lnTo>
                    <a:pt x="1146220" y="2985142"/>
                  </a:lnTo>
                  <a:lnTo>
                    <a:pt x="1187886" y="3003632"/>
                  </a:lnTo>
                  <a:lnTo>
                    <a:pt x="1230054" y="3021177"/>
                  </a:lnTo>
                  <a:lnTo>
                    <a:pt x="1272712" y="3037762"/>
                  </a:lnTo>
                  <a:lnTo>
                    <a:pt x="1315846" y="3053375"/>
                  </a:lnTo>
                  <a:lnTo>
                    <a:pt x="1359442" y="3068002"/>
                  </a:lnTo>
                  <a:lnTo>
                    <a:pt x="1403486" y="3081629"/>
                  </a:lnTo>
                  <a:lnTo>
                    <a:pt x="1447967" y="3094243"/>
                  </a:lnTo>
                  <a:lnTo>
                    <a:pt x="1492869" y="3105830"/>
                  </a:lnTo>
                  <a:lnTo>
                    <a:pt x="1538180" y="3116378"/>
                  </a:lnTo>
                  <a:lnTo>
                    <a:pt x="1583886" y="3125873"/>
                  </a:lnTo>
                  <a:lnTo>
                    <a:pt x="1629974" y="3134301"/>
                  </a:lnTo>
                  <a:lnTo>
                    <a:pt x="1676430" y="3141648"/>
                  </a:lnTo>
                  <a:lnTo>
                    <a:pt x="1723241" y="3147902"/>
                  </a:lnTo>
                  <a:lnTo>
                    <a:pt x="1770393" y="3153050"/>
                  </a:lnTo>
                  <a:lnTo>
                    <a:pt x="1817874" y="3157076"/>
                  </a:lnTo>
                  <a:lnTo>
                    <a:pt x="1865669" y="3159969"/>
                  </a:lnTo>
                  <a:lnTo>
                    <a:pt x="1913765" y="3161715"/>
                  </a:lnTo>
                  <a:lnTo>
                    <a:pt x="1962150" y="3162300"/>
                  </a:lnTo>
                  <a:lnTo>
                    <a:pt x="1962150" y="1962150"/>
                  </a:lnTo>
                  <a:lnTo>
                    <a:pt x="1961549" y="1913131"/>
                  </a:lnTo>
                  <a:lnTo>
                    <a:pt x="1959758" y="1864409"/>
                  </a:lnTo>
                  <a:lnTo>
                    <a:pt x="1956789" y="1815996"/>
                  </a:lnTo>
                  <a:lnTo>
                    <a:pt x="1952657" y="1767907"/>
                  </a:lnTo>
                  <a:lnTo>
                    <a:pt x="1947375" y="1720155"/>
                  </a:lnTo>
                  <a:lnTo>
                    <a:pt x="1940958" y="1672755"/>
                  </a:lnTo>
                  <a:lnTo>
                    <a:pt x="1933420" y="1625720"/>
                  </a:lnTo>
                  <a:lnTo>
                    <a:pt x="1924774" y="1579065"/>
                  </a:lnTo>
                  <a:lnTo>
                    <a:pt x="1915035" y="1532803"/>
                  </a:lnTo>
                  <a:lnTo>
                    <a:pt x="1904216" y="1486948"/>
                  </a:lnTo>
                  <a:lnTo>
                    <a:pt x="1892332" y="1441515"/>
                  </a:lnTo>
                  <a:lnTo>
                    <a:pt x="1879396" y="1396517"/>
                  </a:lnTo>
                  <a:lnTo>
                    <a:pt x="1865422" y="1351968"/>
                  </a:lnTo>
                  <a:lnTo>
                    <a:pt x="1850425" y="1307882"/>
                  </a:lnTo>
                  <a:lnTo>
                    <a:pt x="1834419" y="1264274"/>
                  </a:lnTo>
                  <a:lnTo>
                    <a:pt x="1817416" y="1221156"/>
                  </a:lnTo>
                  <a:lnTo>
                    <a:pt x="1799432" y="1178544"/>
                  </a:lnTo>
                  <a:lnTo>
                    <a:pt x="1780481" y="1136451"/>
                  </a:lnTo>
                  <a:lnTo>
                    <a:pt x="1760575" y="1094891"/>
                  </a:lnTo>
                  <a:lnTo>
                    <a:pt x="1739730" y="1053878"/>
                  </a:lnTo>
                  <a:lnTo>
                    <a:pt x="1717959" y="1013425"/>
                  </a:lnTo>
                  <a:lnTo>
                    <a:pt x="1695276" y="973548"/>
                  </a:lnTo>
                  <a:lnTo>
                    <a:pt x="1671695" y="934259"/>
                  </a:lnTo>
                  <a:lnTo>
                    <a:pt x="1647231" y="895574"/>
                  </a:lnTo>
                  <a:lnTo>
                    <a:pt x="1621896" y="857505"/>
                  </a:lnTo>
                  <a:lnTo>
                    <a:pt x="1595706" y="820067"/>
                  </a:lnTo>
                  <a:lnTo>
                    <a:pt x="1568673" y="783273"/>
                  </a:lnTo>
                  <a:lnTo>
                    <a:pt x="1540813" y="747139"/>
                  </a:lnTo>
                  <a:lnTo>
                    <a:pt x="1512138" y="711676"/>
                  </a:lnTo>
                  <a:lnTo>
                    <a:pt x="1482664" y="676901"/>
                  </a:lnTo>
                  <a:lnTo>
                    <a:pt x="1452403" y="642826"/>
                  </a:lnTo>
                  <a:lnTo>
                    <a:pt x="1421371" y="609465"/>
                  </a:lnTo>
                  <a:lnTo>
                    <a:pt x="1389580" y="576833"/>
                  </a:lnTo>
                  <a:lnTo>
                    <a:pt x="1357045" y="544944"/>
                  </a:lnTo>
                  <a:lnTo>
                    <a:pt x="1323779" y="513811"/>
                  </a:lnTo>
                  <a:lnTo>
                    <a:pt x="1289798" y="483448"/>
                  </a:lnTo>
                  <a:lnTo>
                    <a:pt x="1255114" y="453870"/>
                  </a:lnTo>
                  <a:lnTo>
                    <a:pt x="1219742" y="425090"/>
                  </a:lnTo>
                  <a:lnTo>
                    <a:pt x="1183696" y="397122"/>
                  </a:lnTo>
                  <a:lnTo>
                    <a:pt x="1146989" y="369980"/>
                  </a:lnTo>
                  <a:lnTo>
                    <a:pt x="1109637" y="343679"/>
                  </a:lnTo>
                  <a:lnTo>
                    <a:pt x="1071651" y="318232"/>
                  </a:lnTo>
                  <a:lnTo>
                    <a:pt x="1033047" y="293652"/>
                  </a:lnTo>
                  <a:lnTo>
                    <a:pt x="993839" y="269955"/>
                  </a:lnTo>
                  <a:lnTo>
                    <a:pt x="954041" y="247154"/>
                  </a:lnTo>
                  <a:lnTo>
                    <a:pt x="913665" y="225263"/>
                  </a:lnTo>
                  <a:lnTo>
                    <a:pt x="872728" y="204296"/>
                  </a:lnTo>
                  <a:lnTo>
                    <a:pt x="831241" y="184267"/>
                  </a:lnTo>
                  <a:lnTo>
                    <a:pt x="789220" y="165190"/>
                  </a:lnTo>
                  <a:lnTo>
                    <a:pt x="746679" y="147078"/>
                  </a:lnTo>
                  <a:lnTo>
                    <a:pt x="703631" y="129947"/>
                  </a:lnTo>
                  <a:lnTo>
                    <a:pt x="660090" y="113809"/>
                  </a:lnTo>
                  <a:lnTo>
                    <a:pt x="616071" y="98679"/>
                  </a:lnTo>
                  <a:lnTo>
                    <a:pt x="571586" y="84570"/>
                  </a:lnTo>
                  <a:lnTo>
                    <a:pt x="526652" y="71497"/>
                  </a:lnTo>
                  <a:lnTo>
                    <a:pt x="481280" y="59474"/>
                  </a:lnTo>
                  <a:lnTo>
                    <a:pt x="435485" y="48515"/>
                  </a:lnTo>
                  <a:lnTo>
                    <a:pt x="389282" y="38633"/>
                  </a:lnTo>
                  <a:lnTo>
                    <a:pt x="342684" y="29842"/>
                  </a:lnTo>
                  <a:lnTo>
                    <a:pt x="295705" y="22157"/>
                  </a:lnTo>
                  <a:lnTo>
                    <a:pt x="248358" y="15592"/>
                  </a:lnTo>
                  <a:lnTo>
                    <a:pt x="200659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1171575" cy="1171575"/>
          </a:xfrm>
          <a:custGeom>
            <a:avLst/>
            <a:gdLst/>
            <a:ahLst/>
            <a:cxnLst/>
            <a:rect l="l" t="t" r="r" b="b"/>
            <a:pathLst>
              <a:path w="1171575" h="1171575">
                <a:moveTo>
                  <a:pt x="1171575" y="0"/>
                </a:moveTo>
                <a:lnTo>
                  <a:pt x="0" y="0"/>
                </a:lnTo>
                <a:lnTo>
                  <a:pt x="0" y="1171575"/>
                </a:lnTo>
                <a:lnTo>
                  <a:pt x="48291" y="1170597"/>
                </a:lnTo>
                <a:lnTo>
                  <a:pt x="96086" y="1167691"/>
                </a:lnTo>
                <a:lnTo>
                  <a:pt x="143347" y="1162893"/>
                </a:lnTo>
                <a:lnTo>
                  <a:pt x="190034" y="1156241"/>
                </a:lnTo>
                <a:lnTo>
                  <a:pt x="236112" y="1147773"/>
                </a:lnTo>
                <a:lnTo>
                  <a:pt x="281541" y="1137527"/>
                </a:lnTo>
                <a:lnTo>
                  <a:pt x="326286" y="1125539"/>
                </a:lnTo>
                <a:lnTo>
                  <a:pt x="370307" y="1111849"/>
                </a:lnTo>
                <a:lnTo>
                  <a:pt x="413567" y="1096493"/>
                </a:lnTo>
                <a:lnTo>
                  <a:pt x="456028" y="1079509"/>
                </a:lnTo>
                <a:lnTo>
                  <a:pt x="497653" y="1060936"/>
                </a:lnTo>
                <a:lnTo>
                  <a:pt x="538404" y="1040810"/>
                </a:lnTo>
                <a:lnTo>
                  <a:pt x="578244" y="1019169"/>
                </a:lnTo>
                <a:lnTo>
                  <a:pt x="617134" y="996051"/>
                </a:lnTo>
                <a:lnTo>
                  <a:pt x="655037" y="971494"/>
                </a:lnTo>
                <a:lnTo>
                  <a:pt x="691915" y="945535"/>
                </a:lnTo>
                <a:lnTo>
                  <a:pt x="727731" y="918212"/>
                </a:lnTo>
                <a:lnTo>
                  <a:pt x="762447" y="889563"/>
                </a:lnTo>
                <a:lnTo>
                  <a:pt x="796024" y="859625"/>
                </a:lnTo>
                <a:lnTo>
                  <a:pt x="828427" y="828436"/>
                </a:lnTo>
                <a:lnTo>
                  <a:pt x="859616" y="796034"/>
                </a:lnTo>
                <a:lnTo>
                  <a:pt x="889554" y="762457"/>
                </a:lnTo>
                <a:lnTo>
                  <a:pt x="918204" y="727742"/>
                </a:lnTo>
                <a:lnTo>
                  <a:pt x="945528" y="691926"/>
                </a:lnTo>
                <a:lnTo>
                  <a:pt x="971487" y="655048"/>
                </a:lnTo>
                <a:lnTo>
                  <a:pt x="996045" y="617145"/>
                </a:lnTo>
                <a:lnTo>
                  <a:pt x="1019163" y="578255"/>
                </a:lnTo>
                <a:lnTo>
                  <a:pt x="1040805" y="538415"/>
                </a:lnTo>
                <a:lnTo>
                  <a:pt x="1060932" y="497664"/>
                </a:lnTo>
                <a:lnTo>
                  <a:pt x="1079506" y="456039"/>
                </a:lnTo>
                <a:lnTo>
                  <a:pt x="1096490" y="413577"/>
                </a:lnTo>
                <a:lnTo>
                  <a:pt x="1111847" y="370316"/>
                </a:lnTo>
                <a:lnTo>
                  <a:pt x="1125537" y="326295"/>
                </a:lnTo>
                <a:lnTo>
                  <a:pt x="1137525" y="281550"/>
                </a:lnTo>
                <a:lnTo>
                  <a:pt x="1147772" y="236119"/>
                </a:lnTo>
                <a:lnTo>
                  <a:pt x="1156240" y="190040"/>
                </a:lnTo>
                <a:lnTo>
                  <a:pt x="1162893" y="143351"/>
                </a:lnTo>
                <a:lnTo>
                  <a:pt x="1167691" y="96090"/>
                </a:lnTo>
                <a:lnTo>
                  <a:pt x="1170597" y="48293"/>
                </a:lnTo>
                <a:lnTo>
                  <a:pt x="117157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0425" y="4581525"/>
            <a:ext cx="1171575" cy="2276475"/>
          </a:xfrm>
          <a:custGeom>
            <a:avLst/>
            <a:gdLst/>
            <a:ahLst/>
            <a:cxnLst/>
            <a:rect l="l" t="t" r="r" b="b"/>
            <a:pathLst>
              <a:path w="1171575" h="2276475">
                <a:moveTo>
                  <a:pt x="1171575" y="0"/>
                </a:moveTo>
                <a:lnTo>
                  <a:pt x="1051814" y="6095"/>
                </a:lnTo>
                <a:lnTo>
                  <a:pt x="1004201" y="11959"/>
                </a:lnTo>
                <a:lnTo>
                  <a:pt x="957197" y="19720"/>
                </a:lnTo>
                <a:lnTo>
                  <a:pt x="910841" y="29339"/>
                </a:lnTo>
                <a:lnTo>
                  <a:pt x="865171" y="40776"/>
                </a:lnTo>
                <a:lnTo>
                  <a:pt x="820226" y="53993"/>
                </a:lnTo>
                <a:lnTo>
                  <a:pt x="776047" y="68949"/>
                </a:lnTo>
                <a:lnTo>
                  <a:pt x="732672" y="85605"/>
                </a:lnTo>
                <a:lnTo>
                  <a:pt x="690141" y="103922"/>
                </a:lnTo>
                <a:lnTo>
                  <a:pt x="648492" y="123859"/>
                </a:lnTo>
                <a:lnTo>
                  <a:pt x="607765" y="145379"/>
                </a:lnTo>
                <a:lnTo>
                  <a:pt x="567999" y="168440"/>
                </a:lnTo>
                <a:lnTo>
                  <a:pt x="529234" y="193004"/>
                </a:lnTo>
                <a:lnTo>
                  <a:pt x="491508" y="219031"/>
                </a:lnTo>
                <a:lnTo>
                  <a:pt x="454862" y="246481"/>
                </a:lnTo>
                <a:lnTo>
                  <a:pt x="419333" y="275316"/>
                </a:lnTo>
                <a:lnTo>
                  <a:pt x="384962" y="305495"/>
                </a:lnTo>
                <a:lnTo>
                  <a:pt x="351787" y="336980"/>
                </a:lnTo>
                <a:lnTo>
                  <a:pt x="319849" y="369730"/>
                </a:lnTo>
                <a:lnTo>
                  <a:pt x="289185" y="403706"/>
                </a:lnTo>
                <a:lnTo>
                  <a:pt x="259836" y="438868"/>
                </a:lnTo>
                <a:lnTo>
                  <a:pt x="231840" y="475178"/>
                </a:lnTo>
                <a:lnTo>
                  <a:pt x="205237" y="512596"/>
                </a:lnTo>
                <a:lnTo>
                  <a:pt x="180065" y="551081"/>
                </a:lnTo>
                <a:lnTo>
                  <a:pt x="156365" y="590596"/>
                </a:lnTo>
                <a:lnTo>
                  <a:pt x="134176" y="631099"/>
                </a:lnTo>
                <a:lnTo>
                  <a:pt x="113536" y="672552"/>
                </a:lnTo>
                <a:lnTo>
                  <a:pt x="94485" y="714915"/>
                </a:lnTo>
                <a:lnTo>
                  <a:pt x="77063" y="758149"/>
                </a:lnTo>
                <a:lnTo>
                  <a:pt x="61307" y="802214"/>
                </a:lnTo>
                <a:lnTo>
                  <a:pt x="47259" y="847071"/>
                </a:lnTo>
                <a:lnTo>
                  <a:pt x="34956" y="892680"/>
                </a:lnTo>
                <a:lnTo>
                  <a:pt x="24438" y="939002"/>
                </a:lnTo>
                <a:lnTo>
                  <a:pt x="15745" y="985997"/>
                </a:lnTo>
                <a:lnTo>
                  <a:pt x="8915" y="1033625"/>
                </a:lnTo>
                <a:lnTo>
                  <a:pt x="3988" y="1081848"/>
                </a:lnTo>
                <a:lnTo>
                  <a:pt x="1003" y="1130626"/>
                </a:lnTo>
                <a:lnTo>
                  <a:pt x="0" y="1179918"/>
                </a:lnTo>
                <a:lnTo>
                  <a:pt x="0" y="2276475"/>
                </a:lnTo>
                <a:lnTo>
                  <a:pt x="1171575" y="2276475"/>
                </a:lnTo>
                <a:lnTo>
                  <a:pt x="117157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139" y="2702673"/>
            <a:ext cx="4181243" cy="5399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441" y="2015386"/>
            <a:ext cx="3305175" cy="191452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97479" y="5436870"/>
            <a:ext cx="72123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0" dirty="0">
                <a:solidFill>
                  <a:srgbClr val="000000"/>
                </a:solidFill>
              </a:rPr>
              <a:t>Verfolgen,</a:t>
            </a:r>
            <a:r>
              <a:rPr sz="3950" spc="-55" dirty="0">
                <a:solidFill>
                  <a:srgbClr val="000000"/>
                </a:solidFill>
              </a:rPr>
              <a:t> </a:t>
            </a:r>
            <a:r>
              <a:rPr sz="3950" spc="-175" dirty="0">
                <a:solidFill>
                  <a:srgbClr val="000000"/>
                </a:solidFill>
              </a:rPr>
              <a:t>Analysieren,</a:t>
            </a:r>
            <a:r>
              <a:rPr sz="3950" spc="-40" dirty="0">
                <a:solidFill>
                  <a:srgbClr val="000000"/>
                </a:solidFill>
              </a:rPr>
              <a:t> </a:t>
            </a:r>
            <a:r>
              <a:rPr sz="3950" spc="-45" dirty="0">
                <a:solidFill>
                  <a:srgbClr val="000000"/>
                </a:solidFill>
              </a:rPr>
              <a:t>Wachsen</a:t>
            </a:r>
            <a:endParaRPr sz="3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5175" y="0"/>
            <a:ext cx="1266825" cy="1571625"/>
            <a:chOff x="10925175" y="0"/>
            <a:chExt cx="1266825" cy="1571625"/>
          </a:xfrm>
        </p:grpSpPr>
        <p:sp>
          <p:nvSpPr>
            <p:cNvPr id="4" name="object 4"/>
            <p:cNvSpPr/>
            <p:nvPr/>
          </p:nvSpPr>
          <p:spPr>
            <a:xfrm>
              <a:off x="10925175" y="0"/>
              <a:ext cx="1266825" cy="790575"/>
            </a:xfrm>
            <a:custGeom>
              <a:avLst/>
              <a:gdLst/>
              <a:ahLst/>
              <a:cxnLst/>
              <a:rect l="l" t="t" r="r" b="b"/>
              <a:pathLst>
                <a:path w="1266825" h="790575">
                  <a:moveTo>
                    <a:pt x="480822" y="0"/>
                  </a:moveTo>
                  <a:lnTo>
                    <a:pt x="0" y="0"/>
                  </a:lnTo>
                  <a:lnTo>
                    <a:pt x="4064" y="80772"/>
                  </a:lnTo>
                  <a:lnTo>
                    <a:pt x="10294" y="128176"/>
                  </a:lnTo>
                  <a:lnTo>
                    <a:pt x="19266" y="174654"/>
                  </a:lnTo>
                  <a:lnTo>
                    <a:pt x="30895" y="220120"/>
                  </a:lnTo>
                  <a:lnTo>
                    <a:pt x="45096" y="264489"/>
                  </a:lnTo>
                  <a:lnTo>
                    <a:pt x="61781" y="307674"/>
                  </a:lnTo>
                  <a:lnTo>
                    <a:pt x="80868" y="349589"/>
                  </a:lnTo>
                  <a:lnTo>
                    <a:pt x="102269" y="390150"/>
                  </a:lnTo>
                  <a:lnTo>
                    <a:pt x="125900" y="429269"/>
                  </a:lnTo>
                  <a:lnTo>
                    <a:pt x="151675" y="466861"/>
                  </a:lnTo>
                  <a:lnTo>
                    <a:pt x="179508" y="502840"/>
                  </a:lnTo>
                  <a:lnTo>
                    <a:pt x="209316" y="537121"/>
                  </a:lnTo>
                  <a:lnTo>
                    <a:pt x="241011" y="569616"/>
                  </a:lnTo>
                  <a:lnTo>
                    <a:pt x="274509" y="600241"/>
                  </a:lnTo>
                  <a:lnTo>
                    <a:pt x="309723" y="628910"/>
                  </a:lnTo>
                  <a:lnTo>
                    <a:pt x="346570" y="655536"/>
                  </a:lnTo>
                  <a:lnTo>
                    <a:pt x="384964" y="680034"/>
                  </a:lnTo>
                  <a:lnTo>
                    <a:pt x="424818" y="702318"/>
                  </a:lnTo>
                  <a:lnTo>
                    <a:pt x="466048" y="722302"/>
                  </a:lnTo>
                  <a:lnTo>
                    <a:pt x="508568" y="739899"/>
                  </a:lnTo>
                  <a:lnTo>
                    <a:pt x="552293" y="755026"/>
                  </a:lnTo>
                  <a:lnTo>
                    <a:pt x="597138" y="767594"/>
                  </a:lnTo>
                  <a:lnTo>
                    <a:pt x="643016" y="777519"/>
                  </a:lnTo>
                  <a:lnTo>
                    <a:pt x="689843" y="784715"/>
                  </a:lnTo>
                  <a:lnTo>
                    <a:pt x="737534" y="789095"/>
                  </a:lnTo>
                  <a:lnTo>
                    <a:pt x="786002" y="790575"/>
                  </a:lnTo>
                  <a:lnTo>
                    <a:pt x="1266825" y="790575"/>
                  </a:lnTo>
                  <a:lnTo>
                    <a:pt x="1265390" y="742415"/>
                  </a:lnTo>
                  <a:lnTo>
                    <a:pt x="1261141" y="695018"/>
                  </a:lnTo>
                  <a:lnTo>
                    <a:pt x="1254161" y="648467"/>
                  </a:lnTo>
                  <a:lnTo>
                    <a:pt x="1244530" y="602844"/>
                  </a:lnTo>
                  <a:lnTo>
                    <a:pt x="1232332" y="558233"/>
                  </a:lnTo>
                  <a:lnTo>
                    <a:pt x="1217649" y="514716"/>
                  </a:lnTo>
                  <a:lnTo>
                    <a:pt x="1200562" y="472375"/>
                  </a:lnTo>
                  <a:lnTo>
                    <a:pt x="1181155" y="431294"/>
                  </a:lnTo>
                  <a:lnTo>
                    <a:pt x="1159510" y="391555"/>
                  </a:lnTo>
                  <a:lnTo>
                    <a:pt x="1135707" y="353240"/>
                  </a:lnTo>
                  <a:lnTo>
                    <a:pt x="1109831" y="316433"/>
                  </a:lnTo>
                  <a:lnTo>
                    <a:pt x="1081963" y="281216"/>
                  </a:lnTo>
                  <a:lnTo>
                    <a:pt x="1052185" y="247671"/>
                  </a:lnTo>
                  <a:lnTo>
                    <a:pt x="1020579" y="215882"/>
                  </a:lnTo>
                  <a:lnTo>
                    <a:pt x="987229" y="185932"/>
                  </a:lnTo>
                  <a:lnTo>
                    <a:pt x="952215" y="157902"/>
                  </a:lnTo>
                  <a:lnTo>
                    <a:pt x="915620" y="131875"/>
                  </a:lnTo>
                  <a:lnTo>
                    <a:pt x="877527" y="107935"/>
                  </a:lnTo>
                  <a:lnTo>
                    <a:pt x="838018" y="86164"/>
                  </a:lnTo>
                  <a:lnTo>
                    <a:pt x="797174" y="66645"/>
                  </a:lnTo>
                  <a:lnTo>
                    <a:pt x="755079" y="49459"/>
                  </a:lnTo>
                  <a:lnTo>
                    <a:pt x="711814" y="34691"/>
                  </a:lnTo>
                  <a:lnTo>
                    <a:pt x="667461" y="22423"/>
                  </a:lnTo>
                  <a:lnTo>
                    <a:pt x="622104" y="12737"/>
                  </a:lnTo>
                  <a:lnTo>
                    <a:pt x="575823" y="5716"/>
                  </a:lnTo>
                  <a:lnTo>
                    <a:pt x="528701" y="1442"/>
                  </a:lnTo>
                  <a:lnTo>
                    <a:pt x="480822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5175" y="790575"/>
              <a:ext cx="1266825" cy="781050"/>
            </a:xfrm>
            <a:custGeom>
              <a:avLst/>
              <a:gdLst/>
              <a:ahLst/>
              <a:cxnLst/>
              <a:rect l="l" t="t" r="r" b="b"/>
              <a:pathLst>
                <a:path w="1266825" h="781050">
                  <a:moveTo>
                    <a:pt x="1266825" y="0"/>
                  </a:moveTo>
                  <a:lnTo>
                    <a:pt x="786002" y="0"/>
                  </a:lnTo>
                  <a:lnTo>
                    <a:pt x="737534" y="1461"/>
                  </a:lnTo>
                  <a:lnTo>
                    <a:pt x="689843" y="5787"/>
                  </a:lnTo>
                  <a:lnTo>
                    <a:pt x="643016" y="12895"/>
                  </a:lnTo>
                  <a:lnTo>
                    <a:pt x="597138" y="22699"/>
                  </a:lnTo>
                  <a:lnTo>
                    <a:pt x="552293" y="35113"/>
                  </a:lnTo>
                  <a:lnTo>
                    <a:pt x="508568" y="50055"/>
                  </a:lnTo>
                  <a:lnTo>
                    <a:pt x="466048" y="67438"/>
                  </a:lnTo>
                  <a:lnTo>
                    <a:pt x="424818" y="87177"/>
                  </a:lnTo>
                  <a:lnTo>
                    <a:pt x="384964" y="109189"/>
                  </a:lnTo>
                  <a:lnTo>
                    <a:pt x="346570" y="133388"/>
                  </a:lnTo>
                  <a:lnTo>
                    <a:pt x="309723" y="159689"/>
                  </a:lnTo>
                  <a:lnTo>
                    <a:pt x="274509" y="188008"/>
                  </a:lnTo>
                  <a:lnTo>
                    <a:pt x="241011" y="218260"/>
                  </a:lnTo>
                  <a:lnTo>
                    <a:pt x="209316" y="250360"/>
                  </a:lnTo>
                  <a:lnTo>
                    <a:pt x="179508" y="284222"/>
                  </a:lnTo>
                  <a:lnTo>
                    <a:pt x="151675" y="319764"/>
                  </a:lnTo>
                  <a:lnTo>
                    <a:pt x="125900" y="356898"/>
                  </a:lnTo>
                  <a:lnTo>
                    <a:pt x="102269" y="395542"/>
                  </a:lnTo>
                  <a:lnTo>
                    <a:pt x="80868" y="435609"/>
                  </a:lnTo>
                  <a:lnTo>
                    <a:pt x="61781" y="477016"/>
                  </a:lnTo>
                  <a:lnTo>
                    <a:pt x="45096" y="519676"/>
                  </a:lnTo>
                  <a:lnTo>
                    <a:pt x="30895" y="563507"/>
                  </a:lnTo>
                  <a:lnTo>
                    <a:pt x="19266" y="608422"/>
                  </a:lnTo>
                  <a:lnTo>
                    <a:pt x="10294" y="654337"/>
                  </a:lnTo>
                  <a:lnTo>
                    <a:pt x="4064" y="701166"/>
                  </a:lnTo>
                  <a:lnTo>
                    <a:pt x="0" y="781050"/>
                  </a:lnTo>
                  <a:lnTo>
                    <a:pt x="480822" y="781050"/>
                  </a:lnTo>
                  <a:lnTo>
                    <a:pt x="528701" y="779624"/>
                  </a:lnTo>
                  <a:lnTo>
                    <a:pt x="575823" y="775403"/>
                  </a:lnTo>
                  <a:lnTo>
                    <a:pt x="622104" y="768468"/>
                  </a:lnTo>
                  <a:lnTo>
                    <a:pt x="667461" y="758899"/>
                  </a:lnTo>
                  <a:lnTo>
                    <a:pt x="711814" y="746780"/>
                  </a:lnTo>
                  <a:lnTo>
                    <a:pt x="755079" y="732192"/>
                  </a:lnTo>
                  <a:lnTo>
                    <a:pt x="797174" y="715215"/>
                  </a:lnTo>
                  <a:lnTo>
                    <a:pt x="838018" y="695933"/>
                  </a:lnTo>
                  <a:lnTo>
                    <a:pt x="877527" y="674426"/>
                  </a:lnTo>
                  <a:lnTo>
                    <a:pt x="915620" y="650776"/>
                  </a:lnTo>
                  <a:lnTo>
                    <a:pt x="952215" y="625065"/>
                  </a:lnTo>
                  <a:lnTo>
                    <a:pt x="987229" y="597375"/>
                  </a:lnTo>
                  <a:lnTo>
                    <a:pt x="1020579" y="567787"/>
                  </a:lnTo>
                  <a:lnTo>
                    <a:pt x="1052185" y="536382"/>
                  </a:lnTo>
                  <a:lnTo>
                    <a:pt x="1081963" y="503244"/>
                  </a:lnTo>
                  <a:lnTo>
                    <a:pt x="1109831" y="468452"/>
                  </a:lnTo>
                  <a:lnTo>
                    <a:pt x="1135707" y="432088"/>
                  </a:lnTo>
                  <a:lnTo>
                    <a:pt x="1159510" y="394236"/>
                  </a:lnTo>
                  <a:lnTo>
                    <a:pt x="1181155" y="354975"/>
                  </a:lnTo>
                  <a:lnTo>
                    <a:pt x="1200562" y="314388"/>
                  </a:lnTo>
                  <a:lnTo>
                    <a:pt x="1217649" y="272556"/>
                  </a:lnTo>
                  <a:lnTo>
                    <a:pt x="1232332" y="229561"/>
                  </a:lnTo>
                  <a:lnTo>
                    <a:pt x="1244530" y="185485"/>
                  </a:lnTo>
                  <a:lnTo>
                    <a:pt x="1254161" y="140409"/>
                  </a:lnTo>
                  <a:lnTo>
                    <a:pt x="1261141" y="94415"/>
                  </a:lnTo>
                  <a:lnTo>
                    <a:pt x="1265390" y="47585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256" rIns="0" bIns="0" rtlCol="0">
            <a:spAutoFit/>
          </a:bodyPr>
          <a:lstStyle/>
          <a:p>
            <a:pPr marL="1180465">
              <a:lnSpc>
                <a:spcPct val="100000"/>
              </a:lnSpc>
              <a:spcBef>
                <a:spcPts val="105"/>
              </a:spcBef>
            </a:pPr>
            <a:r>
              <a:rPr spc="-180" dirty="0">
                <a:solidFill>
                  <a:srgbClr val="000000"/>
                </a:solidFill>
              </a:rPr>
              <a:t>GLOBALE</a:t>
            </a:r>
            <a:r>
              <a:rPr spc="-165" dirty="0">
                <a:solidFill>
                  <a:srgbClr val="000000"/>
                </a:solidFill>
              </a:rPr>
              <a:t> </a:t>
            </a:r>
            <a:r>
              <a:rPr spc="-155" dirty="0">
                <a:solidFill>
                  <a:srgbClr val="000000"/>
                </a:solidFill>
              </a:rPr>
              <a:t>VERKAUF</a:t>
            </a:r>
            <a:r>
              <a:rPr spc="-180" dirty="0">
                <a:solidFill>
                  <a:srgbClr val="000000"/>
                </a:solidFill>
              </a:rPr>
              <a:t> </a:t>
            </a:r>
            <a:r>
              <a:rPr spc="-160" dirty="0">
                <a:solidFill>
                  <a:srgbClr val="000000"/>
                </a:solidFill>
              </a:rPr>
              <a:t>STATISTIK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330" dirty="0">
                <a:solidFill>
                  <a:srgbClr val="000000"/>
                </a:solidFill>
              </a:rPr>
              <a:t>2024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1276350"/>
            <a:ext cx="382905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5175" y="0"/>
            <a:ext cx="1266825" cy="1571625"/>
            <a:chOff x="10925175" y="0"/>
            <a:chExt cx="1266825" cy="1571625"/>
          </a:xfrm>
        </p:grpSpPr>
        <p:sp>
          <p:nvSpPr>
            <p:cNvPr id="4" name="object 4"/>
            <p:cNvSpPr/>
            <p:nvPr/>
          </p:nvSpPr>
          <p:spPr>
            <a:xfrm>
              <a:off x="10925175" y="0"/>
              <a:ext cx="1266825" cy="790575"/>
            </a:xfrm>
            <a:custGeom>
              <a:avLst/>
              <a:gdLst/>
              <a:ahLst/>
              <a:cxnLst/>
              <a:rect l="l" t="t" r="r" b="b"/>
              <a:pathLst>
                <a:path w="1266825" h="790575">
                  <a:moveTo>
                    <a:pt x="480822" y="0"/>
                  </a:moveTo>
                  <a:lnTo>
                    <a:pt x="0" y="0"/>
                  </a:lnTo>
                  <a:lnTo>
                    <a:pt x="4064" y="80772"/>
                  </a:lnTo>
                  <a:lnTo>
                    <a:pt x="10294" y="128176"/>
                  </a:lnTo>
                  <a:lnTo>
                    <a:pt x="19266" y="174654"/>
                  </a:lnTo>
                  <a:lnTo>
                    <a:pt x="30895" y="220120"/>
                  </a:lnTo>
                  <a:lnTo>
                    <a:pt x="45096" y="264489"/>
                  </a:lnTo>
                  <a:lnTo>
                    <a:pt x="61781" y="307674"/>
                  </a:lnTo>
                  <a:lnTo>
                    <a:pt x="80868" y="349589"/>
                  </a:lnTo>
                  <a:lnTo>
                    <a:pt x="102269" y="390150"/>
                  </a:lnTo>
                  <a:lnTo>
                    <a:pt x="125900" y="429269"/>
                  </a:lnTo>
                  <a:lnTo>
                    <a:pt x="151675" y="466861"/>
                  </a:lnTo>
                  <a:lnTo>
                    <a:pt x="179508" y="502840"/>
                  </a:lnTo>
                  <a:lnTo>
                    <a:pt x="209316" y="537121"/>
                  </a:lnTo>
                  <a:lnTo>
                    <a:pt x="241011" y="569616"/>
                  </a:lnTo>
                  <a:lnTo>
                    <a:pt x="274509" y="600241"/>
                  </a:lnTo>
                  <a:lnTo>
                    <a:pt x="309723" y="628910"/>
                  </a:lnTo>
                  <a:lnTo>
                    <a:pt x="346570" y="655536"/>
                  </a:lnTo>
                  <a:lnTo>
                    <a:pt x="384964" y="680034"/>
                  </a:lnTo>
                  <a:lnTo>
                    <a:pt x="424818" y="702318"/>
                  </a:lnTo>
                  <a:lnTo>
                    <a:pt x="466048" y="722302"/>
                  </a:lnTo>
                  <a:lnTo>
                    <a:pt x="508568" y="739899"/>
                  </a:lnTo>
                  <a:lnTo>
                    <a:pt x="552293" y="755026"/>
                  </a:lnTo>
                  <a:lnTo>
                    <a:pt x="597138" y="767594"/>
                  </a:lnTo>
                  <a:lnTo>
                    <a:pt x="643016" y="777519"/>
                  </a:lnTo>
                  <a:lnTo>
                    <a:pt x="689843" y="784715"/>
                  </a:lnTo>
                  <a:lnTo>
                    <a:pt x="737534" y="789095"/>
                  </a:lnTo>
                  <a:lnTo>
                    <a:pt x="786002" y="790575"/>
                  </a:lnTo>
                  <a:lnTo>
                    <a:pt x="1266825" y="790575"/>
                  </a:lnTo>
                  <a:lnTo>
                    <a:pt x="1265390" y="742415"/>
                  </a:lnTo>
                  <a:lnTo>
                    <a:pt x="1261141" y="695018"/>
                  </a:lnTo>
                  <a:lnTo>
                    <a:pt x="1254161" y="648467"/>
                  </a:lnTo>
                  <a:lnTo>
                    <a:pt x="1244530" y="602844"/>
                  </a:lnTo>
                  <a:lnTo>
                    <a:pt x="1232332" y="558233"/>
                  </a:lnTo>
                  <a:lnTo>
                    <a:pt x="1217649" y="514716"/>
                  </a:lnTo>
                  <a:lnTo>
                    <a:pt x="1200562" y="472375"/>
                  </a:lnTo>
                  <a:lnTo>
                    <a:pt x="1181155" y="431294"/>
                  </a:lnTo>
                  <a:lnTo>
                    <a:pt x="1159510" y="391555"/>
                  </a:lnTo>
                  <a:lnTo>
                    <a:pt x="1135707" y="353240"/>
                  </a:lnTo>
                  <a:lnTo>
                    <a:pt x="1109831" y="316433"/>
                  </a:lnTo>
                  <a:lnTo>
                    <a:pt x="1081963" y="281216"/>
                  </a:lnTo>
                  <a:lnTo>
                    <a:pt x="1052185" y="247671"/>
                  </a:lnTo>
                  <a:lnTo>
                    <a:pt x="1020579" y="215882"/>
                  </a:lnTo>
                  <a:lnTo>
                    <a:pt x="987229" y="185932"/>
                  </a:lnTo>
                  <a:lnTo>
                    <a:pt x="952215" y="157902"/>
                  </a:lnTo>
                  <a:lnTo>
                    <a:pt x="915620" y="131875"/>
                  </a:lnTo>
                  <a:lnTo>
                    <a:pt x="877527" y="107935"/>
                  </a:lnTo>
                  <a:lnTo>
                    <a:pt x="838018" y="86164"/>
                  </a:lnTo>
                  <a:lnTo>
                    <a:pt x="797174" y="66645"/>
                  </a:lnTo>
                  <a:lnTo>
                    <a:pt x="755079" y="49459"/>
                  </a:lnTo>
                  <a:lnTo>
                    <a:pt x="711814" y="34691"/>
                  </a:lnTo>
                  <a:lnTo>
                    <a:pt x="667461" y="22423"/>
                  </a:lnTo>
                  <a:lnTo>
                    <a:pt x="622104" y="12737"/>
                  </a:lnTo>
                  <a:lnTo>
                    <a:pt x="575823" y="5716"/>
                  </a:lnTo>
                  <a:lnTo>
                    <a:pt x="528701" y="1442"/>
                  </a:lnTo>
                  <a:lnTo>
                    <a:pt x="480822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5175" y="790575"/>
              <a:ext cx="1266825" cy="781050"/>
            </a:xfrm>
            <a:custGeom>
              <a:avLst/>
              <a:gdLst/>
              <a:ahLst/>
              <a:cxnLst/>
              <a:rect l="l" t="t" r="r" b="b"/>
              <a:pathLst>
                <a:path w="1266825" h="781050">
                  <a:moveTo>
                    <a:pt x="1266825" y="0"/>
                  </a:moveTo>
                  <a:lnTo>
                    <a:pt x="786002" y="0"/>
                  </a:lnTo>
                  <a:lnTo>
                    <a:pt x="737534" y="1461"/>
                  </a:lnTo>
                  <a:lnTo>
                    <a:pt x="689843" y="5787"/>
                  </a:lnTo>
                  <a:lnTo>
                    <a:pt x="643016" y="12895"/>
                  </a:lnTo>
                  <a:lnTo>
                    <a:pt x="597138" y="22699"/>
                  </a:lnTo>
                  <a:lnTo>
                    <a:pt x="552293" y="35113"/>
                  </a:lnTo>
                  <a:lnTo>
                    <a:pt x="508568" y="50055"/>
                  </a:lnTo>
                  <a:lnTo>
                    <a:pt x="466048" y="67438"/>
                  </a:lnTo>
                  <a:lnTo>
                    <a:pt x="424818" y="87177"/>
                  </a:lnTo>
                  <a:lnTo>
                    <a:pt x="384964" y="109189"/>
                  </a:lnTo>
                  <a:lnTo>
                    <a:pt x="346570" y="133388"/>
                  </a:lnTo>
                  <a:lnTo>
                    <a:pt x="309723" y="159689"/>
                  </a:lnTo>
                  <a:lnTo>
                    <a:pt x="274509" y="188008"/>
                  </a:lnTo>
                  <a:lnTo>
                    <a:pt x="241011" y="218260"/>
                  </a:lnTo>
                  <a:lnTo>
                    <a:pt x="209316" y="250360"/>
                  </a:lnTo>
                  <a:lnTo>
                    <a:pt x="179508" y="284222"/>
                  </a:lnTo>
                  <a:lnTo>
                    <a:pt x="151675" y="319764"/>
                  </a:lnTo>
                  <a:lnTo>
                    <a:pt x="125900" y="356898"/>
                  </a:lnTo>
                  <a:lnTo>
                    <a:pt x="102269" y="395542"/>
                  </a:lnTo>
                  <a:lnTo>
                    <a:pt x="80868" y="435609"/>
                  </a:lnTo>
                  <a:lnTo>
                    <a:pt x="61781" y="477016"/>
                  </a:lnTo>
                  <a:lnTo>
                    <a:pt x="45096" y="519676"/>
                  </a:lnTo>
                  <a:lnTo>
                    <a:pt x="30895" y="563507"/>
                  </a:lnTo>
                  <a:lnTo>
                    <a:pt x="19266" y="608422"/>
                  </a:lnTo>
                  <a:lnTo>
                    <a:pt x="10294" y="654337"/>
                  </a:lnTo>
                  <a:lnTo>
                    <a:pt x="4064" y="701166"/>
                  </a:lnTo>
                  <a:lnTo>
                    <a:pt x="0" y="781050"/>
                  </a:lnTo>
                  <a:lnTo>
                    <a:pt x="480822" y="781050"/>
                  </a:lnTo>
                  <a:lnTo>
                    <a:pt x="528701" y="779624"/>
                  </a:lnTo>
                  <a:lnTo>
                    <a:pt x="575823" y="775403"/>
                  </a:lnTo>
                  <a:lnTo>
                    <a:pt x="622104" y="768468"/>
                  </a:lnTo>
                  <a:lnTo>
                    <a:pt x="667461" y="758899"/>
                  </a:lnTo>
                  <a:lnTo>
                    <a:pt x="711814" y="746780"/>
                  </a:lnTo>
                  <a:lnTo>
                    <a:pt x="755079" y="732192"/>
                  </a:lnTo>
                  <a:lnTo>
                    <a:pt x="797174" y="715215"/>
                  </a:lnTo>
                  <a:lnTo>
                    <a:pt x="838018" y="695933"/>
                  </a:lnTo>
                  <a:lnTo>
                    <a:pt x="877527" y="674426"/>
                  </a:lnTo>
                  <a:lnTo>
                    <a:pt x="915620" y="650776"/>
                  </a:lnTo>
                  <a:lnTo>
                    <a:pt x="952215" y="625065"/>
                  </a:lnTo>
                  <a:lnTo>
                    <a:pt x="987229" y="597375"/>
                  </a:lnTo>
                  <a:lnTo>
                    <a:pt x="1020579" y="567787"/>
                  </a:lnTo>
                  <a:lnTo>
                    <a:pt x="1052185" y="536382"/>
                  </a:lnTo>
                  <a:lnTo>
                    <a:pt x="1081963" y="503244"/>
                  </a:lnTo>
                  <a:lnTo>
                    <a:pt x="1109831" y="468452"/>
                  </a:lnTo>
                  <a:lnTo>
                    <a:pt x="1135707" y="432088"/>
                  </a:lnTo>
                  <a:lnTo>
                    <a:pt x="1159510" y="394236"/>
                  </a:lnTo>
                  <a:lnTo>
                    <a:pt x="1181155" y="354975"/>
                  </a:lnTo>
                  <a:lnTo>
                    <a:pt x="1200562" y="314388"/>
                  </a:lnTo>
                  <a:lnTo>
                    <a:pt x="1217649" y="272556"/>
                  </a:lnTo>
                  <a:lnTo>
                    <a:pt x="1232332" y="229561"/>
                  </a:lnTo>
                  <a:lnTo>
                    <a:pt x="1244530" y="185485"/>
                  </a:lnTo>
                  <a:lnTo>
                    <a:pt x="1254161" y="140409"/>
                  </a:lnTo>
                  <a:lnTo>
                    <a:pt x="1261141" y="94415"/>
                  </a:lnTo>
                  <a:lnTo>
                    <a:pt x="1265390" y="47585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spc="-180" dirty="0">
                <a:solidFill>
                  <a:srgbClr val="000000"/>
                </a:solidFill>
              </a:rPr>
              <a:t>GLOBALE</a:t>
            </a:r>
            <a:r>
              <a:rPr spc="-165" dirty="0">
                <a:solidFill>
                  <a:srgbClr val="000000"/>
                </a:solidFill>
              </a:rPr>
              <a:t> </a:t>
            </a:r>
            <a:r>
              <a:rPr spc="-155" dirty="0">
                <a:solidFill>
                  <a:srgbClr val="000000"/>
                </a:solidFill>
              </a:rPr>
              <a:t>VERKAUF</a:t>
            </a:r>
            <a:r>
              <a:rPr spc="-180" dirty="0">
                <a:solidFill>
                  <a:srgbClr val="000000"/>
                </a:solidFill>
              </a:rPr>
              <a:t> </a:t>
            </a:r>
            <a:r>
              <a:rPr spc="-160" dirty="0">
                <a:solidFill>
                  <a:srgbClr val="000000"/>
                </a:solidFill>
              </a:rPr>
              <a:t>STATISTIK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330" dirty="0">
                <a:solidFill>
                  <a:srgbClr val="000000"/>
                </a:solidFill>
              </a:rPr>
              <a:t>2024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6925" y="1162050"/>
            <a:ext cx="7686675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609975" cy="6858000"/>
          </a:xfrm>
          <a:custGeom>
            <a:avLst/>
            <a:gdLst/>
            <a:ahLst/>
            <a:cxnLst/>
            <a:rect l="l" t="t" r="r" b="b"/>
            <a:pathLst>
              <a:path w="3609975" h="6858000">
                <a:moveTo>
                  <a:pt x="3609975" y="0"/>
                </a:moveTo>
                <a:lnTo>
                  <a:pt x="0" y="0"/>
                </a:lnTo>
                <a:lnTo>
                  <a:pt x="0" y="3248025"/>
                </a:lnTo>
                <a:lnTo>
                  <a:pt x="0" y="3609975"/>
                </a:lnTo>
                <a:lnTo>
                  <a:pt x="0" y="6858000"/>
                </a:lnTo>
                <a:lnTo>
                  <a:pt x="3609975" y="6858000"/>
                </a:lnTo>
                <a:lnTo>
                  <a:pt x="3561410" y="6857682"/>
                </a:lnTo>
                <a:lnTo>
                  <a:pt x="3513010" y="6856730"/>
                </a:lnTo>
                <a:lnTo>
                  <a:pt x="3464776" y="6855142"/>
                </a:lnTo>
                <a:lnTo>
                  <a:pt x="3416693" y="6852920"/>
                </a:lnTo>
                <a:lnTo>
                  <a:pt x="3368776" y="6850075"/>
                </a:lnTo>
                <a:lnTo>
                  <a:pt x="3321037" y="6846608"/>
                </a:lnTo>
                <a:lnTo>
                  <a:pt x="3273463" y="6842531"/>
                </a:lnTo>
                <a:lnTo>
                  <a:pt x="3226066" y="6837832"/>
                </a:lnTo>
                <a:lnTo>
                  <a:pt x="3178860" y="6832536"/>
                </a:lnTo>
                <a:lnTo>
                  <a:pt x="3131832" y="6826618"/>
                </a:lnTo>
                <a:lnTo>
                  <a:pt x="3084995" y="6820116"/>
                </a:lnTo>
                <a:lnTo>
                  <a:pt x="3038360" y="6813004"/>
                </a:lnTo>
                <a:lnTo>
                  <a:pt x="2991916" y="6805308"/>
                </a:lnTo>
                <a:lnTo>
                  <a:pt x="2945663" y="6797014"/>
                </a:lnTo>
                <a:lnTo>
                  <a:pt x="2899626" y="6788150"/>
                </a:lnTo>
                <a:lnTo>
                  <a:pt x="2853804" y="6778688"/>
                </a:lnTo>
                <a:lnTo>
                  <a:pt x="2808186" y="6768655"/>
                </a:lnTo>
                <a:lnTo>
                  <a:pt x="2762796" y="6758051"/>
                </a:lnTo>
                <a:lnTo>
                  <a:pt x="2717622" y="6746875"/>
                </a:lnTo>
                <a:lnTo>
                  <a:pt x="2672664" y="6735140"/>
                </a:lnTo>
                <a:lnTo>
                  <a:pt x="2627947" y="6722834"/>
                </a:lnTo>
                <a:lnTo>
                  <a:pt x="2583459" y="6709981"/>
                </a:lnTo>
                <a:lnTo>
                  <a:pt x="2539212" y="6696570"/>
                </a:lnTo>
                <a:lnTo>
                  <a:pt x="2495207" y="6682613"/>
                </a:lnTo>
                <a:lnTo>
                  <a:pt x="2451443" y="6668109"/>
                </a:lnTo>
                <a:lnTo>
                  <a:pt x="2407932" y="6653060"/>
                </a:lnTo>
                <a:lnTo>
                  <a:pt x="2364676" y="6637477"/>
                </a:lnTo>
                <a:lnTo>
                  <a:pt x="2321674" y="6621361"/>
                </a:lnTo>
                <a:lnTo>
                  <a:pt x="2278938" y="6604711"/>
                </a:lnTo>
                <a:lnTo>
                  <a:pt x="2236470" y="6587541"/>
                </a:lnTo>
                <a:lnTo>
                  <a:pt x="2194268" y="6569850"/>
                </a:lnTo>
                <a:lnTo>
                  <a:pt x="2152332" y="6551638"/>
                </a:lnTo>
                <a:lnTo>
                  <a:pt x="2110676" y="6532918"/>
                </a:lnTo>
                <a:lnTo>
                  <a:pt x="2069312" y="6513690"/>
                </a:lnTo>
                <a:lnTo>
                  <a:pt x="2028228" y="6493954"/>
                </a:lnTo>
                <a:lnTo>
                  <a:pt x="1987423" y="6473711"/>
                </a:lnTo>
                <a:lnTo>
                  <a:pt x="1946922" y="6452984"/>
                </a:lnTo>
                <a:lnTo>
                  <a:pt x="1906714" y="6431750"/>
                </a:lnTo>
                <a:lnTo>
                  <a:pt x="1866811" y="6410033"/>
                </a:lnTo>
                <a:lnTo>
                  <a:pt x="1827212" y="6387833"/>
                </a:lnTo>
                <a:lnTo>
                  <a:pt x="1787931" y="6365151"/>
                </a:lnTo>
                <a:lnTo>
                  <a:pt x="1748955" y="6341986"/>
                </a:lnTo>
                <a:lnTo>
                  <a:pt x="1710296" y="6318351"/>
                </a:lnTo>
                <a:lnTo>
                  <a:pt x="1671955" y="6294247"/>
                </a:lnTo>
                <a:lnTo>
                  <a:pt x="1633943" y="6269685"/>
                </a:lnTo>
                <a:lnTo>
                  <a:pt x="1596263" y="6244653"/>
                </a:lnTo>
                <a:lnTo>
                  <a:pt x="1558925" y="6219164"/>
                </a:lnTo>
                <a:lnTo>
                  <a:pt x="1521904" y="6193218"/>
                </a:lnTo>
                <a:lnTo>
                  <a:pt x="1485239" y="6166828"/>
                </a:lnTo>
                <a:lnTo>
                  <a:pt x="1448917" y="6139993"/>
                </a:lnTo>
                <a:lnTo>
                  <a:pt x="1412938" y="6112726"/>
                </a:lnTo>
                <a:lnTo>
                  <a:pt x="1377327" y="6085014"/>
                </a:lnTo>
                <a:lnTo>
                  <a:pt x="1342059" y="6056858"/>
                </a:lnTo>
                <a:lnTo>
                  <a:pt x="1307160" y="6028283"/>
                </a:lnTo>
                <a:lnTo>
                  <a:pt x="1272616" y="5999289"/>
                </a:lnTo>
                <a:lnTo>
                  <a:pt x="1238453" y="5969863"/>
                </a:lnTo>
                <a:lnTo>
                  <a:pt x="1204658" y="5940018"/>
                </a:lnTo>
                <a:lnTo>
                  <a:pt x="1171244" y="5909767"/>
                </a:lnTo>
                <a:lnTo>
                  <a:pt x="1138212" y="5879109"/>
                </a:lnTo>
                <a:lnTo>
                  <a:pt x="1105560" y="5848032"/>
                </a:lnTo>
                <a:lnTo>
                  <a:pt x="1073302" y="5816562"/>
                </a:lnTo>
                <a:lnTo>
                  <a:pt x="1041438" y="5784697"/>
                </a:lnTo>
                <a:lnTo>
                  <a:pt x="1009967" y="5752439"/>
                </a:lnTo>
                <a:lnTo>
                  <a:pt x="978890" y="5719788"/>
                </a:lnTo>
                <a:lnTo>
                  <a:pt x="948232" y="5686755"/>
                </a:lnTo>
                <a:lnTo>
                  <a:pt x="917981" y="5653341"/>
                </a:lnTo>
                <a:lnTo>
                  <a:pt x="888136" y="5619547"/>
                </a:lnTo>
                <a:lnTo>
                  <a:pt x="858710" y="5585384"/>
                </a:lnTo>
                <a:lnTo>
                  <a:pt x="829716" y="5550840"/>
                </a:lnTo>
                <a:lnTo>
                  <a:pt x="801141" y="5515940"/>
                </a:lnTo>
                <a:lnTo>
                  <a:pt x="772985" y="5480672"/>
                </a:lnTo>
                <a:lnTo>
                  <a:pt x="745274" y="5445061"/>
                </a:lnTo>
                <a:lnTo>
                  <a:pt x="718007" y="5409082"/>
                </a:lnTo>
                <a:lnTo>
                  <a:pt x="691172" y="5372760"/>
                </a:lnTo>
                <a:lnTo>
                  <a:pt x="664781" y="5336095"/>
                </a:lnTo>
                <a:lnTo>
                  <a:pt x="638835" y="5299075"/>
                </a:lnTo>
                <a:lnTo>
                  <a:pt x="613346" y="5261737"/>
                </a:lnTo>
                <a:lnTo>
                  <a:pt x="588314" y="5224056"/>
                </a:lnTo>
                <a:lnTo>
                  <a:pt x="563753" y="5186045"/>
                </a:lnTo>
                <a:lnTo>
                  <a:pt x="539648" y="5147703"/>
                </a:lnTo>
                <a:lnTo>
                  <a:pt x="516013" y="5109045"/>
                </a:lnTo>
                <a:lnTo>
                  <a:pt x="492848" y="5070068"/>
                </a:lnTo>
                <a:lnTo>
                  <a:pt x="470166" y="5030787"/>
                </a:lnTo>
                <a:lnTo>
                  <a:pt x="447967" y="4991189"/>
                </a:lnTo>
                <a:lnTo>
                  <a:pt x="426250" y="4951285"/>
                </a:lnTo>
                <a:lnTo>
                  <a:pt x="405015" y="4911077"/>
                </a:lnTo>
                <a:lnTo>
                  <a:pt x="384289" y="4870577"/>
                </a:lnTo>
                <a:lnTo>
                  <a:pt x="364045" y="4829772"/>
                </a:lnTo>
                <a:lnTo>
                  <a:pt x="344309" y="4788687"/>
                </a:lnTo>
                <a:lnTo>
                  <a:pt x="325081" y="4747323"/>
                </a:lnTo>
                <a:lnTo>
                  <a:pt x="306362" y="4705667"/>
                </a:lnTo>
                <a:lnTo>
                  <a:pt x="288150" y="4663732"/>
                </a:lnTo>
                <a:lnTo>
                  <a:pt x="270459" y="4621530"/>
                </a:lnTo>
                <a:lnTo>
                  <a:pt x="253288" y="4579061"/>
                </a:lnTo>
                <a:lnTo>
                  <a:pt x="236639" y="4536325"/>
                </a:lnTo>
                <a:lnTo>
                  <a:pt x="220522" y="4493323"/>
                </a:lnTo>
                <a:lnTo>
                  <a:pt x="204939" y="4450067"/>
                </a:lnTo>
                <a:lnTo>
                  <a:pt x="189890" y="4406557"/>
                </a:lnTo>
                <a:lnTo>
                  <a:pt x="175387" y="4362793"/>
                </a:lnTo>
                <a:lnTo>
                  <a:pt x="161429" y="4318787"/>
                </a:lnTo>
                <a:lnTo>
                  <a:pt x="148018" y="4274540"/>
                </a:lnTo>
                <a:lnTo>
                  <a:pt x="135166" y="4230052"/>
                </a:lnTo>
                <a:lnTo>
                  <a:pt x="122859" y="4185335"/>
                </a:lnTo>
                <a:lnTo>
                  <a:pt x="111125" y="4140377"/>
                </a:lnTo>
                <a:lnTo>
                  <a:pt x="99949" y="4095204"/>
                </a:lnTo>
                <a:lnTo>
                  <a:pt x="89344" y="4049814"/>
                </a:lnTo>
                <a:lnTo>
                  <a:pt x="79311" y="4004195"/>
                </a:lnTo>
                <a:lnTo>
                  <a:pt x="69850" y="3958374"/>
                </a:lnTo>
                <a:lnTo>
                  <a:pt x="60985" y="3912336"/>
                </a:lnTo>
                <a:lnTo>
                  <a:pt x="52692" y="3866083"/>
                </a:lnTo>
                <a:lnTo>
                  <a:pt x="44996" y="3819639"/>
                </a:lnTo>
                <a:lnTo>
                  <a:pt x="37884" y="3773005"/>
                </a:lnTo>
                <a:lnTo>
                  <a:pt x="31381" y="3726167"/>
                </a:lnTo>
                <a:lnTo>
                  <a:pt x="25463" y="3679139"/>
                </a:lnTo>
                <a:lnTo>
                  <a:pt x="20167" y="3631933"/>
                </a:lnTo>
                <a:lnTo>
                  <a:pt x="15468" y="3584537"/>
                </a:lnTo>
                <a:lnTo>
                  <a:pt x="11391" y="3536962"/>
                </a:lnTo>
                <a:lnTo>
                  <a:pt x="7924" y="3489223"/>
                </a:lnTo>
                <a:lnTo>
                  <a:pt x="5080" y="3441306"/>
                </a:lnTo>
                <a:lnTo>
                  <a:pt x="4508" y="3429012"/>
                </a:lnTo>
                <a:lnTo>
                  <a:pt x="5080" y="3416706"/>
                </a:lnTo>
                <a:lnTo>
                  <a:pt x="7924" y="3368789"/>
                </a:lnTo>
                <a:lnTo>
                  <a:pt x="11391" y="3321050"/>
                </a:lnTo>
                <a:lnTo>
                  <a:pt x="15468" y="3273475"/>
                </a:lnTo>
                <a:lnTo>
                  <a:pt x="20167" y="3226079"/>
                </a:lnTo>
                <a:lnTo>
                  <a:pt x="25463" y="3178873"/>
                </a:lnTo>
                <a:lnTo>
                  <a:pt x="31381" y="3131845"/>
                </a:lnTo>
                <a:lnTo>
                  <a:pt x="37884" y="3085007"/>
                </a:lnTo>
                <a:lnTo>
                  <a:pt x="44996" y="3038373"/>
                </a:lnTo>
                <a:lnTo>
                  <a:pt x="52692" y="2991929"/>
                </a:lnTo>
                <a:lnTo>
                  <a:pt x="60985" y="2945676"/>
                </a:lnTo>
                <a:lnTo>
                  <a:pt x="69850" y="2899638"/>
                </a:lnTo>
                <a:lnTo>
                  <a:pt x="79311" y="2853817"/>
                </a:lnTo>
                <a:lnTo>
                  <a:pt x="89344" y="2808198"/>
                </a:lnTo>
                <a:lnTo>
                  <a:pt x="99949" y="2762808"/>
                </a:lnTo>
                <a:lnTo>
                  <a:pt x="111125" y="2717635"/>
                </a:lnTo>
                <a:lnTo>
                  <a:pt x="122859" y="2672677"/>
                </a:lnTo>
                <a:lnTo>
                  <a:pt x="135166" y="2627960"/>
                </a:lnTo>
                <a:lnTo>
                  <a:pt x="148018" y="2583472"/>
                </a:lnTo>
                <a:lnTo>
                  <a:pt x="161429" y="2539225"/>
                </a:lnTo>
                <a:lnTo>
                  <a:pt x="175387" y="2495219"/>
                </a:lnTo>
                <a:lnTo>
                  <a:pt x="189890" y="2451455"/>
                </a:lnTo>
                <a:lnTo>
                  <a:pt x="204939" y="2407945"/>
                </a:lnTo>
                <a:lnTo>
                  <a:pt x="220522" y="2364689"/>
                </a:lnTo>
                <a:lnTo>
                  <a:pt x="236639" y="2321687"/>
                </a:lnTo>
                <a:lnTo>
                  <a:pt x="253288" y="2278951"/>
                </a:lnTo>
                <a:lnTo>
                  <a:pt x="270459" y="2236482"/>
                </a:lnTo>
                <a:lnTo>
                  <a:pt x="288150" y="2194280"/>
                </a:lnTo>
                <a:lnTo>
                  <a:pt x="306362" y="2152345"/>
                </a:lnTo>
                <a:lnTo>
                  <a:pt x="325081" y="2110689"/>
                </a:lnTo>
                <a:lnTo>
                  <a:pt x="344309" y="2069325"/>
                </a:lnTo>
                <a:lnTo>
                  <a:pt x="364045" y="2028240"/>
                </a:lnTo>
                <a:lnTo>
                  <a:pt x="384289" y="1987435"/>
                </a:lnTo>
                <a:lnTo>
                  <a:pt x="405015" y="1946935"/>
                </a:lnTo>
                <a:lnTo>
                  <a:pt x="426250" y="1906727"/>
                </a:lnTo>
                <a:lnTo>
                  <a:pt x="447967" y="1866823"/>
                </a:lnTo>
                <a:lnTo>
                  <a:pt x="470166" y="1827225"/>
                </a:lnTo>
                <a:lnTo>
                  <a:pt x="492848" y="1787944"/>
                </a:lnTo>
                <a:lnTo>
                  <a:pt x="516013" y="1748967"/>
                </a:lnTo>
                <a:lnTo>
                  <a:pt x="539648" y="1710309"/>
                </a:lnTo>
                <a:lnTo>
                  <a:pt x="563753" y="1671967"/>
                </a:lnTo>
                <a:lnTo>
                  <a:pt x="588314" y="1633956"/>
                </a:lnTo>
                <a:lnTo>
                  <a:pt x="613346" y="1596275"/>
                </a:lnTo>
                <a:lnTo>
                  <a:pt x="638835" y="1558937"/>
                </a:lnTo>
                <a:lnTo>
                  <a:pt x="664781" y="1521917"/>
                </a:lnTo>
                <a:lnTo>
                  <a:pt x="691172" y="1485252"/>
                </a:lnTo>
                <a:lnTo>
                  <a:pt x="718007" y="1448930"/>
                </a:lnTo>
                <a:lnTo>
                  <a:pt x="745274" y="1412951"/>
                </a:lnTo>
                <a:lnTo>
                  <a:pt x="772985" y="1377340"/>
                </a:lnTo>
                <a:lnTo>
                  <a:pt x="801141" y="1342072"/>
                </a:lnTo>
                <a:lnTo>
                  <a:pt x="829716" y="1307172"/>
                </a:lnTo>
                <a:lnTo>
                  <a:pt x="858710" y="1272628"/>
                </a:lnTo>
                <a:lnTo>
                  <a:pt x="888136" y="1238465"/>
                </a:lnTo>
                <a:lnTo>
                  <a:pt x="917981" y="1204671"/>
                </a:lnTo>
                <a:lnTo>
                  <a:pt x="948232" y="1171257"/>
                </a:lnTo>
                <a:lnTo>
                  <a:pt x="978890" y="1138224"/>
                </a:lnTo>
                <a:lnTo>
                  <a:pt x="1009967" y="1105573"/>
                </a:lnTo>
                <a:lnTo>
                  <a:pt x="1041438" y="1073315"/>
                </a:lnTo>
                <a:lnTo>
                  <a:pt x="1073302" y="1041450"/>
                </a:lnTo>
                <a:lnTo>
                  <a:pt x="1105560" y="1009980"/>
                </a:lnTo>
                <a:lnTo>
                  <a:pt x="1138212" y="978903"/>
                </a:lnTo>
                <a:lnTo>
                  <a:pt x="1171244" y="948245"/>
                </a:lnTo>
                <a:lnTo>
                  <a:pt x="1204658" y="917994"/>
                </a:lnTo>
                <a:lnTo>
                  <a:pt x="1238453" y="888149"/>
                </a:lnTo>
                <a:lnTo>
                  <a:pt x="1272616" y="858723"/>
                </a:lnTo>
                <a:lnTo>
                  <a:pt x="1307160" y="829729"/>
                </a:lnTo>
                <a:lnTo>
                  <a:pt x="1342059" y="801154"/>
                </a:lnTo>
                <a:lnTo>
                  <a:pt x="1377327" y="772998"/>
                </a:lnTo>
                <a:lnTo>
                  <a:pt x="1412938" y="745286"/>
                </a:lnTo>
                <a:lnTo>
                  <a:pt x="1448917" y="718019"/>
                </a:lnTo>
                <a:lnTo>
                  <a:pt x="1485239" y="691184"/>
                </a:lnTo>
                <a:lnTo>
                  <a:pt x="1521904" y="664794"/>
                </a:lnTo>
                <a:lnTo>
                  <a:pt x="1558925" y="638848"/>
                </a:lnTo>
                <a:lnTo>
                  <a:pt x="1596263" y="613359"/>
                </a:lnTo>
                <a:lnTo>
                  <a:pt x="1633943" y="588327"/>
                </a:lnTo>
                <a:lnTo>
                  <a:pt x="1671955" y="563765"/>
                </a:lnTo>
                <a:lnTo>
                  <a:pt x="1710296" y="539661"/>
                </a:lnTo>
                <a:lnTo>
                  <a:pt x="1748955" y="516026"/>
                </a:lnTo>
                <a:lnTo>
                  <a:pt x="1787931" y="492861"/>
                </a:lnTo>
                <a:lnTo>
                  <a:pt x="1827212" y="470179"/>
                </a:lnTo>
                <a:lnTo>
                  <a:pt x="1866811" y="447979"/>
                </a:lnTo>
                <a:lnTo>
                  <a:pt x="1906714" y="426262"/>
                </a:lnTo>
                <a:lnTo>
                  <a:pt x="1946922" y="405028"/>
                </a:lnTo>
                <a:lnTo>
                  <a:pt x="1987423" y="384302"/>
                </a:lnTo>
                <a:lnTo>
                  <a:pt x="2028228" y="364058"/>
                </a:lnTo>
                <a:lnTo>
                  <a:pt x="2069312" y="344322"/>
                </a:lnTo>
                <a:lnTo>
                  <a:pt x="2110676" y="325094"/>
                </a:lnTo>
                <a:lnTo>
                  <a:pt x="2152332" y="306374"/>
                </a:lnTo>
                <a:lnTo>
                  <a:pt x="2194268" y="288163"/>
                </a:lnTo>
                <a:lnTo>
                  <a:pt x="2236470" y="270471"/>
                </a:lnTo>
                <a:lnTo>
                  <a:pt x="2278938" y="253301"/>
                </a:lnTo>
                <a:lnTo>
                  <a:pt x="2321674" y="236651"/>
                </a:lnTo>
                <a:lnTo>
                  <a:pt x="2364676" y="220535"/>
                </a:lnTo>
                <a:lnTo>
                  <a:pt x="2407932" y="204952"/>
                </a:lnTo>
                <a:lnTo>
                  <a:pt x="2451443" y="189903"/>
                </a:lnTo>
                <a:lnTo>
                  <a:pt x="2495207" y="175399"/>
                </a:lnTo>
                <a:lnTo>
                  <a:pt x="2539212" y="161442"/>
                </a:lnTo>
                <a:lnTo>
                  <a:pt x="2583459" y="148031"/>
                </a:lnTo>
                <a:lnTo>
                  <a:pt x="2627947" y="135178"/>
                </a:lnTo>
                <a:lnTo>
                  <a:pt x="2672664" y="122872"/>
                </a:lnTo>
                <a:lnTo>
                  <a:pt x="2717622" y="111137"/>
                </a:lnTo>
                <a:lnTo>
                  <a:pt x="2762796" y="99961"/>
                </a:lnTo>
                <a:lnTo>
                  <a:pt x="2808186" y="89357"/>
                </a:lnTo>
                <a:lnTo>
                  <a:pt x="2853804" y="79324"/>
                </a:lnTo>
                <a:lnTo>
                  <a:pt x="2899626" y="69862"/>
                </a:lnTo>
                <a:lnTo>
                  <a:pt x="2945663" y="60998"/>
                </a:lnTo>
                <a:lnTo>
                  <a:pt x="2991916" y="52705"/>
                </a:lnTo>
                <a:lnTo>
                  <a:pt x="3038360" y="45008"/>
                </a:lnTo>
                <a:lnTo>
                  <a:pt x="3084995" y="37896"/>
                </a:lnTo>
                <a:lnTo>
                  <a:pt x="3131832" y="31394"/>
                </a:lnTo>
                <a:lnTo>
                  <a:pt x="3178860" y="25476"/>
                </a:lnTo>
                <a:lnTo>
                  <a:pt x="3226066" y="20180"/>
                </a:lnTo>
                <a:lnTo>
                  <a:pt x="3273463" y="15481"/>
                </a:lnTo>
                <a:lnTo>
                  <a:pt x="3321037" y="11404"/>
                </a:lnTo>
                <a:lnTo>
                  <a:pt x="3368776" y="7937"/>
                </a:lnTo>
                <a:lnTo>
                  <a:pt x="3416693" y="5092"/>
                </a:lnTo>
                <a:lnTo>
                  <a:pt x="3464776" y="2870"/>
                </a:lnTo>
                <a:lnTo>
                  <a:pt x="3513010" y="1282"/>
                </a:lnTo>
                <a:lnTo>
                  <a:pt x="3561410" y="330"/>
                </a:lnTo>
                <a:lnTo>
                  <a:pt x="360997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58550" y="0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933450" y="0"/>
                </a:moveTo>
                <a:lnTo>
                  <a:pt x="0" y="0"/>
                </a:lnTo>
                <a:lnTo>
                  <a:pt x="1214" y="48031"/>
                </a:lnTo>
                <a:lnTo>
                  <a:pt x="4819" y="95433"/>
                </a:lnTo>
                <a:lnTo>
                  <a:pt x="10756" y="142146"/>
                </a:lnTo>
                <a:lnTo>
                  <a:pt x="18965" y="188112"/>
                </a:lnTo>
                <a:lnTo>
                  <a:pt x="29389" y="233271"/>
                </a:lnTo>
                <a:lnTo>
                  <a:pt x="41969" y="277565"/>
                </a:lnTo>
                <a:lnTo>
                  <a:pt x="56645" y="320936"/>
                </a:lnTo>
                <a:lnTo>
                  <a:pt x="73360" y="363325"/>
                </a:lnTo>
                <a:lnTo>
                  <a:pt x="92054" y="404672"/>
                </a:lnTo>
                <a:lnTo>
                  <a:pt x="112669" y="444921"/>
                </a:lnTo>
                <a:lnTo>
                  <a:pt x="135147" y="484011"/>
                </a:lnTo>
                <a:lnTo>
                  <a:pt x="159428" y="521884"/>
                </a:lnTo>
                <a:lnTo>
                  <a:pt x="185454" y="558482"/>
                </a:lnTo>
                <a:lnTo>
                  <a:pt x="213166" y="593745"/>
                </a:lnTo>
                <a:lnTo>
                  <a:pt x="242506" y="627615"/>
                </a:lnTo>
                <a:lnTo>
                  <a:pt x="273415" y="660034"/>
                </a:lnTo>
                <a:lnTo>
                  <a:pt x="305834" y="690943"/>
                </a:lnTo>
                <a:lnTo>
                  <a:pt x="339704" y="720283"/>
                </a:lnTo>
                <a:lnTo>
                  <a:pt x="374967" y="747995"/>
                </a:lnTo>
                <a:lnTo>
                  <a:pt x="411565" y="774021"/>
                </a:lnTo>
                <a:lnTo>
                  <a:pt x="449438" y="798302"/>
                </a:lnTo>
                <a:lnTo>
                  <a:pt x="488528" y="820780"/>
                </a:lnTo>
                <a:lnTo>
                  <a:pt x="528777" y="841395"/>
                </a:lnTo>
                <a:lnTo>
                  <a:pt x="570124" y="860089"/>
                </a:lnTo>
                <a:lnTo>
                  <a:pt x="612513" y="876804"/>
                </a:lnTo>
                <a:lnTo>
                  <a:pt x="655884" y="891480"/>
                </a:lnTo>
                <a:lnTo>
                  <a:pt x="700178" y="904060"/>
                </a:lnTo>
                <a:lnTo>
                  <a:pt x="745337" y="914484"/>
                </a:lnTo>
                <a:lnTo>
                  <a:pt x="791303" y="922693"/>
                </a:lnTo>
                <a:lnTo>
                  <a:pt x="838016" y="928630"/>
                </a:lnTo>
                <a:lnTo>
                  <a:pt x="885418" y="932235"/>
                </a:lnTo>
                <a:lnTo>
                  <a:pt x="933450" y="933450"/>
                </a:lnTo>
                <a:lnTo>
                  <a:pt x="933450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33650" y="5591175"/>
            <a:ext cx="1571625" cy="1266825"/>
            <a:chOff x="2533650" y="5591175"/>
            <a:chExt cx="1571625" cy="1266825"/>
          </a:xfrm>
        </p:grpSpPr>
        <p:sp>
          <p:nvSpPr>
            <p:cNvPr id="5" name="object 5"/>
            <p:cNvSpPr/>
            <p:nvPr/>
          </p:nvSpPr>
          <p:spPr>
            <a:xfrm>
              <a:off x="2533650" y="5591175"/>
              <a:ext cx="790575" cy="1266825"/>
            </a:xfrm>
            <a:custGeom>
              <a:avLst/>
              <a:gdLst/>
              <a:ahLst/>
              <a:cxnLst/>
              <a:rect l="l" t="t" r="r" b="b"/>
              <a:pathLst>
                <a:path w="790575" h="1266825">
                  <a:moveTo>
                    <a:pt x="0" y="0"/>
                  </a:moveTo>
                  <a:lnTo>
                    <a:pt x="0" y="480809"/>
                  </a:lnTo>
                  <a:lnTo>
                    <a:pt x="1442" y="528690"/>
                  </a:lnTo>
                  <a:lnTo>
                    <a:pt x="5716" y="575813"/>
                  </a:lnTo>
                  <a:lnTo>
                    <a:pt x="12737" y="622095"/>
                  </a:lnTo>
                  <a:lnTo>
                    <a:pt x="22423" y="667453"/>
                  </a:lnTo>
                  <a:lnTo>
                    <a:pt x="34691" y="711807"/>
                  </a:lnTo>
                  <a:lnTo>
                    <a:pt x="49459" y="755073"/>
                  </a:lnTo>
                  <a:lnTo>
                    <a:pt x="66645" y="797169"/>
                  </a:lnTo>
                  <a:lnTo>
                    <a:pt x="86164" y="838013"/>
                  </a:lnTo>
                  <a:lnTo>
                    <a:pt x="107935" y="877523"/>
                  </a:lnTo>
                  <a:lnTo>
                    <a:pt x="131875" y="915617"/>
                  </a:lnTo>
                  <a:lnTo>
                    <a:pt x="157902" y="952212"/>
                  </a:lnTo>
                  <a:lnTo>
                    <a:pt x="185932" y="987226"/>
                  </a:lnTo>
                  <a:lnTo>
                    <a:pt x="215882" y="1020577"/>
                  </a:lnTo>
                  <a:lnTo>
                    <a:pt x="247671" y="1052183"/>
                  </a:lnTo>
                  <a:lnTo>
                    <a:pt x="281216" y="1081962"/>
                  </a:lnTo>
                  <a:lnTo>
                    <a:pt x="316433" y="1109830"/>
                  </a:lnTo>
                  <a:lnTo>
                    <a:pt x="353240" y="1135707"/>
                  </a:lnTo>
                  <a:lnTo>
                    <a:pt x="391555" y="1159509"/>
                  </a:lnTo>
                  <a:lnTo>
                    <a:pt x="431294" y="1181155"/>
                  </a:lnTo>
                  <a:lnTo>
                    <a:pt x="472375" y="1200562"/>
                  </a:lnTo>
                  <a:lnTo>
                    <a:pt x="514716" y="1217649"/>
                  </a:lnTo>
                  <a:lnTo>
                    <a:pt x="558233" y="1232332"/>
                  </a:lnTo>
                  <a:lnTo>
                    <a:pt x="602844" y="1244530"/>
                  </a:lnTo>
                  <a:lnTo>
                    <a:pt x="648467" y="1254161"/>
                  </a:lnTo>
                  <a:lnTo>
                    <a:pt x="695018" y="1261141"/>
                  </a:lnTo>
                  <a:lnTo>
                    <a:pt x="742415" y="1265390"/>
                  </a:lnTo>
                  <a:lnTo>
                    <a:pt x="790575" y="1266825"/>
                  </a:lnTo>
                  <a:lnTo>
                    <a:pt x="790575" y="786015"/>
                  </a:lnTo>
                  <a:lnTo>
                    <a:pt x="789095" y="737540"/>
                  </a:lnTo>
                  <a:lnTo>
                    <a:pt x="784715" y="689843"/>
                  </a:lnTo>
                  <a:lnTo>
                    <a:pt x="777519" y="643010"/>
                  </a:lnTo>
                  <a:lnTo>
                    <a:pt x="767594" y="597127"/>
                  </a:lnTo>
                  <a:lnTo>
                    <a:pt x="755026" y="552279"/>
                  </a:lnTo>
                  <a:lnTo>
                    <a:pt x="739899" y="508551"/>
                  </a:lnTo>
                  <a:lnTo>
                    <a:pt x="722302" y="466028"/>
                  </a:lnTo>
                  <a:lnTo>
                    <a:pt x="702318" y="424797"/>
                  </a:lnTo>
                  <a:lnTo>
                    <a:pt x="680034" y="384941"/>
                  </a:lnTo>
                  <a:lnTo>
                    <a:pt x="655536" y="346547"/>
                  </a:lnTo>
                  <a:lnTo>
                    <a:pt x="628910" y="309701"/>
                  </a:lnTo>
                  <a:lnTo>
                    <a:pt x="600241" y="274486"/>
                  </a:lnTo>
                  <a:lnTo>
                    <a:pt x="569616" y="240989"/>
                  </a:lnTo>
                  <a:lnTo>
                    <a:pt x="537121" y="209295"/>
                  </a:lnTo>
                  <a:lnTo>
                    <a:pt x="502840" y="179489"/>
                  </a:lnTo>
                  <a:lnTo>
                    <a:pt x="466861" y="151657"/>
                  </a:lnTo>
                  <a:lnTo>
                    <a:pt x="429269" y="125884"/>
                  </a:lnTo>
                  <a:lnTo>
                    <a:pt x="390150" y="102255"/>
                  </a:lnTo>
                  <a:lnTo>
                    <a:pt x="349589" y="80856"/>
                  </a:lnTo>
                  <a:lnTo>
                    <a:pt x="307674" y="61772"/>
                  </a:lnTo>
                  <a:lnTo>
                    <a:pt x="264489" y="45088"/>
                  </a:lnTo>
                  <a:lnTo>
                    <a:pt x="220120" y="30890"/>
                  </a:lnTo>
                  <a:lnTo>
                    <a:pt x="174654" y="19263"/>
                  </a:lnTo>
                  <a:lnTo>
                    <a:pt x="128176" y="10292"/>
                  </a:lnTo>
                  <a:lnTo>
                    <a:pt x="80772" y="4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4225" y="5591175"/>
              <a:ext cx="781050" cy="1266825"/>
            </a:xfrm>
            <a:custGeom>
              <a:avLst/>
              <a:gdLst/>
              <a:ahLst/>
              <a:cxnLst/>
              <a:rect l="l" t="t" r="r" b="b"/>
              <a:pathLst>
                <a:path w="781050" h="1266825">
                  <a:moveTo>
                    <a:pt x="781050" y="0"/>
                  </a:moveTo>
                  <a:lnTo>
                    <a:pt x="701166" y="4051"/>
                  </a:lnTo>
                  <a:lnTo>
                    <a:pt x="654337" y="10281"/>
                  </a:lnTo>
                  <a:lnTo>
                    <a:pt x="608422" y="19253"/>
                  </a:lnTo>
                  <a:lnTo>
                    <a:pt x="563507" y="30881"/>
                  </a:lnTo>
                  <a:lnTo>
                    <a:pt x="519676" y="45081"/>
                  </a:lnTo>
                  <a:lnTo>
                    <a:pt x="477016" y="61765"/>
                  </a:lnTo>
                  <a:lnTo>
                    <a:pt x="435609" y="80850"/>
                  </a:lnTo>
                  <a:lnTo>
                    <a:pt x="395542" y="102250"/>
                  </a:lnTo>
                  <a:lnTo>
                    <a:pt x="356898" y="125880"/>
                  </a:lnTo>
                  <a:lnTo>
                    <a:pt x="319764" y="151654"/>
                  </a:lnTo>
                  <a:lnTo>
                    <a:pt x="284222" y="179486"/>
                  </a:lnTo>
                  <a:lnTo>
                    <a:pt x="250360" y="209293"/>
                  </a:lnTo>
                  <a:lnTo>
                    <a:pt x="218260" y="240987"/>
                  </a:lnTo>
                  <a:lnTo>
                    <a:pt x="188008" y="274485"/>
                  </a:lnTo>
                  <a:lnTo>
                    <a:pt x="159689" y="309699"/>
                  </a:lnTo>
                  <a:lnTo>
                    <a:pt x="133388" y="346547"/>
                  </a:lnTo>
                  <a:lnTo>
                    <a:pt x="109189" y="384941"/>
                  </a:lnTo>
                  <a:lnTo>
                    <a:pt x="87177" y="424796"/>
                  </a:lnTo>
                  <a:lnTo>
                    <a:pt x="67438" y="466028"/>
                  </a:lnTo>
                  <a:lnTo>
                    <a:pt x="50055" y="508551"/>
                  </a:lnTo>
                  <a:lnTo>
                    <a:pt x="35113" y="552279"/>
                  </a:lnTo>
                  <a:lnTo>
                    <a:pt x="22699" y="597127"/>
                  </a:lnTo>
                  <a:lnTo>
                    <a:pt x="12895" y="643010"/>
                  </a:lnTo>
                  <a:lnTo>
                    <a:pt x="5787" y="689843"/>
                  </a:lnTo>
                  <a:lnTo>
                    <a:pt x="1461" y="737540"/>
                  </a:lnTo>
                  <a:lnTo>
                    <a:pt x="0" y="786015"/>
                  </a:lnTo>
                  <a:lnTo>
                    <a:pt x="0" y="1266824"/>
                  </a:lnTo>
                  <a:lnTo>
                    <a:pt x="47585" y="1265389"/>
                  </a:lnTo>
                  <a:lnTo>
                    <a:pt x="94415" y="1261140"/>
                  </a:lnTo>
                  <a:lnTo>
                    <a:pt x="140409" y="1254160"/>
                  </a:lnTo>
                  <a:lnTo>
                    <a:pt x="185485" y="1244529"/>
                  </a:lnTo>
                  <a:lnTo>
                    <a:pt x="229561" y="1232331"/>
                  </a:lnTo>
                  <a:lnTo>
                    <a:pt x="272556" y="1217648"/>
                  </a:lnTo>
                  <a:lnTo>
                    <a:pt x="314388" y="1200562"/>
                  </a:lnTo>
                  <a:lnTo>
                    <a:pt x="354975" y="1181154"/>
                  </a:lnTo>
                  <a:lnTo>
                    <a:pt x="394236" y="1159508"/>
                  </a:lnTo>
                  <a:lnTo>
                    <a:pt x="432088" y="1135706"/>
                  </a:lnTo>
                  <a:lnTo>
                    <a:pt x="468452" y="1109830"/>
                  </a:lnTo>
                  <a:lnTo>
                    <a:pt x="503244" y="1081961"/>
                  </a:lnTo>
                  <a:lnTo>
                    <a:pt x="536382" y="1052183"/>
                  </a:lnTo>
                  <a:lnTo>
                    <a:pt x="567787" y="1020577"/>
                  </a:lnTo>
                  <a:lnTo>
                    <a:pt x="597375" y="987226"/>
                  </a:lnTo>
                  <a:lnTo>
                    <a:pt x="625065" y="952212"/>
                  </a:lnTo>
                  <a:lnTo>
                    <a:pt x="650776" y="915617"/>
                  </a:lnTo>
                  <a:lnTo>
                    <a:pt x="674426" y="877523"/>
                  </a:lnTo>
                  <a:lnTo>
                    <a:pt x="695933" y="838013"/>
                  </a:lnTo>
                  <a:lnTo>
                    <a:pt x="715215" y="797169"/>
                  </a:lnTo>
                  <a:lnTo>
                    <a:pt x="732192" y="755073"/>
                  </a:lnTo>
                  <a:lnTo>
                    <a:pt x="746780" y="711807"/>
                  </a:lnTo>
                  <a:lnTo>
                    <a:pt x="758899" y="667453"/>
                  </a:lnTo>
                  <a:lnTo>
                    <a:pt x="768468" y="622095"/>
                  </a:lnTo>
                  <a:lnTo>
                    <a:pt x="775403" y="575813"/>
                  </a:lnTo>
                  <a:lnTo>
                    <a:pt x="779624" y="528690"/>
                  </a:lnTo>
                  <a:lnTo>
                    <a:pt x="781050" y="480809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139" y="3043872"/>
            <a:ext cx="502602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spc="-110" dirty="0">
                <a:solidFill>
                  <a:srgbClr val="000000"/>
                </a:solidFill>
              </a:rPr>
              <a:t>KONTOEINSTELLUNGEN</a:t>
            </a:r>
            <a:endParaRPr sz="38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3775" y="695325"/>
            <a:ext cx="3857625" cy="5734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2025" y="0"/>
            <a:ext cx="3609975" cy="3609975"/>
          </a:xfrm>
          <a:custGeom>
            <a:avLst/>
            <a:gdLst/>
            <a:ahLst/>
            <a:cxnLst/>
            <a:rect l="l" t="t" r="r" b="b"/>
            <a:pathLst>
              <a:path w="3609975" h="3609975">
                <a:moveTo>
                  <a:pt x="3609975" y="0"/>
                </a:moveTo>
                <a:lnTo>
                  <a:pt x="0" y="0"/>
                </a:lnTo>
                <a:lnTo>
                  <a:pt x="48553" y="319"/>
                </a:lnTo>
                <a:lnTo>
                  <a:pt x="96952" y="1276"/>
                </a:lnTo>
                <a:lnTo>
                  <a:pt x="145194" y="2866"/>
                </a:lnTo>
                <a:lnTo>
                  <a:pt x="193273" y="5085"/>
                </a:lnTo>
                <a:lnTo>
                  <a:pt x="241188" y="7928"/>
                </a:lnTo>
                <a:lnTo>
                  <a:pt x="288932" y="11393"/>
                </a:lnTo>
                <a:lnTo>
                  <a:pt x="336503" y="15475"/>
                </a:lnTo>
                <a:lnTo>
                  <a:pt x="383896" y="20170"/>
                </a:lnTo>
                <a:lnTo>
                  <a:pt x="431107" y="25473"/>
                </a:lnTo>
                <a:lnTo>
                  <a:pt x="478133" y="31382"/>
                </a:lnTo>
                <a:lnTo>
                  <a:pt x="524969" y="37892"/>
                </a:lnTo>
                <a:lnTo>
                  <a:pt x="571611" y="44999"/>
                </a:lnTo>
                <a:lnTo>
                  <a:pt x="618056" y="52699"/>
                </a:lnTo>
                <a:lnTo>
                  <a:pt x="664299" y="60988"/>
                </a:lnTo>
                <a:lnTo>
                  <a:pt x="710336" y="69862"/>
                </a:lnTo>
                <a:lnTo>
                  <a:pt x="756164" y="79317"/>
                </a:lnTo>
                <a:lnTo>
                  <a:pt x="801778" y="89349"/>
                </a:lnTo>
                <a:lnTo>
                  <a:pt x="847175" y="99954"/>
                </a:lnTo>
                <a:lnTo>
                  <a:pt x="892349" y="111129"/>
                </a:lnTo>
                <a:lnTo>
                  <a:pt x="937299" y="122868"/>
                </a:lnTo>
                <a:lnTo>
                  <a:pt x="982018" y="135169"/>
                </a:lnTo>
                <a:lnTo>
                  <a:pt x="1026504" y="148026"/>
                </a:lnTo>
                <a:lnTo>
                  <a:pt x="1070753" y="161437"/>
                </a:lnTo>
                <a:lnTo>
                  <a:pt x="1114759" y="175397"/>
                </a:lnTo>
                <a:lnTo>
                  <a:pt x="1158520" y="189902"/>
                </a:lnTo>
                <a:lnTo>
                  <a:pt x="1202032" y="204948"/>
                </a:lnTo>
                <a:lnTo>
                  <a:pt x="1245290" y="220531"/>
                </a:lnTo>
                <a:lnTo>
                  <a:pt x="1288291" y="236647"/>
                </a:lnTo>
                <a:lnTo>
                  <a:pt x="1331029" y="253293"/>
                </a:lnTo>
                <a:lnTo>
                  <a:pt x="1373503" y="270464"/>
                </a:lnTo>
                <a:lnTo>
                  <a:pt x="1415707" y="288155"/>
                </a:lnTo>
                <a:lnTo>
                  <a:pt x="1457637" y="306364"/>
                </a:lnTo>
                <a:lnTo>
                  <a:pt x="1499289" y="325086"/>
                </a:lnTo>
                <a:lnTo>
                  <a:pt x="1540661" y="344318"/>
                </a:lnTo>
                <a:lnTo>
                  <a:pt x="1581746" y="364054"/>
                </a:lnTo>
                <a:lnTo>
                  <a:pt x="1622542" y="384292"/>
                </a:lnTo>
                <a:lnTo>
                  <a:pt x="1663045" y="405027"/>
                </a:lnTo>
                <a:lnTo>
                  <a:pt x="1703250" y="426255"/>
                </a:lnTo>
                <a:lnTo>
                  <a:pt x="1743154" y="447972"/>
                </a:lnTo>
                <a:lnTo>
                  <a:pt x="1782752" y="470175"/>
                </a:lnTo>
                <a:lnTo>
                  <a:pt x="1822040" y="492858"/>
                </a:lnTo>
                <a:lnTo>
                  <a:pt x="1861015" y="516019"/>
                </a:lnTo>
                <a:lnTo>
                  <a:pt x="1899673" y="539653"/>
                </a:lnTo>
                <a:lnTo>
                  <a:pt x="1938009" y="563757"/>
                </a:lnTo>
                <a:lnTo>
                  <a:pt x="1976020" y="588325"/>
                </a:lnTo>
                <a:lnTo>
                  <a:pt x="2013701" y="613355"/>
                </a:lnTo>
                <a:lnTo>
                  <a:pt x="2051049" y="638842"/>
                </a:lnTo>
                <a:lnTo>
                  <a:pt x="2088059" y="664783"/>
                </a:lnTo>
                <a:lnTo>
                  <a:pt x="2124728" y="691173"/>
                </a:lnTo>
                <a:lnTo>
                  <a:pt x="2161052" y="718008"/>
                </a:lnTo>
                <a:lnTo>
                  <a:pt x="2197026" y="745284"/>
                </a:lnTo>
                <a:lnTo>
                  <a:pt x="2232646" y="772997"/>
                </a:lnTo>
                <a:lnTo>
                  <a:pt x="2267910" y="801144"/>
                </a:lnTo>
                <a:lnTo>
                  <a:pt x="2302811" y="829720"/>
                </a:lnTo>
                <a:lnTo>
                  <a:pt x="2337348" y="858722"/>
                </a:lnTo>
                <a:lnTo>
                  <a:pt x="2371515" y="888144"/>
                </a:lnTo>
                <a:lnTo>
                  <a:pt x="2405308" y="917985"/>
                </a:lnTo>
                <a:lnTo>
                  <a:pt x="2438725" y="948238"/>
                </a:lnTo>
                <a:lnTo>
                  <a:pt x="2471759" y="978901"/>
                </a:lnTo>
                <a:lnTo>
                  <a:pt x="2504409" y="1009969"/>
                </a:lnTo>
                <a:lnTo>
                  <a:pt x="2536669" y="1041438"/>
                </a:lnTo>
                <a:lnTo>
                  <a:pt x="2568536" y="1073305"/>
                </a:lnTo>
                <a:lnTo>
                  <a:pt x="2600005" y="1105565"/>
                </a:lnTo>
                <a:lnTo>
                  <a:pt x="2631073" y="1138215"/>
                </a:lnTo>
                <a:lnTo>
                  <a:pt x="2661736" y="1171249"/>
                </a:lnTo>
                <a:lnTo>
                  <a:pt x="2691989" y="1204666"/>
                </a:lnTo>
                <a:lnTo>
                  <a:pt x="2721830" y="1238459"/>
                </a:lnTo>
                <a:lnTo>
                  <a:pt x="2751252" y="1272626"/>
                </a:lnTo>
                <a:lnTo>
                  <a:pt x="2780254" y="1307163"/>
                </a:lnTo>
                <a:lnTo>
                  <a:pt x="2808830" y="1342064"/>
                </a:lnTo>
                <a:lnTo>
                  <a:pt x="2836977" y="1377328"/>
                </a:lnTo>
                <a:lnTo>
                  <a:pt x="2864690" y="1412948"/>
                </a:lnTo>
                <a:lnTo>
                  <a:pt x="2891966" y="1448922"/>
                </a:lnTo>
                <a:lnTo>
                  <a:pt x="2918801" y="1485246"/>
                </a:lnTo>
                <a:lnTo>
                  <a:pt x="2945191" y="1521915"/>
                </a:lnTo>
                <a:lnTo>
                  <a:pt x="2971132" y="1558925"/>
                </a:lnTo>
                <a:lnTo>
                  <a:pt x="2996619" y="1596273"/>
                </a:lnTo>
                <a:lnTo>
                  <a:pt x="3021649" y="1633954"/>
                </a:lnTo>
                <a:lnTo>
                  <a:pt x="3046217" y="1671965"/>
                </a:lnTo>
                <a:lnTo>
                  <a:pt x="3070321" y="1710301"/>
                </a:lnTo>
                <a:lnTo>
                  <a:pt x="3093955" y="1748959"/>
                </a:lnTo>
                <a:lnTo>
                  <a:pt x="3117116" y="1787934"/>
                </a:lnTo>
                <a:lnTo>
                  <a:pt x="3139799" y="1827222"/>
                </a:lnTo>
                <a:lnTo>
                  <a:pt x="3162002" y="1866820"/>
                </a:lnTo>
                <a:lnTo>
                  <a:pt x="3183719" y="1906724"/>
                </a:lnTo>
                <a:lnTo>
                  <a:pt x="3204947" y="1946929"/>
                </a:lnTo>
                <a:lnTo>
                  <a:pt x="3225682" y="1987432"/>
                </a:lnTo>
                <a:lnTo>
                  <a:pt x="3245920" y="2028228"/>
                </a:lnTo>
                <a:lnTo>
                  <a:pt x="3265656" y="2069313"/>
                </a:lnTo>
                <a:lnTo>
                  <a:pt x="3284888" y="2110685"/>
                </a:lnTo>
                <a:lnTo>
                  <a:pt x="3303610" y="2152337"/>
                </a:lnTo>
                <a:lnTo>
                  <a:pt x="3321819" y="2194267"/>
                </a:lnTo>
                <a:lnTo>
                  <a:pt x="3339510" y="2236471"/>
                </a:lnTo>
                <a:lnTo>
                  <a:pt x="3356681" y="2278945"/>
                </a:lnTo>
                <a:lnTo>
                  <a:pt x="3373327" y="2321683"/>
                </a:lnTo>
                <a:lnTo>
                  <a:pt x="3389443" y="2364684"/>
                </a:lnTo>
                <a:lnTo>
                  <a:pt x="3405026" y="2407942"/>
                </a:lnTo>
                <a:lnTo>
                  <a:pt x="3420072" y="2451454"/>
                </a:lnTo>
                <a:lnTo>
                  <a:pt x="3434577" y="2495215"/>
                </a:lnTo>
                <a:lnTo>
                  <a:pt x="3448537" y="2539221"/>
                </a:lnTo>
                <a:lnTo>
                  <a:pt x="3461948" y="2583470"/>
                </a:lnTo>
                <a:lnTo>
                  <a:pt x="3474805" y="2627956"/>
                </a:lnTo>
                <a:lnTo>
                  <a:pt x="3487106" y="2672675"/>
                </a:lnTo>
                <a:lnTo>
                  <a:pt x="3498845" y="2717625"/>
                </a:lnTo>
                <a:lnTo>
                  <a:pt x="3510020" y="2762799"/>
                </a:lnTo>
                <a:lnTo>
                  <a:pt x="3520625" y="2808196"/>
                </a:lnTo>
                <a:lnTo>
                  <a:pt x="3530657" y="2853810"/>
                </a:lnTo>
                <a:lnTo>
                  <a:pt x="3540112" y="2899638"/>
                </a:lnTo>
                <a:lnTo>
                  <a:pt x="3548986" y="2945675"/>
                </a:lnTo>
                <a:lnTo>
                  <a:pt x="3557275" y="2991918"/>
                </a:lnTo>
                <a:lnTo>
                  <a:pt x="3564975" y="3038363"/>
                </a:lnTo>
                <a:lnTo>
                  <a:pt x="3572082" y="3085005"/>
                </a:lnTo>
                <a:lnTo>
                  <a:pt x="3578592" y="3131841"/>
                </a:lnTo>
                <a:lnTo>
                  <a:pt x="3584501" y="3178867"/>
                </a:lnTo>
                <a:lnTo>
                  <a:pt x="3589804" y="3226078"/>
                </a:lnTo>
                <a:lnTo>
                  <a:pt x="3594499" y="3273471"/>
                </a:lnTo>
                <a:lnTo>
                  <a:pt x="3598581" y="3321042"/>
                </a:lnTo>
                <a:lnTo>
                  <a:pt x="3602046" y="3368786"/>
                </a:lnTo>
                <a:lnTo>
                  <a:pt x="3604889" y="3416701"/>
                </a:lnTo>
                <a:lnTo>
                  <a:pt x="3607108" y="3464780"/>
                </a:lnTo>
                <a:lnTo>
                  <a:pt x="3608698" y="3513022"/>
                </a:lnTo>
                <a:lnTo>
                  <a:pt x="3609655" y="3561421"/>
                </a:lnTo>
                <a:lnTo>
                  <a:pt x="3609975" y="3609975"/>
                </a:lnTo>
                <a:lnTo>
                  <a:pt x="3609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48025"/>
            <a:ext cx="3609975" cy="3609975"/>
          </a:xfrm>
          <a:custGeom>
            <a:avLst/>
            <a:gdLst/>
            <a:ahLst/>
            <a:cxnLst/>
            <a:rect l="l" t="t" r="r" b="b"/>
            <a:pathLst>
              <a:path w="3609975" h="3609975">
                <a:moveTo>
                  <a:pt x="0" y="0"/>
                </a:moveTo>
                <a:lnTo>
                  <a:pt x="0" y="3609975"/>
                </a:lnTo>
                <a:lnTo>
                  <a:pt x="3609975" y="3609975"/>
                </a:lnTo>
                <a:lnTo>
                  <a:pt x="3561421" y="3609655"/>
                </a:lnTo>
                <a:lnTo>
                  <a:pt x="3513022" y="3608698"/>
                </a:lnTo>
                <a:lnTo>
                  <a:pt x="3464780" y="3607108"/>
                </a:lnTo>
                <a:lnTo>
                  <a:pt x="3416701" y="3604889"/>
                </a:lnTo>
                <a:lnTo>
                  <a:pt x="3368786" y="3602046"/>
                </a:lnTo>
                <a:lnTo>
                  <a:pt x="3321042" y="3598581"/>
                </a:lnTo>
                <a:lnTo>
                  <a:pt x="3273471" y="3594499"/>
                </a:lnTo>
                <a:lnTo>
                  <a:pt x="3226078" y="3589804"/>
                </a:lnTo>
                <a:lnTo>
                  <a:pt x="3178867" y="3584501"/>
                </a:lnTo>
                <a:lnTo>
                  <a:pt x="3131841" y="3578592"/>
                </a:lnTo>
                <a:lnTo>
                  <a:pt x="3085005" y="3572082"/>
                </a:lnTo>
                <a:lnTo>
                  <a:pt x="3038363" y="3564975"/>
                </a:lnTo>
                <a:lnTo>
                  <a:pt x="2991918" y="3557275"/>
                </a:lnTo>
                <a:lnTo>
                  <a:pt x="2945675" y="3548986"/>
                </a:lnTo>
                <a:lnTo>
                  <a:pt x="2899638" y="3540112"/>
                </a:lnTo>
                <a:lnTo>
                  <a:pt x="2853810" y="3530657"/>
                </a:lnTo>
                <a:lnTo>
                  <a:pt x="2808196" y="3520625"/>
                </a:lnTo>
                <a:lnTo>
                  <a:pt x="2762799" y="3510020"/>
                </a:lnTo>
                <a:lnTo>
                  <a:pt x="2717625" y="3498845"/>
                </a:lnTo>
                <a:lnTo>
                  <a:pt x="2672675" y="3487106"/>
                </a:lnTo>
                <a:lnTo>
                  <a:pt x="2627956" y="3474805"/>
                </a:lnTo>
                <a:lnTo>
                  <a:pt x="2583470" y="3461948"/>
                </a:lnTo>
                <a:lnTo>
                  <a:pt x="2539221" y="3448537"/>
                </a:lnTo>
                <a:lnTo>
                  <a:pt x="2495215" y="3434577"/>
                </a:lnTo>
                <a:lnTo>
                  <a:pt x="2451454" y="3420072"/>
                </a:lnTo>
                <a:lnTo>
                  <a:pt x="2407942" y="3405026"/>
                </a:lnTo>
                <a:lnTo>
                  <a:pt x="2364684" y="3389443"/>
                </a:lnTo>
                <a:lnTo>
                  <a:pt x="2321683" y="3373327"/>
                </a:lnTo>
                <a:lnTo>
                  <a:pt x="2278945" y="3356681"/>
                </a:lnTo>
                <a:lnTo>
                  <a:pt x="2236471" y="3339510"/>
                </a:lnTo>
                <a:lnTo>
                  <a:pt x="2194267" y="3321819"/>
                </a:lnTo>
                <a:lnTo>
                  <a:pt x="2152337" y="3303610"/>
                </a:lnTo>
                <a:lnTo>
                  <a:pt x="2110685" y="3284888"/>
                </a:lnTo>
                <a:lnTo>
                  <a:pt x="2069313" y="3265656"/>
                </a:lnTo>
                <a:lnTo>
                  <a:pt x="2028228" y="3245920"/>
                </a:lnTo>
                <a:lnTo>
                  <a:pt x="1987432" y="3225682"/>
                </a:lnTo>
                <a:lnTo>
                  <a:pt x="1946929" y="3204947"/>
                </a:lnTo>
                <a:lnTo>
                  <a:pt x="1906724" y="3183719"/>
                </a:lnTo>
                <a:lnTo>
                  <a:pt x="1866820" y="3162002"/>
                </a:lnTo>
                <a:lnTo>
                  <a:pt x="1827222" y="3139799"/>
                </a:lnTo>
                <a:lnTo>
                  <a:pt x="1787934" y="3117116"/>
                </a:lnTo>
                <a:lnTo>
                  <a:pt x="1748959" y="3093955"/>
                </a:lnTo>
                <a:lnTo>
                  <a:pt x="1710301" y="3070321"/>
                </a:lnTo>
                <a:lnTo>
                  <a:pt x="1671965" y="3046217"/>
                </a:lnTo>
                <a:lnTo>
                  <a:pt x="1633954" y="3021649"/>
                </a:lnTo>
                <a:lnTo>
                  <a:pt x="1596273" y="2996619"/>
                </a:lnTo>
                <a:lnTo>
                  <a:pt x="1558925" y="2971132"/>
                </a:lnTo>
                <a:lnTo>
                  <a:pt x="1521915" y="2945191"/>
                </a:lnTo>
                <a:lnTo>
                  <a:pt x="1485246" y="2918801"/>
                </a:lnTo>
                <a:lnTo>
                  <a:pt x="1448922" y="2891966"/>
                </a:lnTo>
                <a:lnTo>
                  <a:pt x="1412948" y="2864690"/>
                </a:lnTo>
                <a:lnTo>
                  <a:pt x="1377328" y="2836977"/>
                </a:lnTo>
                <a:lnTo>
                  <a:pt x="1342064" y="2808830"/>
                </a:lnTo>
                <a:lnTo>
                  <a:pt x="1307163" y="2780254"/>
                </a:lnTo>
                <a:lnTo>
                  <a:pt x="1272626" y="2751252"/>
                </a:lnTo>
                <a:lnTo>
                  <a:pt x="1238459" y="2721830"/>
                </a:lnTo>
                <a:lnTo>
                  <a:pt x="1204666" y="2691989"/>
                </a:lnTo>
                <a:lnTo>
                  <a:pt x="1171249" y="2661736"/>
                </a:lnTo>
                <a:lnTo>
                  <a:pt x="1138215" y="2631073"/>
                </a:lnTo>
                <a:lnTo>
                  <a:pt x="1105565" y="2600005"/>
                </a:lnTo>
                <a:lnTo>
                  <a:pt x="1073305" y="2568536"/>
                </a:lnTo>
                <a:lnTo>
                  <a:pt x="1041438" y="2536669"/>
                </a:lnTo>
                <a:lnTo>
                  <a:pt x="1009969" y="2504409"/>
                </a:lnTo>
                <a:lnTo>
                  <a:pt x="978901" y="2471759"/>
                </a:lnTo>
                <a:lnTo>
                  <a:pt x="948238" y="2438725"/>
                </a:lnTo>
                <a:lnTo>
                  <a:pt x="917985" y="2405308"/>
                </a:lnTo>
                <a:lnTo>
                  <a:pt x="888144" y="2371515"/>
                </a:lnTo>
                <a:lnTo>
                  <a:pt x="858722" y="2337348"/>
                </a:lnTo>
                <a:lnTo>
                  <a:pt x="829720" y="2302811"/>
                </a:lnTo>
                <a:lnTo>
                  <a:pt x="801144" y="2267910"/>
                </a:lnTo>
                <a:lnTo>
                  <a:pt x="772997" y="2232646"/>
                </a:lnTo>
                <a:lnTo>
                  <a:pt x="745284" y="2197026"/>
                </a:lnTo>
                <a:lnTo>
                  <a:pt x="718008" y="2161052"/>
                </a:lnTo>
                <a:lnTo>
                  <a:pt x="691173" y="2124728"/>
                </a:lnTo>
                <a:lnTo>
                  <a:pt x="664783" y="2088059"/>
                </a:lnTo>
                <a:lnTo>
                  <a:pt x="638842" y="2051049"/>
                </a:lnTo>
                <a:lnTo>
                  <a:pt x="613355" y="2013701"/>
                </a:lnTo>
                <a:lnTo>
                  <a:pt x="588325" y="1976020"/>
                </a:lnTo>
                <a:lnTo>
                  <a:pt x="563757" y="1938009"/>
                </a:lnTo>
                <a:lnTo>
                  <a:pt x="539653" y="1899673"/>
                </a:lnTo>
                <a:lnTo>
                  <a:pt x="516019" y="1861015"/>
                </a:lnTo>
                <a:lnTo>
                  <a:pt x="492858" y="1822040"/>
                </a:lnTo>
                <a:lnTo>
                  <a:pt x="470175" y="1782752"/>
                </a:lnTo>
                <a:lnTo>
                  <a:pt x="447972" y="1743154"/>
                </a:lnTo>
                <a:lnTo>
                  <a:pt x="426255" y="1703250"/>
                </a:lnTo>
                <a:lnTo>
                  <a:pt x="405027" y="1663045"/>
                </a:lnTo>
                <a:lnTo>
                  <a:pt x="384292" y="1622542"/>
                </a:lnTo>
                <a:lnTo>
                  <a:pt x="364054" y="1581746"/>
                </a:lnTo>
                <a:lnTo>
                  <a:pt x="344318" y="1540661"/>
                </a:lnTo>
                <a:lnTo>
                  <a:pt x="325086" y="1499289"/>
                </a:lnTo>
                <a:lnTo>
                  <a:pt x="306364" y="1457637"/>
                </a:lnTo>
                <a:lnTo>
                  <a:pt x="288155" y="1415707"/>
                </a:lnTo>
                <a:lnTo>
                  <a:pt x="270464" y="1373503"/>
                </a:lnTo>
                <a:lnTo>
                  <a:pt x="253293" y="1331029"/>
                </a:lnTo>
                <a:lnTo>
                  <a:pt x="236647" y="1288291"/>
                </a:lnTo>
                <a:lnTo>
                  <a:pt x="220531" y="1245290"/>
                </a:lnTo>
                <a:lnTo>
                  <a:pt x="204948" y="1202032"/>
                </a:lnTo>
                <a:lnTo>
                  <a:pt x="189902" y="1158520"/>
                </a:lnTo>
                <a:lnTo>
                  <a:pt x="175397" y="1114759"/>
                </a:lnTo>
                <a:lnTo>
                  <a:pt x="161437" y="1070753"/>
                </a:lnTo>
                <a:lnTo>
                  <a:pt x="148026" y="1026504"/>
                </a:lnTo>
                <a:lnTo>
                  <a:pt x="135169" y="982018"/>
                </a:lnTo>
                <a:lnTo>
                  <a:pt x="122868" y="937299"/>
                </a:lnTo>
                <a:lnTo>
                  <a:pt x="111129" y="892349"/>
                </a:lnTo>
                <a:lnTo>
                  <a:pt x="99954" y="847175"/>
                </a:lnTo>
                <a:lnTo>
                  <a:pt x="89349" y="801778"/>
                </a:lnTo>
                <a:lnTo>
                  <a:pt x="79317" y="756164"/>
                </a:lnTo>
                <a:lnTo>
                  <a:pt x="69862" y="710336"/>
                </a:lnTo>
                <a:lnTo>
                  <a:pt x="60988" y="664299"/>
                </a:lnTo>
                <a:lnTo>
                  <a:pt x="52699" y="618056"/>
                </a:lnTo>
                <a:lnTo>
                  <a:pt x="44999" y="571611"/>
                </a:lnTo>
                <a:lnTo>
                  <a:pt x="37892" y="524969"/>
                </a:lnTo>
                <a:lnTo>
                  <a:pt x="31382" y="478133"/>
                </a:lnTo>
                <a:lnTo>
                  <a:pt x="25473" y="431107"/>
                </a:lnTo>
                <a:lnTo>
                  <a:pt x="20170" y="383896"/>
                </a:lnTo>
                <a:lnTo>
                  <a:pt x="15475" y="336503"/>
                </a:lnTo>
                <a:lnTo>
                  <a:pt x="11393" y="288932"/>
                </a:lnTo>
                <a:lnTo>
                  <a:pt x="7928" y="241188"/>
                </a:lnTo>
                <a:lnTo>
                  <a:pt x="5085" y="193273"/>
                </a:lnTo>
                <a:lnTo>
                  <a:pt x="2866" y="145194"/>
                </a:lnTo>
                <a:lnTo>
                  <a:pt x="1276" y="96952"/>
                </a:lnTo>
                <a:lnTo>
                  <a:pt x="319" y="485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4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PROFIL</a:t>
            </a:r>
            <a:r>
              <a:rPr spc="-135" dirty="0"/>
              <a:t> DETAILSEITE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4025" y="838200"/>
            <a:ext cx="5067300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2025" y="0"/>
            <a:ext cx="3609975" cy="3609975"/>
          </a:xfrm>
          <a:custGeom>
            <a:avLst/>
            <a:gdLst/>
            <a:ahLst/>
            <a:cxnLst/>
            <a:rect l="l" t="t" r="r" b="b"/>
            <a:pathLst>
              <a:path w="3609975" h="3609975">
                <a:moveTo>
                  <a:pt x="3609975" y="0"/>
                </a:moveTo>
                <a:lnTo>
                  <a:pt x="0" y="0"/>
                </a:lnTo>
                <a:lnTo>
                  <a:pt x="48553" y="319"/>
                </a:lnTo>
                <a:lnTo>
                  <a:pt x="96952" y="1276"/>
                </a:lnTo>
                <a:lnTo>
                  <a:pt x="145194" y="2866"/>
                </a:lnTo>
                <a:lnTo>
                  <a:pt x="193273" y="5085"/>
                </a:lnTo>
                <a:lnTo>
                  <a:pt x="241188" y="7928"/>
                </a:lnTo>
                <a:lnTo>
                  <a:pt x="288932" y="11393"/>
                </a:lnTo>
                <a:lnTo>
                  <a:pt x="336503" y="15475"/>
                </a:lnTo>
                <a:lnTo>
                  <a:pt x="383896" y="20170"/>
                </a:lnTo>
                <a:lnTo>
                  <a:pt x="431107" y="25473"/>
                </a:lnTo>
                <a:lnTo>
                  <a:pt x="478133" y="31382"/>
                </a:lnTo>
                <a:lnTo>
                  <a:pt x="524969" y="37892"/>
                </a:lnTo>
                <a:lnTo>
                  <a:pt x="571611" y="44999"/>
                </a:lnTo>
                <a:lnTo>
                  <a:pt x="618056" y="52699"/>
                </a:lnTo>
                <a:lnTo>
                  <a:pt x="664299" y="60988"/>
                </a:lnTo>
                <a:lnTo>
                  <a:pt x="710336" y="69862"/>
                </a:lnTo>
                <a:lnTo>
                  <a:pt x="756164" y="79317"/>
                </a:lnTo>
                <a:lnTo>
                  <a:pt x="801778" y="89349"/>
                </a:lnTo>
                <a:lnTo>
                  <a:pt x="847175" y="99954"/>
                </a:lnTo>
                <a:lnTo>
                  <a:pt x="892349" y="111129"/>
                </a:lnTo>
                <a:lnTo>
                  <a:pt x="937299" y="122868"/>
                </a:lnTo>
                <a:lnTo>
                  <a:pt x="982018" y="135169"/>
                </a:lnTo>
                <a:lnTo>
                  <a:pt x="1026504" y="148026"/>
                </a:lnTo>
                <a:lnTo>
                  <a:pt x="1070753" y="161437"/>
                </a:lnTo>
                <a:lnTo>
                  <a:pt x="1114759" y="175397"/>
                </a:lnTo>
                <a:lnTo>
                  <a:pt x="1158520" y="189902"/>
                </a:lnTo>
                <a:lnTo>
                  <a:pt x="1202032" y="204948"/>
                </a:lnTo>
                <a:lnTo>
                  <a:pt x="1245290" y="220531"/>
                </a:lnTo>
                <a:lnTo>
                  <a:pt x="1288291" y="236647"/>
                </a:lnTo>
                <a:lnTo>
                  <a:pt x="1331029" y="253293"/>
                </a:lnTo>
                <a:lnTo>
                  <a:pt x="1373503" y="270464"/>
                </a:lnTo>
                <a:lnTo>
                  <a:pt x="1415707" y="288155"/>
                </a:lnTo>
                <a:lnTo>
                  <a:pt x="1457637" y="306364"/>
                </a:lnTo>
                <a:lnTo>
                  <a:pt x="1499289" y="325086"/>
                </a:lnTo>
                <a:lnTo>
                  <a:pt x="1540661" y="344318"/>
                </a:lnTo>
                <a:lnTo>
                  <a:pt x="1581746" y="364054"/>
                </a:lnTo>
                <a:lnTo>
                  <a:pt x="1622542" y="384292"/>
                </a:lnTo>
                <a:lnTo>
                  <a:pt x="1663045" y="405027"/>
                </a:lnTo>
                <a:lnTo>
                  <a:pt x="1703250" y="426255"/>
                </a:lnTo>
                <a:lnTo>
                  <a:pt x="1743154" y="447972"/>
                </a:lnTo>
                <a:lnTo>
                  <a:pt x="1782752" y="470175"/>
                </a:lnTo>
                <a:lnTo>
                  <a:pt x="1822040" y="492858"/>
                </a:lnTo>
                <a:lnTo>
                  <a:pt x="1861015" y="516019"/>
                </a:lnTo>
                <a:lnTo>
                  <a:pt x="1899673" y="539653"/>
                </a:lnTo>
                <a:lnTo>
                  <a:pt x="1938009" y="563757"/>
                </a:lnTo>
                <a:lnTo>
                  <a:pt x="1976020" y="588325"/>
                </a:lnTo>
                <a:lnTo>
                  <a:pt x="2013701" y="613355"/>
                </a:lnTo>
                <a:lnTo>
                  <a:pt x="2051049" y="638842"/>
                </a:lnTo>
                <a:lnTo>
                  <a:pt x="2088059" y="664783"/>
                </a:lnTo>
                <a:lnTo>
                  <a:pt x="2124728" y="691173"/>
                </a:lnTo>
                <a:lnTo>
                  <a:pt x="2161052" y="718008"/>
                </a:lnTo>
                <a:lnTo>
                  <a:pt x="2197026" y="745284"/>
                </a:lnTo>
                <a:lnTo>
                  <a:pt x="2232646" y="772997"/>
                </a:lnTo>
                <a:lnTo>
                  <a:pt x="2267910" y="801144"/>
                </a:lnTo>
                <a:lnTo>
                  <a:pt x="2302811" y="829720"/>
                </a:lnTo>
                <a:lnTo>
                  <a:pt x="2337348" y="858722"/>
                </a:lnTo>
                <a:lnTo>
                  <a:pt x="2371515" y="888144"/>
                </a:lnTo>
                <a:lnTo>
                  <a:pt x="2405308" y="917985"/>
                </a:lnTo>
                <a:lnTo>
                  <a:pt x="2438725" y="948238"/>
                </a:lnTo>
                <a:lnTo>
                  <a:pt x="2471759" y="978901"/>
                </a:lnTo>
                <a:lnTo>
                  <a:pt x="2504409" y="1009969"/>
                </a:lnTo>
                <a:lnTo>
                  <a:pt x="2536669" y="1041438"/>
                </a:lnTo>
                <a:lnTo>
                  <a:pt x="2568536" y="1073305"/>
                </a:lnTo>
                <a:lnTo>
                  <a:pt x="2600005" y="1105565"/>
                </a:lnTo>
                <a:lnTo>
                  <a:pt x="2631073" y="1138215"/>
                </a:lnTo>
                <a:lnTo>
                  <a:pt x="2661736" y="1171249"/>
                </a:lnTo>
                <a:lnTo>
                  <a:pt x="2691989" y="1204666"/>
                </a:lnTo>
                <a:lnTo>
                  <a:pt x="2721830" y="1238459"/>
                </a:lnTo>
                <a:lnTo>
                  <a:pt x="2751252" y="1272626"/>
                </a:lnTo>
                <a:lnTo>
                  <a:pt x="2780254" y="1307163"/>
                </a:lnTo>
                <a:lnTo>
                  <a:pt x="2808830" y="1342064"/>
                </a:lnTo>
                <a:lnTo>
                  <a:pt x="2836977" y="1377328"/>
                </a:lnTo>
                <a:lnTo>
                  <a:pt x="2864690" y="1412948"/>
                </a:lnTo>
                <a:lnTo>
                  <a:pt x="2891966" y="1448922"/>
                </a:lnTo>
                <a:lnTo>
                  <a:pt x="2918801" y="1485246"/>
                </a:lnTo>
                <a:lnTo>
                  <a:pt x="2945191" y="1521915"/>
                </a:lnTo>
                <a:lnTo>
                  <a:pt x="2971132" y="1558925"/>
                </a:lnTo>
                <a:lnTo>
                  <a:pt x="2996619" y="1596273"/>
                </a:lnTo>
                <a:lnTo>
                  <a:pt x="3021649" y="1633954"/>
                </a:lnTo>
                <a:lnTo>
                  <a:pt x="3046217" y="1671965"/>
                </a:lnTo>
                <a:lnTo>
                  <a:pt x="3070321" y="1710301"/>
                </a:lnTo>
                <a:lnTo>
                  <a:pt x="3093955" y="1748959"/>
                </a:lnTo>
                <a:lnTo>
                  <a:pt x="3117116" y="1787934"/>
                </a:lnTo>
                <a:lnTo>
                  <a:pt x="3139799" y="1827222"/>
                </a:lnTo>
                <a:lnTo>
                  <a:pt x="3162002" y="1866820"/>
                </a:lnTo>
                <a:lnTo>
                  <a:pt x="3183719" y="1906724"/>
                </a:lnTo>
                <a:lnTo>
                  <a:pt x="3204947" y="1946929"/>
                </a:lnTo>
                <a:lnTo>
                  <a:pt x="3225682" y="1987432"/>
                </a:lnTo>
                <a:lnTo>
                  <a:pt x="3245920" y="2028228"/>
                </a:lnTo>
                <a:lnTo>
                  <a:pt x="3265656" y="2069313"/>
                </a:lnTo>
                <a:lnTo>
                  <a:pt x="3284888" y="2110685"/>
                </a:lnTo>
                <a:lnTo>
                  <a:pt x="3303610" y="2152337"/>
                </a:lnTo>
                <a:lnTo>
                  <a:pt x="3321819" y="2194267"/>
                </a:lnTo>
                <a:lnTo>
                  <a:pt x="3339510" y="2236471"/>
                </a:lnTo>
                <a:lnTo>
                  <a:pt x="3356681" y="2278945"/>
                </a:lnTo>
                <a:lnTo>
                  <a:pt x="3373327" y="2321683"/>
                </a:lnTo>
                <a:lnTo>
                  <a:pt x="3389443" y="2364684"/>
                </a:lnTo>
                <a:lnTo>
                  <a:pt x="3405026" y="2407942"/>
                </a:lnTo>
                <a:lnTo>
                  <a:pt x="3420072" y="2451454"/>
                </a:lnTo>
                <a:lnTo>
                  <a:pt x="3434577" y="2495215"/>
                </a:lnTo>
                <a:lnTo>
                  <a:pt x="3448537" y="2539221"/>
                </a:lnTo>
                <a:lnTo>
                  <a:pt x="3461948" y="2583470"/>
                </a:lnTo>
                <a:lnTo>
                  <a:pt x="3474805" y="2627956"/>
                </a:lnTo>
                <a:lnTo>
                  <a:pt x="3487106" y="2672675"/>
                </a:lnTo>
                <a:lnTo>
                  <a:pt x="3498845" y="2717625"/>
                </a:lnTo>
                <a:lnTo>
                  <a:pt x="3510020" y="2762799"/>
                </a:lnTo>
                <a:lnTo>
                  <a:pt x="3520625" y="2808196"/>
                </a:lnTo>
                <a:lnTo>
                  <a:pt x="3530657" y="2853810"/>
                </a:lnTo>
                <a:lnTo>
                  <a:pt x="3540112" y="2899638"/>
                </a:lnTo>
                <a:lnTo>
                  <a:pt x="3548986" y="2945675"/>
                </a:lnTo>
                <a:lnTo>
                  <a:pt x="3557275" y="2991918"/>
                </a:lnTo>
                <a:lnTo>
                  <a:pt x="3564975" y="3038363"/>
                </a:lnTo>
                <a:lnTo>
                  <a:pt x="3572082" y="3085005"/>
                </a:lnTo>
                <a:lnTo>
                  <a:pt x="3578592" y="3131841"/>
                </a:lnTo>
                <a:lnTo>
                  <a:pt x="3584501" y="3178867"/>
                </a:lnTo>
                <a:lnTo>
                  <a:pt x="3589804" y="3226078"/>
                </a:lnTo>
                <a:lnTo>
                  <a:pt x="3594499" y="3273471"/>
                </a:lnTo>
                <a:lnTo>
                  <a:pt x="3598581" y="3321042"/>
                </a:lnTo>
                <a:lnTo>
                  <a:pt x="3602046" y="3368786"/>
                </a:lnTo>
                <a:lnTo>
                  <a:pt x="3604889" y="3416701"/>
                </a:lnTo>
                <a:lnTo>
                  <a:pt x="3607108" y="3464780"/>
                </a:lnTo>
                <a:lnTo>
                  <a:pt x="3608698" y="3513022"/>
                </a:lnTo>
                <a:lnTo>
                  <a:pt x="3609655" y="3561421"/>
                </a:lnTo>
                <a:lnTo>
                  <a:pt x="3609975" y="3609975"/>
                </a:lnTo>
                <a:lnTo>
                  <a:pt x="3609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48025"/>
            <a:ext cx="3609975" cy="3609975"/>
          </a:xfrm>
          <a:custGeom>
            <a:avLst/>
            <a:gdLst/>
            <a:ahLst/>
            <a:cxnLst/>
            <a:rect l="l" t="t" r="r" b="b"/>
            <a:pathLst>
              <a:path w="3609975" h="3609975">
                <a:moveTo>
                  <a:pt x="0" y="0"/>
                </a:moveTo>
                <a:lnTo>
                  <a:pt x="0" y="3609975"/>
                </a:lnTo>
                <a:lnTo>
                  <a:pt x="3609975" y="3609975"/>
                </a:lnTo>
                <a:lnTo>
                  <a:pt x="3561421" y="3609655"/>
                </a:lnTo>
                <a:lnTo>
                  <a:pt x="3513022" y="3608698"/>
                </a:lnTo>
                <a:lnTo>
                  <a:pt x="3464780" y="3607108"/>
                </a:lnTo>
                <a:lnTo>
                  <a:pt x="3416701" y="3604889"/>
                </a:lnTo>
                <a:lnTo>
                  <a:pt x="3368786" y="3602046"/>
                </a:lnTo>
                <a:lnTo>
                  <a:pt x="3321042" y="3598581"/>
                </a:lnTo>
                <a:lnTo>
                  <a:pt x="3273471" y="3594499"/>
                </a:lnTo>
                <a:lnTo>
                  <a:pt x="3226078" y="3589804"/>
                </a:lnTo>
                <a:lnTo>
                  <a:pt x="3178867" y="3584501"/>
                </a:lnTo>
                <a:lnTo>
                  <a:pt x="3131841" y="3578592"/>
                </a:lnTo>
                <a:lnTo>
                  <a:pt x="3085005" y="3572082"/>
                </a:lnTo>
                <a:lnTo>
                  <a:pt x="3038363" y="3564975"/>
                </a:lnTo>
                <a:lnTo>
                  <a:pt x="2991918" y="3557275"/>
                </a:lnTo>
                <a:lnTo>
                  <a:pt x="2945675" y="3548986"/>
                </a:lnTo>
                <a:lnTo>
                  <a:pt x="2899638" y="3540112"/>
                </a:lnTo>
                <a:lnTo>
                  <a:pt x="2853810" y="3530657"/>
                </a:lnTo>
                <a:lnTo>
                  <a:pt x="2808196" y="3520625"/>
                </a:lnTo>
                <a:lnTo>
                  <a:pt x="2762799" y="3510020"/>
                </a:lnTo>
                <a:lnTo>
                  <a:pt x="2717625" y="3498845"/>
                </a:lnTo>
                <a:lnTo>
                  <a:pt x="2672675" y="3487106"/>
                </a:lnTo>
                <a:lnTo>
                  <a:pt x="2627956" y="3474805"/>
                </a:lnTo>
                <a:lnTo>
                  <a:pt x="2583470" y="3461948"/>
                </a:lnTo>
                <a:lnTo>
                  <a:pt x="2539221" y="3448537"/>
                </a:lnTo>
                <a:lnTo>
                  <a:pt x="2495215" y="3434577"/>
                </a:lnTo>
                <a:lnTo>
                  <a:pt x="2451454" y="3420072"/>
                </a:lnTo>
                <a:lnTo>
                  <a:pt x="2407942" y="3405026"/>
                </a:lnTo>
                <a:lnTo>
                  <a:pt x="2364684" y="3389443"/>
                </a:lnTo>
                <a:lnTo>
                  <a:pt x="2321683" y="3373327"/>
                </a:lnTo>
                <a:lnTo>
                  <a:pt x="2278945" y="3356681"/>
                </a:lnTo>
                <a:lnTo>
                  <a:pt x="2236471" y="3339510"/>
                </a:lnTo>
                <a:lnTo>
                  <a:pt x="2194267" y="3321819"/>
                </a:lnTo>
                <a:lnTo>
                  <a:pt x="2152337" y="3303610"/>
                </a:lnTo>
                <a:lnTo>
                  <a:pt x="2110685" y="3284888"/>
                </a:lnTo>
                <a:lnTo>
                  <a:pt x="2069313" y="3265656"/>
                </a:lnTo>
                <a:lnTo>
                  <a:pt x="2028228" y="3245920"/>
                </a:lnTo>
                <a:lnTo>
                  <a:pt x="1987432" y="3225682"/>
                </a:lnTo>
                <a:lnTo>
                  <a:pt x="1946929" y="3204947"/>
                </a:lnTo>
                <a:lnTo>
                  <a:pt x="1906724" y="3183719"/>
                </a:lnTo>
                <a:lnTo>
                  <a:pt x="1866820" y="3162002"/>
                </a:lnTo>
                <a:lnTo>
                  <a:pt x="1827222" y="3139799"/>
                </a:lnTo>
                <a:lnTo>
                  <a:pt x="1787934" y="3117116"/>
                </a:lnTo>
                <a:lnTo>
                  <a:pt x="1748959" y="3093955"/>
                </a:lnTo>
                <a:lnTo>
                  <a:pt x="1710301" y="3070321"/>
                </a:lnTo>
                <a:lnTo>
                  <a:pt x="1671965" y="3046217"/>
                </a:lnTo>
                <a:lnTo>
                  <a:pt x="1633954" y="3021649"/>
                </a:lnTo>
                <a:lnTo>
                  <a:pt x="1596273" y="2996619"/>
                </a:lnTo>
                <a:lnTo>
                  <a:pt x="1558925" y="2971132"/>
                </a:lnTo>
                <a:lnTo>
                  <a:pt x="1521915" y="2945191"/>
                </a:lnTo>
                <a:lnTo>
                  <a:pt x="1485246" y="2918801"/>
                </a:lnTo>
                <a:lnTo>
                  <a:pt x="1448922" y="2891966"/>
                </a:lnTo>
                <a:lnTo>
                  <a:pt x="1412948" y="2864690"/>
                </a:lnTo>
                <a:lnTo>
                  <a:pt x="1377328" y="2836977"/>
                </a:lnTo>
                <a:lnTo>
                  <a:pt x="1342064" y="2808830"/>
                </a:lnTo>
                <a:lnTo>
                  <a:pt x="1307163" y="2780254"/>
                </a:lnTo>
                <a:lnTo>
                  <a:pt x="1272626" y="2751252"/>
                </a:lnTo>
                <a:lnTo>
                  <a:pt x="1238459" y="2721830"/>
                </a:lnTo>
                <a:lnTo>
                  <a:pt x="1204666" y="2691989"/>
                </a:lnTo>
                <a:lnTo>
                  <a:pt x="1171249" y="2661736"/>
                </a:lnTo>
                <a:lnTo>
                  <a:pt x="1138215" y="2631073"/>
                </a:lnTo>
                <a:lnTo>
                  <a:pt x="1105565" y="2600005"/>
                </a:lnTo>
                <a:lnTo>
                  <a:pt x="1073305" y="2568536"/>
                </a:lnTo>
                <a:lnTo>
                  <a:pt x="1041438" y="2536669"/>
                </a:lnTo>
                <a:lnTo>
                  <a:pt x="1009969" y="2504409"/>
                </a:lnTo>
                <a:lnTo>
                  <a:pt x="978901" y="2471759"/>
                </a:lnTo>
                <a:lnTo>
                  <a:pt x="948238" y="2438725"/>
                </a:lnTo>
                <a:lnTo>
                  <a:pt x="917985" y="2405308"/>
                </a:lnTo>
                <a:lnTo>
                  <a:pt x="888144" y="2371515"/>
                </a:lnTo>
                <a:lnTo>
                  <a:pt x="858722" y="2337348"/>
                </a:lnTo>
                <a:lnTo>
                  <a:pt x="829720" y="2302811"/>
                </a:lnTo>
                <a:lnTo>
                  <a:pt x="801144" y="2267910"/>
                </a:lnTo>
                <a:lnTo>
                  <a:pt x="772997" y="2232646"/>
                </a:lnTo>
                <a:lnTo>
                  <a:pt x="745284" y="2197026"/>
                </a:lnTo>
                <a:lnTo>
                  <a:pt x="718008" y="2161052"/>
                </a:lnTo>
                <a:lnTo>
                  <a:pt x="691173" y="2124728"/>
                </a:lnTo>
                <a:lnTo>
                  <a:pt x="664783" y="2088059"/>
                </a:lnTo>
                <a:lnTo>
                  <a:pt x="638842" y="2051049"/>
                </a:lnTo>
                <a:lnTo>
                  <a:pt x="613355" y="2013701"/>
                </a:lnTo>
                <a:lnTo>
                  <a:pt x="588325" y="1976020"/>
                </a:lnTo>
                <a:lnTo>
                  <a:pt x="563757" y="1938009"/>
                </a:lnTo>
                <a:lnTo>
                  <a:pt x="539653" y="1899673"/>
                </a:lnTo>
                <a:lnTo>
                  <a:pt x="516019" y="1861015"/>
                </a:lnTo>
                <a:lnTo>
                  <a:pt x="492858" y="1822040"/>
                </a:lnTo>
                <a:lnTo>
                  <a:pt x="470175" y="1782752"/>
                </a:lnTo>
                <a:lnTo>
                  <a:pt x="447972" y="1743154"/>
                </a:lnTo>
                <a:lnTo>
                  <a:pt x="426255" y="1703250"/>
                </a:lnTo>
                <a:lnTo>
                  <a:pt x="405027" y="1663045"/>
                </a:lnTo>
                <a:lnTo>
                  <a:pt x="384292" y="1622542"/>
                </a:lnTo>
                <a:lnTo>
                  <a:pt x="364054" y="1581746"/>
                </a:lnTo>
                <a:lnTo>
                  <a:pt x="344318" y="1540661"/>
                </a:lnTo>
                <a:lnTo>
                  <a:pt x="325086" y="1499289"/>
                </a:lnTo>
                <a:lnTo>
                  <a:pt x="306364" y="1457637"/>
                </a:lnTo>
                <a:lnTo>
                  <a:pt x="288155" y="1415707"/>
                </a:lnTo>
                <a:lnTo>
                  <a:pt x="270464" y="1373503"/>
                </a:lnTo>
                <a:lnTo>
                  <a:pt x="253293" y="1331029"/>
                </a:lnTo>
                <a:lnTo>
                  <a:pt x="236647" y="1288291"/>
                </a:lnTo>
                <a:lnTo>
                  <a:pt x="220531" y="1245290"/>
                </a:lnTo>
                <a:lnTo>
                  <a:pt x="204948" y="1202032"/>
                </a:lnTo>
                <a:lnTo>
                  <a:pt x="189902" y="1158520"/>
                </a:lnTo>
                <a:lnTo>
                  <a:pt x="175397" y="1114759"/>
                </a:lnTo>
                <a:lnTo>
                  <a:pt x="161437" y="1070753"/>
                </a:lnTo>
                <a:lnTo>
                  <a:pt x="148026" y="1026504"/>
                </a:lnTo>
                <a:lnTo>
                  <a:pt x="135169" y="982018"/>
                </a:lnTo>
                <a:lnTo>
                  <a:pt x="122868" y="937299"/>
                </a:lnTo>
                <a:lnTo>
                  <a:pt x="111129" y="892349"/>
                </a:lnTo>
                <a:lnTo>
                  <a:pt x="99954" y="847175"/>
                </a:lnTo>
                <a:lnTo>
                  <a:pt x="89349" y="801778"/>
                </a:lnTo>
                <a:lnTo>
                  <a:pt x="79317" y="756164"/>
                </a:lnTo>
                <a:lnTo>
                  <a:pt x="69862" y="710336"/>
                </a:lnTo>
                <a:lnTo>
                  <a:pt x="60988" y="664299"/>
                </a:lnTo>
                <a:lnTo>
                  <a:pt x="52699" y="618056"/>
                </a:lnTo>
                <a:lnTo>
                  <a:pt x="44999" y="571611"/>
                </a:lnTo>
                <a:lnTo>
                  <a:pt x="37892" y="524969"/>
                </a:lnTo>
                <a:lnTo>
                  <a:pt x="31382" y="478133"/>
                </a:lnTo>
                <a:lnTo>
                  <a:pt x="25473" y="431107"/>
                </a:lnTo>
                <a:lnTo>
                  <a:pt x="20170" y="383896"/>
                </a:lnTo>
                <a:lnTo>
                  <a:pt x="15475" y="336503"/>
                </a:lnTo>
                <a:lnTo>
                  <a:pt x="11393" y="288932"/>
                </a:lnTo>
                <a:lnTo>
                  <a:pt x="7928" y="241188"/>
                </a:lnTo>
                <a:lnTo>
                  <a:pt x="5085" y="193273"/>
                </a:lnTo>
                <a:lnTo>
                  <a:pt x="2866" y="145194"/>
                </a:lnTo>
                <a:lnTo>
                  <a:pt x="1276" y="96952"/>
                </a:lnTo>
                <a:lnTo>
                  <a:pt x="319" y="485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7548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PASSWORT</a:t>
            </a:r>
            <a:r>
              <a:rPr spc="-180" dirty="0"/>
              <a:t> </a:t>
            </a:r>
            <a:r>
              <a:rPr spc="-10" dirty="0"/>
              <a:t>ÄNDERN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781050"/>
            <a:ext cx="4800600" cy="5600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609975" cy="6858000"/>
          </a:xfrm>
          <a:custGeom>
            <a:avLst/>
            <a:gdLst/>
            <a:ahLst/>
            <a:cxnLst/>
            <a:rect l="l" t="t" r="r" b="b"/>
            <a:pathLst>
              <a:path w="3609975" h="6858000">
                <a:moveTo>
                  <a:pt x="3609975" y="0"/>
                </a:moveTo>
                <a:lnTo>
                  <a:pt x="0" y="0"/>
                </a:lnTo>
                <a:lnTo>
                  <a:pt x="0" y="3248025"/>
                </a:lnTo>
                <a:lnTo>
                  <a:pt x="0" y="3609975"/>
                </a:lnTo>
                <a:lnTo>
                  <a:pt x="0" y="6858000"/>
                </a:lnTo>
                <a:lnTo>
                  <a:pt x="3609975" y="6858000"/>
                </a:lnTo>
                <a:lnTo>
                  <a:pt x="3561410" y="6857682"/>
                </a:lnTo>
                <a:lnTo>
                  <a:pt x="3513010" y="6856730"/>
                </a:lnTo>
                <a:lnTo>
                  <a:pt x="3464776" y="6855142"/>
                </a:lnTo>
                <a:lnTo>
                  <a:pt x="3416693" y="6852920"/>
                </a:lnTo>
                <a:lnTo>
                  <a:pt x="3368776" y="6850075"/>
                </a:lnTo>
                <a:lnTo>
                  <a:pt x="3321037" y="6846608"/>
                </a:lnTo>
                <a:lnTo>
                  <a:pt x="3273463" y="6842531"/>
                </a:lnTo>
                <a:lnTo>
                  <a:pt x="3226066" y="6837832"/>
                </a:lnTo>
                <a:lnTo>
                  <a:pt x="3178860" y="6832536"/>
                </a:lnTo>
                <a:lnTo>
                  <a:pt x="3131832" y="6826618"/>
                </a:lnTo>
                <a:lnTo>
                  <a:pt x="3084995" y="6820116"/>
                </a:lnTo>
                <a:lnTo>
                  <a:pt x="3038360" y="6813004"/>
                </a:lnTo>
                <a:lnTo>
                  <a:pt x="2991916" y="6805308"/>
                </a:lnTo>
                <a:lnTo>
                  <a:pt x="2945663" y="6797014"/>
                </a:lnTo>
                <a:lnTo>
                  <a:pt x="2899626" y="6788150"/>
                </a:lnTo>
                <a:lnTo>
                  <a:pt x="2853804" y="6778688"/>
                </a:lnTo>
                <a:lnTo>
                  <a:pt x="2808186" y="6768655"/>
                </a:lnTo>
                <a:lnTo>
                  <a:pt x="2762796" y="6758051"/>
                </a:lnTo>
                <a:lnTo>
                  <a:pt x="2717622" y="6746875"/>
                </a:lnTo>
                <a:lnTo>
                  <a:pt x="2672664" y="6735140"/>
                </a:lnTo>
                <a:lnTo>
                  <a:pt x="2627947" y="6722834"/>
                </a:lnTo>
                <a:lnTo>
                  <a:pt x="2583459" y="6709981"/>
                </a:lnTo>
                <a:lnTo>
                  <a:pt x="2539212" y="6696570"/>
                </a:lnTo>
                <a:lnTo>
                  <a:pt x="2495207" y="6682613"/>
                </a:lnTo>
                <a:lnTo>
                  <a:pt x="2451443" y="6668109"/>
                </a:lnTo>
                <a:lnTo>
                  <a:pt x="2407932" y="6653060"/>
                </a:lnTo>
                <a:lnTo>
                  <a:pt x="2364676" y="6637477"/>
                </a:lnTo>
                <a:lnTo>
                  <a:pt x="2321674" y="6621361"/>
                </a:lnTo>
                <a:lnTo>
                  <a:pt x="2278938" y="6604711"/>
                </a:lnTo>
                <a:lnTo>
                  <a:pt x="2236470" y="6587541"/>
                </a:lnTo>
                <a:lnTo>
                  <a:pt x="2194268" y="6569850"/>
                </a:lnTo>
                <a:lnTo>
                  <a:pt x="2152332" y="6551638"/>
                </a:lnTo>
                <a:lnTo>
                  <a:pt x="2110676" y="6532918"/>
                </a:lnTo>
                <a:lnTo>
                  <a:pt x="2069312" y="6513690"/>
                </a:lnTo>
                <a:lnTo>
                  <a:pt x="2028228" y="6493954"/>
                </a:lnTo>
                <a:lnTo>
                  <a:pt x="1987423" y="6473711"/>
                </a:lnTo>
                <a:lnTo>
                  <a:pt x="1946922" y="6452984"/>
                </a:lnTo>
                <a:lnTo>
                  <a:pt x="1906714" y="6431750"/>
                </a:lnTo>
                <a:lnTo>
                  <a:pt x="1866811" y="6410033"/>
                </a:lnTo>
                <a:lnTo>
                  <a:pt x="1827212" y="6387833"/>
                </a:lnTo>
                <a:lnTo>
                  <a:pt x="1787931" y="6365151"/>
                </a:lnTo>
                <a:lnTo>
                  <a:pt x="1748955" y="6341986"/>
                </a:lnTo>
                <a:lnTo>
                  <a:pt x="1710296" y="6318351"/>
                </a:lnTo>
                <a:lnTo>
                  <a:pt x="1671955" y="6294247"/>
                </a:lnTo>
                <a:lnTo>
                  <a:pt x="1633943" y="6269685"/>
                </a:lnTo>
                <a:lnTo>
                  <a:pt x="1596263" y="6244653"/>
                </a:lnTo>
                <a:lnTo>
                  <a:pt x="1558925" y="6219164"/>
                </a:lnTo>
                <a:lnTo>
                  <a:pt x="1521904" y="6193218"/>
                </a:lnTo>
                <a:lnTo>
                  <a:pt x="1485239" y="6166828"/>
                </a:lnTo>
                <a:lnTo>
                  <a:pt x="1448917" y="6139993"/>
                </a:lnTo>
                <a:lnTo>
                  <a:pt x="1412938" y="6112726"/>
                </a:lnTo>
                <a:lnTo>
                  <a:pt x="1377327" y="6085014"/>
                </a:lnTo>
                <a:lnTo>
                  <a:pt x="1342059" y="6056858"/>
                </a:lnTo>
                <a:lnTo>
                  <a:pt x="1307160" y="6028283"/>
                </a:lnTo>
                <a:lnTo>
                  <a:pt x="1272616" y="5999289"/>
                </a:lnTo>
                <a:lnTo>
                  <a:pt x="1238453" y="5969863"/>
                </a:lnTo>
                <a:lnTo>
                  <a:pt x="1204658" y="5940018"/>
                </a:lnTo>
                <a:lnTo>
                  <a:pt x="1171244" y="5909767"/>
                </a:lnTo>
                <a:lnTo>
                  <a:pt x="1138212" y="5879109"/>
                </a:lnTo>
                <a:lnTo>
                  <a:pt x="1105560" y="5848032"/>
                </a:lnTo>
                <a:lnTo>
                  <a:pt x="1073302" y="5816562"/>
                </a:lnTo>
                <a:lnTo>
                  <a:pt x="1041438" y="5784697"/>
                </a:lnTo>
                <a:lnTo>
                  <a:pt x="1009967" y="5752439"/>
                </a:lnTo>
                <a:lnTo>
                  <a:pt x="978890" y="5719788"/>
                </a:lnTo>
                <a:lnTo>
                  <a:pt x="948232" y="5686755"/>
                </a:lnTo>
                <a:lnTo>
                  <a:pt x="917981" y="5653341"/>
                </a:lnTo>
                <a:lnTo>
                  <a:pt x="888136" y="5619547"/>
                </a:lnTo>
                <a:lnTo>
                  <a:pt x="858710" y="5585384"/>
                </a:lnTo>
                <a:lnTo>
                  <a:pt x="829716" y="5550840"/>
                </a:lnTo>
                <a:lnTo>
                  <a:pt x="801141" y="5515940"/>
                </a:lnTo>
                <a:lnTo>
                  <a:pt x="772985" y="5480672"/>
                </a:lnTo>
                <a:lnTo>
                  <a:pt x="745274" y="5445061"/>
                </a:lnTo>
                <a:lnTo>
                  <a:pt x="718007" y="5409082"/>
                </a:lnTo>
                <a:lnTo>
                  <a:pt x="691172" y="5372760"/>
                </a:lnTo>
                <a:lnTo>
                  <a:pt x="664781" y="5336095"/>
                </a:lnTo>
                <a:lnTo>
                  <a:pt x="638835" y="5299075"/>
                </a:lnTo>
                <a:lnTo>
                  <a:pt x="613346" y="5261737"/>
                </a:lnTo>
                <a:lnTo>
                  <a:pt x="588314" y="5224056"/>
                </a:lnTo>
                <a:lnTo>
                  <a:pt x="563753" y="5186045"/>
                </a:lnTo>
                <a:lnTo>
                  <a:pt x="539648" y="5147703"/>
                </a:lnTo>
                <a:lnTo>
                  <a:pt x="516013" y="5109045"/>
                </a:lnTo>
                <a:lnTo>
                  <a:pt x="492848" y="5070068"/>
                </a:lnTo>
                <a:lnTo>
                  <a:pt x="470166" y="5030787"/>
                </a:lnTo>
                <a:lnTo>
                  <a:pt x="447967" y="4991189"/>
                </a:lnTo>
                <a:lnTo>
                  <a:pt x="426250" y="4951285"/>
                </a:lnTo>
                <a:lnTo>
                  <a:pt x="405015" y="4911077"/>
                </a:lnTo>
                <a:lnTo>
                  <a:pt x="384289" y="4870577"/>
                </a:lnTo>
                <a:lnTo>
                  <a:pt x="364045" y="4829772"/>
                </a:lnTo>
                <a:lnTo>
                  <a:pt x="344309" y="4788687"/>
                </a:lnTo>
                <a:lnTo>
                  <a:pt x="325081" y="4747323"/>
                </a:lnTo>
                <a:lnTo>
                  <a:pt x="306362" y="4705667"/>
                </a:lnTo>
                <a:lnTo>
                  <a:pt x="288150" y="4663732"/>
                </a:lnTo>
                <a:lnTo>
                  <a:pt x="270459" y="4621530"/>
                </a:lnTo>
                <a:lnTo>
                  <a:pt x="253288" y="4579061"/>
                </a:lnTo>
                <a:lnTo>
                  <a:pt x="236639" y="4536325"/>
                </a:lnTo>
                <a:lnTo>
                  <a:pt x="220522" y="4493323"/>
                </a:lnTo>
                <a:lnTo>
                  <a:pt x="204939" y="4450067"/>
                </a:lnTo>
                <a:lnTo>
                  <a:pt x="189890" y="4406557"/>
                </a:lnTo>
                <a:lnTo>
                  <a:pt x="175387" y="4362793"/>
                </a:lnTo>
                <a:lnTo>
                  <a:pt x="161429" y="4318787"/>
                </a:lnTo>
                <a:lnTo>
                  <a:pt x="148018" y="4274540"/>
                </a:lnTo>
                <a:lnTo>
                  <a:pt x="135166" y="4230052"/>
                </a:lnTo>
                <a:lnTo>
                  <a:pt x="122859" y="4185335"/>
                </a:lnTo>
                <a:lnTo>
                  <a:pt x="111125" y="4140377"/>
                </a:lnTo>
                <a:lnTo>
                  <a:pt x="99949" y="4095204"/>
                </a:lnTo>
                <a:lnTo>
                  <a:pt x="89344" y="4049814"/>
                </a:lnTo>
                <a:lnTo>
                  <a:pt x="79311" y="4004195"/>
                </a:lnTo>
                <a:lnTo>
                  <a:pt x="69850" y="3958374"/>
                </a:lnTo>
                <a:lnTo>
                  <a:pt x="60985" y="3912336"/>
                </a:lnTo>
                <a:lnTo>
                  <a:pt x="52692" y="3866083"/>
                </a:lnTo>
                <a:lnTo>
                  <a:pt x="44996" y="3819639"/>
                </a:lnTo>
                <a:lnTo>
                  <a:pt x="37884" y="3773005"/>
                </a:lnTo>
                <a:lnTo>
                  <a:pt x="31381" y="3726167"/>
                </a:lnTo>
                <a:lnTo>
                  <a:pt x="25463" y="3679139"/>
                </a:lnTo>
                <a:lnTo>
                  <a:pt x="20167" y="3631933"/>
                </a:lnTo>
                <a:lnTo>
                  <a:pt x="15468" y="3584537"/>
                </a:lnTo>
                <a:lnTo>
                  <a:pt x="11391" y="3536962"/>
                </a:lnTo>
                <a:lnTo>
                  <a:pt x="7924" y="3489223"/>
                </a:lnTo>
                <a:lnTo>
                  <a:pt x="5080" y="3441306"/>
                </a:lnTo>
                <a:lnTo>
                  <a:pt x="4508" y="3429012"/>
                </a:lnTo>
                <a:lnTo>
                  <a:pt x="5080" y="3416706"/>
                </a:lnTo>
                <a:lnTo>
                  <a:pt x="7924" y="3368789"/>
                </a:lnTo>
                <a:lnTo>
                  <a:pt x="11391" y="3321050"/>
                </a:lnTo>
                <a:lnTo>
                  <a:pt x="15468" y="3273475"/>
                </a:lnTo>
                <a:lnTo>
                  <a:pt x="20167" y="3226079"/>
                </a:lnTo>
                <a:lnTo>
                  <a:pt x="25463" y="3178873"/>
                </a:lnTo>
                <a:lnTo>
                  <a:pt x="31381" y="3131845"/>
                </a:lnTo>
                <a:lnTo>
                  <a:pt x="37884" y="3085007"/>
                </a:lnTo>
                <a:lnTo>
                  <a:pt x="44996" y="3038373"/>
                </a:lnTo>
                <a:lnTo>
                  <a:pt x="52692" y="2991929"/>
                </a:lnTo>
                <a:lnTo>
                  <a:pt x="60985" y="2945676"/>
                </a:lnTo>
                <a:lnTo>
                  <a:pt x="69850" y="2899638"/>
                </a:lnTo>
                <a:lnTo>
                  <a:pt x="79311" y="2853817"/>
                </a:lnTo>
                <a:lnTo>
                  <a:pt x="89344" y="2808198"/>
                </a:lnTo>
                <a:lnTo>
                  <a:pt x="99949" y="2762808"/>
                </a:lnTo>
                <a:lnTo>
                  <a:pt x="111125" y="2717635"/>
                </a:lnTo>
                <a:lnTo>
                  <a:pt x="122859" y="2672677"/>
                </a:lnTo>
                <a:lnTo>
                  <a:pt x="135166" y="2627960"/>
                </a:lnTo>
                <a:lnTo>
                  <a:pt x="148018" y="2583472"/>
                </a:lnTo>
                <a:lnTo>
                  <a:pt x="161429" y="2539225"/>
                </a:lnTo>
                <a:lnTo>
                  <a:pt x="175387" y="2495219"/>
                </a:lnTo>
                <a:lnTo>
                  <a:pt x="189890" y="2451455"/>
                </a:lnTo>
                <a:lnTo>
                  <a:pt x="204939" y="2407945"/>
                </a:lnTo>
                <a:lnTo>
                  <a:pt x="220522" y="2364689"/>
                </a:lnTo>
                <a:lnTo>
                  <a:pt x="236639" y="2321687"/>
                </a:lnTo>
                <a:lnTo>
                  <a:pt x="253288" y="2278951"/>
                </a:lnTo>
                <a:lnTo>
                  <a:pt x="270459" y="2236482"/>
                </a:lnTo>
                <a:lnTo>
                  <a:pt x="288150" y="2194280"/>
                </a:lnTo>
                <a:lnTo>
                  <a:pt x="306362" y="2152345"/>
                </a:lnTo>
                <a:lnTo>
                  <a:pt x="325081" y="2110689"/>
                </a:lnTo>
                <a:lnTo>
                  <a:pt x="344309" y="2069325"/>
                </a:lnTo>
                <a:lnTo>
                  <a:pt x="364045" y="2028240"/>
                </a:lnTo>
                <a:lnTo>
                  <a:pt x="384289" y="1987435"/>
                </a:lnTo>
                <a:lnTo>
                  <a:pt x="405015" y="1946935"/>
                </a:lnTo>
                <a:lnTo>
                  <a:pt x="426250" y="1906727"/>
                </a:lnTo>
                <a:lnTo>
                  <a:pt x="447967" y="1866823"/>
                </a:lnTo>
                <a:lnTo>
                  <a:pt x="470166" y="1827225"/>
                </a:lnTo>
                <a:lnTo>
                  <a:pt x="492848" y="1787944"/>
                </a:lnTo>
                <a:lnTo>
                  <a:pt x="516013" y="1748967"/>
                </a:lnTo>
                <a:lnTo>
                  <a:pt x="539648" y="1710309"/>
                </a:lnTo>
                <a:lnTo>
                  <a:pt x="563753" y="1671967"/>
                </a:lnTo>
                <a:lnTo>
                  <a:pt x="588314" y="1633956"/>
                </a:lnTo>
                <a:lnTo>
                  <a:pt x="613346" y="1596275"/>
                </a:lnTo>
                <a:lnTo>
                  <a:pt x="638835" y="1558937"/>
                </a:lnTo>
                <a:lnTo>
                  <a:pt x="664781" y="1521917"/>
                </a:lnTo>
                <a:lnTo>
                  <a:pt x="691172" y="1485252"/>
                </a:lnTo>
                <a:lnTo>
                  <a:pt x="718007" y="1448930"/>
                </a:lnTo>
                <a:lnTo>
                  <a:pt x="745274" y="1412951"/>
                </a:lnTo>
                <a:lnTo>
                  <a:pt x="772985" y="1377340"/>
                </a:lnTo>
                <a:lnTo>
                  <a:pt x="801141" y="1342072"/>
                </a:lnTo>
                <a:lnTo>
                  <a:pt x="829716" y="1307172"/>
                </a:lnTo>
                <a:lnTo>
                  <a:pt x="858710" y="1272628"/>
                </a:lnTo>
                <a:lnTo>
                  <a:pt x="888136" y="1238465"/>
                </a:lnTo>
                <a:lnTo>
                  <a:pt x="917981" y="1204671"/>
                </a:lnTo>
                <a:lnTo>
                  <a:pt x="948232" y="1171257"/>
                </a:lnTo>
                <a:lnTo>
                  <a:pt x="978890" y="1138224"/>
                </a:lnTo>
                <a:lnTo>
                  <a:pt x="1009967" y="1105573"/>
                </a:lnTo>
                <a:lnTo>
                  <a:pt x="1041438" y="1073315"/>
                </a:lnTo>
                <a:lnTo>
                  <a:pt x="1073302" y="1041450"/>
                </a:lnTo>
                <a:lnTo>
                  <a:pt x="1105560" y="1009980"/>
                </a:lnTo>
                <a:lnTo>
                  <a:pt x="1138212" y="978903"/>
                </a:lnTo>
                <a:lnTo>
                  <a:pt x="1171244" y="948245"/>
                </a:lnTo>
                <a:lnTo>
                  <a:pt x="1204658" y="917994"/>
                </a:lnTo>
                <a:lnTo>
                  <a:pt x="1238453" y="888149"/>
                </a:lnTo>
                <a:lnTo>
                  <a:pt x="1272616" y="858723"/>
                </a:lnTo>
                <a:lnTo>
                  <a:pt x="1307160" y="829729"/>
                </a:lnTo>
                <a:lnTo>
                  <a:pt x="1342059" y="801154"/>
                </a:lnTo>
                <a:lnTo>
                  <a:pt x="1377327" y="772998"/>
                </a:lnTo>
                <a:lnTo>
                  <a:pt x="1412938" y="745286"/>
                </a:lnTo>
                <a:lnTo>
                  <a:pt x="1448917" y="718019"/>
                </a:lnTo>
                <a:lnTo>
                  <a:pt x="1485239" y="691184"/>
                </a:lnTo>
                <a:lnTo>
                  <a:pt x="1521904" y="664794"/>
                </a:lnTo>
                <a:lnTo>
                  <a:pt x="1558925" y="638848"/>
                </a:lnTo>
                <a:lnTo>
                  <a:pt x="1596263" y="613359"/>
                </a:lnTo>
                <a:lnTo>
                  <a:pt x="1633943" y="588327"/>
                </a:lnTo>
                <a:lnTo>
                  <a:pt x="1671955" y="563765"/>
                </a:lnTo>
                <a:lnTo>
                  <a:pt x="1710296" y="539661"/>
                </a:lnTo>
                <a:lnTo>
                  <a:pt x="1748955" y="516026"/>
                </a:lnTo>
                <a:lnTo>
                  <a:pt x="1787931" y="492861"/>
                </a:lnTo>
                <a:lnTo>
                  <a:pt x="1827212" y="470179"/>
                </a:lnTo>
                <a:lnTo>
                  <a:pt x="1866811" y="447979"/>
                </a:lnTo>
                <a:lnTo>
                  <a:pt x="1906714" y="426262"/>
                </a:lnTo>
                <a:lnTo>
                  <a:pt x="1946922" y="405028"/>
                </a:lnTo>
                <a:lnTo>
                  <a:pt x="1987423" y="384302"/>
                </a:lnTo>
                <a:lnTo>
                  <a:pt x="2028228" y="364058"/>
                </a:lnTo>
                <a:lnTo>
                  <a:pt x="2069312" y="344322"/>
                </a:lnTo>
                <a:lnTo>
                  <a:pt x="2110676" y="325094"/>
                </a:lnTo>
                <a:lnTo>
                  <a:pt x="2152332" y="306374"/>
                </a:lnTo>
                <a:lnTo>
                  <a:pt x="2194268" y="288163"/>
                </a:lnTo>
                <a:lnTo>
                  <a:pt x="2236470" y="270471"/>
                </a:lnTo>
                <a:lnTo>
                  <a:pt x="2278938" y="253301"/>
                </a:lnTo>
                <a:lnTo>
                  <a:pt x="2321674" y="236651"/>
                </a:lnTo>
                <a:lnTo>
                  <a:pt x="2364676" y="220535"/>
                </a:lnTo>
                <a:lnTo>
                  <a:pt x="2407932" y="204952"/>
                </a:lnTo>
                <a:lnTo>
                  <a:pt x="2451443" y="189903"/>
                </a:lnTo>
                <a:lnTo>
                  <a:pt x="2495207" y="175399"/>
                </a:lnTo>
                <a:lnTo>
                  <a:pt x="2539212" y="161442"/>
                </a:lnTo>
                <a:lnTo>
                  <a:pt x="2583459" y="148031"/>
                </a:lnTo>
                <a:lnTo>
                  <a:pt x="2627947" y="135178"/>
                </a:lnTo>
                <a:lnTo>
                  <a:pt x="2672664" y="122872"/>
                </a:lnTo>
                <a:lnTo>
                  <a:pt x="2717622" y="111137"/>
                </a:lnTo>
                <a:lnTo>
                  <a:pt x="2762796" y="99961"/>
                </a:lnTo>
                <a:lnTo>
                  <a:pt x="2808186" y="89357"/>
                </a:lnTo>
                <a:lnTo>
                  <a:pt x="2853804" y="79324"/>
                </a:lnTo>
                <a:lnTo>
                  <a:pt x="2899626" y="69862"/>
                </a:lnTo>
                <a:lnTo>
                  <a:pt x="2945663" y="60998"/>
                </a:lnTo>
                <a:lnTo>
                  <a:pt x="2991916" y="52705"/>
                </a:lnTo>
                <a:lnTo>
                  <a:pt x="3038360" y="45008"/>
                </a:lnTo>
                <a:lnTo>
                  <a:pt x="3084995" y="37896"/>
                </a:lnTo>
                <a:lnTo>
                  <a:pt x="3131832" y="31394"/>
                </a:lnTo>
                <a:lnTo>
                  <a:pt x="3178860" y="25476"/>
                </a:lnTo>
                <a:lnTo>
                  <a:pt x="3226066" y="20180"/>
                </a:lnTo>
                <a:lnTo>
                  <a:pt x="3273463" y="15481"/>
                </a:lnTo>
                <a:lnTo>
                  <a:pt x="3321037" y="11404"/>
                </a:lnTo>
                <a:lnTo>
                  <a:pt x="3368776" y="7937"/>
                </a:lnTo>
                <a:lnTo>
                  <a:pt x="3416693" y="5092"/>
                </a:lnTo>
                <a:lnTo>
                  <a:pt x="3464776" y="2870"/>
                </a:lnTo>
                <a:lnTo>
                  <a:pt x="3513010" y="1282"/>
                </a:lnTo>
                <a:lnTo>
                  <a:pt x="3561410" y="330"/>
                </a:lnTo>
                <a:lnTo>
                  <a:pt x="360997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58550" y="0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933450" y="0"/>
                </a:moveTo>
                <a:lnTo>
                  <a:pt x="0" y="0"/>
                </a:lnTo>
                <a:lnTo>
                  <a:pt x="1214" y="48031"/>
                </a:lnTo>
                <a:lnTo>
                  <a:pt x="4819" y="95433"/>
                </a:lnTo>
                <a:lnTo>
                  <a:pt x="10756" y="142146"/>
                </a:lnTo>
                <a:lnTo>
                  <a:pt x="18965" y="188112"/>
                </a:lnTo>
                <a:lnTo>
                  <a:pt x="29389" y="233271"/>
                </a:lnTo>
                <a:lnTo>
                  <a:pt x="41969" y="277565"/>
                </a:lnTo>
                <a:lnTo>
                  <a:pt x="56645" y="320936"/>
                </a:lnTo>
                <a:lnTo>
                  <a:pt x="73360" y="363325"/>
                </a:lnTo>
                <a:lnTo>
                  <a:pt x="92054" y="404672"/>
                </a:lnTo>
                <a:lnTo>
                  <a:pt x="112669" y="444921"/>
                </a:lnTo>
                <a:lnTo>
                  <a:pt x="135147" y="484011"/>
                </a:lnTo>
                <a:lnTo>
                  <a:pt x="159428" y="521884"/>
                </a:lnTo>
                <a:lnTo>
                  <a:pt x="185454" y="558482"/>
                </a:lnTo>
                <a:lnTo>
                  <a:pt x="213166" y="593745"/>
                </a:lnTo>
                <a:lnTo>
                  <a:pt x="242506" y="627615"/>
                </a:lnTo>
                <a:lnTo>
                  <a:pt x="273415" y="660034"/>
                </a:lnTo>
                <a:lnTo>
                  <a:pt x="305834" y="690943"/>
                </a:lnTo>
                <a:lnTo>
                  <a:pt x="339704" y="720283"/>
                </a:lnTo>
                <a:lnTo>
                  <a:pt x="374967" y="747995"/>
                </a:lnTo>
                <a:lnTo>
                  <a:pt x="411565" y="774021"/>
                </a:lnTo>
                <a:lnTo>
                  <a:pt x="449438" y="798302"/>
                </a:lnTo>
                <a:lnTo>
                  <a:pt x="488528" y="820780"/>
                </a:lnTo>
                <a:lnTo>
                  <a:pt x="528777" y="841395"/>
                </a:lnTo>
                <a:lnTo>
                  <a:pt x="570124" y="860089"/>
                </a:lnTo>
                <a:lnTo>
                  <a:pt x="612513" y="876804"/>
                </a:lnTo>
                <a:lnTo>
                  <a:pt x="655884" y="891480"/>
                </a:lnTo>
                <a:lnTo>
                  <a:pt x="700178" y="904060"/>
                </a:lnTo>
                <a:lnTo>
                  <a:pt x="745337" y="914484"/>
                </a:lnTo>
                <a:lnTo>
                  <a:pt x="791303" y="922693"/>
                </a:lnTo>
                <a:lnTo>
                  <a:pt x="838016" y="928630"/>
                </a:lnTo>
                <a:lnTo>
                  <a:pt x="885418" y="932235"/>
                </a:lnTo>
                <a:lnTo>
                  <a:pt x="933450" y="933450"/>
                </a:lnTo>
                <a:lnTo>
                  <a:pt x="933450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33650" y="5591175"/>
            <a:ext cx="1571625" cy="1266825"/>
            <a:chOff x="2533650" y="5591175"/>
            <a:chExt cx="1571625" cy="1266825"/>
          </a:xfrm>
        </p:grpSpPr>
        <p:sp>
          <p:nvSpPr>
            <p:cNvPr id="5" name="object 5"/>
            <p:cNvSpPr/>
            <p:nvPr/>
          </p:nvSpPr>
          <p:spPr>
            <a:xfrm>
              <a:off x="2533650" y="5591175"/>
              <a:ext cx="790575" cy="1266825"/>
            </a:xfrm>
            <a:custGeom>
              <a:avLst/>
              <a:gdLst/>
              <a:ahLst/>
              <a:cxnLst/>
              <a:rect l="l" t="t" r="r" b="b"/>
              <a:pathLst>
                <a:path w="790575" h="1266825">
                  <a:moveTo>
                    <a:pt x="0" y="0"/>
                  </a:moveTo>
                  <a:lnTo>
                    <a:pt x="0" y="480809"/>
                  </a:lnTo>
                  <a:lnTo>
                    <a:pt x="1442" y="528690"/>
                  </a:lnTo>
                  <a:lnTo>
                    <a:pt x="5716" y="575813"/>
                  </a:lnTo>
                  <a:lnTo>
                    <a:pt x="12737" y="622095"/>
                  </a:lnTo>
                  <a:lnTo>
                    <a:pt x="22423" y="667453"/>
                  </a:lnTo>
                  <a:lnTo>
                    <a:pt x="34691" y="711807"/>
                  </a:lnTo>
                  <a:lnTo>
                    <a:pt x="49459" y="755073"/>
                  </a:lnTo>
                  <a:lnTo>
                    <a:pt x="66645" y="797169"/>
                  </a:lnTo>
                  <a:lnTo>
                    <a:pt x="86164" y="838013"/>
                  </a:lnTo>
                  <a:lnTo>
                    <a:pt x="107935" y="877523"/>
                  </a:lnTo>
                  <a:lnTo>
                    <a:pt x="131875" y="915617"/>
                  </a:lnTo>
                  <a:lnTo>
                    <a:pt x="157902" y="952212"/>
                  </a:lnTo>
                  <a:lnTo>
                    <a:pt x="185932" y="987226"/>
                  </a:lnTo>
                  <a:lnTo>
                    <a:pt x="215882" y="1020577"/>
                  </a:lnTo>
                  <a:lnTo>
                    <a:pt x="247671" y="1052183"/>
                  </a:lnTo>
                  <a:lnTo>
                    <a:pt x="281216" y="1081962"/>
                  </a:lnTo>
                  <a:lnTo>
                    <a:pt x="316433" y="1109830"/>
                  </a:lnTo>
                  <a:lnTo>
                    <a:pt x="353240" y="1135707"/>
                  </a:lnTo>
                  <a:lnTo>
                    <a:pt x="391555" y="1159509"/>
                  </a:lnTo>
                  <a:lnTo>
                    <a:pt x="431294" y="1181155"/>
                  </a:lnTo>
                  <a:lnTo>
                    <a:pt x="472375" y="1200562"/>
                  </a:lnTo>
                  <a:lnTo>
                    <a:pt x="514716" y="1217649"/>
                  </a:lnTo>
                  <a:lnTo>
                    <a:pt x="558233" y="1232332"/>
                  </a:lnTo>
                  <a:lnTo>
                    <a:pt x="602844" y="1244530"/>
                  </a:lnTo>
                  <a:lnTo>
                    <a:pt x="648467" y="1254161"/>
                  </a:lnTo>
                  <a:lnTo>
                    <a:pt x="695018" y="1261141"/>
                  </a:lnTo>
                  <a:lnTo>
                    <a:pt x="742415" y="1265390"/>
                  </a:lnTo>
                  <a:lnTo>
                    <a:pt x="790575" y="1266825"/>
                  </a:lnTo>
                  <a:lnTo>
                    <a:pt x="790575" y="786015"/>
                  </a:lnTo>
                  <a:lnTo>
                    <a:pt x="789095" y="737540"/>
                  </a:lnTo>
                  <a:lnTo>
                    <a:pt x="784715" y="689843"/>
                  </a:lnTo>
                  <a:lnTo>
                    <a:pt x="777519" y="643010"/>
                  </a:lnTo>
                  <a:lnTo>
                    <a:pt x="767594" y="597127"/>
                  </a:lnTo>
                  <a:lnTo>
                    <a:pt x="755026" y="552279"/>
                  </a:lnTo>
                  <a:lnTo>
                    <a:pt x="739899" y="508551"/>
                  </a:lnTo>
                  <a:lnTo>
                    <a:pt x="722302" y="466028"/>
                  </a:lnTo>
                  <a:lnTo>
                    <a:pt x="702318" y="424797"/>
                  </a:lnTo>
                  <a:lnTo>
                    <a:pt x="680034" y="384941"/>
                  </a:lnTo>
                  <a:lnTo>
                    <a:pt x="655536" y="346547"/>
                  </a:lnTo>
                  <a:lnTo>
                    <a:pt x="628910" y="309701"/>
                  </a:lnTo>
                  <a:lnTo>
                    <a:pt x="600241" y="274486"/>
                  </a:lnTo>
                  <a:lnTo>
                    <a:pt x="569616" y="240989"/>
                  </a:lnTo>
                  <a:lnTo>
                    <a:pt x="537121" y="209295"/>
                  </a:lnTo>
                  <a:lnTo>
                    <a:pt x="502840" y="179489"/>
                  </a:lnTo>
                  <a:lnTo>
                    <a:pt x="466861" y="151657"/>
                  </a:lnTo>
                  <a:lnTo>
                    <a:pt x="429269" y="125884"/>
                  </a:lnTo>
                  <a:lnTo>
                    <a:pt x="390150" y="102255"/>
                  </a:lnTo>
                  <a:lnTo>
                    <a:pt x="349589" y="80856"/>
                  </a:lnTo>
                  <a:lnTo>
                    <a:pt x="307674" y="61772"/>
                  </a:lnTo>
                  <a:lnTo>
                    <a:pt x="264489" y="45088"/>
                  </a:lnTo>
                  <a:lnTo>
                    <a:pt x="220120" y="30890"/>
                  </a:lnTo>
                  <a:lnTo>
                    <a:pt x="174654" y="19263"/>
                  </a:lnTo>
                  <a:lnTo>
                    <a:pt x="128176" y="10292"/>
                  </a:lnTo>
                  <a:lnTo>
                    <a:pt x="80772" y="4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4225" y="5591175"/>
              <a:ext cx="781050" cy="1266825"/>
            </a:xfrm>
            <a:custGeom>
              <a:avLst/>
              <a:gdLst/>
              <a:ahLst/>
              <a:cxnLst/>
              <a:rect l="l" t="t" r="r" b="b"/>
              <a:pathLst>
                <a:path w="781050" h="1266825">
                  <a:moveTo>
                    <a:pt x="781050" y="0"/>
                  </a:moveTo>
                  <a:lnTo>
                    <a:pt x="701166" y="4051"/>
                  </a:lnTo>
                  <a:lnTo>
                    <a:pt x="654337" y="10281"/>
                  </a:lnTo>
                  <a:lnTo>
                    <a:pt x="608422" y="19253"/>
                  </a:lnTo>
                  <a:lnTo>
                    <a:pt x="563507" y="30881"/>
                  </a:lnTo>
                  <a:lnTo>
                    <a:pt x="519676" y="45081"/>
                  </a:lnTo>
                  <a:lnTo>
                    <a:pt x="477016" y="61765"/>
                  </a:lnTo>
                  <a:lnTo>
                    <a:pt x="435609" y="80850"/>
                  </a:lnTo>
                  <a:lnTo>
                    <a:pt x="395542" y="102250"/>
                  </a:lnTo>
                  <a:lnTo>
                    <a:pt x="356898" y="125880"/>
                  </a:lnTo>
                  <a:lnTo>
                    <a:pt x="319764" y="151654"/>
                  </a:lnTo>
                  <a:lnTo>
                    <a:pt x="284222" y="179486"/>
                  </a:lnTo>
                  <a:lnTo>
                    <a:pt x="250360" y="209293"/>
                  </a:lnTo>
                  <a:lnTo>
                    <a:pt x="218260" y="240987"/>
                  </a:lnTo>
                  <a:lnTo>
                    <a:pt x="188008" y="274485"/>
                  </a:lnTo>
                  <a:lnTo>
                    <a:pt x="159689" y="309699"/>
                  </a:lnTo>
                  <a:lnTo>
                    <a:pt x="133388" y="346547"/>
                  </a:lnTo>
                  <a:lnTo>
                    <a:pt x="109189" y="384941"/>
                  </a:lnTo>
                  <a:lnTo>
                    <a:pt x="87177" y="424796"/>
                  </a:lnTo>
                  <a:lnTo>
                    <a:pt x="67438" y="466028"/>
                  </a:lnTo>
                  <a:lnTo>
                    <a:pt x="50055" y="508551"/>
                  </a:lnTo>
                  <a:lnTo>
                    <a:pt x="35113" y="552279"/>
                  </a:lnTo>
                  <a:lnTo>
                    <a:pt x="22699" y="597127"/>
                  </a:lnTo>
                  <a:lnTo>
                    <a:pt x="12895" y="643010"/>
                  </a:lnTo>
                  <a:lnTo>
                    <a:pt x="5787" y="689843"/>
                  </a:lnTo>
                  <a:lnTo>
                    <a:pt x="1461" y="737540"/>
                  </a:lnTo>
                  <a:lnTo>
                    <a:pt x="0" y="786015"/>
                  </a:lnTo>
                  <a:lnTo>
                    <a:pt x="0" y="1266824"/>
                  </a:lnTo>
                  <a:lnTo>
                    <a:pt x="47585" y="1265389"/>
                  </a:lnTo>
                  <a:lnTo>
                    <a:pt x="94415" y="1261140"/>
                  </a:lnTo>
                  <a:lnTo>
                    <a:pt x="140409" y="1254160"/>
                  </a:lnTo>
                  <a:lnTo>
                    <a:pt x="185485" y="1244529"/>
                  </a:lnTo>
                  <a:lnTo>
                    <a:pt x="229561" y="1232331"/>
                  </a:lnTo>
                  <a:lnTo>
                    <a:pt x="272556" y="1217648"/>
                  </a:lnTo>
                  <a:lnTo>
                    <a:pt x="314388" y="1200562"/>
                  </a:lnTo>
                  <a:lnTo>
                    <a:pt x="354975" y="1181154"/>
                  </a:lnTo>
                  <a:lnTo>
                    <a:pt x="394236" y="1159508"/>
                  </a:lnTo>
                  <a:lnTo>
                    <a:pt x="432088" y="1135706"/>
                  </a:lnTo>
                  <a:lnTo>
                    <a:pt x="468452" y="1109830"/>
                  </a:lnTo>
                  <a:lnTo>
                    <a:pt x="503244" y="1081961"/>
                  </a:lnTo>
                  <a:lnTo>
                    <a:pt x="536382" y="1052183"/>
                  </a:lnTo>
                  <a:lnTo>
                    <a:pt x="567787" y="1020577"/>
                  </a:lnTo>
                  <a:lnTo>
                    <a:pt x="597375" y="987226"/>
                  </a:lnTo>
                  <a:lnTo>
                    <a:pt x="625065" y="952212"/>
                  </a:lnTo>
                  <a:lnTo>
                    <a:pt x="650776" y="915617"/>
                  </a:lnTo>
                  <a:lnTo>
                    <a:pt x="674426" y="877523"/>
                  </a:lnTo>
                  <a:lnTo>
                    <a:pt x="695933" y="838013"/>
                  </a:lnTo>
                  <a:lnTo>
                    <a:pt x="715215" y="797169"/>
                  </a:lnTo>
                  <a:lnTo>
                    <a:pt x="732192" y="755073"/>
                  </a:lnTo>
                  <a:lnTo>
                    <a:pt x="746780" y="711807"/>
                  </a:lnTo>
                  <a:lnTo>
                    <a:pt x="758899" y="667453"/>
                  </a:lnTo>
                  <a:lnTo>
                    <a:pt x="768468" y="622095"/>
                  </a:lnTo>
                  <a:lnTo>
                    <a:pt x="775403" y="575813"/>
                  </a:lnTo>
                  <a:lnTo>
                    <a:pt x="779624" y="528690"/>
                  </a:lnTo>
                  <a:lnTo>
                    <a:pt x="781050" y="480809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47139" y="1743646"/>
            <a:ext cx="5121910" cy="313499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545"/>
              </a:spcBef>
            </a:pPr>
            <a:r>
              <a:rPr sz="6000" b="1" spc="-295" dirty="0">
                <a:latin typeface="Trebuchet MS"/>
                <a:cs typeface="Trebuchet MS"/>
              </a:rPr>
              <a:t>Besuchen</a:t>
            </a:r>
            <a:r>
              <a:rPr sz="6000" b="1" spc="-160" dirty="0">
                <a:latin typeface="Trebuchet MS"/>
                <a:cs typeface="Trebuchet MS"/>
              </a:rPr>
              <a:t> </a:t>
            </a:r>
            <a:r>
              <a:rPr sz="6000" b="1" spc="-25" dirty="0">
                <a:latin typeface="Trebuchet MS"/>
                <a:cs typeface="Trebuchet MS"/>
              </a:rPr>
              <a:t>Sie </a:t>
            </a:r>
            <a:r>
              <a:rPr sz="6000" b="1" spc="-365" dirty="0">
                <a:latin typeface="Trebuchet MS"/>
                <a:cs typeface="Trebuchet MS"/>
              </a:rPr>
              <a:t>unsere</a:t>
            </a:r>
            <a:r>
              <a:rPr sz="6000" b="1" spc="-185" dirty="0">
                <a:latin typeface="Trebuchet MS"/>
                <a:cs typeface="Trebuchet MS"/>
              </a:rPr>
              <a:t> </a:t>
            </a:r>
            <a:r>
              <a:rPr sz="6000" b="1" spc="-245" dirty="0">
                <a:latin typeface="Trebuchet MS"/>
                <a:cs typeface="Trebuchet MS"/>
              </a:rPr>
              <a:t>A</a:t>
            </a:r>
            <a:r>
              <a:rPr sz="6000" b="1" spc="-229" dirty="0">
                <a:latin typeface="Trebuchet MS"/>
                <a:cs typeface="Trebuchet MS"/>
              </a:rPr>
              <a:t>P</a:t>
            </a:r>
            <a:r>
              <a:rPr sz="6000" b="1" spc="-994" dirty="0">
                <a:latin typeface="Trebuchet MS"/>
                <a:cs typeface="Trebuchet MS"/>
              </a:rPr>
              <a:t>P</a:t>
            </a:r>
            <a:r>
              <a:rPr sz="6000" b="1" spc="-204" dirty="0">
                <a:latin typeface="Trebuchet MS"/>
                <a:cs typeface="Trebuchet MS"/>
              </a:rPr>
              <a:t>,</a:t>
            </a:r>
            <a:r>
              <a:rPr sz="6000" b="1" spc="-140" dirty="0">
                <a:latin typeface="Trebuchet MS"/>
                <a:cs typeface="Trebuchet MS"/>
              </a:rPr>
              <a:t> </a:t>
            </a:r>
            <a:r>
              <a:rPr sz="6000" b="1" spc="-130" dirty="0">
                <a:latin typeface="Trebuchet MS"/>
                <a:cs typeface="Trebuchet MS"/>
              </a:rPr>
              <a:t>um </a:t>
            </a:r>
            <a:r>
              <a:rPr sz="6000" b="1" spc="-325" dirty="0">
                <a:latin typeface="Trebuchet MS"/>
                <a:cs typeface="Trebuchet MS"/>
              </a:rPr>
              <a:t>mehr</a:t>
            </a:r>
            <a:r>
              <a:rPr sz="6000" b="1" spc="-250" dirty="0">
                <a:latin typeface="Trebuchet MS"/>
                <a:cs typeface="Trebuchet MS"/>
              </a:rPr>
              <a:t> </a:t>
            </a:r>
            <a:r>
              <a:rPr sz="6000" b="1" spc="-509" dirty="0">
                <a:latin typeface="Trebuchet MS"/>
                <a:cs typeface="Trebuchet MS"/>
              </a:rPr>
              <a:t>zu </a:t>
            </a:r>
            <a:r>
              <a:rPr sz="6000" b="1" spc="-355" dirty="0">
                <a:latin typeface="Trebuchet MS"/>
                <a:cs typeface="Trebuchet MS"/>
              </a:rPr>
              <a:t>erfahren!</a:t>
            </a:r>
            <a:endParaRPr sz="6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00" y="1177925"/>
            <a:ext cx="5029200" cy="5041900"/>
            <a:chOff x="6858000" y="1177925"/>
            <a:chExt cx="5029200" cy="50419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1177925"/>
              <a:ext cx="5029200" cy="5041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2975" y="2076450"/>
              <a:ext cx="1285875" cy="2667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58276" y="2071624"/>
              <a:ext cx="1295400" cy="276225"/>
            </a:xfrm>
            <a:custGeom>
              <a:avLst/>
              <a:gdLst/>
              <a:ahLst/>
              <a:cxnLst/>
              <a:rect l="l" t="t" r="r" b="b"/>
              <a:pathLst>
                <a:path w="1295400" h="276225">
                  <a:moveTo>
                    <a:pt x="0" y="276225"/>
                  </a:moveTo>
                  <a:lnTo>
                    <a:pt x="1295400" y="276225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2762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7700" y="0"/>
            <a:ext cx="3924300" cy="6858000"/>
            <a:chOff x="8267700" y="0"/>
            <a:chExt cx="3924300" cy="6858000"/>
          </a:xfrm>
        </p:grpSpPr>
        <p:sp>
          <p:nvSpPr>
            <p:cNvPr id="3" name="object 3"/>
            <p:cNvSpPr/>
            <p:nvPr/>
          </p:nvSpPr>
          <p:spPr>
            <a:xfrm>
              <a:off x="8267700" y="0"/>
              <a:ext cx="3924300" cy="6858000"/>
            </a:xfrm>
            <a:custGeom>
              <a:avLst/>
              <a:gdLst/>
              <a:ahLst/>
              <a:cxnLst/>
              <a:rect l="l" t="t" r="r" b="b"/>
              <a:pathLst>
                <a:path w="3924300" h="6858000">
                  <a:moveTo>
                    <a:pt x="39243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924300" y="6858000"/>
                  </a:lnTo>
                  <a:lnTo>
                    <a:pt x="3924300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29850" y="3686175"/>
              <a:ext cx="1962150" cy="3171825"/>
            </a:xfrm>
            <a:custGeom>
              <a:avLst/>
              <a:gdLst/>
              <a:ahLst/>
              <a:cxnLst/>
              <a:rect l="l" t="t" r="r" b="b"/>
              <a:pathLst>
                <a:path w="1962150" h="3171825">
                  <a:moveTo>
                    <a:pt x="1962150" y="0"/>
                  </a:moveTo>
                  <a:lnTo>
                    <a:pt x="1761490" y="10160"/>
                  </a:lnTo>
                  <a:lnTo>
                    <a:pt x="1713791" y="15626"/>
                  </a:lnTo>
                  <a:lnTo>
                    <a:pt x="1666444" y="22232"/>
                  </a:lnTo>
                  <a:lnTo>
                    <a:pt x="1619465" y="29965"/>
                  </a:lnTo>
                  <a:lnTo>
                    <a:pt x="1572867" y="38810"/>
                  </a:lnTo>
                  <a:lnTo>
                    <a:pt x="1526664" y="48753"/>
                  </a:lnTo>
                  <a:lnTo>
                    <a:pt x="1480869" y="59780"/>
                  </a:lnTo>
                  <a:lnTo>
                    <a:pt x="1435497" y="71877"/>
                  </a:lnTo>
                  <a:lnTo>
                    <a:pt x="1390563" y="85031"/>
                  </a:lnTo>
                  <a:lnTo>
                    <a:pt x="1346078" y="99225"/>
                  </a:lnTo>
                  <a:lnTo>
                    <a:pt x="1302059" y="114448"/>
                  </a:lnTo>
                  <a:lnTo>
                    <a:pt x="1258518" y="130685"/>
                  </a:lnTo>
                  <a:lnTo>
                    <a:pt x="1215470" y="147921"/>
                  </a:lnTo>
                  <a:lnTo>
                    <a:pt x="1172929" y="166143"/>
                  </a:lnTo>
                  <a:lnTo>
                    <a:pt x="1130908" y="185337"/>
                  </a:lnTo>
                  <a:lnTo>
                    <a:pt x="1089421" y="205488"/>
                  </a:lnTo>
                  <a:lnTo>
                    <a:pt x="1048484" y="226583"/>
                  </a:lnTo>
                  <a:lnTo>
                    <a:pt x="1008108" y="248607"/>
                  </a:lnTo>
                  <a:lnTo>
                    <a:pt x="968310" y="271547"/>
                  </a:lnTo>
                  <a:lnTo>
                    <a:pt x="929102" y="295388"/>
                  </a:lnTo>
                  <a:lnTo>
                    <a:pt x="890498" y="320117"/>
                  </a:lnTo>
                  <a:lnTo>
                    <a:pt x="852512" y="345719"/>
                  </a:lnTo>
                  <a:lnTo>
                    <a:pt x="815160" y="372180"/>
                  </a:lnTo>
                  <a:lnTo>
                    <a:pt x="778453" y="399486"/>
                  </a:lnTo>
                  <a:lnTo>
                    <a:pt x="742407" y="427623"/>
                  </a:lnTo>
                  <a:lnTo>
                    <a:pt x="707035" y="456578"/>
                  </a:lnTo>
                  <a:lnTo>
                    <a:pt x="672351" y="486335"/>
                  </a:lnTo>
                  <a:lnTo>
                    <a:pt x="638370" y="516882"/>
                  </a:lnTo>
                  <a:lnTo>
                    <a:pt x="605104" y="548203"/>
                  </a:lnTo>
                  <a:lnTo>
                    <a:pt x="572569" y="580286"/>
                  </a:lnTo>
                  <a:lnTo>
                    <a:pt x="540778" y="613115"/>
                  </a:lnTo>
                  <a:lnTo>
                    <a:pt x="509746" y="646677"/>
                  </a:lnTo>
                  <a:lnTo>
                    <a:pt x="479485" y="680958"/>
                  </a:lnTo>
                  <a:lnTo>
                    <a:pt x="450011" y="715943"/>
                  </a:lnTo>
                  <a:lnTo>
                    <a:pt x="421336" y="751620"/>
                  </a:lnTo>
                  <a:lnTo>
                    <a:pt x="393476" y="787972"/>
                  </a:lnTo>
                  <a:lnTo>
                    <a:pt x="366443" y="824988"/>
                  </a:lnTo>
                  <a:lnTo>
                    <a:pt x="340253" y="862651"/>
                  </a:lnTo>
                  <a:lnTo>
                    <a:pt x="314918" y="900949"/>
                  </a:lnTo>
                  <a:lnTo>
                    <a:pt x="290454" y="939868"/>
                  </a:lnTo>
                  <a:lnTo>
                    <a:pt x="266873" y="979393"/>
                  </a:lnTo>
                  <a:lnTo>
                    <a:pt x="244190" y="1019510"/>
                  </a:lnTo>
                  <a:lnTo>
                    <a:pt x="222419" y="1060206"/>
                  </a:lnTo>
                  <a:lnTo>
                    <a:pt x="201574" y="1101465"/>
                  </a:lnTo>
                  <a:lnTo>
                    <a:pt x="181668" y="1143275"/>
                  </a:lnTo>
                  <a:lnTo>
                    <a:pt x="162717" y="1185621"/>
                  </a:lnTo>
                  <a:lnTo>
                    <a:pt x="144733" y="1228489"/>
                  </a:lnTo>
                  <a:lnTo>
                    <a:pt x="127730" y="1271865"/>
                  </a:lnTo>
                  <a:lnTo>
                    <a:pt x="111724" y="1315735"/>
                  </a:lnTo>
                  <a:lnTo>
                    <a:pt x="96727" y="1360085"/>
                  </a:lnTo>
                  <a:lnTo>
                    <a:pt x="82753" y="1404900"/>
                  </a:lnTo>
                  <a:lnTo>
                    <a:pt x="69817" y="1450168"/>
                  </a:lnTo>
                  <a:lnTo>
                    <a:pt x="57933" y="1495873"/>
                  </a:lnTo>
                  <a:lnTo>
                    <a:pt x="47114" y="1542002"/>
                  </a:lnTo>
                  <a:lnTo>
                    <a:pt x="37375" y="1588540"/>
                  </a:lnTo>
                  <a:lnTo>
                    <a:pt x="28729" y="1635475"/>
                  </a:lnTo>
                  <a:lnTo>
                    <a:pt x="21191" y="1682790"/>
                  </a:lnTo>
                  <a:lnTo>
                    <a:pt x="14774" y="1730473"/>
                  </a:lnTo>
                  <a:lnTo>
                    <a:pt x="9492" y="1778510"/>
                  </a:lnTo>
                  <a:lnTo>
                    <a:pt x="5360" y="1826886"/>
                  </a:lnTo>
                  <a:lnTo>
                    <a:pt x="2391" y="1875587"/>
                  </a:lnTo>
                  <a:lnTo>
                    <a:pt x="600" y="1924600"/>
                  </a:lnTo>
                  <a:lnTo>
                    <a:pt x="0" y="1973910"/>
                  </a:lnTo>
                  <a:lnTo>
                    <a:pt x="0" y="3171825"/>
                  </a:lnTo>
                  <a:lnTo>
                    <a:pt x="193753" y="3171825"/>
                  </a:lnTo>
                  <a:lnTo>
                    <a:pt x="238908" y="3166866"/>
                  </a:lnTo>
                  <a:lnTo>
                    <a:pt x="285719" y="3160574"/>
                  </a:lnTo>
                  <a:lnTo>
                    <a:pt x="332175" y="3153182"/>
                  </a:lnTo>
                  <a:lnTo>
                    <a:pt x="378263" y="3144703"/>
                  </a:lnTo>
                  <a:lnTo>
                    <a:pt x="423969" y="3135151"/>
                  </a:lnTo>
                  <a:lnTo>
                    <a:pt x="469280" y="3124540"/>
                  </a:lnTo>
                  <a:lnTo>
                    <a:pt x="514182" y="3112883"/>
                  </a:lnTo>
                  <a:lnTo>
                    <a:pt x="558663" y="3100193"/>
                  </a:lnTo>
                  <a:lnTo>
                    <a:pt x="602707" y="3086483"/>
                  </a:lnTo>
                  <a:lnTo>
                    <a:pt x="646303" y="3071769"/>
                  </a:lnTo>
                  <a:lnTo>
                    <a:pt x="689437" y="3056062"/>
                  </a:lnTo>
                  <a:lnTo>
                    <a:pt x="732095" y="3039376"/>
                  </a:lnTo>
                  <a:lnTo>
                    <a:pt x="774263" y="3021726"/>
                  </a:lnTo>
                  <a:lnTo>
                    <a:pt x="815929" y="3003124"/>
                  </a:lnTo>
                  <a:lnTo>
                    <a:pt x="857079" y="2983584"/>
                  </a:lnTo>
                  <a:lnTo>
                    <a:pt x="897699" y="2963120"/>
                  </a:lnTo>
                  <a:lnTo>
                    <a:pt x="937777" y="2941744"/>
                  </a:lnTo>
                  <a:lnTo>
                    <a:pt x="977298" y="2919471"/>
                  </a:lnTo>
                  <a:lnTo>
                    <a:pt x="1016249" y="2896314"/>
                  </a:lnTo>
                  <a:lnTo>
                    <a:pt x="1054617" y="2872287"/>
                  </a:lnTo>
                  <a:lnTo>
                    <a:pt x="1092389" y="2847403"/>
                  </a:lnTo>
                  <a:lnTo>
                    <a:pt x="1129550" y="2821675"/>
                  </a:lnTo>
                  <a:lnTo>
                    <a:pt x="1166088" y="2795117"/>
                  </a:lnTo>
                  <a:lnTo>
                    <a:pt x="1201989" y="2767743"/>
                  </a:lnTo>
                  <a:lnTo>
                    <a:pt x="1237239" y="2739566"/>
                  </a:lnTo>
                  <a:lnTo>
                    <a:pt x="1271826" y="2710600"/>
                  </a:lnTo>
                  <a:lnTo>
                    <a:pt x="1305736" y="2680858"/>
                  </a:lnTo>
                  <a:lnTo>
                    <a:pt x="1338955" y="2650353"/>
                  </a:lnTo>
                  <a:lnTo>
                    <a:pt x="1371469" y="2619100"/>
                  </a:lnTo>
                  <a:lnTo>
                    <a:pt x="1403267" y="2587111"/>
                  </a:lnTo>
                  <a:lnTo>
                    <a:pt x="1434333" y="2554400"/>
                  </a:lnTo>
                  <a:lnTo>
                    <a:pt x="1464655" y="2520981"/>
                  </a:lnTo>
                  <a:lnTo>
                    <a:pt x="1494219" y="2486868"/>
                  </a:lnTo>
                  <a:lnTo>
                    <a:pt x="1523012" y="2452072"/>
                  </a:lnTo>
                  <a:lnTo>
                    <a:pt x="1551020" y="2416610"/>
                  </a:lnTo>
                  <a:lnTo>
                    <a:pt x="1578231" y="2380493"/>
                  </a:lnTo>
                  <a:lnTo>
                    <a:pt x="1604629" y="2343735"/>
                  </a:lnTo>
                  <a:lnTo>
                    <a:pt x="1630203" y="2306350"/>
                  </a:lnTo>
                  <a:lnTo>
                    <a:pt x="1654938" y="2268351"/>
                  </a:lnTo>
                  <a:lnTo>
                    <a:pt x="1678822" y="2229752"/>
                  </a:lnTo>
                  <a:lnTo>
                    <a:pt x="1701840" y="2190566"/>
                  </a:lnTo>
                  <a:lnTo>
                    <a:pt x="1723979" y="2150807"/>
                  </a:lnTo>
                  <a:lnTo>
                    <a:pt x="1745227" y="2110488"/>
                  </a:lnTo>
                  <a:lnTo>
                    <a:pt x="1765569" y="2069623"/>
                  </a:lnTo>
                  <a:lnTo>
                    <a:pt x="1784992" y="2028226"/>
                  </a:lnTo>
                  <a:lnTo>
                    <a:pt x="1803482" y="1986309"/>
                  </a:lnTo>
                  <a:lnTo>
                    <a:pt x="1821027" y="1943887"/>
                  </a:lnTo>
                  <a:lnTo>
                    <a:pt x="1837612" y="1900973"/>
                  </a:lnTo>
                  <a:lnTo>
                    <a:pt x="1853225" y="1857580"/>
                  </a:lnTo>
                  <a:lnTo>
                    <a:pt x="1867852" y="1813721"/>
                  </a:lnTo>
                  <a:lnTo>
                    <a:pt x="1881479" y="1769412"/>
                  </a:lnTo>
                  <a:lnTo>
                    <a:pt x="1894093" y="1724664"/>
                  </a:lnTo>
                  <a:lnTo>
                    <a:pt x="1905680" y="1679491"/>
                  </a:lnTo>
                  <a:lnTo>
                    <a:pt x="1916228" y="1633908"/>
                  </a:lnTo>
                  <a:lnTo>
                    <a:pt x="1925723" y="1587927"/>
                  </a:lnTo>
                  <a:lnTo>
                    <a:pt x="1934151" y="1541562"/>
                  </a:lnTo>
                  <a:lnTo>
                    <a:pt x="1941498" y="1494826"/>
                  </a:lnTo>
                  <a:lnTo>
                    <a:pt x="1947752" y="1447734"/>
                  </a:lnTo>
                  <a:lnTo>
                    <a:pt x="1952900" y="1400298"/>
                  </a:lnTo>
                  <a:lnTo>
                    <a:pt x="1956926" y="1352532"/>
                  </a:lnTo>
                  <a:lnTo>
                    <a:pt x="1959819" y="1304449"/>
                  </a:lnTo>
                  <a:lnTo>
                    <a:pt x="1961565" y="1256063"/>
                  </a:lnTo>
                  <a:lnTo>
                    <a:pt x="1962150" y="1207389"/>
                  </a:lnTo>
                  <a:lnTo>
                    <a:pt x="1962150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7700" y="3686175"/>
              <a:ext cx="1962150" cy="3171825"/>
            </a:xfrm>
            <a:custGeom>
              <a:avLst/>
              <a:gdLst/>
              <a:ahLst/>
              <a:cxnLst/>
              <a:rect l="l" t="t" r="r" b="b"/>
              <a:pathLst>
                <a:path w="1962150" h="3171825">
                  <a:moveTo>
                    <a:pt x="0" y="0"/>
                  </a:moveTo>
                  <a:lnTo>
                    <a:pt x="0" y="1207389"/>
                  </a:lnTo>
                  <a:lnTo>
                    <a:pt x="584" y="1256063"/>
                  </a:lnTo>
                  <a:lnTo>
                    <a:pt x="2330" y="1304449"/>
                  </a:lnTo>
                  <a:lnTo>
                    <a:pt x="5223" y="1352532"/>
                  </a:lnTo>
                  <a:lnTo>
                    <a:pt x="9249" y="1400298"/>
                  </a:lnTo>
                  <a:lnTo>
                    <a:pt x="14397" y="1447734"/>
                  </a:lnTo>
                  <a:lnTo>
                    <a:pt x="20651" y="1494826"/>
                  </a:lnTo>
                  <a:lnTo>
                    <a:pt x="28078" y="1542002"/>
                  </a:lnTo>
                  <a:lnTo>
                    <a:pt x="36426" y="1587927"/>
                  </a:lnTo>
                  <a:lnTo>
                    <a:pt x="45921" y="1633908"/>
                  </a:lnTo>
                  <a:lnTo>
                    <a:pt x="56469" y="1679491"/>
                  </a:lnTo>
                  <a:lnTo>
                    <a:pt x="68056" y="1724664"/>
                  </a:lnTo>
                  <a:lnTo>
                    <a:pt x="80670" y="1769412"/>
                  </a:lnTo>
                  <a:lnTo>
                    <a:pt x="94297" y="1813721"/>
                  </a:lnTo>
                  <a:lnTo>
                    <a:pt x="108924" y="1857580"/>
                  </a:lnTo>
                  <a:lnTo>
                    <a:pt x="124537" y="1900973"/>
                  </a:lnTo>
                  <a:lnTo>
                    <a:pt x="141122" y="1943887"/>
                  </a:lnTo>
                  <a:lnTo>
                    <a:pt x="158667" y="1986309"/>
                  </a:lnTo>
                  <a:lnTo>
                    <a:pt x="177157" y="2028226"/>
                  </a:lnTo>
                  <a:lnTo>
                    <a:pt x="196580" y="2069623"/>
                  </a:lnTo>
                  <a:lnTo>
                    <a:pt x="216922" y="2110488"/>
                  </a:lnTo>
                  <a:lnTo>
                    <a:pt x="238170" y="2150807"/>
                  </a:lnTo>
                  <a:lnTo>
                    <a:pt x="260309" y="2190566"/>
                  </a:lnTo>
                  <a:lnTo>
                    <a:pt x="283327" y="2229752"/>
                  </a:lnTo>
                  <a:lnTo>
                    <a:pt x="307211" y="2268351"/>
                  </a:lnTo>
                  <a:lnTo>
                    <a:pt x="331946" y="2306350"/>
                  </a:lnTo>
                  <a:lnTo>
                    <a:pt x="357520" y="2343735"/>
                  </a:lnTo>
                  <a:lnTo>
                    <a:pt x="383918" y="2380493"/>
                  </a:lnTo>
                  <a:lnTo>
                    <a:pt x="411129" y="2416610"/>
                  </a:lnTo>
                  <a:lnTo>
                    <a:pt x="439137" y="2452072"/>
                  </a:lnTo>
                  <a:lnTo>
                    <a:pt x="467930" y="2486868"/>
                  </a:lnTo>
                  <a:lnTo>
                    <a:pt x="497494" y="2520981"/>
                  </a:lnTo>
                  <a:lnTo>
                    <a:pt x="527816" y="2554400"/>
                  </a:lnTo>
                  <a:lnTo>
                    <a:pt x="558882" y="2587111"/>
                  </a:lnTo>
                  <a:lnTo>
                    <a:pt x="590680" y="2619100"/>
                  </a:lnTo>
                  <a:lnTo>
                    <a:pt x="623194" y="2650353"/>
                  </a:lnTo>
                  <a:lnTo>
                    <a:pt x="656413" y="2680858"/>
                  </a:lnTo>
                  <a:lnTo>
                    <a:pt x="690323" y="2710600"/>
                  </a:lnTo>
                  <a:lnTo>
                    <a:pt x="724910" y="2739566"/>
                  </a:lnTo>
                  <a:lnTo>
                    <a:pt x="760160" y="2767743"/>
                  </a:lnTo>
                  <a:lnTo>
                    <a:pt x="796061" y="2795117"/>
                  </a:lnTo>
                  <a:lnTo>
                    <a:pt x="832599" y="2821675"/>
                  </a:lnTo>
                  <a:lnTo>
                    <a:pt x="869760" y="2847403"/>
                  </a:lnTo>
                  <a:lnTo>
                    <a:pt x="907532" y="2872287"/>
                  </a:lnTo>
                  <a:lnTo>
                    <a:pt x="945900" y="2896314"/>
                  </a:lnTo>
                  <a:lnTo>
                    <a:pt x="984851" y="2919471"/>
                  </a:lnTo>
                  <a:lnTo>
                    <a:pt x="1024372" y="2941744"/>
                  </a:lnTo>
                  <a:lnTo>
                    <a:pt x="1064450" y="2963120"/>
                  </a:lnTo>
                  <a:lnTo>
                    <a:pt x="1105070" y="2983584"/>
                  </a:lnTo>
                  <a:lnTo>
                    <a:pt x="1146220" y="3003124"/>
                  </a:lnTo>
                  <a:lnTo>
                    <a:pt x="1187886" y="3021726"/>
                  </a:lnTo>
                  <a:lnTo>
                    <a:pt x="1230054" y="3039376"/>
                  </a:lnTo>
                  <a:lnTo>
                    <a:pt x="1272712" y="3056062"/>
                  </a:lnTo>
                  <a:lnTo>
                    <a:pt x="1315846" y="3071769"/>
                  </a:lnTo>
                  <a:lnTo>
                    <a:pt x="1359442" y="3086483"/>
                  </a:lnTo>
                  <a:lnTo>
                    <a:pt x="1403486" y="3100193"/>
                  </a:lnTo>
                  <a:lnTo>
                    <a:pt x="1447967" y="3112883"/>
                  </a:lnTo>
                  <a:lnTo>
                    <a:pt x="1492869" y="3124540"/>
                  </a:lnTo>
                  <a:lnTo>
                    <a:pt x="1538180" y="3135151"/>
                  </a:lnTo>
                  <a:lnTo>
                    <a:pt x="1583886" y="3144703"/>
                  </a:lnTo>
                  <a:lnTo>
                    <a:pt x="1629974" y="3153182"/>
                  </a:lnTo>
                  <a:lnTo>
                    <a:pt x="1676430" y="3160574"/>
                  </a:lnTo>
                  <a:lnTo>
                    <a:pt x="1723241" y="3166866"/>
                  </a:lnTo>
                  <a:lnTo>
                    <a:pt x="1768388" y="3171824"/>
                  </a:lnTo>
                  <a:lnTo>
                    <a:pt x="1962150" y="3171824"/>
                  </a:lnTo>
                  <a:lnTo>
                    <a:pt x="1962150" y="1973910"/>
                  </a:lnTo>
                  <a:lnTo>
                    <a:pt x="1961549" y="1924600"/>
                  </a:lnTo>
                  <a:lnTo>
                    <a:pt x="1959758" y="1875587"/>
                  </a:lnTo>
                  <a:lnTo>
                    <a:pt x="1956789" y="1826886"/>
                  </a:lnTo>
                  <a:lnTo>
                    <a:pt x="1952657" y="1778510"/>
                  </a:lnTo>
                  <a:lnTo>
                    <a:pt x="1947375" y="1730473"/>
                  </a:lnTo>
                  <a:lnTo>
                    <a:pt x="1940958" y="1682790"/>
                  </a:lnTo>
                  <a:lnTo>
                    <a:pt x="1933420" y="1635475"/>
                  </a:lnTo>
                  <a:lnTo>
                    <a:pt x="1924774" y="1588540"/>
                  </a:lnTo>
                  <a:lnTo>
                    <a:pt x="1914932" y="1541562"/>
                  </a:lnTo>
                  <a:lnTo>
                    <a:pt x="1904216" y="1495873"/>
                  </a:lnTo>
                  <a:lnTo>
                    <a:pt x="1892332" y="1450168"/>
                  </a:lnTo>
                  <a:lnTo>
                    <a:pt x="1879396" y="1404900"/>
                  </a:lnTo>
                  <a:lnTo>
                    <a:pt x="1865422" y="1360085"/>
                  </a:lnTo>
                  <a:lnTo>
                    <a:pt x="1850425" y="1315735"/>
                  </a:lnTo>
                  <a:lnTo>
                    <a:pt x="1834419" y="1271865"/>
                  </a:lnTo>
                  <a:lnTo>
                    <a:pt x="1817416" y="1228489"/>
                  </a:lnTo>
                  <a:lnTo>
                    <a:pt x="1799432" y="1185621"/>
                  </a:lnTo>
                  <a:lnTo>
                    <a:pt x="1780481" y="1143275"/>
                  </a:lnTo>
                  <a:lnTo>
                    <a:pt x="1760575" y="1101465"/>
                  </a:lnTo>
                  <a:lnTo>
                    <a:pt x="1739730" y="1060206"/>
                  </a:lnTo>
                  <a:lnTo>
                    <a:pt x="1717959" y="1019510"/>
                  </a:lnTo>
                  <a:lnTo>
                    <a:pt x="1695276" y="979393"/>
                  </a:lnTo>
                  <a:lnTo>
                    <a:pt x="1671695" y="939868"/>
                  </a:lnTo>
                  <a:lnTo>
                    <a:pt x="1647231" y="900949"/>
                  </a:lnTo>
                  <a:lnTo>
                    <a:pt x="1621896" y="862651"/>
                  </a:lnTo>
                  <a:lnTo>
                    <a:pt x="1595706" y="824988"/>
                  </a:lnTo>
                  <a:lnTo>
                    <a:pt x="1568673" y="787972"/>
                  </a:lnTo>
                  <a:lnTo>
                    <a:pt x="1540813" y="751620"/>
                  </a:lnTo>
                  <a:lnTo>
                    <a:pt x="1512138" y="715943"/>
                  </a:lnTo>
                  <a:lnTo>
                    <a:pt x="1482664" y="680958"/>
                  </a:lnTo>
                  <a:lnTo>
                    <a:pt x="1452403" y="646677"/>
                  </a:lnTo>
                  <a:lnTo>
                    <a:pt x="1421371" y="613115"/>
                  </a:lnTo>
                  <a:lnTo>
                    <a:pt x="1389580" y="580286"/>
                  </a:lnTo>
                  <a:lnTo>
                    <a:pt x="1357045" y="548203"/>
                  </a:lnTo>
                  <a:lnTo>
                    <a:pt x="1323779" y="516882"/>
                  </a:lnTo>
                  <a:lnTo>
                    <a:pt x="1289798" y="486335"/>
                  </a:lnTo>
                  <a:lnTo>
                    <a:pt x="1255114" y="456578"/>
                  </a:lnTo>
                  <a:lnTo>
                    <a:pt x="1219742" y="427623"/>
                  </a:lnTo>
                  <a:lnTo>
                    <a:pt x="1183696" y="399486"/>
                  </a:lnTo>
                  <a:lnTo>
                    <a:pt x="1146989" y="372180"/>
                  </a:lnTo>
                  <a:lnTo>
                    <a:pt x="1109637" y="345719"/>
                  </a:lnTo>
                  <a:lnTo>
                    <a:pt x="1071651" y="320117"/>
                  </a:lnTo>
                  <a:lnTo>
                    <a:pt x="1033047" y="295388"/>
                  </a:lnTo>
                  <a:lnTo>
                    <a:pt x="993839" y="271547"/>
                  </a:lnTo>
                  <a:lnTo>
                    <a:pt x="954041" y="248607"/>
                  </a:lnTo>
                  <a:lnTo>
                    <a:pt x="913665" y="226583"/>
                  </a:lnTo>
                  <a:lnTo>
                    <a:pt x="872728" y="205488"/>
                  </a:lnTo>
                  <a:lnTo>
                    <a:pt x="831241" y="185337"/>
                  </a:lnTo>
                  <a:lnTo>
                    <a:pt x="789220" y="166143"/>
                  </a:lnTo>
                  <a:lnTo>
                    <a:pt x="746679" y="147921"/>
                  </a:lnTo>
                  <a:lnTo>
                    <a:pt x="703631" y="130685"/>
                  </a:lnTo>
                  <a:lnTo>
                    <a:pt x="660090" y="114448"/>
                  </a:lnTo>
                  <a:lnTo>
                    <a:pt x="616071" y="99225"/>
                  </a:lnTo>
                  <a:lnTo>
                    <a:pt x="571586" y="85031"/>
                  </a:lnTo>
                  <a:lnTo>
                    <a:pt x="526652" y="71877"/>
                  </a:lnTo>
                  <a:lnTo>
                    <a:pt x="481280" y="59780"/>
                  </a:lnTo>
                  <a:lnTo>
                    <a:pt x="435485" y="48753"/>
                  </a:lnTo>
                  <a:lnTo>
                    <a:pt x="389282" y="38810"/>
                  </a:lnTo>
                  <a:lnTo>
                    <a:pt x="342684" y="29965"/>
                  </a:lnTo>
                  <a:lnTo>
                    <a:pt x="295705" y="22232"/>
                  </a:lnTo>
                  <a:lnTo>
                    <a:pt x="248358" y="15626"/>
                  </a:lnTo>
                  <a:lnTo>
                    <a:pt x="200659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171575" cy="1171575"/>
          </a:xfrm>
          <a:custGeom>
            <a:avLst/>
            <a:gdLst/>
            <a:ahLst/>
            <a:cxnLst/>
            <a:rect l="l" t="t" r="r" b="b"/>
            <a:pathLst>
              <a:path w="1171575" h="1171575">
                <a:moveTo>
                  <a:pt x="1171575" y="0"/>
                </a:moveTo>
                <a:lnTo>
                  <a:pt x="0" y="0"/>
                </a:lnTo>
                <a:lnTo>
                  <a:pt x="0" y="1171575"/>
                </a:lnTo>
                <a:lnTo>
                  <a:pt x="48291" y="1170597"/>
                </a:lnTo>
                <a:lnTo>
                  <a:pt x="96086" y="1167691"/>
                </a:lnTo>
                <a:lnTo>
                  <a:pt x="143347" y="1162893"/>
                </a:lnTo>
                <a:lnTo>
                  <a:pt x="190034" y="1156241"/>
                </a:lnTo>
                <a:lnTo>
                  <a:pt x="236112" y="1147773"/>
                </a:lnTo>
                <a:lnTo>
                  <a:pt x="281541" y="1137527"/>
                </a:lnTo>
                <a:lnTo>
                  <a:pt x="326286" y="1125539"/>
                </a:lnTo>
                <a:lnTo>
                  <a:pt x="370307" y="1111849"/>
                </a:lnTo>
                <a:lnTo>
                  <a:pt x="413567" y="1096493"/>
                </a:lnTo>
                <a:lnTo>
                  <a:pt x="456028" y="1079509"/>
                </a:lnTo>
                <a:lnTo>
                  <a:pt x="497653" y="1060936"/>
                </a:lnTo>
                <a:lnTo>
                  <a:pt x="538404" y="1040810"/>
                </a:lnTo>
                <a:lnTo>
                  <a:pt x="578244" y="1019169"/>
                </a:lnTo>
                <a:lnTo>
                  <a:pt x="617134" y="996051"/>
                </a:lnTo>
                <a:lnTo>
                  <a:pt x="655037" y="971494"/>
                </a:lnTo>
                <a:lnTo>
                  <a:pt x="691915" y="945535"/>
                </a:lnTo>
                <a:lnTo>
                  <a:pt x="727731" y="918212"/>
                </a:lnTo>
                <a:lnTo>
                  <a:pt x="762447" y="889563"/>
                </a:lnTo>
                <a:lnTo>
                  <a:pt x="796024" y="859625"/>
                </a:lnTo>
                <a:lnTo>
                  <a:pt x="828427" y="828436"/>
                </a:lnTo>
                <a:lnTo>
                  <a:pt x="859616" y="796034"/>
                </a:lnTo>
                <a:lnTo>
                  <a:pt x="889554" y="762457"/>
                </a:lnTo>
                <a:lnTo>
                  <a:pt x="918204" y="727742"/>
                </a:lnTo>
                <a:lnTo>
                  <a:pt x="945528" y="691926"/>
                </a:lnTo>
                <a:lnTo>
                  <a:pt x="971487" y="655048"/>
                </a:lnTo>
                <a:lnTo>
                  <a:pt x="996045" y="617145"/>
                </a:lnTo>
                <a:lnTo>
                  <a:pt x="1019163" y="578255"/>
                </a:lnTo>
                <a:lnTo>
                  <a:pt x="1040805" y="538415"/>
                </a:lnTo>
                <a:lnTo>
                  <a:pt x="1060932" y="497664"/>
                </a:lnTo>
                <a:lnTo>
                  <a:pt x="1079506" y="456039"/>
                </a:lnTo>
                <a:lnTo>
                  <a:pt x="1096490" y="413577"/>
                </a:lnTo>
                <a:lnTo>
                  <a:pt x="1111847" y="370316"/>
                </a:lnTo>
                <a:lnTo>
                  <a:pt x="1125537" y="326295"/>
                </a:lnTo>
                <a:lnTo>
                  <a:pt x="1137525" y="281550"/>
                </a:lnTo>
                <a:lnTo>
                  <a:pt x="1147772" y="236119"/>
                </a:lnTo>
                <a:lnTo>
                  <a:pt x="1156240" y="190040"/>
                </a:lnTo>
                <a:lnTo>
                  <a:pt x="1162893" y="143351"/>
                </a:lnTo>
                <a:lnTo>
                  <a:pt x="1167691" y="96090"/>
                </a:lnTo>
                <a:lnTo>
                  <a:pt x="1170597" y="48293"/>
                </a:lnTo>
                <a:lnTo>
                  <a:pt x="117157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29850" y="0"/>
            <a:ext cx="1962150" cy="3181350"/>
          </a:xfrm>
          <a:custGeom>
            <a:avLst/>
            <a:gdLst/>
            <a:ahLst/>
            <a:cxnLst/>
            <a:rect l="l" t="t" r="r" b="b"/>
            <a:pathLst>
              <a:path w="1962150" h="3181350">
                <a:moveTo>
                  <a:pt x="1962150" y="0"/>
                </a:moveTo>
                <a:lnTo>
                  <a:pt x="0" y="0"/>
                </a:lnTo>
                <a:lnTo>
                  <a:pt x="0" y="1198879"/>
                </a:lnTo>
                <a:lnTo>
                  <a:pt x="600" y="1248400"/>
                </a:lnTo>
                <a:lnTo>
                  <a:pt x="2391" y="1297623"/>
                </a:lnTo>
                <a:lnTo>
                  <a:pt x="5360" y="1346532"/>
                </a:lnTo>
                <a:lnTo>
                  <a:pt x="9492" y="1395116"/>
                </a:lnTo>
                <a:lnTo>
                  <a:pt x="14774" y="1443358"/>
                </a:lnTo>
                <a:lnTo>
                  <a:pt x="21191" y="1491246"/>
                </a:lnTo>
                <a:lnTo>
                  <a:pt x="28729" y="1538764"/>
                </a:lnTo>
                <a:lnTo>
                  <a:pt x="37375" y="1585900"/>
                </a:lnTo>
                <a:lnTo>
                  <a:pt x="47114" y="1632638"/>
                </a:lnTo>
                <a:lnTo>
                  <a:pt x="57933" y="1678966"/>
                </a:lnTo>
                <a:lnTo>
                  <a:pt x="69817" y="1724867"/>
                </a:lnTo>
                <a:lnTo>
                  <a:pt x="82753" y="1770329"/>
                </a:lnTo>
                <a:lnTo>
                  <a:pt x="96727" y="1815338"/>
                </a:lnTo>
                <a:lnTo>
                  <a:pt x="111724" y="1859879"/>
                </a:lnTo>
                <a:lnTo>
                  <a:pt x="127730" y="1903938"/>
                </a:lnTo>
                <a:lnTo>
                  <a:pt x="144733" y="1947500"/>
                </a:lnTo>
                <a:lnTo>
                  <a:pt x="162717" y="1990553"/>
                </a:lnTo>
                <a:lnTo>
                  <a:pt x="181668" y="2033082"/>
                </a:lnTo>
                <a:lnTo>
                  <a:pt x="201574" y="2075072"/>
                </a:lnTo>
                <a:lnTo>
                  <a:pt x="222419" y="2116509"/>
                </a:lnTo>
                <a:lnTo>
                  <a:pt x="244190" y="2157381"/>
                </a:lnTo>
                <a:lnTo>
                  <a:pt x="266873" y="2197671"/>
                </a:lnTo>
                <a:lnTo>
                  <a:pt x="290454" y="2237366"/>
                </a:lnTo>
                <a:lnTo>
                  <a:pt x="314918" y="2276453"/>
                </a:lnTo>
                <a:lnTo>
                  <a:pt x="340253" y="2314917"/>
                </a:lnTo>
                <a:lnTo>
                  <a:pt x="366443" y="2352743"/>
                </a:lnTo>
                <a:lnTo>
                  <a:pt x="393476" y="2389918"/>
                </a:lnTo>
                <a:lnTo>
                  <a:pt x="421336" y="2426428"/>
                </a:lnTo>
                <a:lnTo>
                  <a:pt x="450011" y="2462258"/>
                </a:lnTo>
                <a:lnTo>
                  <a:pt x="479485" y="2497395"/>
                </a:lnTo>
                <a:lnTo>
                  <a:pt x="509746" y="2531824"/>
                </a:lnTo>
                <a:lnTo>
                  <a:pt x="540778" y="2565531"/>
                </a:lnTo>
                <a:lnTo>
                  <a:pt x="572569" y="2598502"/>
                </a:lnTo>
                <a:lnTo>
                  <a:pt x="605104" y="2630723"/>
                </a:lnTo>
                <a:lnTo>
                  <a:pt x="638370" y="2662180"/>
                </a:lnTo>
                <a:lnTo>
                  <a:pt x="672351" y="2692858"/>
                </a:lnTo>
                <a:lnTo>
                  <a:pt x="707035" y="2722744"/>
                </a:lnTo>
                <a:lnTo>
                  <a:pt x="742407" y="2751824"/>
                </a:lnTo>
                <a:lnTo>
                  <a:pt x="778453" y="2780082"/>
                </a:lnTo>
                <a:lnTo>
                  <a:pt x="815160" y="2807506"/>
                </a:lnTo>
                <a:lnTo>
                  <a:pt x="852512" y="2834081"/>
                </a:lnTo>
                <a:lnTo>
                  <a:pt x="890498" y="2859793"/>
                </a:lnTo>
                <a:lnTo>
                  <a:pt x="929102" y="2884628"/>
                </a:lnTo>
                <a:lnTo>
                  <a:pt x="968310" y="2908572"/>
                </a:lnTo>
                <a:lnTo>
                  <a:pt x="1008108" y="2931610"/>
                </a:lnTo>
                <a:lnTo>
                  <a:pt x="1048484" y="2953729"/>
                </a:lnTo>
                <a:lnTo>
                  <a:pt x="1089421" y="2974914"/>
                </a:lnTo>
                <a:lnTo>
                  <a:pt x="1130908" y="2995152"/>
                </a:lnTo>
                <a:lnTo>
                  <a:pt x="1172929" y="3014428"/>
                </a:lnTo>
                <a:lnTo>
                  <a:pt x="1215470" y="3032727"/>
                </a:lnTo>
                <a:lnTo>
                  <a:pt x="1258518" y="3050037"/>
                </a:lnTo>
                <a:lnTo>
                  <a:pt x="1302059" y="3066343"/>
                </a:lnTo>
                <a:lnTo>
                  <a:pt x="1346078" y="3081630"/>
                </a:lnTo>
                <a:lnTo>
                  <a:pt x="1390563" y="3095885"/>
                </a:lnTo>
                <a:lnTo>
                  <a:pt x="1435497" y="3109093"/>
                </a:lnTo>
                <a:lnTo>
                  <a:pt x="1480869" y="3121241"/>
                </a:lnTo>
                <a:lnTo>
                  <a:pt x="1526664" y="3132313"/>
                </a:lnTo>
                <a:lnTo>
                  <a:pt x="1572867" y="3142298"/>
                </a:lnTo>
                <a:lnTo>
                  <a:pt x="1619465" y="3151179"/>
                </a:lnTo>
                <a:lnTo>
                  <a:pt x="1666444" y="3158942"/>
                </a:lnTo>
                <a:lnTo>
                  <a:pt x="1713791" y="3165575"/>
                </a:lnTo>
                <a:lnTo>
                  <a:pt x="1761490" y="3171063"/>
                </a:lnTo>
                <a:lnTo>
                  <a:pt x="1962150" y="3181350"/>
                </a:lnTo>
                <a:lnTo>
                  <a:pt x="1962150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2355" y="3126358"/>
            <a:ext cx="4528820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b="1" spc="-165" dirty="0">
                <a:latin typeface="Trebuchet MS"/>
                <a:cs typeface="Trebuchet MS"/>
              </a:rPr>
              <a:t>VIELEN</a:t>
            </a:r>
            <a:r>
              <a:rPr sz="6000" b="1" spc="-280" dirty="0">
                <a:latin typeface="Trebuchet MS"/>
                <a:cs typeface="Trebuchet MS"/>
              </a:rPr>
              <a:t> </a:t>
            </a:r>
            <a:r>
              <a:rPr sz="6000" b="1" spc="-20" dirty="0">
                <a:latin typeface="Trebuchet MS"/>
                <a:cs typeface="Trebuchet MS"/>
              </a:rPr>
              <a:t>DANK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355" y="4028122"/>
            <a:ext cx="2851150" cy="12369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55"/>
              </a:spcBef>
            </a:pPr>
            <a:r>
              <a:rPr sz="2600" spc="-60" dirty="0">
                <a:latin typeface="Tahoma"/>
                <a:cs typeface="Tahoma"/>
              </a:rPr>
              <a:t>ATHARVA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-35" dirty="0">
                <a:latin typeface="Tahoma"/>
                <a:cs typeface="Tahoma"/>
              </a:rPr>
              <a:t>BHAVSAR </a:t>
            </a:r>
            <a:r>
              <a:rPr sz="2600" dirty="0">
                <a:latin typeface="Tahoma"/>
                <a:cs typeface="Tahoma"/>
              </a:rPr>
              <a:t>MADHAV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NARAYAN </a:t>
            </a:r>
            <a:r>
              <a:rPr sz="2600" dirty="0">
                <a:latin typeface="Tahoma"/>
                <a:cs typeface="Tahoma"/>
              </a:rPr>
              <a:t>ANAGHA</a:t>
            </a:r>
            <a:r>
              <a:rPr sz="2600" spc="-225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SABU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300" spc="-3517" baseline="-29100" dirty="0">
                <a:solidFill>
                  <a:srgbClr val="000000"/>
                </a:solidFill>
              </a:rPr>
              <a:t>H</a:t>
            </a:r>
            <a:r>
              <a:rPr sz="2000" b="0" spc="-65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59" y="1559305"/>
            <a:ext cx="52533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spc="-100" dirty="0">
                <a:latin typeface="Trebuchet MS"/>
                <a:cs typeface="Trebuchet MS"/>
              </a:rPr>
              <a:t>ERZLICH</a:t>
            </a:r>
            <a:r>
              <a:rPr sz="4200" b="1" spc="-254" dirty="0">
                <a:latin typeface="Trebuchet MS"/>
                <a:cs typeface="Trebuchet MS"/>
              </a:rPr>
              <a:t> </a:t>
            </a:r>
            <a:r>
              <a:rPr sz="4200" b="1" spc="-10" dirty="0">
                <a:latin typeface="Trebuchet MS"/>
                <a:cs typeface="Trebuchet MS"/>
              </a:rPr>
              <a:t>WILKOMMEN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2463228"/>
            <a:ext cx="7656195" cy="122174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384"/>
              </a:spcBef>
            </a:pPr>
            <a:r>
              <a:rPr sz="2750" b="1" spc="-100" dirty="0">
                <a:latin typeface="Trebuchet MS"/>
                <a:cs typeface="Trebuchet MS"/>
              </a:rPr>
              <a:t>Bei</a:t>
            </a:r>
            <a:r>
              <a:rPr sz="2750" b="1" spc="-95" dirty="0">
                <a:latin typeface="Trebuchet MS"/>
                <a:cs typeface="Trebuchet MS"/>
              </a:rPr>
              <a:t> </a:t>
            </a:r>
            <a:r>
              <a:rPr sz="2750" b="1" spc="-110" dirty="0">
                <a:latin typeface="Trebuchet MS"/>
                <a:cs typeface="Trebuchet MS"/>
              </a:rPr>
              <a:t>Komkreate,</a:t>
            </a:r>
            <a:r>
              <a:rPr sz="2750" b="1" spc="-40" dirty="0">
                <a:latin typeface="Trebuchet MS"/>
                <a:cs typeface="Trebuchet MS"/>
              </a:rPr>
              <a:t> </a:t>
            </a:r>
            <a:r>
              <a:rPr sz="2750" b="1" spc="-95" dirty="0">
                <a:latin typeface="Trebuchet MS"/>
                <a:cs typeface="Trebuchet MS"/>
              </a:rPr>
              <a:t>Starten</a:t>
            </a:r>
            <a:r>
              <a:rPr sz="2750" b="1" spc="-110" dirty="0">
                <a:latin typeface="Trebuchet MS"/>
                <a:cs typeface="Trebuchet MS"/>
              </a:rPr>
              <a:t> </a:t>
            </a:r>
            <a:r>
              <a:rPr sz="2750" b="1" spc="-90" dirty="0">
                <a:latin typeface="Trebuchet MS"/>
                <a:cs typeface="Trebuchet MS"/>
              </a:rPr>
              <a:t>Sie</a:t>
            </a:r>
            <a:r>
              <a:rPr sz="2750" b="1" spc="-40" dirty="0">
                <a:latin typeface="Trebuchet MS"/>
                <a:cs typeface="Trebuchet MS"/>
              </a:rPr>
              <a:t> </a:t>
            </a:r>
            <a:r>
              <a:rPr sz="2750" b="1" spc="-125" dirty="0">
                <a:latin typeface="Trebuchet MS"/>
                <a:cs typeface="Trebuchet MS"/>
              </a:rPr>
              <a:t>Ihre</a:t>
            </a:r>
            <a:r>
              <a:rPr sz="2750" b="1" spc="-114" dirty="0">
                <a:latin typeface="Trebuchet MS"/>
                <a:cs typeface="Trebuchet MS"/>
              </a:rPr>
              <a:t> </a:t>
            </a:r>
            <a:r>
              <a:rPr sz="2750" b="1" spc="-80" dirty="0">
                <a:latin typeface="Trebuchet MS"/>
                <a:cs typeface="Trebuchet MS"/>
              </a:rPr>
              <a:t>Reise</a:t>
            </a:r>
            <a:r>
              <a:rPr sz="2750" b="1" spc="-114" dirty="0">
                <a:latin typeface="Trebuchet MS"/>
                <a:cs typeface="Trebuchet MS"/>
              </a:rPr>
              <a:t> </a:t>
            </a:r>
            <a:r>
              <a:rPr sz="2750" b="1" spc="-215" dirty="0">
                <a:latin typeface="Trebuchet MS"/>
                <a:cs typeface="Trebuchet MS"/>
              </a:rPr>
              <a:t>zu</a:t>
            </a:r>
            <a:r>
              <a:rPr sz="2750" b="1" spc="-105" dirty="0">
                <a:latin typeface="Trebuchet MS"/>
                <a:cs typeface="Trebuchet MS"/>
              </a:rPr>
              <a:t> </a:t>
            </a:r>
            <a:r>
              <a:rPr sz="2750" b="1" spc="-40" dirty="0">
                <a:latin typeface="Trebuchet MS"/>
                <a:cs typeface="Trebuchet MS"/>
              </a:rPr>
              <a:t>besseren </a:t>
            </a:r>
            <a:r>
              <a:rPr sz="2750" b="1" spc="-125" dirty="0">
                <a:latin typeface="Trebuchet MS"/>
                <a:cs typeface="Trebuchet MS"/>
              </a:rPr>
              <a:t>finanziellen</a:t>
            </a:r>
            <a:r>
              <a:rPr sz="2750" b="1" spc="-25" dirty="0">
                <a:latin typeface="Trebuchet MS"/>
                <a:cs typeface="Trebuchet MS"/>
              </a:rPr>
              <a:t> </a:t>
            </a:r>
            <a:r>
              <a:rPr sz="2750" b="1" spc="-95" dirty="0">
                <a:latin typeface="Trebuchet MS"/>
                <a:cs typeface="Trebuchet MS"/>
              </a:rPr>
              <a:t>Entscheidungen</a:t>
            </a:r>
            <a:r>
              <a:rPr sz="2750" b="1" spc="-80" dirty="0">
                <a:latin typeface="Trebuchet MS"/>
                <a:cs typeface="Trebuchet MS"/>
              </a:rPr>
              <a:t> </a:t>
            </a:r>
            <a:r>
              <a:rPr sz="2750" b="1" spc="-25" dirty="0">
                <a:latin typeface="Trebuchet MS"/>
                <a:cs typeface="Trebuchet MS"/>
              </a:rPr>
              <a:t>und </a:t>
            </a:r>
            <a:r>
              <a:rPr sz="2750" b="1" spc="-55" dirty="0">
                <a:latin typeface="Trebuchet MS"/>
                <a:cs typeface="Trebuchet MS"/>
              </a:rPr>
              <a:t>Unternehmensentwicklung!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4481" y="3648075"/>
            <a:ext cx="1753444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5175" y="0"/>
            <a:ext cx="1266825" cy="1571625"/>
            <a:chOff x="10925175" y="0"/>
            <a:chExt cx="1266825" cy="1571625"/>
          </a:xfrm>
        </p:grpSpPr>
        <p:sp>
          <p:nvSpPr>
            <p:cNvPr id="4" name="object 4"/>
            <p:cNvSpPr/>
            <p:nvPr/>
          </p:nvSpPr>
          <p:spPr>
            <a:xfrm>
              <a:off x="10925175" y="0"/>
              <a:ext cx="1266825" cy="790575"/>
            </a:xfrm>
            <a:custGeom>
              <a:avLst/>
              <a:gdLst/>
              <a:ahLst/>
              <a:cxnLst/>
              <a:rect l="l" t="t" r="r" b="b"/>
              <a:pathLst>
                <a:path w="1266825" h="790575">
                  <a:moveTo>
                    <a:pt x="480822" y="0"/>
                  </a:moveTo>
                  <a:lnTo>
                    <a:pt x="0" y="0"/>
                  </a:lnTo>
                  <a:lnTo>
                    <a:pt x="4064" y="80772"/>
                  </a:lnTo>
                  <a:lnTo>
                    <a:pt x="10294" y="128176"/>
                  </a:lnTo>
                  <a:lnTo>
                    <a:pt x="19266" y="174654"/>
                  </a:lnTo>
                  <a:lnTo>
                    <a:pt x="30895" y="220120"/>
                  </a:lnTo>
                  <a:lnTo>
                    <a:pt x="45096" y="264489"/>
                  </a:lnTo>
                  <a:lnTo>
                    <a:pt x="61781" y="307674"/>
                  </a:lnTo>
                  <a:lnTo>
                    <a:pt x="80868" y="349589"/>
                  </a:lnTo>
                  <a:lnTo>
                    <a:pt x="102269" y="390150"/>
                  </a:lnTo>
                  <a:lnTo>
                    <a:pt x="125900" y="429269"/>
                  </a:lnTo>
                  <a:lnTo>
                    <a:pt x="151675" y="466861"/>
                  </a:lnTo>
                  <a:lnTo>
                    <a:pt x="179508" y="502840"/>
                  </a:lnTo>
                  <a:lnTo>
                    <a:pt x="209316" y="537121"/>
                  </a:lnTo>
                  <a:lnTo>
                    <a:pt x="241011" y="569616"/>
                  </a:lnTo>
                  <a:lnTo>
                    <a:pt x="274509" y="600241"/>
                  </a:lnTo>
                  <a:lnTo>
                    <a:pt x="309723" y="628910"/>
                  </a:lnTo>
                  <a:lnTo>
                    <a:pt x="346570" y="655536"/>
                  </a:lnTo>
                  <a:lnTo>
                    <a:pt x="384964" y="680034"/>
                  </a:lnTo>
                  <a:lnTo>
                    <a:pt x="424818" y="702318"/>
                  </a:lnTo>
                  <a:lnTo>
                    <a:pt x="466048" y="722302"/>
                  </a:lnTo>
                  <a:lnTo>
                    <a:pt x="508568" y="739899"/>
                  </a:lnTo>
                  <a:lnTo>
                    <a:pt x="552293" y="755026"/>
                  </a:lnTo>
                  <a:lnTo>
                    <a:pt x="597138" y="767594"/>
                  </a:lnTo>
                  <a:lnTo>
                    <a:pt x="643016" y="777519"/>
                  </a:lnTo>
                  <a:lnTo>
                    <a:pt x="689843" y="784715"/>
                  </a:lnTo>
                  <a:lnTo>
                    <a:pt x="737534" y="789095"/>
                  </a:lnTo>
                  <a:lnTo>
                    <a:pt x="786002" y="790575"/>
                  </a:lnTo>
                  <a:lnTo>
                    <a:pt x="1266825" y="790575"/>
                  </a:lnTo>
                  <a:lnTo>
                    <a:pt x="1265390" y="742415"/>
                  </a:lnTo>
                  <a:lnTo>
                    <a:pt x="1261141" y="695018"/>
                  </a:lnTo>
                  <a:lnTo>
                    <a:pt x="1254161" y="648467"/>
                  </a:lnTo>
                  <a:lnTo>
                    <a:pt x="1244530" y="602844"/>
                  </a:lnTo>
                  <a:lnTo>
                    <a:pt x="1232332" y="558233"/>
                  </a:lnTo>
                  <a:lnTo>
                    <a:pt x="1217649" y="514716"/>
                  </a:lnTo>
                  <a:lnTo>
                    <a:pt x="1200562" y="472375"/>
                  </a:lnTo>
                  <a:lnTo>
                    <a:pt x="1181155" y="431294"/>
                  </a:lnTo>
                  <a:lnTo>
                    <a:pt x="1159510" y="391555"/>
                  </a:lnTo>
                  <a:lnTo>
                    <a:pt x="1135707" y="353240"/>
                  </a:lnTo>
                  <a:lnTo>
                    <a:pt x="1109831" y="316433"/>
                  </a:lnTo>
                  <a:lnTo>
                    <a:pt x="1081963" y="281216"/>
                  </a:lnTo>
                  <a:lnTo>
                    <a:pt x="1052185" y="247671"/>
                  </a:lnTo>
                  <a:lnTo>
                    <a:pt x="1020579" y="215882"/>
                  </a:lnTo>
                  <a:lnTo>
                    <a:pt x="987229" y="185932"/>
                  </a:lnTo>
                  <a:lnTo>
                    <a:pt x="952215" y="157902"/>
                  </a:lnTo>
                  <a:lnTo>
                    <a:pt x="915620" y="131875"/>
                  </a:lnTo>
                  <a:lnTo>
                    <a:pt x="877527" y="107935"/>
                  </a:lnTo>
                  <a:lnTo>
                    <a:pt x="838018" y="86164"/>
                  </a:lnTo>
                  <a:lnTo>
                    <a:pt x="797174" y="66645"/>
                  </a:lnTo>
                  <a:lnTo>
                    <a:pt x="755079" y="49459"/>
                  </a:lnTo>
                  <a:lnTo>
                    <a:pt x="711814" y="34691"/>
                  </a:lnTo>
                  <a:lnTo>
                    <a:pt x="667461" y="22423"/>
                  </a:lnTo>
                  <a:lnTo>
                    <a:pt x="622104" y="12737"/>
                  </a:lnTo>
                  <a:lnTo>
                    <a:pt x="575823" y="5716"/>
                  </a:lnTo>
                  <a:lnTo>
                    <a:pt x="528701" y="1442"/>
                  </a:lnTo>
                  <a:lnTo>
                    <a:pt x="480822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5175" y="790575"/>
              <a:ext cx="1266825" cy="781050"/>
            </a:xfrm>
            <a:custGeom>
              <a:avLst/>
              <a:gdLst/>
              <a:ahLst/>
              <a:cxnLst/>
              <a:rect l="l" t="t" r="r" b="b"/>
              <a:pathLst>
                <a:path w="1266825" h="781050">
                  <a:moveTo>
                    <a:pt x="1266825" y="0"/>
                  </a:moveTo>
                  <a:lnTo>
                    <a:pt x="786002" y="0"/>
                  </a:lnTo>
                  <a:lnTo>
                    <a:pt x="737534" y="1461"/>
                  </a:lnTo>
                  <a:lnTo>
                    <a:pt x="689843" y="5787"/>
                  </a:lnTo>
                  <a:lnTo>
                    <a:pt x="643016" y="12895"/>
                  </a:lnTo>
                  <a:lnTo>
                    <a:pt x="597138" y="22699"/>
                  </a:lnTo>
                  <a:lnTo>
                    <a:pt x="552293" y="35113"/>
                  </a:lnTo>
                  <a:lnTo>
                    <a:pt x="508568" y="50055"/>
                  </a:lnTo>
                  <a:lnTo>
                    <a:pt x="466048" y="67438"/>
                  </a:lnTo>
                  <a:lnTo>
                    <a:pt x="424818" y="87177"/>
                  </a:lnTo>
                  <a:lnTo>
                    <a:pt x="384964" y="109189"/>
                  </a:lnTo>
                  <a:lnTo>
                    <a:pt x="346570" y="133388"/>
                  </a:lnTo>
                  <a:lnTo>
                    <a:pt x="309723" y="159689"/>
                  </a:lnTo>
                  <a:lnTo>
                    <a:pt x="274509" y="188008"/>
                  </a:lnTo>
                  <a:lnTo>
                    <a:pt x="241011" y="218260"/>
                  </a:lnTo>
                  <a:lnTo>
                    <a:pt x="209316" y="250360"/>
                  </a:lnTo>
                  <a:lnTo>
                    <a:pt x="179508" y="284222"/>
                  </a:lnTo>
                  <a:lnTo>
                    <a:pt x="151675" y="319764"/>
                  </a:lnTo>
                  <a:lnTo>
                    <a:pt x="125900" y="356898"/>
                  </a:lnTo>
                  <a:lnTo>
                    <a:pt x="102269" y="395542"/>
                  </a:lnTo>
                  <a:lnTo>
                    <a:pt x="80868" y="435609"/>
                  </a:lnTo>
                  <a:lnTo>
                    <a:pt x="61781" y="477016"/>
                  </a:lnTo>
                  <a:lnTo>
                    <a:pt x="45096" y="519676"/>
                  </a:lnTo>
                  <a:lnTo>
                    <a:pt x="30895" y="563507"/>
                  </a:lnTo>
                  <a:lnTo>
                    <a:pt x="19266" y="608422"/>
                  </a:lnTo>
                  <a:lnTo>
                    <a:pt x="10294" y="654337"/>
                  </a:lnTo>
                  <a:lnTo>
                    <a:pt x="4064" y="701166"/>
                  </a:lnTo>
                  <a:lnTo>
                    <a:pt x="0" y="781050"/>
                  </a:lnTo>
                  <a:lnTo>
                    <a:pt x="480822" y="781050"/>
                  </a:lnTo>
                  <a:lnTo>
                    <a:pt x="528701" y="779624"/>
                  </a:lnTo>
                  <a:lnTo>
                    <a:pt x="575823" y="775403"/>
                  </a:lnTo>
                  <a:lnTo>
                    <a:pt x="622104" y="768468"/>
                  </a:lnTo>
                  <a:lnTo>
                    <a:pt x="667461" y="758899"/>
                  </a:lnTo>
                  <a:lnTo>
                    <a:pt x="711814" y="746780"/>
                  </a:lnTo>
                  <a:lnTo>
                    <a:pt x="755079" y="732192"/>
                  </a:lnTo>
                  <a:lnTo>
                    <a:pt x="797174" y="715215"/>
                  </a:lnTo>
                  <a:lnTo>
                    <a:pt x="838018" y="695933"/>
                  </a:lnTo>
                  <a:lnTo>
                    <a:pt x="877527" y="674426"/>
                  </a:lnTo>
                  <a:lnTo>
                    <a:pt x="915620" y="650776"/>
                  </a:lnTo>
                  <a:lnTo>
                    <a:pt x="952215" y="625065"/>
                  </a:lnTo>
                  <a:lnTo>
                    <a:pt x="987229" y="597375"/>
                  </a:lnTo>
                  <a:lnTo>
                    <a:pt x="1020579" y="567787"/>
                  </a:lnTo>
                  <a:lnTo>
                    <a:pt x="1052185" y="536382"/>
                  </a:lnTo>
                  <a:lnTo>
                    <a:pt x="1081963" y="503244"/>
                  </a:lnTo>
                  <a:lnTo>
                    <a:pt x="1109831" y="468452"/>
                  </a:lnTo>
                  <a:lnTo>
                    <a:pt x="1135707" y="432088"/>
                  </a:lnTo>
                  <a:lnTo>
                    <a:pt x="1159510" y="394236"/>
                  </a:lnTo>
                  <a:lnTo>
                    <a:pt x="1181155" y="354975"/>
                  </a:lnTo>
                  <a:lnTo>
                    <a:pt x="1200562" y="314388"/>
                  </a:lnTo>
                  <a:lnTo>
                    <a:pt x="1217649" y="272556"/>
                  </a:lnTo>
                  <a:lnTo>
                    <a:pt x="1232332" y="229561"/>
                  </a:lnTo>
                  <a:lnTo>
                    <a:pt x="1244530" y="185485"/>
                  </a:lnTo>
                  <a:lnTo>
                    <a:pt x="1254161" y="140409"/>
                  </a:lnTo>
                  <a:lnTo>
                    <a:pt x="1261141" y="94415"/>
                  </a:lnTo>
                  <a:lnTo>
                    <a:pt x="1265390" y="47585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57413" y="1714500"/>
            <a:ext cx="8677275" cy="4772025"/>
            <a:chOff x="1657413" y="1714500"/>
            <a:chExt cx="8677275" cy="47720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1724025"/>
              <a:ext cx="8658225" cy="47529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62176" y="1719262"/>
              <a:ext cx="8667750" cy="4762500"/>
            </a:xfrm>
            <a:custGeom>
              <a:avLst/>
              <a:gdLst/>
              <a:ahLst/>
              <a:cxnLst/>
              <a:rect l="l" t="t" r="r" b="b"/>
              <a:pathLst>
                <a:path w="8667750" h="4762500">
                  <a:moveTo>
                    <a:pt x="0" y="4762500"/>
                  </a:moveTo>
                  <a:lnTo>
                    <a:pt x="8667750" y="4762500"/>
                  </a:lnTo>
                  <a:lnTo>
                    <a:pt x="8667750" y="0"/>
                  </a:lnTo>
                  <a:lnTo>
                    <a:pt x="0" y="0"/>
                  </a:lnTo>
                  <a:lnTo>
                    <a:pt x="0" y="4762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048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840"/>
              </a:spcBef>
            </a:pPr>
            <a:r>
              <a:rPr spc="-180" dirty="0">
                <a:solidFill>
                  <a:srgbClr val="000000"/>
                </a:solidFill>
              </a:rPr>
              <a:t>Anmeldeseite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00" dirty="0">
                <a:solidFill>
                  <a:srgbClr val="000000"/>
                </a:solidFill>
              </a:rPr>
              <a:t>(Registrierung)</a:t>
            </a:r>
          </a:p>
          <a:p>
            <a:pPr marL="69215">
              <a:lnSpc>
                <a:spcPct val="100000"/>
              </a:lnSpc>
              <a:spcBef>
                <a:spcPts val="390"/>
              </a:spcBef>
            </a:pP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Anmelde-</a:t>
            </a:r>
            <a:r>
              <a:rPr sz="20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und</a:t>
            </a:r>
            <a:r>
              <a:rPr sz="20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Registrierungsprozess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2025" y="0"/>
            <a:ext cx="3609975" cy="3609975"/>
          </a:xfrm>
          <a:custGeom>
            <a:avLst/>
            <a:gdLst/>
            <a:ahLst/>
            <a:cxnLst/>
            <a:rect l="l" t="t" r="r" b="b"/>
            <a:pathLst>
              <a:path w="3609975" h="3609975">
                <a:moveTo>
                  <a:pt x="3609975" y="0"/>
                </a:moveTo>
                <a:lnTo>
                  <a:pt x="0" y="0"/>
                </a:lnTo>
                <a:lnTo>
                  <a:pt x="48553" y="319"/>
                </a:lnTo>
                <a:lnTo>
                  <a:pt x="96952" y="1276"/>
                </a:lnTo>
                <a:lnTo>
                  <a:pt x="145194" y="2866"/>
                </a:lnTo>
                <a:lnTo>
                  <a:pt x="193273" y="5085"/>
                </a:lnTo>
                <a:lnTo>
                  <a:pt x="241188" y="7928"/>
                </a:lnTo>
                <a:lnTo>
                  <a:pt x="288932" y="11393"/>
                </a:lnTo>
                <a:lnTo>
                  <a:pt x="336503" y="15475"/>
                </a:lnTo>
                <a:lnTo>
                  <a:pt x="383896" y="20170"/>
                </a:lnTo>
                <a:lnTo>
                  <a:pt x="431107" y="25473"/>
                </a:lnTo>
                <a:lnTo>
                  <a:pt x="478133" y="31382"/>
                </a:lnTo>
                <a:lnTo>
                  <a:pt x="524969" y="37892"/>
                </a:lnTo>
                <a:lnTo>
                  <a:pt x="571611" y="44999"/>
                </a:lnTo>
                <a:lnTo>
                  <a:pt x="618056" y="52699"/>
                </a:lnTo>
                <a:lnTo>
                  <a:pt x="664299" y="60988"/>
                </a:lnTo>
                <a:lnTo>
                  <a:pt x="710336" y="69862"/>
                </a:lnTo>
                <a:lnTo>
                  <a:pt x="756164" y="79317"/>
                </a:lnTo>
                <a:lnTo>
                  <a:pt x="801778" y="89349"/>
                </a:lnTo>
                <a:lnTo>
                  <a:pt x="847175" y="99954"/>
                </a:lnTo>
                <a:lnTo>
                  <a:pt x="892349" y="111129"/>
                </a:lnTo>
                <a:lnTo>
                  <a:pt x="937299" y="122868"/>
                </a:lnTo>
                <a:lnTo>
                  <a:pt x="982018" y="135169"/>
                </a:lnTo>
                <a:lnTo>
                  <a:pt x="1026504" y="148026"/>
                </a:lnTo>
                <a:lnTo>
                  <a:pt x="1070753" y="161437"/>
                </a:lnTo>
                <a:lnTo>
                  <a:pt x="1114759" y="175397"/>
                </a:lnTo>
                <a:lnTo>
                  <a:pt x="1158520" y="189902"/>
                </a:lnTo>
                <a:lnTo>
                  <a:pt x="1202032" y="204948"/>
                </a:lnTo>
                <a:lnTo>
                  <a:pt x="1245290" y="220531"/>
                </a:lnTo>
                <a:lnTo>
                  <a:pt x="1288291" y="236647"/>
                </a:lnTo>
                <a:lnTo>
                  <a:pt x="1331029" y="253293"/>
                </a:lnTo>
                <a:lnTo>
                  <a:pt x="1373503" y="270464"/>
                </a:lnTo>
                <a:lnTo>
                  <a:pt x="1415707" y="288155"/>
                </a:lnTo>
                <a:lnTo>
                  <a:pt x="1457637" y="306364"/>
                </a:lnTo>
                <a:lnTo>
                  <a:pt x="1499289" y="325086"/>
                </a:lnTo>
                <a:lnTo>
                  <a:pt x="1540661" y="344318"/>
                </a:lnTo>
                <a:lnTo>
                  <a:pt x="1581746" y="364054"/>
                </a:lnTo>
                <a:lnTo>
                  <a:pt x="1622542" y="384292"/>
                </a:lnTo>
                <a:lnTo>
                  <a:pt x="1663045" y="405027"/>
                </a:lnTo>
                <a:lnTo>
                  <a:pt x="1703250" y="426255"/>
                </a:lnTo>
                <a:lnTo>
                  <a:pt x="1743154" y="447972"/>
                </a:lnTo>
                <a:lnTo>
                  <a:pt x="1782752" y="470175"/>
                </a:lnTo>
                <a:lnTo>
                  <a:pt x="1822040" y="492858"/>
                </a:lnTo>
                <a:lnTo>
                  <a:pt x="1861015" y="516019"/>
                </a:lnTo>
                <a:lnTo>
                  <a:pt x="1899673" y="539653"/>
                </a:lnTo>
                <a:lnTo>
                  <a:pt x="1938009" y="563757"/>
                </a:lnTo>
                <a:lnTo>
                  <a:pt x="1976020" y="588325"/>
                </a:lnTo>
                <a:lnTo>
                  <a:pt x="2013701" y="613355"/>
                </a:lnTo>
                <a:lnTo>
                  <a:pt x="2051049" y="638842"/>
                </a:lnTo>
                <a:lnTo>
                  <a:pt x="2088059" y="664783"/>
                </a:lnTo>
                <a:lnTo>
                  <a:pt x="2124728" y="691173"/>
                </a:lnTo>
                <a:lnTo>
                  <a:pt x="2161052" y="718008"/>
                </a:lnTo>
                <a:lnTo>
                  <a:pt x="2197026" y="745284"/>
                </a:lnTo>
                <a:lnTo>
                  <a:pt x="2232646" y="772997"/>
                </a:lnTo>
                <a:lnTo>
                  <a:pt x="2267910" y="801144"/>
                </a:lnTo>
                <a:lnTo>
                  <a:pt x="2302811" y="829720"/>
                </a:lnTo>
                <a:lnTo>
                  <a:pt x="2337348" y="858722"/>
                </a:lnTo>
                <a:lnTo>
                  <a:pt x="2371515" y="888144"/>
                </a:lnTo>
                <a:lnTo>
                  <a:pt x="2405308" y="917985"/>
                </a:lnTo>
                <a:lnTo>
                  <a:pt x="2438725" y="948238"/>
                </a:lnTo>
                <a:lnTo>
                  <a:pt x="2471759" y="978901"/>
                </a:lnTo>
                <a:lnTo>
                  <a:pt x="2504409" y="1009969"/>
                </a:lnTo>
                <a:lnTo>
                  <a:pt x="2536669" y="1041438"/>
                </a:lnTo>
                <a:lnTo>
                  <a:pt x="2568536" y="1073305"/>
                </a:lnTo>
                <a:lnTo>
                  <a:pt x="2600005" y="1105565"/>
                </a:lnTo>
                <a:lnTo>
                  <a:pt x="2631073" y="1138215"/>
                </a:lnTo>
                <a:lnTo>
                  <a:pt x="2661736" y="1171249"/>
                </a:lnTo>
                <a:lnTo>
                  <a:pt x="2691989" y="1204666"/>
                </a:lnTo>
                <a:lnTo>
                  <a:pt x="2721830" y="1238459"/>
                </a:lnTo>
                <a:lnTo>
                  <a:pt x="2751252" y="1272626"/>
                </a:lnTo>
                <a:lnTo>
                  <a:pt x="2780254" y="1307163"/>
                </a:lnTo>
                <a:lnTo>
                  <a:pt x="2808830" y="1342064"/>
                </a:lnTo>
                <a:lnTo>
                  <a:pt x="2836977" y="1377328"/>
                </a:lnTo>
                <a:lnTo>
                  <a:pt x="2864690" y="1412948"/>
                </a:lnTo>
                <a:lnTo>
                  <a:pt x="2891966" y="1448922"/>
                </a:lnTo>
                <a:lnTo>
                  <a:pt x="2918801" y="1485246"/>
                </a:lnTo>
                <a:lnTo>
                  <a:pt x="2945191" y="1521915"/>
                </a:lnTo>
                <a:lnTo>
                  <a:pt x="2971132" y="1558925"/>
                </a:lnTo>
                <a:lnTo>
                  <a:pt x="2996619" y="1596273"/>
                </a:lnTo>
                <a:lnTo>
                  <a:pt x="3021649" y="1633954"/>
                </a:lnTo>
                <a:lnTo>
                  <a:pt x="3046217" y="1671965"/>
                </a:lnTo>
                <a:lnTo>
                  <a:pt x="3070321" y="1710301"/>
                </a:lnTo>
                <a:lnTo>
                  <a:pt x="3093955" y="1748959"/>
                </a:lnTo>
                <a:lnTo>
                  <a:pt x="3117116" y="1787934"/>
                </a:lnTo>
                <a:lnTo>
                  <a:pt x="3139799" y="1827222"/>
                </a:lnTo>
                <a:lnTo>
                  <a:pt x="3162002" y="1866820"/>
                </a:lnTo>
                <a:lnTo>
                  <a:pt x="3183719" y="1906724"/>
                </a:lnTo>
                <a:lnTo>
                  <a:pt x="3204947" y="1946929"/>
                </a:lnTo>
                <a:lnTo>
                  <a:pt x="3225682" y="1987432"/>
                </a:lnTo>
                <a:lnTo>
                  <a:pt x="3245920" y="2028228"/>
                </a:lnTo>
                <a:lnTo>
                  <a:pt x="3265656" y="2069313"/>
                </a:lnTo>
                <a:lnTo>
                  <a:pt x="3284888" y="2110685"/>
                </a:lnTo>
                <a:lnTo>
                  <a:pt x="3303610" y="2152337"/>
                </a:lnTo>
                <a:lnTo>
                  <a:pt x="3321819" y="2194267"/>
                </a:lnTo>
                <a:lnTo>
                  <a:pt x="3339510" y="2236471"/>
                </a:lnTo>
                <a:lnTo>
                  <a:pt x="3356681" y="2278945"/>
                </a:lnTo>
                <a:lnTo>
                  <a:pt x="3373327" y="2321683"/>
                </a:lnTo>
                <a:lnTo>
                  <a:pt x="3389443" y="2364684"/>
                </a:lnTo>
                <a:lnTo>
                  <a:pt x="3405026" y="2407942"/>
                </a:lnTo>
                <a:lnTo>
                  <a:pt x="3420072" y="2451454"/>
                </a:lnTo>
                <a:lnTo>
                  <a:pt x="3434577" y="2495215"/>
                </a:lnTo>
                <a:lnTo>
                  <a:pt x="3448537" y="2539221"/>
                </a:lnTo>
                <a:lnTo>
                  <a:pt x="3461948" y="2583470"/>
                </a:lnTo>
                <a:lnTo>
                  <a:pt x="3474805" y="2627956"/>
                </a:lnTo>
                <a:lnTo>
                  <a:pt x="3487106" y="2672675"/>
                </a:lnTo>
                <a:lnTo>
                  <a:pt x="3498845" y="2717625"/>
                </a:lnTo>
                <a:lnTo>
                  <a:pt x="3510020" y="2762799"/>
                </a:lnTo>
                <a:lnTo>
                  <a:pt x="3520625" y="2808196"/>
                </a:lnTo>
                <a:lnTo>
                  <a:pt x="3530657" y="2853810"/>
                </a:lnTo>
                <a:lnTo>
                  <a:pt x="3540112" y="2899638"/>
                </a:lnTo>
                <a:lnTo>
                  <a:pt x="3548986" y="2945675"/>
                </a:lnTo>
                <a:lnTo>
                  <a:pt x="3557275" y="2991918"/>
                </a:lnTo>
                <a:lnTo>
                  <a:pt x="3564975" y="3038363"/>
                </a:lnTo>
                <a:lnTo>
                  <a:pt x="3572082" y="3085005"/>
                </a:lnTo>
                <a:lnTo>
                  <a:pt x="3578592" y="3131841"/>
                </a:lnTo>
                <a:lnTo>
                  <a:pt x="3584501" y="3178867"/>
                </a:lnTo>
                <a:lnTo>
                  <a:pt x="3589804" y="3226078"/>
                </a:lnTo>
                <a:lnTo>
                  <a:pt x="3594499" y="3273471"/>
                </a:lnTo>
                <a:lnTo>
                  <a:pt x="3598581" y="3321042"/>
                </a:lnTo>
                <a:lnTo>
                  <a:pt x="3602046" y="3368786"/>
                </a:lnTo>
                <a:lnTo>
                  <a:pt x="3604889" y="3416701"/>
                </a:lnTo>
                <a:lnTo>
                  <a:pt x="3607108" y="3464780"/>
                </a:lnTo>
                <a:lnTo>
                  <a:pt x="3608698" y="3513022"/>
                </a:lnTo>
                <a:lnTo>
                  <a:pt x="3609655" y="3561421"/>
                </a:lnTo>
                <a:lnTo>
                  <a:pt x="3609975" y="3609975"/>
                </a:lnTo>
                <a:lnTo>
                  <a:pt x="3609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485900"/>
            <a:ext cx="10334625" cy="5372100"/>
            <a:chOff x="0" y="1485900"/>
            <a:chExt cx="10334625" cy="5372100"/>
          </a:xfrm>
        </p:grpSpPr>
        <p:sp>
          <p:nvSpPr>
            <p:cNvPr id="5" name="object 5"/>
            <p:cNvSpPr/>
            <p:nvPr/>
          </p:nvSpPr>
          <p:spPr>
            <a:xfrm>
              <a:off x="0" y="3248025"/>
              <a:ext cx="3609975" cy="3609975"/>
            </a:xfrm>
            <a:custGeom>
              <a:avLst/>
              <a:gdLst/>
              <a:ahLst/>
              <a:cxnLst/>
              <a:rect l="l" t="t" r="r" b="b"/>
              <a:pathLst>
                <a:path w="3609975" h="3609975">
                  <a:moveTo>
                    <a:pt x="0" y="0"/>
                  </a:moveTo>
                  <a:lnTo>
                    <a:pt x="0" y="3609975"/>
                  </a:lnTo>
                  <a:lnTo>
                    <a:pt x="3609975" y="3609975"/>
                  </a:lnTo>
                  <a:lnTo>
                    <a:pt x="3561421" y="3609655"/>
                  </a:lnTo>
                  <a:lnTo>
                    <a:pt x="3513022" y="3608698"/>
                  </a:lnTo>
                  <a:lnTo>
                    <a:pt x="3464780" y="3607108"/>
                  </a:lnTo>
                  <a:lnTo>
                    <a:pt x="3416701" y="3604889"/>
                  </a:lnTo>
                  <a:lnTo>
                    <a:pt x="3368786" y="3602046"/>
                  </a:lnTo>
                  <a:lnTo>
                    <a:pt x="3321042" y="3598581"/>
                  </a:lnTo>
                  <a:lnTo>
                    <a:pt x="3273471" y="3594499"/>
                  </a:lnTo>
                  <a:lnTo>
                    <a:pt x="3226078" y="3589804"/>
                  </a:lnTo>
                  <a:lnTo>
                    <a:pt x="3178867" y="3584501"/>
                  </a:lnTo>
                  <a:lnTo>
                    <a:pt x="3131841" y="3578592"/>
                  </a:lnTo>
                  <a:lnTo>
                    <a:pt x="3085005" y="3572082"/>
                  </a:lnTo>
                  <a:lnTo>
                    <a:pt x="3038363" y="3564975"/>
                  </a:lnTo>
                  <a:lnTo>
                    <a:pt x="2991918" y="3557275"/>
                  </a:lnTo>
                  <a:lnTo>
                    <a:pt x="2945675" y="3548986"/>
                  </a:lnTo>
                  <a:lnTo>
                    <a:pt x="2899638" y="3540112"/>
                  </a:lnTo>
                  <a:lnTo>
                    <a:pt x="2853810" y="3530657"/>
                  </a:lnTo>
                  <a:lnTo>
                    <a:pt x="2808196" y="3520625"/>
                  </a:lnTo>
                  <a:lnTo>
                    <a:pt x="2762799" y="3510020"/>
                  </a:lnTo>
                  <a:lnTo>
                    <a:pt x="2717625" y="3498845"/>
                  </a:lnTo>
                  <a:lnTo>
                    <a:pt x="2672675" y="3487106"/>
                  </a:lnTo>
                  <a:lnTo>
                    <a:pt x="2627956" y="3474805"/>
                  </a:lnTo>
                  <a:lnTo>
                    <a:pt x="2583470" y="3461948"/>
                  </a:lnTo>
                  <a:lnTo>
                    <a:pt x="2539221" y="3448537"/>
                  </a:lnTo>
                  <a:lnTo>
                    <a:pt x="2495215" y="3434577"/>
                  </a:lnTo>
                  <a:lnTo>
                    <a:pt x="2451454" y="3420072"/>
                  </a:lnTo>
                  <a:lnTo>
                    <a:pt x="2407942" y="3405026"/>
                  </a:lnTo>
                  <a:lnTo>
                    <a:pt x="2364684" y="3389443"/>
                  </a:lnTo>
                  <a:lnTo>
                    <a:pt x="2321683" y="3373327"/>
                  </a:lnTo>
                  <a:lnTo>
                    <a:pt x="2278945" y="3356681"/>
                  </a:lnTo>
                  <a:lnTo>
                    <a:pt x="2236471" y="3339510"/>
                  </a:lnTo>
                  <a:lnTo>
                    <a:pt x="2194267" y="3321819"/>
                  </a:lnTo>
                  <a:lnTo>
                    <a:pt x="2152337" y="3303610"/>
                  </a:lnTo>
                  <a:lnTo>
                    <a:pt x="2110685" y="3284888"/>
                  </a:lnTo>
                  <a:lnTo>
                    <a:pt x="2069313" y="3265656"/>
                  </a:lnTo>
                  <a:lnTo>
                    <a:pt x="2028228" y="3245920"/>
                  </a:lnTo>
                  <a:lnTo>
                    <a:pt x="1987432" y="3225682"/>
                  </a:lnTo>
                  <a:lnTo>
                    <a:pt x="1946929" y="3204947"/>
                  </a:lnTo>
                  <a:lnTo>
                    <a:pt x="1906724" y="3183719"/>
                  </a:lnTo>
                  <a:lnTo>
                    <a:pt x="1866820" y="3162002"/>
                  </a:lnTo>
                  <a:lnTo>
                    <a:pt x="1827222" y="3139799"/>
                  </a:lnTo>
                  <a:lnTo>
                    <a:pt x="1787934" y="3117116"/>
                  </a:lnTo>
                  <a:lnTo>
                    <a:pt x="1748959" y="3093955"/>
                  </a:lnTo>
                  <a:lnTo>
                    <a:pt x="1710301" y="3070321"/>
                  </a:lnTo>
                  <a:lnTo>
                    <a:pt x="1671965" y="3046217"/>
                  </a:lnTo>
                  <a:lnTo>
                    <a:pt x="1633954" y="3021649"/>
                  </a:lnTo>
                  <a:lnTo>
                    <a:pt x="1596273" y="2996619"/>
                  </a:lnTo>
                  <a:lnTo>
                    <a:pt x="1558925" y="2971132"/>
                  </a:lnTo>
                  <a:lnTo>
                    <a:pt x="1521915" y="2945191"/>
                  </a:lnTo>
                  <a:lnTo>
                    <a:pt x="1485246" y="2918801"/>
                  </a:lnTo>
                  <a:lnTo>
                    <a:pt x="1448922" y="2891966"/>
                  </a:lnTo>
                  <a:lnTo>
                    <a:pt x="1412948" y="2864690"/>
                  </a:lnTo>
                  <a:lnTo>
                    <a:pt x="1377328" y="2836977"/>
                  </a:lnTo>
                  <a:lnTo>
                    <a:pt x="1342064" y="2808830"/>
                  </a:lnTo>
                  <a:lnTo>
                    <a:pt x="1307163" y="2780254"/>
                  </a:lnTo>
                  <a:lnTo>
                    <a:pt x="1272626" y="2751252"/>
                  </a:lnTo>
                  <a:lnTo>
                    <a:pt x="1238459" y="2721830"/>
                  </a:lnTo>
                  <a:lnTo>
                    <a:pt x="1204666" y="2691989"/>
                  </a:lnTo>
                  <a:lnTo>
                    <a:pt x="1171249" y="2661736"/>
                  </a:lnTo>
                  <a:lnTo>
                    <a:pt x="1138215" y="2631073"/>
                  </a:lnTo>
                  <a:lnTo>
                    <a:pt x="1105565" y="2600005"/>
                  </a:lnTo>
                  <a:lnTo>
                    <a:pt x="1073305" y="2568536"/>
                  </a:lnTo>
                  <a:lnTo>
                    <a:pt x="1041438" y="2536669"/>
                  </a:lnTo>
                  <a:lnTo>
                    <a:pt x="1009969" y="2504409"/>
                  </a:lnTo>
                  <a:lnTo>
                    <a:pt x="978901" y="2471759"/>
                  </a:lnTo>
                  <a:lnTo>
                    <a:pt x="948238" y="2438725"/>
                  </a:lnTo>
                  <a:lnTo>
                    <a:pt x="917985" y="2405308"/>
                  </a:lnTo>
                  <a:lnTo>
                    <a:pt x="888144" y="2371515"/>
                  </a:lnTo>
                  <a:lnTo>
                    <a:pt x="858722" y="2337348"/>
                  </a:lnTo>
                  <a:lnTo>
                    <a:pt x="829720" y="2302811"/>
                  </a:lnTo>
                  <a:lnTo>
                    <a:pt x="801144" y="2267910"/>
                  </a:lnTo>
                  <a:lnTo>
                    <a:pt x="772997" y="2232646"/>
                  </a:lnTo>
                  <a:lnTo>
                    <a:pt x="745284" y="2197026"/>
                  </a:lnTo>
                  <a:lnTo>
                    <a:pt x="718008" y="2161052"/>
                  </a:lnTo>
                  <a:lnTo>
                    <a:pt x="691173" y="2124728"/>
                  </a:lnTo>
                  <a:lnTo>
                    <a:pt x="664783" y="2088059"/>
                  </a:lnTo>
                  <a:lnTo>
                    <a:pt x="638842" y="2051049"/>
                  </a:lnTo>
                  <a:lnTo>
                    <a:pt x="613355" y="2013701"/>
                  </a:lnTo>
                  <a:lnTo>
                    <a:pt x="588325" y="1976020"/>
                  </a:lnTo>
                  <a:lnTo>
                    <a:pt x="563757" y="1938009"/>
                  </a:lnTo>
                  <a:lnTo>
                    <a:pt x="539653" y="1899673"/>
                  </a:lnTo>
                  <a:lnTo>
                    <a:pt x="516019" y="1861015"/>
                  </a:lnTo>
                  <a:lnTo>
                    <a:pt x="492858" y="1822040"/>
                  </a:lnTo>
                  <a:lnTo>
                    <a:pt x="470175" y="1782752"/>
                  </a:lnTo>
                  <a:lnTo>
                    <a:pt x="447972" y="1743154"/>
                  </a:lnTo>
                  <a:lnTo>
                    <a:pt x="426255" y="1703250"/>
                  </a:lnTo>
                  <a:lnTo>
                    <a:pt x="405027" y="1663045"/>
                  </a:lnTo>
                  <a:lnTo>
                    <a:pt x="384292" y="1622542"/>
                  </a:lnTo>
                  <a:lnTo>
                    <a:pt x="364054" y="1581746"/>
                  </a:lnTo>
                  <a:lnTo>
                    <a:pt x="344318" y="1540661"/>
                  </a:lnTo>
                  <a:lnTo>
                    <a:pt x="325086" y="1499289"/>
                  </a:lnTo>
                  <a:lnTo>
                    <a:pt x="306364" y="1457637"/>
                  </a:lnTo>
                  <a:lnTo>
                    <a:pt x="288155" y="1415707"/>
                  </a:lnTo>
                  <a:lnTo>
                    <a:pt x="270464" y="1373503"/>
                  </a:lnTo>
                  <a:lnTo>
                    <a:pt x="253293" y="1331029"/>
                  </a:lnTo>
                  <a:lnTo>
                    <a:pt x="236647" y="1288291"/>
                  </a:lnTo>
                  <a:lnTo>
                    <a:pt x="220531" y="1245290"/>
                  </a:lnTo>
                  <a:lnTo>
                    <a:pt x="204948" y="1202032"/>
                  </a:lnTo>
                  <a:lnTo>
                    <a:pt x="189902" y="1158520"/>
                  </a:lnTo>
                  <a:lnTo>
                    <a:pt x="175397" y="1114759"/>
                  </a:lnTo>
                  <a:lnTo>
                    <a:pt x="161437" y="1070753"/>
                  </a:lnTo>
                  <a:lnTo>
                    <a:pt x="148026" y="1026504"/>
                  </a:lnTo>
                  <a:lnTo>
                    <a:pt x="135169" y="982018"/>
                  </a:lnTo>
                  <a:lnTo>
                    <a:pt x="122868" y="937299"/>
                  </a:lnTo>
                  <a:lnTo>
                    <a:pt x="111129" y="892349"/>
                  </a:lnTo>
                  <a:lnTo>
                    <a:pt x="99954" y="847175"/>
                  </a:lnTo>
                  <a:lnTo>
                    <a:pt x="89349" y="801778"/>
                  </a:lnTo>
                  <a:lnTo>
                    <a:pt x="79317" y="756164"/>
                  </a:lnTo>
                  <a:lnTo>
                    <a:pt x="69862" y="710336"/>
                  </a:lnTo>
                  <a:lnTo>
                    <a:pt x="60988" y="664299"/>
                  </a:lnTo>
                  <a:lnTo>
                    <a:pt x="52699" y="618056"/>
                  </a:lnTo>
                  <a:lnTo>
                    <a:pt x="44999" y="571611"/>
                  </a:lnTo>
                  <a:lnTo>
                    <a:pt x="37892" y="524969"/>
                  </a:lnTo>
                  <a:lnTo>
                    <a:pt x="31382" y="478133"/>
                  </a:lnTo>
                  <a:lnTo>
                    <a:pt x="25473" y="431107"/>
                  </a:lnTo>
                  <a:lnTo>
                    <a:pt x="20170" y="383896"/>
                  </a:lnTo>
                  <a:lnTo>
                    <a:pt x="15475" y="336503"/>
                  </a:lnTo>
                  <a:lnTo>
                    <a:pt x="11393" y="288932"/>
                  </a:lnTo>
                  <a:lnTo>
                    <a:pt x="7928" y="241188"/>
                  </a:lnTo>
                  <a:lnTo>
                    <a:pt x="5085" y="193273"/>
                  </a:lnTo>
                  <a:lnTo>
                    <a:pt x="2866" y="145194"/>
                  </a:lnTo>
                  <a:lnTo>
                    <a:pt x="1276" y="96952"/>
                  </a:lnTo>
                  <a:lnTo>
                    <a:pt x="319" y="48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1485900"/>
              <a:ext cx="8477250" cy="45624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7411" rIns="0" bIns="0" rtlCol="0">
            <a:spAutoFit/>
          </a:bodyPr>
          <a:lstStyle/>
          <a:p>
            <a:pPr marL="815975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Login-</a:t>
            </a:r>
            <a:r>
              <a:rPr spc="-200" dirty="0"/>
              <a:t>Seite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2025" y="0"/>
            <a:ext cx="3609975" cy="6858000"/>
          </a:xfrm>
          <a:custGeom>
            <a:avLst/>
            <a:gdLst/>
            <a:ahLst/>
            <a:cxnLst/>
            <a:rect l="l" t="t" r="r" b="b"/>
            <a:pathLst>
              <a:path w="3609975" h="6858000">
                <a:moveTo>
                  <a:pt x="3609975" y="0"/>
                </a:moveTo>
                <a:lnTo>
                  <a:pt x="0" y="0"/>
                </a:lnTo>
                <a:lnTo>
                  <a:pt x="48552" y="330"/>
                </a:lnTo>
                <a:lnTo>
                  <a:pt x="96951" y="1282"/>
                </a:lnTo>
                <a:lnTo>
                  <a:pt x="145186" y="2870"/>
                </a:lnTo>
                <a:lnTo>
                  <a:pt x="193268" y="5092"/>
                </a:lnTo>
                <a:lnTo>
                  <a:pt x="241185" y="7937"/>
                </a:lnTo>
                <a:lnTo>
                  <a:pt x="288925" y="11404"/>
                </a:lnTo>
                <a:lnTo>
                  <a:pt x="336499" y="15481"/>
                </a:lnTo>
                <a:lnTo>
                  <a:pt x="383895" y="20180"/>
                </a:lnTo>
                <a:lnTo>
                  <a:pt x="431101" y="25476"/>
                </a:lnTo>
                <a:lnTo>
                  <a:pt x="478129" y="31394"/>
                </a:lnTo>
                <a:lnTo>
                  <a:pt x="524967" y="37896"/>
                </a:lnTo>
                <a:lnTo>
                  <a:pt x="571601" y="45008"/>
                </a:lnTo>
                <a:lnTo>
                  <a:pt x="618045" y="52705"/>
                </a:lnTo>
                <a:lnTo>
                  <a:pt x="664298" y="60998"/>
                </a:lnTo>
                <a:lnTo>
                  <a:pt x="710336" y="69862"/>
                </a:lnTo>
                <a:lnTo>
                  <a:pt x="756158" y="79324"/>
                </a:lnTo>
                <a:lnTo>
                  <a:pt x="801776" y="89357"/>
                </a:lnTo>
                <a:lnTo>
                  <a:pt x="847166" y="99961"/>
                </a:lnTo>
                <a:lnTo>
                  <a:pt x="892340" y="111137"/>
                </a:lnTo>
                <a:lnTo>
                  <a:pt x="937298" y="122872"/>
                </a:lnTo>
                <a:lnTo>
                  <a:pt x="982014" y="135178"/>
                </a:lnTo>
                <a:lnTo>
                  <a:pt x="1026502" y="148031"/>
                </a:lnTo>
                <a:lnTo>
                  <a:pt x="1070749" y="161442"/>
                </a:lnTo>
                <a:lnTo>
                  <a:pt x="1114755" y="175399"/>
                </a:lnTo>
                <a:lnTo>
                  <a:pt x="1158519" y="189903"/>
                </a:lnTo>
                <a:lnTo>
                  <a:pt x="1202029" y="204952"/>
                </a:lnTo>
                <a:lnTo>
                  <a:pt x="1245285" y="220535"/>
                </a:lnTo>
                <a:lnTo>
                  <a:pt x="1288288" y="236651"/>
                </a:lnTo>
                <a:lnTo>
                  <a:pt x="1331023" y="253301"/>
                </a:lnTo>
                <a:lnTo>
                  <a:pt x="1373492" y="270471"/>
                </a:lnTo>
                <a:lnTo>
                  <a:pt x="1415694" y="288163"/>
                </a:lnTo>
                <a:lnTo>
                  <a:pt x="1457629" y="306374"/>
                </a:lnTo>
                <a:lnTo>
                  <a:pt x="1499285" y="325094"/>
                </a:lnTo>
                <a:lnTo>
                  <a:pt x="1540649" y="344322"/>
                </a:lnTo>
                <a:lnTo>
                  <a:pt x="1581734" y="364058"/>
                </a:lnTo>
                <a:lnTo>
                  <a:pt x="1622539" y="384302"/>
                </a:lnTo>
                <a:lnTo>
                  <a:pt x="1663039" y="405028"/>
                </a:lnTo>
                <a:lnTo>
                  <a:pt x="1703247" y="426262"/>
                </a:lnTo>
                <a:lnTo>
                  <a:pt x="1743151" y="447979"/>
                </a:lnTo>
                <a:lnTo>
                  <a:pt x="1782749" y="470179"/>
                </a:lnTo>
                <a:lnTo>
                  <a:pt x="1822030" y="492861"/>
                </a:lnTo>
                <a:lnTo>
                  <a:pt x="1861007" y="516026"/>
                </a:lnTo>
                <a:lnTo>
                  <a:pt x="1899666" y="539661"/>
                </a:lnTo>
                <a:lnTo>
                  <a:pt x="1938007" y="563765"/>
                </a:lnTo>
                <a:lnTo>
                  <a:pt x="1976018" y="588327"/>
                </a:lnTo>
                <a:lnTo>
                  <a:pt x="2013699" y="613359"/>
                </a:lnTo>
                <a:lnTo>
                  <a:pt x="2051037" y="638848"/>
                </a:lnTo>
                <a:lnTo>
                  <a:pt x="2088057" y="664794"/>
                </a:lnTo>
                <a:lnTo>
                  <a:pt x="2124722" y="691184"/>
                </a:lnTo>
                <a:lnTo>
                  <a:pt x="2161044" y="718019"/>
                </a:lnTo>
                <a:lnTo>
                  <a:pt x="2197023" y="745286"/>
                </a:lnTo>
                <a:lnTo>
                  <a:pt x="2232634" y="772998"/>
                </a:lnTo>
                <a:lnTo>
                  <a:pt x="2267902" y="801154"/>
                </a:lnTo>
                <a:lnTo>
                  <a:pt x="2302802" y="829729"/>
                </a:lnTo>
                <a:lnTo>
                  <a:pt x="2337346" y="858723"/>
                </a:lnTo>
                <a:lnTo>
                  <a:pt x="2371509" y="888149"/>
                </a:lnTo>
                <a:lnTo>
                  <a:pt x="2405303" y="917994"/>
                </a:lnTo>
                <a:lnTo>
                  <a:pt x="2438717" y="948245"/>
                </a:lnTo>
                <a:lnTo>
                  <a:pt x="2471750" y="978903"/>
                </a:lnTo>
                <a:lnTo>
                  <a:pt x="2504402" y="1009980"/>
                </a:lnTo>
                <a:lnTo>
                  <a:pt x="2536660" y="1041450"/>
                </a:lnTo>
                <a:lnTo>
                  <a:pt x="2568524" y="1073315"/>
                </a:lnTo>
                <a:lnTo>
                  <a:pt x="2599994" y="1105573"/>
                </a:lnTo>
                <a:lnTo>
                  <a:pt x="2631071" y="1138224"/>
                </a:lnTo>
                <a:lnTo>
                  <a:pt x="2661729" y="1171257"/>
                </a:lnTo>
                <a:lnTo>
                  <a:pt x="2691981" y="1204671"/>
                </a:lnTo>
                <a:lnTo>
                  <a:pt x="2721826" y="1238465"/>
                </a:lnTo>
                <a:lnTo>
                  <a:pt x="2751251" y="1272628"/>
                </a:lnTo>
                <a:lnTo>
                  <a:pt x="2780246" y="1307172"/>
                </a:lnTo>
                <a:lnTo>
                  <a:pt x="2808821" y="1342072"/>
                </a:lnTo>
                <a:lnTo>
                  <a:pt x="2836976" y="1377340"/>
                </a:lnTo>
                <a:lnTo>
                  <a:pt x="2864688" y="1412951"/>
                </a:lnTo>
                <a:lnTo>
                  <a:pt x="2891955" y="1448930"/>
                </a:lnTo>
                <a:lnTo>
                  <a:pt x="2918790" y="1485252"/>
                </a:lnTo>
                <a:lnTo>
                  <a:pt x="2945180" y="1521917"/>
                </a:lnTo>
                <a:lnTo>
                  <a:pt x="2971127" y="1558937"/>
                </a:lnTo>
                <a:lnTo>
                  <a:pt x="2996615" y="1596275"/>
                </a:lnTo>
                <a:lnTo>
                  <a:pt x="3021647" y="1633956"/>
                </a:lnTo>
                <a:lnTo>
                  <a:pt x="3046209" y="1671967"/>
                </a:lnTo>
                <a:lnTo>
                  <a:pt x="3070314" y="1710309"/>
                </a:lnTo>
                <a:lnTo>
                  <a:pt x="3093948" y="1748967"/>
                </a:lnTo>
                <a:lnTo>
                  <a:pt x="3117113" y="1787944"/>
                </a:lnTo>
                <a:lnTo>
                  <a:pt x="3139795" y="1827225"/>
                </a:lnTo>
                <a:lnTo>
                  <a:pt x="3161995" y="1866823"/>
                </a:lnTo>
                <a:lnTo>
                  <a:pt x="3183712" y="1906727"/>
                </a:lnTo>
                <a:lnTo>
                  <a:pt x="3204946" y="1946935"/>
                </a:lnTo>
                <a:lnTo>
                  <a:pt x="3225673" y="1987435"/>
                </a:lnTo>
                <a:lnTo>
                  <a:pt x="3245916" y="2028240"/>
                </a:lnTo>
                <a:lnTo>
                  <a:pt x="3265652" y="2069325"/>
                </a:lnTo>
                <a:lnTo>
                  <a:pt x="3284880" y="2110689"/>
                </a:lnTo>
                <a:lnTo>
                  <a:pt x="3303600" y="2152345"/>
                </a:lnTo>
                <a:lnTo>
                  <a:pt x="3321812" y="2194280"/>
                </a:lnTo>
                <a:lnTo>
                  <a:pt x="3339503" y="2236482"/>
                </a:lnTo>
                <a:lnTo>
                  <a:pt x="3356673" y="2278951"/>
                </a:lnTo>
                <a:lnTo>
                  <a:pt x="3373323" y="2321687"/>
                </a:lnTo>
                <a:lnTo>
                  <a:pt x="3389439" y="2364689"/>
                </a:lnTo>
                <a:lnTo>
                  <a:pt x="3405022" y="2407945"/>
                </a:lnTo>
                <a:lnTo>
                  <a:pt x="3420072" y="2451455"/>
                </a:lnTo>
                <a:lnTo>
                  <a:pt x="3434575" y="2495219"/>
                </a:lnTo>
                <a:lnTo>
                  <a:pt x="3448532" y="2539225"/>
                </a:lnTo>
                <a:lnTo>
                  <a:pt x="3461943" y="2583472"/>
                </a:lnTo>
                <a:lnTo>
                  <a:pt x="3474796" y="2627960"/>
                </a:lnTo>
                <a:lnTo>
                  <a:pt x="3487102" y="2672677"/>
                </a:lnTo>
                <a:lnTo>
                  <a:pt x="3498837" y="2717635"/>
                </a:lnTo>
                <a:lnTo>
                  <a:pt x="3510013" y="2762808"/>
                </a:lnTo>
                <a:lnTo>
                  <a:pt x="3520617" y="2808198"/>
                </a:lnTo>
                <a:lnTo>
                  <a:pt x="3530650" y="2853817"/>
                </a:lnTo>
                <a:lnTo>
                  <a:pt x="3540112" y="2899638"/>
                </a:lnTo>
                <a:lnTo>
                  <a:pt x="3548977" y="2945676"/>
                </a:lnTo>
                <a:lnTo>
                  <a:pt x="3557270" y="2991929"/>
                </a:lnTo>
                <a:lnTo>
                  <a:pt x="3564966" y="3038373"/>
                </a:lnTo>
                <a:lnTo>
                  <a:pt x="3572078" y="3085007"/>
                </a:lnTo>
                <a:lnTo>
                  <a:pt x="3578580" y="3131845"/>
                </a:lnTo>
                <a:lnTo>
                  <a:pt x="3584498" y="3178873"/>
                </a:lnTo>
                <a:lnTo>
                  <a:pt x="3589794" y="3226079"/>
                </a:lnTo>
                <a:lnTo>
                  <a:pt x="3594493" y="3273475"/>
                </a:lnTo>
                <a:lnTo>
                  <a:pt x="3598570" y="3321050"/>
                </a:lnTo>
                <a:lnTo>
                  <a:pt x="3602037" y="3368789"/>
                </a:lnTo>
                <a:lnTo>
                  <a:pt x="3604882" y="3416706"/>
                </a:lnTo>
                <a:lnTo>
                  <a:pt x="3605441" y="3429012"/>
                </a:lnTo>
                <a:lnTo>
                  <a:pt x="3604882" y="3441306"/>
                </a:lnTo>
                <a:lnTo>
                  <a:pt x="3602037" y="3489223"/>
                </a:lnTo>
                <a:lnTo>
                  <a:pt x="3598570" y="3536962"/>
                </a:lnTo>
                <a:lnTo>
                  <a:pt x="3594493" y="3584537"/>
                </a:lnTo>
                <a:lnTo>
                  <a:pt x="3589794" y="3631933"/>
                </a:lnTo>
                <a:lnTo>
                  <a:pt x="3584498" y="3679139"/>
                </a:lnTo>
                <a:lnTo>
                  <a:pt x="3578580" y="3726167"/>
                </a:lnTo>
                <a:lnTo>
                  <a:pt x="3572078" y="3773005"/>
                </a:lnTo>
                <a:lnTo>
                  <a:pt x="3564966" y="3819639"/>
                </a:lnTo>
                <a:lnTo>
                  <a:pt x="3557270" y="3866083"/>
                </a:lnTo>
                <a:lnTo>
                  <a:pt x="3548977" y="3912336"/>
                </a:lnTo>
                <a:lnTo>
                  <a:pt x="3540112" y="3958374"/>
                </a:lnTo>
                <a:lnTo>
                  <a:pt x="3530650" y="4004195"/>
                </a:lnTo>
                <a:lnTo>
                  <a:pt x="3520617" y="4049814"/>
                </a:lnTo>
                <a:lnTo>
                  <a:pt x="3510013" y="4095204"/>
                </a:lnTo>
                <a:lnTo>
                  <a:pt x="3498837" y="4140377"/>
                </a:lnTo>
                <a:lnTo>
                  <a:pt x="3487102" y="4185335"/>
                </a:lnTo>
                <a:lnTo>
                  <a:pt x="3474796" y="4230052"/>
                </a:lnTo>
                <a:lnTo>
                  <a:pt x="3461943" y="4274540"/>
                </a:lnTo>
                <a:lnTo>
                  <a:pt x="3448532" y="4318787"/>
                </a:lnTo>
                <a:lnTo>
                  <a:pt x="3434575" y="4362793"/>
                </a:lnTo>
                <a:lnTo>
                  <a:pt x="3420072" y="4406557"/>
                </a:lnTo>
                <a:lnTo>
                  <a:pt x="3405022" y="4450067"/>
                </a:lnTo>
                <a:lnTo>
                  <a:pt x="3389439" y="4493323"/>
                </a:lnTo>
                <a:lnTo>
                  <a:pt x="3373323" y="4536325"/>
                </a:lnTo>
                <a:lnTo>
                  <a:pt x="3356673" y="4579061"/>
                </a:lnTo>
                <a:lnTo>
                  <a:pt x="3339503" y="4621530"/>
                </a:lnTo>
                <a:lnTo>
                  <a:pt x="3321812" y="4663732"/>
                </a:lnTo>
                <a:lnTo>
                  <a:pt x="3303600" y="4705667"/>
                </a:lnTo>
                <a:lnTo>
                  <a:pt x="3284880" y="4747323"/>
                </a:lnTo>
                <a:lnTo>
                  <a:pt x="3265652" y="4788687"/>
                </a:lnTo>
                <a:lnTo>
                  <a:pt x="3245916" y="4829772"/>
                </a:lnTo>
                <a:lnTo>
                  <a:pt x="3225673" y="4870577"/>
                </a:lnTo>
                <a:lnTo>
                  <a:pt x="3204946" y="4911077"/>
                </a:lnTo>
                <a:lnTo>
                  <a:pt x="3183712" y="4951285"/>
                </a:lnTo>
                <a:lnTo>
                  <a:pt x="3161995" y="4991189"/>
                </a:lnTo>
                <a:lnTo>
                  <a:pt x="3139795" y="5030787"/>
                </a:lnTo>
                <a:lnTo>
                  <a:pt x="3117113" y="5070068"/>
                </a:lnTo>
                <a:lnTo>
                  <a:pt x="3093948" y="5109045"/>
                </a:lnTo>
                <a:lnTo>
                  <a:pt x="3070314" y="5147703"/>
                </a:lnTo>
                <a:lnTo>
                  <a:pt x="3046209" y="5186045"/>
                </a:lnTo>
                <a:lnTo>
                  <a:pt x="3021647" y="5224056"/>
                </a:lnTo>
                <a:lnTo>
                  <a:pt x="2996615" y="5261737"/>
                </a:lnTo>
                <a:lnTo>
                  <a:pt x="2971127" y="5299075"/>
                </a:lnTo>
                <a:lnTo>
                  <a:pt x="2945180" y="5336095"/>
                </a:lnTo>
                <a:lnTo>
                  <a:pt x="2918790" y="5372760"/>
                </a:lnTo>
                <a:lnTo>
                  <a:pt x="2891955" y="5409082"/>
                </a:lnTo>
                <a:lnTo>
                  <a:pt x="2864688" y="5445061"/>
                </a:lnTo>
                <a:lnTo>
                  <a:pt x="2836976" y="5480672"/>
                </a:lnTo>
                <a:lnTo>
                  <a:pt x="2808821" y="5515940"/>
                </a:lnTo>
                <a:lnTo>
                  <a:pt x="2780246" y="5550840"/>
                </a:lnTo>
                <a:lnTo>
                  <a:pt x="2751251" y="5585384"/>
                </a:lnTo>
                <a:lnTo>
                  <a:pt x="2721826" y="5619547"/>
                </a:lnTo>
                <a:lnTo>
                  <a:pt x="2691981" y="5653341"/>
                </a:lnTo>
                <a:lnTo>
                  <a:pt x="2661729" y="5686755"/>
                </a:lnTo>
                <a:lnTo>
                  <a:pt x="2631071" y="5719788"/>
                </a:lnTo>
                <a:lnTo>
                  <a:pt x="2599994" y="5752439"/>
                </a:lnTo>
                <a:lnTo>
                  <a:pt x="2568524" y="5784697"/>
                </a:lnTo>
                <a:lnTo>
                  <a:pt x="2536660" y="5816562"/>
                </a:lnTo>
                <a:lnTo>
                  <a:pt x="2504402" y="5848032"/>
                </a:lnTo>
                <a:lnTo>
                  <a:pt x="2471750" y="5879109"/>
                </a:lnTo>
                <a:lnTo>
                  <a:pt x="2438717" y="5909767"/>
                </a:lnTo>
                <a:lnTo>
                  <a:pt x="2405303" y="5940018"/>
                </a:lnTo>
                <a:lnTo>
                  <a:pt x="2371509" y="5969863"/>
                </a:lnTo>
                <a:lnTo>
                  <a:pt x="2337346" y="5999289"/>
                </a:lnTo>
                <a:lnTo>
                  <a:pt x="2302802" y="6028283"/>
                </a:lnTo>
                <a:lnTo>
                  <a:pt x="2267902" y="6056858"/>
                </a:lnTo>
                <a:lnTo>
                  <a:pt x="2232634" y="6085014"/>
                </a:lnTo>
                <a:lnTo>
                  <a:pt x="2197023" y="6112726"/>
                </a:lnTo>
                <a:lnTo>
                  <a:pt x="2161044" y="6139993"/>
                </a:lnTo>
                <a:lnTo>
                  <a:pt x="2124722" y="6166828"/>
                </a:lnTo>
                <a:lnTo>
                  <a:pt x="2088057" y="6193218"/>
                </a:lnTo>
                <a:lnTo>
                  <a:pt x="2051037" y="6219164"/>
                </a:lnTo>
                <a:lnTo>
                  <a:pt x="2013699" y="6244653"/>
                </a:lnTo>
                <a:lnTo>
                  <a:pt x="1976018" y="6269685"/>
                </a:lnTo>
                <a:lnTo>
                  <a:pt x="1938007" y="6294247"/>
                </a:lnTo>
                <a:lnTo>
                  <a:pt x="1899666" y="6318351"/>
                </a:lnTo>
                <a:lnTo>
                  <a:pt x="1861007" y="6341986"/>
                </a:lnTo>
                <a:lnTo>
                  <a:pt x="1822030" y="6365151"/>
                </a:lnTo>
                <a:lnTo>
                  <a:pt x="1782749" y="6387833"/>
                </a:lnTo>
                <a:lnTo>
                  <a:pt x="1743151" y="6410033"/>
                </a:lnTo>
                <a:lnTo>
                  <a:pt x="1703247" y="6431750"/>
                </a:lnTo>
                <a:lnTo>
                  <a:pt x="1663039" y="6452984"/>
                </a:lnTo>
                <a:lnTo>
                  <a:pt x="1622539" y="6473711"/>
                </a:lnTo>
                <a:lnTo>
                  <a:pt x="1581734" y="6493954"/>
                </a:lnTo>
                <a:lnTo>
                  <a:pt x="1540649" y="6513690"/>
                </a:lnTo>
                <a:lnTo>
                  <a:pt x="1499285" y="6532918"/>
                </a:lnTo>
                <a:lnTo>
                  <a:pt x="1457629" y="6551638"/>
                </a:lnTo>
                <a:lnTo>
                  <a:pt x="1415694" y="6569850"/>
                </a:lnTo>
                <a:lnTo>
                  <a:pt x="1373492" y="6587541"/>
                </a:lnTo>
                <a:lnTo>
                  <a:pt x="1331023" y="6604711"/>
                </a:lnTo>
                <a:lnTo>
                  <a:pt x="1288288" y="6621361"/>
                </a:lnTo>
                <a:lnTo>
                  <a:pt x="1245285" y="6637477"/>
                </a:lnTo>
                <a:lnTo>
                  <a:pt x="1202029" y="6653060"/>
                </a:lnTo>
                <a:lnTo>
                  <a:pt x="1158519" y="6668109"/>
                </a:lnTo>
                <a:lnTo>
                  <a:pt x="1114755" y="6682613"/>
                </a:lnTo>
                <a:lnTo>
                  <a:pt x="1070749" y="6696570"/>
                </a:lnTo>
                <a:lnTo>
                  <a:pt x="1026502" y="6709981"/>
                </a:lnTo>
                <a:lnTo>
                  <a:pt x="982014" y="6722834"/>
                </a:lnTo>
                <a:lnTo>
                  <a:pt x="937298" y="6735140"/>
                </a:lnTo>
                <a:lnTo>
                  <a:pt x="892340" y="6746875"/>
                </a:lnTo>
                <a:lnTo>
                  <a:pt x="847166" y="6758051"/>
                </a:lnTo>
                <a:lnTo>
                  <a:pt x="801776" y="6768655"/>
                </a:lnTo>
                <a:lnTo>
                  <a:pt x="756158" y="6778688"/>
                </a:lnTo>
                <a:lnTo>
                  <a:pt x="710336" y="6788150"/>
                </a:lnTo>
                <a:lnTo>
                  <a:pt x="664298" y="6797014"/>
                </a:lnTo>
                <a:lnTo>
                  <a:pt x="618045" y="6805308"/>
                </a:lnTo>
                <a:lnTo>
                  <a:pt x="571601" y="6813004"/>
                </a:lnTo>
                <a:lnTo>
                  <a:pt x="524967" y="6820116"/>
                </a:lnTo>
                <a:lnTo>
                  <a:pt x="478129" y="6826618"/>
                </a:lnTo>
                <a:lnTo>
                  <a:pt x="431101" y="6832536"/>
                </a:lnTo>
                <a:lnTo>
                  <a:pt x="383895" y="6837832"/>
                </a:lnTo>
                <a:lnTo>
                  <a:pt x="336499" y="6842531"/>
                </a:lnTo>
                <a:lnTo>
                  <a:pt x="288925" y="6846608"/>
                </a:lnTo>
                <a:lnTo>
                  <a:pt x="241185" y="6850075"/>
                </a:lnTo>
                <a:lnTo>
                  <a:pt x="193268" y="6852920"/>
                </a:lnTo>
                <a:lnTo>
                  <a:pt x="145186" y="6855142"/>
                </a:lnTo>
                <a:lnTo>
                  <a:pt x="96951" y="6856730"/>
                </a:lnTo>
                <a:lnTo>
                  <a:pt x="48552" y="6857682"/>
                </a:lnTo>
                <a:lnTo>
                  <a:pt x="0" y="6858000"/>
                </a:lnTo>
                <a:lnTo>
                  <a:pt x="3609975" y="6858000"/>
                </a:lnTo>
                <a:lnTo>
                  <a:pt x="3609975" y="3609975"/>
                </a:lnTo>
                <a:lnTo>
                  <a:pt x="3609975" y="3248025"/>
                </a:lnTo>
                <a:lnTo>
                  <a:pt x="360997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933450" y="0"/>
                </a:moveTo>
                <a:lnTo>
                  <a:pt x="0" y="0"/>
                </a:lnTo>
                <a:lnTo>
                  <a:pt x="0" y="933450"/>
                </a:lnTo>
                <a:lnTo>
                  <a:pt x="48035" y="932235"/>
                </a:lnTo>
                <a:lnTo>
                  <a:pt x="95439" y="928630"/>
                </a:lnTo>
                <a:lnTo>
                  <a:pt x="142155" y="922693"/>
                </a:lnTo>
                <a:lnTo>
                  <a:pt x="188122" y="914484"/>
                </a:lnTo>
                <a:lnTo>
                  <a:pt x="233283" y="904060"/>
                </a:lnTo>
                <a:lnTo>
                  <a:pt x="277579" y="891480"/>
                </a:lnTo>
                <a:lnTo>
                  <a:pt x="320951" y="876804"/>
                </a:lnTo>
                <a:lnTo>
                  <a:pt x="363341" y="860089"/>
                </a:lnTo>
                <a:lnTo>
                  <a:pt x="404689" y="841395"/>
                </a:lnTo>
                <a:lnTo>
                  <a:pt x="444938" y="820780"/>
                </a:lnTo>
                <a:lnTo>
                  <a:pt x="484028" y="798302"/>
                </a:lnTo>
                <a:lnTo>
                  <a:pt x="521901" y="774021"/>
                </a:lnTo>
                <a:lnTo>
                  <a:pt x="558498" y="747995"/>
                </a:lnTo>
                <a:lnTo>
                  <a:pt x="593761" y="720283"/>
                </a:lnTo>
                <a:lnTo>
                  <a:pt x="627631" y="690943"/>
                </a:lnTo>
                <a:lnTo>
                  <a:pt x="660049" y="660034"/>
                </a:lnTo>
                <a:lnTo>
                  <a:pt x="690956" y="627615"/>
                </a:lnTo>
                <a:lnTo>
                  <a:pt x="720295" y="593745"/>
                </a:lnTo>
                <a:lnTo>
                  <a:pt x="748006" y="558482"/>
                </a:lnTo>
                <a:lnTo>
                  <a:pt x="774031" y="521884"/>
                </a:lnTo>
                <a:lnTo>
                  <a:pt x="798311" y="484011"/>
                </a:lnTo>
                <a:lnTo>
                  <a:pt x="820787" y="444921"/>
                </a:lnTo>
                <a:lnTo>
                  <a:pt x="841401" y="404672"/>
                </a:lnTo>
                <a:lnTo>
                  <a:pt x="860094" y="363325"/>
                </a:lnTo>
                <a:lnTo>
                  <a:pt x="876808" y="320936"/>
                </a:lnTo>
                <a:lnTo>
                  <a:pt x="891484" y="277565"/>
                </a:lnTo>
                <a:lnTo>
                  <a:pt x="904062" y="233271"/>
                </a:lnTo>
                <a:lnTo>
                  <a:pt x="914485" y="188112"/>
                </a:lnTo>
                <a:lnTo>
                  <a:pt x="922694" y="142146"/>
                </a:lnTo>
                <a:lnTo>
                  <a:pt x="928630" y="95433"/>
                </a:lnTo>
                <a:lnTo>
                  <a:pt x="932235" y="48031"/>
                </a:lnTo>
                <a:lnTo>
                  <a:pt x="933450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6725" y="5591175"/>
            <a:ext cx="1571625" cy="1266825"/>
            <a:chOff x="8086725" y="5591175"/>
            <a:chExt cx="1571625" cy="1266825"/>
          </a:xfrm>
        </p:grpSpPr>
        <p:sp>
          <p:nvSpPr>
            <p:cNvPr id="5" name="object 5"/>
            <p:cNvSpPr/>
            <p:nvPr/>
          </p:nvSpPr>
          <p:spPr>
            <a:xfrm>
              <a:off x="8867775" y="5591175"/>
              <a:ext cx="790575" cy="1266825"/>
            </a:xfrm>
            <a:custGeom>
              <a:avLst/>
              <a:gdLst/>
              <a:ahLst/>
              <a:cxnLst/>
              <a:rect l="l" t="t" r="r" b="b"/>
              <a:pathLst>
                <a:path w="790575" h="1266825">
                  <a:moveTo>
                    <a:pt x="790575" y="0"/>
                  </a:moveTo>
                  <a:lnTo>
                    <a:pt x="709802" y="4063"/>
                  </a:lnTo>
                  <a:lnTo>
                    <a:pt x="662398" y="10292"/>
                  </a:lnTo>
                  <a:lnTo>
                    <a:pt x="615920" y="19263"/>
                  </a:lnTo>
                  <a:lnTo>
                    <a:pt x="570454" y="30890"/>
                  </a:lnTo>
                  <a:lnTo>
                    <a:pt x="526085" y="45088"/>
                  </a:lnTo>
                  <a:lnTo>
                    <a:pt x="482900" y="61772"/>
                  </a:lnTo>
                  <a:lnTo>
                    <a:pt x="440985" y="80856"/>
                  </a:lnTo>
                  <a:lnTo>
                    <a:pt x="400424" y="102255"/>
                  </a:lnTo>
                  <a:lnTo>
                    <a:pt x="361305" y="125884"/>
                  </a:lnTo>
                  <a:lnTo>
                    <a:pt x="323713" y="151657"/>
                  </a:lnTo>
                  <a:lnTo>
                    <a:pt x="287734" y="179489"/>
                  </a:lnTo>
                  <a:lnTo>
                    <a:pt x="253453" y="209295"/>
                  </a:lnTo>
                  <a:lnTo>
                    <a:pt x="220958" y="240989"/>
                  </a:lnTo>
                  <a:lnTo>
                    <a:pt x="190333" y="274486"/>
                  </a:lnTo>
                  <a:lnTo>
                    <a:pt x="161664" y="309701"/>
                  </a:lnTo>
                  <a:lnTo>
                    <a:pt x="135038" y="346547"/>
                  </a:lnTo>
                  <a:lnTo>
                    <a:pt x="110540" y="384941"/>
                  </a:lnTo>
                  <a:lnTo>
                    <a:pt x="88256" y="424797"/>
                  </a:lnTo>
                  <a:lnTo>
                    <a:pt x="68272" y="466028"/>
                  </a:lnTo>
                  <a:lnTo>
                    <a:pt x="50675" y="508551"/>
                  </a:lnTo>
                  <a:lnTo>
                    <a:pt x="35548" y="552279"/>
                  </a:lnTo>
                  <a:lnTo>
                    <a:pt x="22980" y="597127"/>
                  </a:lnTo>
                  <a:lnTo>
                    <a:pt x="13055" y="643010"/>
                  </a:lnTo>
                  <a:lnTo>
                    <a:pt x="5859" y="689843"/>
                  </a:lnTo>
                  <a:lnTo>
                    <a:pt x="1479" y="737540"/>
                  </a:lnTo>
                  <a:lnTo>
                    <a:pt x="0" y="786015"/>
                  </a:lnTo>
                  <a:lnTo>
                    <a:pt x="0" y="1266825"/>
                  </a:lnTo>
                  <a:lnTo>
                    <a:pt x="48159" y="1265390"/>
                  </a:lnTo>
                  <a:lnTo>
                    <a:pt x="95556" y="1261141"/>
                  </a:lnTo>
                  <a:lnTo>
                    <a:pt x="142107" y="1254161"/>
                  </a:lnTo>
                  <a:lnTo>
                    <a:pt x="187730" y="1244530"/>
                  </a:lnTo>
                  <a:lnTo>
                    <a:pt x="232341" y="1232332"/>
                  </a:lnTo>
                  <a:lnTo>
                    <a:pt x="275858" y="1217649"/>
                  </a:lnTo>
                  <a:lnTo>
                    <a:pt x="318199" y="1200562"/>
                  </a:lnTo>
                  <a:lnTo>
                    <a:pt x="359280" y="1181155"/>
                  </a:lnTo>
                  <a:lnTo>
                    <a:pt x="399019" y="1159509"/>
                  </a:lnTo>
                  <a:lnTo>
                    <a:pt x="437334" y="1135707"/>
                  </a:lnTo>
                  <a:lnTo>
                    <a:pt x="474141" y="1109830"/>
                  </a:lnTo>
                  <a:lnTo>
                    <a:pt x="509358" y="1081962"/>
                  </a:lnTo>
                  <a:lnTo>
                    <a:pt x="542903" y="1052183"/>
                  </a:lnTo>
                  <a:lnTo>
                    <a:pt x="574692" y="1020577"/>
                  </a:lnTo>
                  <a:lnTo>
                    <a:pt x="604642" y="987226"/>
                  </a:lnTo>
                  <a:lnTo>
                    <a:pt x="632672" y="952212"/>
                  </a:lnTo>
                  <a:lnTo>
                    <a:pt x="658699" y="915617"/>
                  </a:lnTo>
                  <a:lnTo>
                    <a:pt x="682639" y="877523"/>
                  </a:lnTo>
                  <a:lnTo>
                    <a:pt x="704410" y="838013"/>
                  </a:lnTo>
                  <a:lnTo>
                    <a:pt x="723929" y="797169"/>
                  </a:lnTo>
                  <a:lnTo>
                    <a:pt x="741115" y="755073"/>
                  </a:lnTo>
                  <a:lnTo>
                    <a:pt x="755883" y="711807"/>
                  </a:lnTo>
                  <a:lnTo>
                    <a:pt x="768151" y="667453"/>
                  </a:lnTo>
                  <a:lnTo>
                    <a:pt x="777837" y="622095"/>
                  </a:lnTo>
                  <a:lnTo>
                    <a:pt x="784858" y="575813"/>
                  </a:lnTo>
                  <a:lnTo>
                    <a:pt x="789132" y="528690"/>
                  </a:lnTo>
                  <a:lnTo>
                    <a:pt x="790575" y="480809"/>
                  </a:lnTo>
                  <a:lnTo>
                    <a:pt x="790575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6725" y="5591175"/>
              <a:ext cx="781050" cy="1266825"/>
            </a:xfrm>
            <a:custGeom>
              <a:avLst/>
              <a:gdLst/>
              <a:ahLst/>
              <a:cxnLst/>
              <a:rect l="l" t="t" r="r" b="b"/>
              <a:pathLst>
                <a:path w="781050" h="1266825">
                  <a:moveTo>
                    <a:pt x="0" y="0"/>
                  </a:moveTo>
                  <a:lnTo>
                    <a:pt x="0" y="480809"/>
                  </a:lnTo>
                  <a:lnTo>
                    <a:pt x="1425" y="528690"/>
                  </a:lnTo>
                  <a:lnTo>
                    <a:pt x="5646" y="575813"/>
                  </a:lnTo>
                  <a:lnTo>
                    <a:pt x="12581" y="622095"/>
                  </a:lnTo>
                  <a:lnTo>
                    <a:pt x="22150" y="667453"/>
                  </a:lnTo>
                  <a:lnTo>
                    <a:pt x="34269" y="711807"/>
                  </a:lnTo>
                  <a:lnTo>
                    <a:pt x="48857" y="755073"/>
                  </a:lnTo>
                  <a:lnTo>
                    <a:pt x="65834" y="797169"/>
                  </a:lnTo>
                  <a:lnTo>
                    <a:pt x="85116" y="838013"/>
                  </a:lnTo>
                  <a:lnTo>
                    <a:pt x="106623" y="877523"/>
                  </a:lnTo>
                  <a:lnTo>
                    <a:pt x="130273" y="915617"/>
                  </a:lnTo>
                  <a:lnTo>
                    <a:pt x="155984" y="952212"/>
                  </a:lnTo>
                  <a:lnTo>
                    <a:pt x="183674" y="987226"/>
                  </a:lnTo>
                  <a:lnTo>
                    <a:pt x="213262" y="1020577"/>
                  </a:lnTo>
                  <a:lnTo>
                    <a:pt x="244667" y="1052183"/>
                  </a:lnTo>
                  <a:lnTo>
                    <a:pt x="277805" y="1081961"/>
                  </a:lnTo>
                  <a:lnTo>
                    <a:pt x="312597" y="1109830"/>
                  </a:lnTo>
                  <a:lnTo>
                    <a:pt x="348961" y="1135706"/>
                  </a:lnTo>
                  <a:lnTo>
                    <a:pt x="386813" y="1159508"/>
                  </a:lnTo>
                  <a:lnTo>
                    <a:pt x="426074" y="1181154"/>
                  </a:lnTo>
                  <a:lnTo>
                    <a:pt x="466661" y="1200562"/>
                  </a:lnTo>
                  <a:lnTo>
                    <a:pt x="508493" y="1217648"/>
                  </a:lnTo>
                  <a:lnTo>
                    <a:pt x="551488" y="1232331"/>
                  </a:lnTo>
                  <a:lnTo>
                    <a:pt x="595564" y="1244529"/>
                  </a:lnTo>
                  <a:lnTo>
                    <a:pt x="640640" y="1254160"/>
                  </a:lnTo>
                  <a:lnTo>
                    <a:pt x="686634" y="1261140"/>
                  </a:lnTo>
                  <a:lnTo>
                    <a:pt x="733464" y="1265389"/>
                  </a:lnTo>
                  <a:lnTo>
                    <a:pt x="781050" y="1266824"/>
                  </a:lnTo>
                  <a:lnTo>
                    <a:pt x="781050" y="786015"/>
                  </a:lnTo>
                  <a:lnTo>
                    <a:pt x="779588" y="737540"/>
                  </a:lnTo>
                  <a:lnTo>
                    <a:pt x="775262" y="689843"/>
                  </a:lnTo>
                  <a:lnTo>
                    <a:pt x="768154" y="643010"/>
                  </a:lnTo>
                  <a:lnTo>
                    <a:pt x="758350" y="597127"/>
                  </a:lnTo>
                  <a:lnTo>
                    <a:pt x="745936" y="552279"/>
                  </a:lnTo>
                  <a:lnTo>
                    <a:pt x="730994" y="508551"/>
                  </a:lnTo>
                  <a:lnTo>
                    <a:pt x="713611" y="466028"/>
                  </a:lnTo>
                  <a:lnTo>
                    <a:pt x="693872" y="424796"/>
                  </a:lnTo>
                  <a:lnTo>
                    <a:pt x="671860" y="384941"/>
                  </a:lnTo>
                  <a:lnTo>
                    <a:pt x="647661" y="346547"/>
                  </a:lnTo>
                  <a:lnTo>
                    <a:pt x="621360" y="309699"/>
                  </a:lnTo>
                  <a:lnTo>
                    <a:pt x="593041" y="274485"/>
                  </a:lnTo>
                  <a:lnTo>
                    <a:pt x="562789" y="240987"/>
                  </a:lnTo>
                  <a:lnTo>
                    <a:pt x="530689" y="209293"/>
                  </a:lnTo>
                  <a:lnTo>
                    <a:pt x="496827" y="179486"/>
                  </a:lnTo>
                  <a:lnTo>
                    <a:pt x="461285" y="151654"/>
                  </a:lnTo>
                  <a:lnTo>
                    <a:pt x="424151" y="125880"/>
                  </a:lnTo>
                  <a:lnTo>
                    <a:pt x="385507" y="102250"/>
                  </a:lnTo>
                  <a:lnTo>
                    <a:pt x="345440" y="80850"/>
                  </a:lnTo>
                  <a:lnTo>
                    <a:pt x="304033" y="61765"/>
                  </a:lnTo>
                  <a:lnTo>
                    <a:pt x="261373" y="45081"/>
                  </a:lnTo>
                  <a:lnTo>
                    <a:pt x="217542" y="30881"/>
                  </a:lnTo>
                  <a:lnTo>
                    <a:pt x="172627" y="19253"/>
                  </a:lnTo>
                  <a:lnTo>
                    <a:pt x="126712" y="10281"/>
                  </a:lnTo>
                  <a:lnTo>
                    <a:pt x="79882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6936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30"/>
              </a:spcBef>
            </a:pPr>
            <a:r>
              <a:rPr sz="3800" spc="-110" dirty="0">
                <a:solidFill>
                  <a:srgbClr val="000000"/>
                </a:solidFill>
              </a:rPr>
              <a:t>HAUPTSEITE</a:t>
            </a:r>
            <a:endParaRPr sz="38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225" y="1548891"/>
            <a:ext cx="6209538" cy="4366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2025" y="0"/>
            <a:ext cx="3609975" cy="6858000"/>
          </a:xfrm>
          <a:custGeom>
            <a:avLst/>
            <a:gdLst/>
            <a:ahLst/>
            <a:cxnLst/>
            <a:rect l="l" t="t" r="r" b="b"/>
            <a:pathLst>
              <a:path w="3609975" h="6858000">
                <a:moveTo>
                  <a:pt x="3609975" y="0"/>
                </a:moveTo>
                <a:lnTo>
                  <a:pt x="0" y="0"/>
                </a:lnTo>
                <a:lnTo>
                  <a:pt x="48552" y="330"/>
                </a:lnTo>
                <a:lnTo>
                  <a:pt x="96951" y="1282"/>
                </a:lnTo>
                <a:lnTo>
                  <a:pt x="145186" y="2870"/>
                </a:lnTo>
                <a:lnTo>
                  <a:pt x="193268" y="5092"/>
                </a:lnTo>
                <a:lnTo>
                  <a:pt x="241185" y="7937"/>
                </a:lnTo>
                <a:lnTo>
                  <a:pt x="288925" y="11404"/>
                </a:lnTo>
                <a:lnTo>
                  <a:pt x="336499" y="15481"/>
                </a:lnTo>
                <a:lnTo>
                  <a:pt x="383895" y="20180"/>
                </a:lnTo>
                <a:lnTo>
                  <a:pt x="431101" y="25476"/>
                </a:lnTo>
                <a:lnTo>
                  <a:pt x="478129" y="31394"/>
                </a:lnTo>
                <a:lnTo>
                  <a:pt x="524967" y="37896"/>
                </a:lnTo>
                <a:lnTo>
                  <a:pt x="571601" y="45008"/>
                </a:lnTo>
                <a:lnTo>
                  <a:pt x="618045" y="52705"/>
                </a:lnTo>
                <a:lnTo>
                  <a:pt x="664298" y="60998"/>
                </a:lnTo>
                <a:lnTo>
                  <a:pt x="710336" y="69862"/>
                </a:lnTo>
                <a:lnTo>
                  <a:pt x="756158" y="79324"/>
                </a:lnTo>
                <a:lnTo>
                  <a:pt x="801776" y="89357"/>
                </a:lnTo>
                <a:lnTo>
                  <a:pt x="847166" y="99961"/>
                </a:lnTo>
                <a:lnTo>
                  <a:pt x="892340" y="111137"/>
                </a:lnTo>
                <a:lnTo>
                  <a:pt x="937298" y="122872"/>
                </a:lnTo>
                <a:lnTo>
                  <a:pt x="982014" y="135178"/>
                </a:lnTo>
                <a:lnTo>
                  <a:pt x="1026502" y="148031"/>
                </a:lnTo>
                <a:lnTo>
                  <a:pt x="1070749" y="161442"/>
                </a:lnTo>
                <a:lnTo>
                  <a:pt x="1114755" y="175399"/>
                </a:lnTo>
                <a:lnTo>
                  <a:pt x="1158519" y="189903"/>
                </a:lnTo>
                <a:lnTo>
                  <a:pt x="1202029" y="204952"/>
                </a:lnTo>
                <a:lnTo>
                  <a:pt x="1245285" y="220535"/>
                </a:lnTo>
                <a:lnTo>
                  <a:pt x="1288288" y="236651"/>
                </a:lnTo>
                <a:lnTo>
                  <a:pt x="1331023" y="253301"/>
                </a:lnTo>
                <a:lnTo>
                  <a:pt x="1373492" y="270471"/>
                </a:lnTo>
                <a:lnTo>
                  <a:pt x="1415694" y="288163"/>
                </a:lnTo>
                <a:lnTo>
                  <a:pt x="1457629" y="306374"/>
                </a:lnTo>
                <a:lnTo>
                  <a:pt x="1499285" y="325094"/>
                </a:lnTo>
                <a:lnTo>
                  <a:pt x="1540649" y="344322"/>
                </a:lnTo>
                <a:lnTo>
                  <a:pt x="1581734" y="364058"/>
                </a:lnTo>
                <a:lnTo>
                  <a:pt x="1622539" y="384302"/>
                </a:lnTo>
                <a:lnTo>
                  <a:pt x="1663039" y="405028"/>
                </a:lnTo>
                <a:lnTo>
                  <a:pt x="1703247" y="426262"/>
                </a:lnTo>
                <a:lnTo>
                  <a:pt x="1743151" y="447979"/>
                </a:lnTo>
                <a:lnTo>
                  <a:pt x="1782749" y="470179"/>
                </a:lnTo>
                <a:lnTo>
                  <a:pt x="1822030" y="492861"/>
                </a:lnTo>
                <a:lnTo>
                  <a:pt x="1861007" y="516026"/>
                </a:lnTo>
                <a:lnTo>
                  <a:pt x="1899666" y="539661"/>
                </a:lnTo>
                <a:lnTo>
                  <a:pt x="1938007" y="563765"/>
                </a:lnTo>
                <a:lnTo>
                  <a:pt x="1976018" y="588327"/>
                </a:lnTo>
                <a:lnTo>
                  <a:pt x="2013699" y="613359"/>
                </a:lnTo>
                <a:lnTo>
                  <a:pt x="2051037" y="638848"/>
                </a:lnTo>
                <a:lnTo>
                  <a:pt x="2088057" y="664794"/>
                </a:lnTo>
                <a:lnTo>
                  <a:pt x="2124722" y="691184"/>
                </a:lnTo>
                <a:lnTo>
                  <a:pt x="2161044" y="718019"/>
                </a:lnTo>
                <a:lnTo>
                  <a:pt x="2197023" y="745286"/>
                </a:lnTo>
                <a:lnTo>
                  <a:pt x="2232634" y="772998"/>
                </a:lnTo>
                <a:lnTo>
                  <a:pt x="2267902" y="801154"/>
                </a:lnTo>
                <a:lnTo>
                  <a:pt x="2302802" y="829729"/>
                </a:lnTo>
                <a:lnTo>
                  <a:pt x="2337346" y="858723"/>
                </a:lnTo>
                <a:lnTo>
                  <a:pt x="2371509" y="888149"/>
                </a:lnTo>
                <a:lnTo>
                  <a:pt x="2405303" y="917994"/>
                </a:lnTo>
                <a:lnTo>
                  <a:pt x="2438717" y="948245"/>
                </a:lnTo>
                <a:lnTo>
                  <a:pt x="2471750" y="978903"/>
                </a:lnTo>
                <a:lnTo>
                  <a:pt x="2504402" y="1009980"/>
                </a:lnTo>
                <a:lnTo>
                  <a:pt x="2536660" y="1041450"/>
                </a:lnTo>
                <a:lnTo>
                  <a:pt x="2568524" y="1073315"/>
                </a:lnTo>
                <a:lnTo>
                  <a:pt x="2599994" y="1105573"/>
                </a:lnTo>
                <a:lnTo>
                  <a:pt x="2631071" y="1138224"/>
                </a:lnTo>
                <a:lnTo>
                  <a:pt x="2661729" y="1171257"/>
                </a:lnTo>
                <a:lnTo>
                  <a:pt x="2691981" y="1204671"/>
                </a:lnTo>
                <a:lnTo>
                  <a:pt x="2721826" y="1238465"/>
                </a:lnTo>
                <a:lnTo>
                  <a:pt x="2751251" y="1272628"/>
                </a:lnTo>
                <a:lnTo>
                  <a:pt x="2780246" y="1307172"/>
                </a:lnTo>
                <a:lnTo>
                  <a:pt x="2808821" y="1342072"/>
                </a:lnTo>
                <a:lnTo>
                  <a:pt x="2836976" y="1377340"/>
                </a:lnTo>
                <a:lnTo>
                  <a:pt x="2864688" y="1412951"/>
                </a:lnTo>
                <a:lnTo>
                  <a:pt x="2891955" y="1448930"/>
                </a:lnTo>
                <a:lnTo>
                  <a:pt x="2918790" y="1485252"/>
                </a:lnTo>
                <a:lnTo>
                  <a:pt x="2945180" y="1521917"/>
                </a:lnTo>
                <a:lnTo>
                  <a:pt x="2971127" y="1558937"/>
                </a:lnTo>
                <a:lnTo>
                  <a:pt x="2996615" y="1596275"/>
                </a:lnTo>
                <a:lnTo>
                  <a:pt x="3021647" y="1633956"/>
                </a:lnTo>
                <a:lnTo>
                  <a:pt x="3046209" y="1671967"/>
                </a:lnTo>
                <a:lnTo>
                  <a:pt x="3070314" y="1710309"/>
                </a:lnTo>
                <a:lnTo>
                  <a:pt x="3093948" y="1748967"/>
                </a:lnTo>
                <a:lnTo>
                  <a:pt x="3117113" y="1787944"/>
                </a:lnTo>
                <a:lnTo>
                  <a:pt x="3139795" y="1827225"/>
                </a:lnTo>
                <a:lnTo>
                  <a:pt x="3161995" y="1866823"/>
                </a:lnTo>
                <a:lnTo>
                  <a:pt x="3183712" y="1906727"/>
                </a:lnTo>
                <a:lnTo>
                  <a:pt x="3204946" y="1946935"/>
                </a:lnTo>
                <a:lnTo>
                  <a:pt x="3225673" y="1987435"/>
                </a:lnTo>
                <a:lnTo>
                  <a:pt x="3245916" y="2028240"/>
                </a:lnTo>
                <a:lnTo>
                  <a:pt x="3265652" y="2069325"/>
                </a:lnTo>
                <a:lnTo>
                  <a:pt x="3284880" y="2110689"/>
                </a:lnTo>
                <a:lnTo>
                  <a:pt x="3303600" y="2152345"/>
                </a:lnTo>
                <a:lnTo>
                  <a:pt x="3321812" y="2194280"/>
                </a:lnTo>
                <a:lnTo>
                  <a:pt x="3339503" y="2236482"/>
                </a:lnTo>
                <a:lnTo>
                  <a:pt x="3356673" y="2278951"/>
                </a:lnTo>
                <a:lnTo>
                  <a:pt x="3373323" y="2321687"/>
                </a:lnTo>
                <a:lnTo>
                  <a:pt x="3389439" y="2364689"/>
                </a:lnTo>
                <a:lnTo>
                  <a:pt x="3405022" y="2407945"/>
                </a:lnTo>
                <a:lnTo>
                  <a:pt x="3420072" y="2451455"/>
                </a:lnTo>
                <a:lnTo>
                  <a:pt x="3434575" y="2495219"/>
                </a:lnTo>
                <a:lnTo>
                  <a:pt x="3448532" y="2539225"/>
                </a:lnTo>
                <a:lnTo>
                  <a:pt x="3461943" y="2583472"/>
                </a:lnTo>
                <a:lnTo>
                  <a:pt x="3474796" y="2627960"/>
                </a:lnTo>
                <a:lnTo>
                  <a:pt x="3487102" y="2672677"/>
                </a:lnTo>
                <a:lnTo>
                  <a:pt x="3498837" y="2717635"/>
                </a:lnTo>
                <a:lnTo>
                  <a:pt x="3510013" y="2762808"/>
                </a:lnTo>
                <a:lnTo>
                  <a:pt x="3520617" y="2808198"/>
                </a:lnTo>
                <a:lnTo>
                  <a:pt x="3530650" y="2853817"/>
                </a:lnTo>
                <a:lnTo>
                  <a:pt x="3540112" y="2899638"/>
                </a:lnTo>
                <a:lnTo>
                  <a:pt x="3548977" y="2945676"/>
                </a:lnTo>
                <a:lnTo>
                  <a:pt x="3557270" y="2991929"/>
                </a:lnTo>
                <a:lnTo>
                  <a:pt x="3564966" y="3038373"/>
                </a:lnTo>
                <a:lnTo>
                  <a:pt x="3572078" y="3085007"/>
                </a:lnTo>
                <a:lnTo>
                  <a:pt x="3578580" y="3131845"/>
                </a:lnTo>
                <a:lnTo>
                  <a:pt x="3584498" y="3178873"/>
                </a:lnTo>
                <a:lnTo>
                  <a:pt x="3589794" y="3226079"/>
                </a:lnTo>
                <a:lnTo>
                  <a:pt x="3594493" y="3273475"/>
                </a:lnTo>
                <a:lnTo>
                  <a:pt x="3598570" y="3321050"/>
                </a:lnTo>
                <a:lnTo>
                  <a:pt x="3602037" y="3368789"/>
                </a:lnTo>
                <a:lnTo>
                  <a:pt x="3604882" y="3416706"/>
                </a:lnTo>
                <a:lnTo>
                  <a:pt x="3605441" y="3429012"/>
                </a:lnTo>
                <a:lnTo>
                  <a:pt x="3604882" y="3441306"/>
                </a:lnTo>
                <a:lnTo>
                  <a:pt x="3602037" y="3489223"/>
                </a:lnTo>
                <a:lnTo>
                  <a:pt x="3598570" y="3536962"/>
                </a:lnTo>
                <a:lnTo>
                  <a:pt x="3594493" y="3584537"/>
                </a:lnTo>
                <a:lnTo>
                  <a:pt x="3589794" y="3631933"/>
                </a:lnTo>
                <a:lnTo>
                  <a:pt x="3584498" y="3679139"/>
                </a:lnTo>
                <a:lnTo>
                  <a:pt x="3578580" y="3726167"/>
                </a:lnTo>
                <a:lnTo>
                  <a:pt x="3572078" y="3773005"/>
                </a:lnTo>
                <a:lnTo>
                  <a:pt x="3564966" y="3819639"/>
                </a:lnTo>
                <a:lnTo>
                  <a:pt x="3557270" y="3866083"/>
                </a:lnTo>
                <a:lnTo>
                  <a:pt x="3548977" y="3912336"/>
                </a:lnTo>
                <a:lnTo>
                  <a:pt x="3540112" y="3958374"/>
                </a:lnTo>
                <a:lnTo>
                  <a:pt x="3530650" y="4004195"/>
                </a:lnTo>
                <a:lnTo>
                  <a:pt x="3520617" y="4049814"/>
                </a:lnTo>
                <a:lnTo>
                  <a:pt x="3510013" y="4095204"/>
                </a:lnTo>
                <a:lnTo>
                  <a:pt x="3498837" y="4140377"/>
                </a:lnTo>
                <a:lnTo>
                  <a:pt x="3487102" y="4185335"/>
                </a:lnTo>
                <a:lnTo>
                  <a:pt x="3474796" y="4230052"/>
                </a:lnTo>
                <a:lnTo>
                  <a:pt x="3461943" y="4274540"/>
                </a:lnTo>
                <a:lnTo>
                  <a:pt x="3448532" y="4318787"/>
                </a:lnTo>
                <a:lnTo>
                  <a:pt x="3434575" y="4362793"/>
                </a:lnTo>
                <a:lnTo>
                  <a:pt x="3420072" y="4406557"/>
                </a:lnTo>
                <a:lnTo>
                  <a:pt x="3405022" y="4450067"/>
                </a:lnTo>
                <a:lnTo>
                  <a:pt x="3389439" y="4493323"/>
                </a:lnTo>
                <a:lnTo>
                  <a:pt x="3373323" y="4536325"/>
                </a:lnTo>
                <a:lnTo>
                  <a:pt x="3356673" y="4579061"/>
                </a:lnTo>
                <a:lnTo>
                  <a:pt x="3339503" y="4621530"/>
                </a:lnTo>
                <a:lnTo>
                  <a:pt x="3321812" y="4663732"/>
                </a:lnTo>
                <a:lnTo>
                  <a:pt x="3303600" y="4705667"/>
                </a:lnTo>
                <a:lnTo>
                  <a:pt x="3284880" y="4747323"/>
                </a:lnTo>
                <a:lnTo>
                  <a:pt x="3265652" y="4788687"/>
                </a:lnTo>
                <a:lnTo>
                  <a:pt x="3245916" y="4829772"/>
                </a:lnTo>
                <a:lnTo>
                  <a:pt x="3225673" y="4870577"/>
                </a:lnTo>
                <a:lnTo>
                  <a:pt x="3204946" y="4911077"/>
                </a:lnTo>
                <a:lnTo>
                  <a:pt x="3183712" y="4951285"/>
                </a:lnTo>
                <a:lnTo>
                  <a:pt x="3161995" y="4991189"/>
                </a:lnTo>
                <a:lnTo>
                  <a:pt x="3139795" y="5030787"/>
                </a:lnTo>
                <a:lnTo>
                  <a:pt x="3117113" y="5070068"/>
                </a:lnTo>
                <a:lnTo>
                  <a:pt x="3093948" y="5109045"/>
                </a:lnTo>
                <a:lnTo>
                  <a:pt x="3070314" y="5147703"/>
                </a:lnTo>
                <a:lnTo>
                  <a:pt x="3046209" y="5186045"/>
                </a:lnTo>
                <a:lnTo>
                  <a:pt x="3021647" y="5224056"/>
                </a:lnTo>
                <a:lnTo>
                  <a:pt x="2996615" y="5261737"/>
                </a:lnTo>
                <a:lnTo>
                  <a:pt x="2971127" y="5299075"/>
                </a:lnTo>
                <a:lnTo>
                  <a:pt x="2945180" y="5336095"/>
                </a:lnTo>
                <a:lnTo>
                  <a:pt x="2918790" y="5372760"/>
                </a:lnTo>
                <a:lnTo>
                  <a:pt x="2891955" y="5409082"/>
                </a:lnTo>
                <a:lnTo>
                  <a:pt x="2864688" y="5445061"/>
                </a:lnTo>
                <a:lnTo>
                  <a:pt x="2836976" y="5480672"/>
                </a:lnTo>
                <a:lnTo>
                  <a:pt x="2808821" y="5515940"/>
                </a:lnTo>
                <a:lnTo>
                  <a:pt x="2780246" y="5550840"/>
                </a:lnTo>
                <a:lnTo>
                  <a:pt x="2751251" y="5585384"/>
                </a:lnTo>
                <a:lnTo>
                  <a:pt x="2721826" y="5619547"/>
                </a:lnTo>
                <a:lnTo>
                  <a:pt x="2691981" y="5653341"/>
                </a:lnTo>
                <a:lnTo>
                  <a:pt x="2661729" y="5686755"/>
                </a:lnTo>
                <a:lnTo>
                  <a:pt x="2631071" y="5719788"/>
                </a:lnTo>
                <a:lnTo>
                  <a:pt x="2599994" y="5752439"/>
                </a:lnTo>
                <a:lnTo>
                  <a:pt x="2568524" y="5784697"/>
                </a:lnTo>
                <a:lnTo>
                  <a:pt x="2536660" y="5816562"/>
                </a:lnTo>
                <a:lnTo>
                  <a:pt x="2504402" y="5848032"/>
                </a:lnTo>
                <a:lnTo>
                  <a:pt x="2471750" y="5879109"/>
                </a:lnTo>
                <a:lnTo>
                  <a:pt x="2438717" y="5909767"/>
                </a:lnTo>
                <a:lnTo>
                  <a:pt x="2405303" y="5940018"/>
                </a:lnTo>
                <a:lnTo>
                  <a:pt x="2371509" y="5969863"/>
                </a:lnTo>
                <a:lnTo>
                  <a:pt x="2337346" y="5999289"/>
                </a:lnTo>
                <a:lnTo>
                  <a:pt x="2302802" y="6028283"/>
                </a:lnTo>
                <a:lnTo>
                  <a:pt x="2267902" y="6056858"/>
                </a:lnTo>
                <a:lnTo>
                  <a:pt x="2232634" y="6085014"/>
                </a:lnTo>
                <a:lnTo>
                  <a:pt x="2197023" y="6112726"/>
                </a:lnTo>
                <a:lnTo>
                  <a:pt x="2161044" y="6139993"/>
                </a:lnTo>
                <a:lnTo>
                  <a:pt x="2124722" y="6166828"/>
                </a:lnTo>
                <a:lnTo>
                  <a:pt x="2088057" y="6193218"/>
                </a:lnTo>
                <a:lnTo>
                  <a:pt x="2051037" y="6219164"/>
                </a:lnTo>
                <a:lnTo>
                  <a:pt x="2013699" y="6244653"/>
                </a:lnTo>
                <a:lnTo>
                  <a:pt x="1976018" y="6269685"/>
                </a:lnTo>
                <a:lnTo>
                  <a:pt x="1938007" y="6294247"/>
                </a:lnTo>
                <a:lnTo>
                  <a:pt x="1899666" y="6318351"/>
                </a:lnTo>
                <a:lnTo>
                  <a:pt x="1861007" y="6341986"/>
                </a:lnTo>
                <a:lnTo>
                  <a:pt x="1822030" y="6365151"/>
                </a:lnTo>
                <a:lnTo>
                  <a:pt x="1782749" y="6387833"/>
                </a:lnTo>
                <a:lnTo>
                  <a:pt x="1743151" y="6410033"/>
                </a:lnTo>
                <a:lnTo>
                  <a:pt x="1703247" y="6431750"/>
                </a:lnTo>
                <a:lnTo>
                  <a:pt x="1663039" y="6452984"/>
                </a:lnTo>
                <a:lnTo>
                  <a:pt x="1622539" y="6473711"/>
                </a:lnTo>
                <a:lnTo>
                  <a:pt x="1581734" y="6493954"/>
                </a:lnTo>
                <a:lnTo>
                  <a:pt x="1540649" y="6513690"/>
                </a:lnTo>
                <a:lnTo>
                  <a:pt x="1499285" y="6532918"/>
                </a:lnTo>
                <a:lnTo>
                  <a:pt x="1457629" y="6551638"/>
                </a:lnTo>
                <a:lnTo>
                  <a:pt x="1415694" y="6569850"/>
                </a:lnTo>
                <a:lnTo>
                  <a:pt x="1373492" y="6587541"/>
                </a:lnTo>
                <a:lnTo>
                  <a:pt x="1331023" y="6604711"/>
                </a:lnTo>
                <a:lnTo>
                  <a:pt x="1288288" y="6621361"/>
                </a:lnTo>
                <a:lnTo>
                  <a:pt x="1245285" y="6637477"/>
                </a:lnTo>
                <a:lnTo>
                  <a:pt x="1202029" y="6653060"/>
                </a:lnTo>
                <a:lnTo>
                  <a:pt x="1158519" y="6668109"/>
                </a:lnTo>
                <a:lnTo>
                  <a:pt x="1114755" y="6682613"/>
                </a:lnTo>
                <a:lnTo>
                  <a:pt x="1070749" y="6696570"/>
                </a:lnTo>
                <a:lnTo>
                  <a:pt x="1026502" y="6709981"/>
                </a:lnTo>
                <a:lnTo>
                  <a:pt x="982014" y="6722834"/>
                </a:lnTo>
                <a:lnTo>
                  <a:pt x="937298" y="6735140"/>
                </a:lnTo>
                <a:lnTo>
                  <a:pt x="892340" y="6746875"/>
                </a:lnTo>
                <a:lnTo>
                  <a:pt x="847166" y="6758051"/>
                </a:lnTo>
                <a:lnTo>
                  <a:pt x="801776" y="6768655"/>
                </a:lnTo>
                <a:lnTo>
                  <a:pt x="756158" y="6778688"/>
                </a:lnTo>
                <a:lnTo>
                  <a:pt x="710336" y="6788150"/>
                </a:lnTo>
                <a:lnTo>
                  <a:pt x="664298" y="6797014"/>
                </a:lnTo>
                <a:lnTo>
                  <a:pt x="618045" y="6805308"/>
                </a:lnTo>
                <a:lnTo>
                  <a:pt x="571601" y="6813004"/>
                </a:lnTo>
                <a:lnTo>
                  <a:pt x="524967" y="6820116"/>
                </a:lnTo>
                <a:lnTo>
                  <a:pt x="478129" y="6826618"/>
                </a:lnTo>
                <a:lnTo>
                  <a:pt x="431101" y="6832536"/>
                </a:lnTo>
                <a:lnTo>
                  <a:pt x="383895" y="6837832"/>
                </a:lnTo>
                <a:lnTo>
                  <a:pt x="336499" y="6842531"/>
                </a:lnTo>
                <a:lnTo>
                  <a:pt x="288925" y="6846608"/>
                </a:lnTo>
                <a:lnTo>
                  <a:pt x="241185" y="6850075"/>
                </a:lnTo>
                <a:lnTo>
                  <a:pt x="193268" y="6852920"/>
                </a:lnTo>
                <a:lnTo>
                  <a:pt x="145186" y="6855142"/>
                </a:lnTo>
                <a:lnTo>
                  <a:pt x="96951" y="6856730"/>
                </a:lnTo>
                <a:lnTo>
                  <a:pt x="48552" y="6857682"/>
                </a:lnTo>
                <a:lnTo>
                  <a:pt x="0" y="6858000"/>
                </a:lnTo>
                <a:lnTo>
                  <a:pt x="3609975" y="6858000"/>
                </a:lnTo>
                <a:lnTo>
                  <a:pt x="3609975" y="3609975"/>
                </a:lnTo>
                <a:lnTo>
                  <a:pt x="3609975" y="3248025"/>
                </a:lnTo>
                <a:lnTo>
                  <a:pt x="360997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933450" y="0"/>
                </a:moveTo>
                <a:lnTo>
                  <a:pt x="0" y="0"/>
                </a:lnTo>
                <a:lnTo>
                  <a:pt x="0" y="933450"/>
                </a:lnTo>
                <a:lnTo>
                  <a:pt x="48035" y="932235"/>
                </a:lnTo>
                <a:lnTo>
                  <a:pt x="95439" y="928630"/>
                </a:lnTo>
                <a:lnTo>
                  <a:pt x="142155" y="922693"/>
                </a:lnTo>
                <a:lnTo>
                  <a:pt x="188122" y="914484"/>
                </a:lnTo>
                <a:lnTo>
                  <a:pt x="233283" y="904060"/>
                </a:lnTo>
                <a:lnTo>
                  <a:pt x="277579" y="891480"/>
                </a:lnTo>
                <a:lnTo>
                  <a:pt x="320951" y="876804"/>
                </a:lnTo>
                <a:lnTo>
                  <a:pt x="363341" y="860089"/>
                </a:lnTo>
                <a:lnTo>
                  <a:pt x="404689" y="841395"/>
                </a:lnTo>
                <a:lnTo>
                  <a:pt x="444938" y="820780"/>
                </a:lnTo>
                <a:lnTo>
                  <a:pt x="484028" y="798302"/>
                </a:lnTo>
                <a:lnTo>
                  <a:pt x="521901" y="774021"/>
                </a:lnTo>
                <a:lnTo>
                  <a:pt x="558498" y="747995"/>
                </a:lnTo>
                <a:lnTo>
                  <a:pt x="593761" y="720283"/>
                </a:lnTo>
                <a:lnTo>
                  <a:pt x="627631" y="690943"/>
                </a:lnTo>
                <a:lnTo>
                  <a:pt x="660049" y="660034"/>
                </a:lnTo>
                <a:lnTo>
                  <a:pt x="690956" y="627615"/>
                </a:lnTo>
                <a:lnTo>
                  <a:pt x="720295" y="593745"/>
                </a:lnTo>
                <a:lnTo>
                  <a:pt x="748006" y="558482"/>
                </a:lnTo>
                <a:lnTo>
                  <a:pt x="774031" y="521884"/>
                </a:lnTo>
                <a:lnTo>
                  <a:pt x="798311" y="484011"/>
                </a:lnTo>
                <a:lnTo>
                  <a:pt x="820787" y="444921"/>
                </a:lnTo>
                <a:lnTo>
                  <a:pt x="841401" y="404672"/>
                </a:lnTo>
                <a:lnTo>
                  <a:pt x="860094" y="363325"/>
                </a:lnTo>
                <a:lnTo>
                  <a:pt x="876808" y="320936"/>
                </a:lnTo>
                <a:lnTo>
                  <a:pt x="891484" y="277565"/>
                </a:lnTo>
                <a:lnTo>
                  <a:pt x="904062" y="233271"/>
                </a:lnTo>
                <a:lnTo>
                  <a:pt x="914485" y="188112"/>
                </a:lnTo>
                <a:lnTo>
                  <a:pt x="922694" y="142146"/>
                </a:lnTo>
                <a:lnTo>
                  <a:pt x="928630" y="95433"/>
                </a:lnTo>
                <a:lnTo>
                  <a:pt x="932235" y="48031"/>
                </a:lnTo>
                <a:lnTo>
                  <a:pt x="933450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6725" y="5591175"/>
            <a:ext cx="1571625" cy="1266825"/>
            <a:chOff x="8086725" y="5591175"/>
            <a:chExt cx="1571625" cy="1266825"/>
          </a:xfrm>
        </p:grpSpPr>
        <p:sp>
          <p:nvSpPr>
            <p:cNvPr id="5" name="object 5"/>
            <p:cNvSpPr/>
            <p:nvPr/>
          </p:nvSpPr>
          <p:spPr>
            <a:xfrm>
              <a:off x="8867775" y="5591175"/>
              <a:ext cx="790575" cy="1266825"/>
            </a:xfrm>
            <a:custGeom>
              <a:avLst/>
              <a:gdLst/>
              <a:ahLst/>
              <a:cxnLst/>
              <a:rect l="l" t="t" r="r" b="b"/>
              <a:pathLst>
                <a:path w="790575" h="1266825">
                  <a:moveTo>
                    <a:pt x="790575" y="0"/>
                  </a:moveTo>
                  <a:lnTo>
                    <a:pt x="709802" y="4063"/>
                  </a:lnTo>
                  <a:lnTo>
                    <a:pt x="662398" y="10292"/>
                  </a:lnTo>
                  <a:lnTo>
                    <a:pt x="615920" y="19263"/>
                  </a:lnTo>
                  <a:lnTo>
                    <a:pt x="570454" y="30890"/>
                  </a:lnTo>
                  <a:lnTo>
                    <a:pt x="526085" y="45088"/>
                  </a:lnTo>
                  <a:lnTo>
                    <a:pt x="482900" y="61772"/>
                  </a:lnTo>
                  <a:lnTo>
                    <a:pt x="440985" y="80856"/>
                  </a:lnTo>
                  <a:lnTo>
                    <a:pt x="400424" y="102255"/>
                  </a:lnTo>
                  <a:lnTo>
                    <a:pt x="361305" y="125884"/>
                  </a:lnTo>
                  <a:lnTo>
                    <a:pt x="323713" y="151657"/>
                  </a:lnTo>
                  <a:lnTo>
                    <a:pt x="287734" y="179489"/>
                  </a:lnTo>
                  <a:lnTo>
                    <a:pt x="253453" y="209295"/>
                  </a:lnTo>
                  <a:lnTo>
                    <a:pt x="220958" y="240989"/>
                  </a:lnTo>
                  <a:lnTo>
                    <a:pt x="190333" y="274486"/>
                  </a:lnTo>
                  <a:lnTo>
                    <a:pt x="161664" y="309701"/>
                  </a:lnTo>
                  <a:lnTo>
                    <a:pt x="135038" y="346547"/>
                  </a:lnTo>
                  <a:lnTo>
                    <a:pt x="110540" y="384941"/>
                  </a:lnTo>
                  <a:lnTo>
                    <a:pt x="88256" y="424797"/>
                  </a:lnTo>
                  <a:lnTo>
                    <a:pt x="68272" y="466028"/>
                  </a:lnTo>
                  <a:lnTo>
                    <a:pt x="50675" y="508551"/>
                  </a:lnTo>
                  <a:lnTo>
                    <a:pt x="35548" y="552279"/>
                  </a:lnTo>
                  <a:lnTo>
                    <a:pt x="22980" y="597127"/>
                  </a:lnTo>
                  <a:lnTo>
                    <a:pt x="13055" y="643010"/>
                  </a:lnTo>
                  <a:lnTo>
                    <a:pt x="5859" y="689843"/>
                  </a:lnTo>
                  <a:lnTo>
                    <a:pt x="1479" y="737540"/>
                  </a:lnTo>
                  <a:lnTo>
                    <a:pt x="0" y="786015"/>
                  </a:lnTo>
                  <a:lnTo>
                    <a:pt x="0" y="1266825"/>
                  </a:lnTo>
                  <a:lnTo>
                    <a:pt x="48159" y="1265390"/>
                  </a:lnTo>
                  <a:lnTo>
                    <a:pt x="95556" y="1261141"/>
                  </a:lnTo>
                  <a:lnTo>
                    <a:pt x="142107" y="1254161"/>
                  </a:lnTo>
                  <a:lnTo>
                    <a:pt x="187730" y="1244530"/>
                  </a:lnTo>
                  <a:lnTo>
                    <a:pt x="232341" y="1232332"/>
                  </a:lnTo>
                  <a:lnTo>
                    <a:pt x="275858" y="1217649"/>
                  </a:lnTo>
                  <a:lnTo>
                    <a:pt x="318199" y="1200562"/>
                  </a:lnTo>
                  <a:lnTo>
                    <a:pt x="359280" y="1181155"/>
                  </a:lnTo>
                  <a:lnTo>
                    <a:pt x="399019" y="1159509"/>
                  </a:lnTo>
                  <a:lnTo>
                    <a:pt x="437334" y="1135707"/>
                  </a:lnTo>
                  <a:lnTo>
                    <a:pt x="474141" y="1109830"/>
                  </a:lnTo>
                  <a:lnTo>
                    <a:pt x="509358" y="1081962"/>
                  </a:lnTo>
                  <a:lnTo>
                    <a:pt x="542903" y="1052183"/>
                  </a:lnTo>
                  <a:lnTo>
                    <a:pt x="574692" y="1020577"/>
                  </a:lnTo>
                  <a:lnTo>
                    <a:pt x="604642" y="987226"/>
                  </a:lnTo>
                  <a:lnTo>
                    <a:pt x="632672" y="952212"/>
                  </a:lnTo>
                  <a:lnTo>
                    <a:pt x="658699" y="915617"/>
                  </a:lnTo>
                  <a:lnTo>
                    <a:pt x="682639" y="877523"/>
                  </a:lnTo>
                  <a:lnTo>
                    <a:pt x="704410" y="838013"/>
                  </a:lnTo>
                  <a:lnTo>
                    <a:pt x="723929" y="797169"/>
                  </a:lnTo>
                  <a:lnTo>
                    <a:pt x="741115" y="755073"/>
                  </a:lnTo>
                  <a:lnTo>
                    <a:pt x="755883" y="711807"/>
                  </a:lnTo>
                  <a:lnTo>
                    <a:pt x="768151" y="667453"/>
                  </a:lnTo>
                  <a:lnTo>
                    <a:pt x="777837" y="622095"/>
                  </a:lnTo>
                  <a:lnTo>
                    <a:pt x="784858" y="575813"/>
                  </a:lnTo>
                  <a:lnTo>
                    <a:pt x="789132" y="528690"/>
                  </a:lnTo>
                  <a:lnTo>
                    <a:pt x="790575" y="480809"/>
                  </a:lnTo>
                  <a:lnTo>
                    <a:pt x="790575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6725" y="5591175"/>
              <a:ext cx="781050" cy="1266825"/>
            </a:xfrm>
            <a:custGeom>
              <a:avLst/>
              <a:gdLst/>
              <a:ahLst/>
              <a:cxnLst/>
              <a:rect l="l" t="t" r="r" b="b"/>
              <a:pathLst>
                <a:path w="781050" h="1266825">
                  <a:moveTo>
                    <a:pt x="0" y="0"/>
                  </a:moveTo>
                  <a:lnTo>
                    <a:pt x="0" y="480809"/>
                  </a:lnTo>
                  <a:lnTo>
                    <a:pt x="1425" y="528690"/>
                  </a:lnTo>
                  <a:lnTo>
                    <a:pt x="5646" y="575813"/>
                  </a:lnTo>
                  <a:lnTo>
                    <a:pt x="12581" y="622095"/>
                  </a:lnTo>
                  <a:lnTo>
                    <a:pt x="22150" y="667453"/>
                  </a:lnTo>
                  <a:lnTo>
                    <a:pt x="34269" y="711807"/>
                  </a:lnTo>
                  <a:lnTo>
                    <a:pt x="48857" y="755073"/>
                  </a:lnTo>
                  <a:lnTo>
                    <a:pt x="65834" y="797169"/>
                  </a:lnTo>
                  <a:lnTo>
                    <a:pt x="85116" y="838013"/>
                  </a:lnTo>
                  <a:lnTo>
                    <a:pt x="106623" y="877523"/>
                  </a:lnTo>
                  <a:lnTo>
                    <a:pt x="130273" y="915617"/>
                  </a:lnTo>
                  <a:lnTo>
                    <a:pt x="155984" y="952212"/>
                  </a:lnTo>
                  <a:lnTo>
                    <a:pt x="183674" y="987226"/>
                  </a:lnTo>
                  <a:lnTo>
                    <a:pt x="213262" y="1020577"/>
                  </a:lnTo>
                  <a:lnTo>
                    <a:pt x="244667" y="1052183"/>
                  </a:lnTo>
                  <a:lnTo>
                    <a:pt x="277805" y="1081961"/>
                  </a:lnTo>
                  <a:lnTo>
                    <a:pt x="312597" y="1109830"/>
                  </a:lnTo>
                  <a:lnTo>
                    <a:pt x="348961" y="1135706"/>
                  </a:lnTo>
                  <a:lnTo>
                    <a:pt x="386813" y="1159508"/>
                  </a:lnTo>
                  <a:lnTo>
                    <a:pt x="426074" y="1181154"/>
                  </a:lnTo>
                  <a:lnTo>
                    <a:pt x="466661" y="1200562"/>
                  </a:lnTo>
                  <a:lnTo>
                    <a:pt x="508493" y="1217648"/>
                  </a:lnTo>
                  <a:lnTo>
                    <a:pt x="551488" y="1232331"/>
                  </a:lnTo>
                  <a:lnTo>
                    <a:pt x="595564" y="1244529"/>
                  </a:lnTo>
                  <a:lnTo>
                    <a:pt x="640640" y="1254160"/>
                  </a:lnTo>
                  <a:lnTo>
                    <a:pt x="686634" y="1261140"/>
                  </a:lnTo>
                  <a:lnTo>
                    <a:pt x="733464" y="1265389"/>
                  </a:lnTo>
                  <a:lnTo>
                    <a:pt x="781050" y="1266824"/>
                  </a:lnTo>
                  <a:lnTo>
                    <a:pt x="781050" y="786015"/>
                  </a:lnTo>
                  <a:lnTo>
                    <a:pt x="779588" y="737540"/>
                  </a:lnTo>
                  <a:lnTo>
                    <a:pt x="775262" y="689843"/>
                  </a:lnTo>
                  <a:lnTo>
                    <a:pt x="768154" y="643010"/>
                  </a:lnTo>
                  <a:lnTo>
                    <a:pt x="758350" y="597127"/>
                  </a:lnTo>
                  <a:lnTo>
                    <a:pt x="745936" y="552279"/>
                  </a:lnTo>
                  <a:lnTo>
                    <a:pt x="730994" y="508551"/>
                  </a:lnTo>
                  <a:lnTo>
                    <a:pt x="713611" y="466028"/>
                  </a:lnTo>
                  <a:lnTo>
                    <a:pt x="693872" y="424796"/>
                  </a:lnTo>
                  <a:lnTo>
                    <a:pt x="671860" y="384941"/>
                  </a:lnTo>
                  <a:lnTo>
                    <a:pt x="647661" y="346547"/>
                  </a:lnTo>
                  <a:lnTo>
                    <a:pt x="621360" y="309699"/>
                  </a:lnTo>
                  <a:lnTo>
                    <a:pt x="593041" y="274485"/>
                  </a:lnTo>
                  <a:lnTo>
                    <a:pt x="562789" y="240987"/>
                  </a:lnTo>
                  <a:lnTo>
                    <a:pt x="530689" y="209293"/>
                  </a:lnTo>
                  <a:lnTo>
                    <a:pt x="496827" y="179486"/>
                  </a:lnTo>
                  <a:lnTo>
                    <a:pt x="461285" y="151654"/>
                  </a:lnTo>
                  <a:lnTo>
                    <a:pt x="424151" y="125880"/>
                  </a:lnTo>
                  <a:lnTo>
                    <a:pt x="385507" y="102250"/>
                  </a:lnTo>
                  <a:lnTo>
                    <a:pt x="345440" y="80850"/>
                  </a:lnTo>
                  <a:lnTo>
                    <a:pt x="304033" y="61765"/>
                  </a:lnTo>
                  <a:lnTo>
                    <a:pt x="261373" y="45081"/>
                  </a:lnTo>
                  <a:lnTo>
                    <a:pt x="217542" y="30881"/>
                  </a:lnTo>
                  <a:lnTo>
                    <a:pt x="172627" y="19253"/>
                  </a:lnTo>
                  <a:lnTo>
                    <a:pt x="126712" y="10281"/>
                  </a:lnTo>
                  <a:lnTo>
                    <a:pt x="79882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857" y="1422145"/>
            <a:ext cx="557022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>
                <a:solidFill>
                  <a:srgbClr val="000000"/>
                </a:solidFill>
              </a:rPr>
              <a:t>VERKAUFEHINZUFÜGEN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2390775"/>
            <a:ext cx="102489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5175" y="0"/>
            <a:ext cx="1266825" cy="1571625"/>
            <a:chOff x="10925175" y="0"/>
            <a:chExt cx="1266825" cy="1571625"/>
          </a:xfrm>
        </p:grpSpPr>
        <p:sp>
          <p:nvSpPr>
            <p:cNvPr id="4" name="object 4"/>
            <p:cNvSpPr/>
            <p:nvPr/>
          </p:nvSpPr>
          <p:spPr>
            <a:xfrm>
              <a:off x="10925175" y="0"/>
              <a:ext cx="1266825" cy="790575"/>
            </a:xfrm>
            <a:custGeom>
              <a:avLst/>
              <a:gdLst/>
              <a:ahLst/>
              <a:cxnLst/>
              <a:rect l="l" t="t" r="r" b="b"/>
              <a:pathLst>
                <a:path w="1266825" h="790575">
                  <a:moveTo>
                    <a:pt x="480822" y="0"/>
                  </a:moveTo>
                  <a:lnTo>
                    <a:pt x="0" y="0"/>
                  </a:lnTo>
                  <a:lnTo>
                    <a:pt x="4064" y="80772"/>
                  </a:lnTo>
                  <a:lnTo>
                    <a:pt x="10294" y="128176"/>
                  </a:lnTo>
                  <a:lnTo>
                    <a:pt x="19266" y="174654"/>
                  </a:lnTo>
                  <a:lnTo>
                    <a:pt x="30895" y="220120"/>
                  </a:lnTo>
                  <a:lnTo>
                    <a:pt x="45096" y="264489"/>
                  </a:lnTo>
                  <a:lnTo>
                    <a:pt x="61781" y="307674"/>
                  </a:lnTo>
                  <a:lnTo>
                    <a:pt x="80868" y="349589"/>
                  </a:lnTo>
                  <a:lnTo>
                    <a:pt x="102269" y="390150"/>
                  </a:lnTo>
                  <a:lnTo>
                    <a:pt x="125900" y="429269"/>
                  </a:lnTo>
                  <a:lnTo>
                    <a:pt x="151675" y="466861"/>
                  </a:lnTo>
                  <a:lnTo>
                    <a:pt x="179508" y="502840"/>
                  </a:lnTo>
                  <a:lnTo>
                    <a:pt x="209316" y="537121"/>
                  </a:lnTo>
                  <a:lnTo>
                    <a:pt x="241011" y="569616"/>
                  </a:lnTo>
                  <a:lnTo>
                    <a:pt x="274509" y="600241"/>
                  </a:lnTo>
                  <a:lnTo>
                    <a:pt x="309723" y="628910"/>
                  </a:lnTo>
                  <a:lnTo>
                    <a:pt x="346570" y="655536"/>
                  </a:lnTo>
                  <a:lnTo>
                    <a:pt x="384964" y="680034"/>
                  </a:lnTo>
                  <a:lnTo>
                    <a:pt x="424818" y="702318"/>
                  </a:lnTo>
                  <a:lnTo>
                    <a:pt x="466048" y="722302"/>
                  </a:lnTo>
                  <a:lnTo>
                    <a:pt x="508568" y="739899"/>
                  </a:lnTo>
                  <a:lnTo>
                    <a:pt x="552293" y="755026"/>
                  </a:lnTo>
                  <a:lnTo>
                    <a:pt x="597138" y="767594"/>
                  </a:lnTo>
                  <a:lnTo>
                    <a:pt x="643016" y="777519"/>
                  </a:lnTo>
                  <a:lnTo>
                    <a:pt x="689843" y="784715"/>
                  </a:lnTo>
                  <a:lnTo>
                    <a:pt x="737534" y="789095"/>
                  </a:lnTo>
                  <a:lnTo>
                    <a:pt x="786002" y="790575"/>
                  </a:lnTo>
                  <a:lnTo>
                    <a:pt x="1266825" y="790575"/>
                  </a:lnTo>
                  <a:lnTo>
                    <a:pt x="1265390" y="742415"/>
                  </a:lnTo>
                  <a:lnTo>
                    <a:pt x="1261141" y="695018"/>
                  </a:lnTo>
                  <a:lnTo>
                    <a:pt x="1254161" y="648467"/>
                  </a:lnTo>
                  <a:lnTo>
                    <a:pt x="1244530" y="602844"/>
                  </a:lnTo>
                  <a:lnTo>
                    <a:pt x="1232332" y="558233"/>
                  </a:lnTo>
                  <a:lnTo>
                    <a:pt x="1217649" y="514716"/>
                  </a:lnTo>
                  <a:lnTo>
                    <a:pt x="1200562" y="472375"/>
                  </a:lnTo>
                  <a:lnTo>
                    <a:pt x="1181155" y="431294"/>
                  </a:lnTo>
                  <a:lnTo>
                    <a:pt x="1159510" y="391555"/>
                  </a:lnTo>
                  <a:lnTo>
                    <a:pt x="1135707" y="353240"/>
                  </a:lnTo>
                  <a:lnTo>
                    <a:pt x="1109831" y="316433"/>
                  </a:lnTo>
                  <a:lnTo>
                    <a:pt x="1081963" y="281216"/>
                  </a:lnTo>
                  <a:lnTo>
                    <a:pt x="1052185" y="247671"/>
                  </a:lnTo>
                  <a:lnTo>
                    <a:pt x="1020579" y="215882"/>
                  </a:lnTo>
                  <a:lnTo>
                    <a:pt x="987229" y="185932"/>
                  </a:lnTo>
                  <a:lnTo>
                    <a:pt x="952215" y="157902"/>
                  </a:lnTo>
                  <a:lnTo>
                    <a:pt x="915620" y="131875"/>
                  </a:lnTo>
                  <a:lnTo>
                    <a:pt x="877527" y="107935"/>
                  </a:lnTo>
                  <a:lnTo>
                    <a:pt x="838018" y="86164"/>
                  </a:lnTo>
                  <a:lnTo>
                    <a:pt x="797174" y="66645"/>
                  </a:lnTo>
                  <a:lnTo>
                    <a:pt x="755079" y="49459"/>
                  </a:lnTo>
                  <a:lnTo>
                    <a:pt x="711814" y="34691"/>
                  </a:lnTo>
                  <a:lnTo>
                    <a:pt x="667461" y="22423"/>
                  </a:lnTo>
                  <a:lnTo>
                    <a:pt x="622104" y="12737"/>
                  </a:lnTo>
                  <a:lnTo>
                    <a:pt x="575823" y="5716"/>
                  </a:lnTo>
                  <a:lnTo>
                    <a:pt x="528701" y="1442"/>
                  </a:lnTo>
                  <a:lnTo>
                    <a:pt x="480822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5175" y="790575"/>
              <a:ext cx="1266825" cy="781050"/>
            </a:xfrm>
            <a:custGeom>
              <a:avLst/>
              <a:gdLst/>
              <a:ahLst/>
              <a:cxnLst/>
              <a:rect l="l" t="t" r="r" b="b"/>
              <a:pathLst>
                <a:path w="1266825" h="781050">
                  <a:moveTo>
                    <a:pt x="1266825" y="0"/>
                  </a:moveTo>
                  <a:lnTo>
                    <a:pt x="786002" y="0"/>
                  </a:lnTo>
                  <a:lnTo>
                    <a:pt x="737534" y="1461"/>
                  </a:lnTo>
                  <a:lnTo>
                    <a:pt x="689843" y="5787"/>
                  </a:lnTo>
                  <a:lnTo>
                    <a:pt x="643016" y="12895"/>
                  </a:lnTo>
                  <a:lnTo>
                    <a:pt x="597138" y="22699"/>
                  </a:lnTo>
                  <a:lnTo>
                    <a:pt x="552293" y="35113"/>
                  </a:lnTo>
                  <a:lnTo>
                    <a:pt x="508568" y="50055"/>
                  </a:lnTo>
                  <a:lnTo>
                    <a:pt x="466048" y="67438"/>
                  </a:lnTo>
                  <a:lnTo>
                    <a:pt x="424818" y="87177"/>
                  </a:lnTo>
                  <a:lnTo>
                    <a:pt x="384964" y="109189"/>
                  </a:lnTo>
                  <a:lnTo>
                    <a:pt x="346570" y="133388"/>
                  </a:lnTo>
                  <a:lnTo>
                    <a:pt x="309723" y="159689"/>
                  </a:lnTo>
                  <a:lnTo>
                    <a:pt x="274509" y="188008"/>
                  </a:lnTo>
                  <a:lnTo>
                    <a:pt x="241011" y="218260"/>
                  </a:lnTo>
                  <a:lnTo>
                    <a:pt x="209316" y="250360"/>
                  </a:lnTo>
                  <a:lnTo>
                    <a:pt x="179508" y="284222"/>
                  </a:lnTo>
                  <a:lnTo>
                    <a:pt x="151675" y="319764"/>
                  </a:lnTo>
                  <a:lnTo>
                    <a:pt x="125900" y="356898"/>
                  </a:lnTo>
                  <a:lnTo>
                    <a:pt x="102269" y="395542"/>
                  </a:lnTo>
                  <a:lnTo>
                    <a:pt x="80868" y="435609"/>
                  </a:lnTo>
                  <a:lnTo>
                    <a:pt x="61781" y="477016"/>
                  </a:lnTo>
                  <a:lnTo>
                    <a:pt x="45096" y="519676"/>
                  </a:lnTo>
                  <a:lnTo>
                    <a:pt x="30895" y="563507"/>
                  </a:lnTo>
                  <a:lnTo>
                    <a:pt x="19266" y="608422"/>
                  </a:lnTo>
                  <a:lnTo>
                    <a:pt x="10294" y="654337"/>
                  </a:lnTo>
                  <a:lnTo>
                    <a:pt x="4064" y="701166"/>
                  </a:lnTo>
                  <a:lnTo>
                    <a:pt x="0" y="781050"/>
                  </a:lnTo>
                  <a:lnTo>
                    <a:pt x="480822" y="781050"/>
                  </a:lnTo>
                  <a:lnTo>
                    <a:pt x="528701" y="779624"/>
                  </a:lnTo>
                  <a:lnTo>
                    <a:pt x="575823" y="775403"/>
                  </a:lnTo>
                  <a:lnTo>
                    <a:pt x="622104" y="768468"/>
                  </a:lnTo>
                  <a:lnTo>
                    <a:pt x="667461" y="758899"/>
                  </a:lnTo>
                  <a:lnTo>
                    <a:pt x="711814" y="746780"/>
                  </a:lnTo>
                  <a:lnTo>
                    <a:pt x="755079" y="732192"/>
                  </a:lnTo>
                  <a:lnTo>
                    <a:pt x="797174" y="715215"/>
                  </a:lnTo>
                  <a:lnTo>
                    <a:pt x="838018" y="695933"/>
                  </a:lnTo>
                  <a:lnTo>
                    <a:pt x="877527" y="674426"/>
                  </a:lnTo>
                  <a:lnTo>
                    <a:pt x="915620" y="650776"/>
                  </a:lnTo>
                  <a:lnTo>
                    <a:pt x="952215" y="625065"/>
                  </a:lnTo>
                  <a:lnTo>
                    <a:pt x="987229" y="597375"/>
                  </a:lnTo>
                  <a:lnTo>
                    <a:pt x="1020579" y="567787"/>
                  </a:lnTo>
                  <a:lnTo>
                    <a:pt x="1052185" y="536382"/>
                  </a:lnTo>
                  <a:lnTo>
                    <a:pt x="1081963" y="503244"/>
                  </a:lnTo>
                  <a:lnTo>
                    <a:pt x="1109831" y="468452"/>
                  </a:lnTo>
                  <a:lnTo>
                    <a:pt x="1135707" y="432088"/>
                  </a:lnTo>
                  <a:lnTo>
                    <a:pt x="1159510" y="394236"/>
                  </a:lnTo>
                  <a:lnTo>
                    <a:pt x="1181155" y="354975"/>
                  </a:lnTo>
                  <a:lnTo>
                    <a:pt x="1200562" y="314388"/>
                  </a:lnTo>
                  <a:lnTo>
                    <a:pt x="1217649" y="272556"/>
                  </a:lnTo>
                  <a:lnTo>
                    <a:pt x="1232332" y="229561"/>
                  </a:lnTo>
                  <a:lnTo>
                    <a:pt x="1244530" y="185485"/>
                  </a:lnTo>
                  <a:lnTo>
                    <a:pt x="1254161" y="140409"/>
                  </a:lnTo>
                  <a:lnTo>
                    <a:pt x="1261141" y="94415"/>
                  </a:lnTo>
                  <a:lnTo>
                    <a:pt x="1265390" y="47585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5325" y="276225"/>
            <a:ext cx="9686925" cy="6315075"/>
            <a:chOff x="695325" y="276225"/>
            <a:chExt cx="9686925" cy="63150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850" y="285750"/>
              <a:ext cx="9667875" cy="62960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0087" y="280987"/>
              <a:ext cx="9677400" cy="6305550"/>
            </a:xfrm>
            <a:custGeom>
              <a:avLst/>
              <a:gdLst/>
              <a:ahLst/>
              <a:cxnLst/>
              <a:rect l="l" t="t" r="r" b="b"/>
              <a:pathLst>
                <a:path w="9677400" h="6305550">
                  <a:moveTo>
                    <a:pt x="0" y="6305550"/>
                  </a:moveTo>
                  <a:lnTo>
                    <a:pt x="9677400" y="6305550"/>
                  </a:lnTo>
                  <a:lnTo>
                    <a:pt x="9677400" y="0"/>
                  </a:lnTo>
                  <a:lnTo>
                    <a:pt x="0" y="0"/>
                  </a:lnTo>
                  <a:lnTo>
                    <a:pt x="0" y="6305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5175" y="0"/>
            <a:ext cx="1266825" cy="1571625"/>
            <a:chOff x="10925175" y="0"/>
            <a:chExt cx="1266825" cy="1571625"/>
          </a:xfrm>
        </p:grpSpPr>
        <p:sp>
          <p:nvSpPr>
            <p:cNvPr id="4" name="object 4"/>
            <p:cNvSpPr/>
            <p:nvPr/>
          </p:nvSpPr>
          <p:spPr>
            <a:xfrm>
              <a:off x="10925175" y="0"/>
              <a:ext cx="1266825" cy="790575"/>
            </a:xfrm>
            <a:custGeom>
              <a:avLst/>
              <a:gdLst/>
              <a:ahLst/>
              <a:cxnLst/>
              <a:rect l="l" t="t" r="r" b="b"/>
              <a:pathLst>
                <a:path w="1266825" h="790575">
                  <a:moveTo>
                    <a:pt x="480822" y="0"/>
                  </a:moveTo>
                  <a:lnTo>
                    <a:pt x="0" y="0"/>
                  </a:lnTo>
                  <a:lnTo>
                    <a:pt x="4064" y="80772"/>
                  </a:lnTo>
                  <a:lnTo>
                    <a:pt x="10294" y="128176"/>
                  </a:lnTo>
                  <a:lnTo>
                    <a:pt x="19266" y="174654"/>
                  </a:lnTo>
                  <a:lnTo>
                    <a:pt x="30895" y="220120"/>
                  </a:lnTo>
                  <a:lnTo>
                    <a:pt x="45096" y="264489"/>
                  </a:lnTo>
                  <a:lnTo>
                    <a:pt x="61781" y="307674"/>
                  </a:lnTo>
                  <a:lnTo>
                    <a:pt x="80868" y="349589"/>
                  </a:lnTo>
                  <a:lnTo>
                    <a:pt x="102269" y="390150"/>
                  </a:lnTo>
                  <a:lnTo>
                    <a:pt x="125900" y="429269"/>
                  </a:lnTo>
                  <a:lnTo>
                    <a:pt x="151675" y="466861"/>
                  </a:lnTo>
                  <a:lnTo>
                    <a:pt x="179508" y="502840"/>
                  </a:lnTo>
                  <a:lnTo>
                    <a:pt x="209316" y="537121"/>
                  </a:lnTo>
                  <a:lnTo>
                    <a:pt x="241011" y="569616"/>
                  </a:lnTo>
                  <a:lnTo>
                    <a:pt x="274509" y="600241"/>
                  </a:lnTo>
                  <a:lnTo>
                    <a:pt x="309723" y="628910"/>
                  </a:lnTo>
                  <a:lnTo>
                    <a:pt x="346570" y="655536"/>
                  </a:lnTo>
                  <a:lnTo>
                    <a:pt x="384964" y="680034"/>
                  </a:lnTo>
                  <a:lnTo>
                    <a:pt x="424818" y="702318"/>
                  </a:lnTo>
                  <a:lnTo>
                    <a:pt x="466048" y="722302"/>
                  </a:lnTo>
                  <a:lnTo>
                    <a:pt x="508568" y="739899"/>
                  </a:lnTo>
                  <a:lnTo>
                    <a:pt x="552293" y="755026"/>
                  </a:lnTo>
                  <a:lnTo>
                    <a:pt x="597138" y="767594"/>
                  </a:lnTo>
                  <a:lnTo>
                    <a:pt x="643016" y="777519"/>
                  </a:lnTo>
                  <a:lnTo>
                    <a:pt x="689843" y="784715"/>
                  </a:lnTo>
                  <a:lnTo>
                    <a:pt x="737534" y="789095"/>
                  </a:lnTo>
                  <a:lnTo>
                    <a:pt x="786002" y="790575"/>
                  </a:lnTo>
                  <a:lnTo>
                    <a:pt x="1266825" y="790575"/>
                  </a:lnTo>
                  <a:lnTo>
                    <a:pt x="1265390" y="742415"/>
                  </a:lnTo>
                  <a:lnTo>
                    <a:pt x="1261141" y="695018"/>
                  </a:lnTo>
                  <a:lnTo>
                    <a:pt x="1254161" y="648467"/>
                  </a:lnTo>
                  <a:lnTo>
                    <a:pt x="1244530" y="602844"/>
                  </a:lnTo>
                  <a:lnTo>
                    <a:pt x="1232332" y="558233"/>
                  </a:lnTo>
                  <a:lnTo>
                    <a:pt x="1217649" y="514716"/>
                  </a:lnTo>
                  <a:lnTo>
                    <a:pt x="1200562" y="472375"/>
                  </a:lnTo>
                  <a:lnTo>
                    <a:pt x="1181155" y="431294"/>
                  </a:lnTo>
                  <a:lnTo>
                    <a:pt x="1159510" y="391555"/>
                  </a:lnTo>
                  <a:lnTo>
                    <a:pt x="1135707" y="353240"/>
                  </a:lnTo>
                  <a:lnTo>
                    <a:pt x="1109831" y="316433"/>
                  </a:lnTo>
                  <a:lnTo>
                    <a:pt x="1081963" y="281216"/>
                  </a:lnTo>
                  <a:lnTo>
                    <a:pt x="1052185" y="247671"/>
                  </a:lnTo>
                  <a:lnTo>
                    <a:pt x="1020579" y="215882"/>
                  </a:lnTo>
                  <a:lnTo>
                    <a:pt x="987229" y="185932"/>
                  </a:lnTo>
                  <a:lnTo>
                    <a:pt x="952215" y="157902"/>
                  </a:lnTo>
                  <a:lnTo>
                    <a:pt x="915620" y="131875"/>
                  </a:lnTo>
                  <a:lnTo>
                    <a:pt x="877527" y="107935"/>
                  </a:lnTo>
                  <a:lnTo>
                    <a:pt x="838018" y="86164"/>
                  </a:lnTo>
                  <a:lnTo>
                    <a:pt x="797174" y="66645"/>
                  </a:lnTo>
                  <a:lnTo>
                    <a:pt x="755079" y="49459"/>
                  </a:lnTo>
                  <a:lnTo>
                    <a:pt x="711814" y="34691"/>
                  </a:lnTo>
                  <a:lnTo>
                    <a:pt x="667461" y="22423"/>
                  </a:lnTo>
                  <a:lnTo>
                    <a:pt x="622104" y="12737"/>
                  </a:lnTo>
                  <a:lnTo>
                    <a:pt x="575823" y="5716"/>
                  </a:lnTo>
                  <a:lnTo>
                    <a:pt x="528701" y="1442"/>
                  </a:lnTo>
                  <a:lnTo>
                    <a:pt x="480822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5175" y="790575"/>
              <a:ext cx="1266825" cy="781050"/>
            </a:xfrm>
            <a:custGeom>
              <a:avLst/>
              <a:gdLst/>
              <a:ahLst/>
              <a:cxnLst/>
              <a:rect l="l" t="t" r="r" b="b"/>
              <a:pathLst>
                <a:path w="1266825" h="781050">
                  <a:moveTo>
                    <a:pt x="1266825" y="0"/>
                  </a:moveTo>
                  <a:lnTo>
                    <a:pt x="786002" y="0"/>
                  </a:lnTo>
                  <a:lnTo>
                    <a:pt x="737534" y="1461"/>
                  </a:lnTo>
                  <a:lnTo>
                    <a:pt x="689843" y="5787"/>
                  </a:lnTo>
                  <a:lnTo>
                    <a:pt x="643016" y="12895"/>
                  </a:lnTo>
                  <a:lnTo>
                    <a:pt x="597138" y="22699"/>
                  </a:lnTo>
                  <a:lnTo>
                    <a:pt x="552293" y="35113"/>
                  </a:lnTo>
                  <a:lnTo>
                    <a:pt x="508568" y="50055"/>
                  </a:lnTo>
                  <a:lnTo>
                    <a:pt x="466048" y="67438"/>
                  </a:lnTo>
                  <a:lnTo>
                    <a:pt x="424818" y="87177"/>
                  </a:lnTo>
                  <a:lnTo>
                    <a:pt x="384964" y="109189"/>
                  </a:lnTo>
                  <a:lnTo>
                    <a:pt x="346570" y="133388"/>
                  </a:lnTo>
                  <a:lnTo>
                    <a:pt x="309723" y="159689"/>
                  </a:lnTo>
                  <a:lnTo>
                    <a:pt x="274509" y="188008"/>
                  </a:lnTo>
                  <a:lnTo>
                    <a:pt x="241011" y="218260"/>
                  </a:lnTo>
                  <a:lnTo>
                    <a:pt x="209316" y="250360"/>
                  </a:lnTo>
                  <a:lnTo>
                    <a:pt x="179508" y="284222"/>
                  </a:lnTo>
                  <a:lnTo>
                    <a:pt x="151675" y="319764"/>
                  </a:lnTo>
                  <a:lnTo>
                    <a:pt x="125900" y="356898"/>
                  </a:lnTo>
                  <a:lnTo>
                    <a:pt x="102269" y="395542"/>
                  </a:lnTo>
                  <a:lnTo>
                    <a:pt x="80868" y="435609"/>
                  </a:lnTo>
                  <a:lnTo>
                    <a:pt x="61781" y="477016"/>
                  </a:lnTo>
                  <a:lnTo>
                    <a:pt x="45096" y="519676"/>
                  </a:lnTo>
                  <a:lnTo>
                    <a:pt x="30895" y="563507"/>
                  </a:lnTo>
                  <a:lnTo>
                    <a:pt x="19266" y="608422"/>
                  </a:lnTo>
                  <a:lnTo>
                    <a:pt x="10294" y="654337"/>
                  </a:lnTo>
                  <a:lnTo>
                    <a:pt x="4064" y="701166"/>
                  </a:lnTo>
                  <a:lnTo>
                    <a:pt x="0" y="781050"/>
                  </a:lnTo>
                  <a:lnTo>
                    <a:pt x="480822" y="781050"/>
                  </a:lnTo>
                  <a:lnTo>
                    <a:pt x="528701" y="779624"/>
                  </a:lnTo>
                  <a:lnTo>
                    <a:pt x="575823" y="775403"/>
                  </a:lnTo>
                  <a:lnTo>
                    <a:pt x="622104" y="768468"/>
                  </a:lnTo>
                  <a:lnTo>
                    <a:pt x="667461" y="758899"/>
                  </a:lnTo>
                  <a:lnTo>
                    <a:pt x="711814" y="746780"/>
                  </a:lnTo>
                  <a:lnTo>
                    <a:pt x="755079" y="732192"/>
                  </a:lnTo>
                  <a:lnTo>
                    <a:pt x="797174" y="715215"/>
                  </a:lnTo>
                  <a:lnTo>
                    <a:pt x="838018" y="695933"/>
                  </a:lnTo>
                  <a:lnTo>
                    <a:pt x="877527" y="674426"/>
                  </a:lnTo>
                  <a:lnTo>
                    <a:pt x="915620" y="650776"/>
                  </a:lnTo>
                  <a:lnTo>
                    <a:pt x="952215" y="625065"/>
                  </a:lnTo>
                  <a:lnTo>
                    <a:pt x="987229" y="597375"/>
                  </a:lnTo>
                  <a:lnTo>
                    <a:pt x="1020579" y="567787"/>
                  </a:lnTo>
                  <a:lnTo>
                    <a:pt x="1052185" y="536382"/>
                  </a:lnTo>
                  <a:lnTo>
                    <a:pt x="1081963" y="503244"/>
                  </a:lnTo>
                  <a:lnTo>
                    <a:pt x="1109831" y="468452"/>
                  </a:lnTo>
                  <a:lnTo>
                    <a:pt x="1135707" y="432088"/>
                  </a:lnTo>
                  <a:lnTo>
                    <a:pt x="1159510" y="394236"/>
                  </a:lnTo>
                  <a:lnTo>
                    <a:pt x="1181155" y="354975"/>
                  </a:lnTo>
                  <a:lnTo>
                    <a:pt x="1200562" y="314388"/>
                  </a:lnTo>
                  <a:lnTo>
                    <a:pt x="1217649" y="272556"/>
                  </a:lnTo>
                  <a:lnTo>
                    <a:pt x="1232332" y="229561"/>
                  </a:lnTo>
                  <a:lnTo>
                    <a:pt x="1244530" y="185485"/>
                  </a:lnTo>
                  <a:lnTo>
                    <a:pt x="1254161" y="140409"/>
                  </a:lnTo>
                  <a:lnTo>
                    <a:pt x="1261141" y="94415"/>
                  </a:lnTo>
                  <a:lnTo>
                    <a:pt x="1265390" y="47585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1964">
              <a:lnSpc>
                <a:spcPct val="100000"/>
              </a:lnSpc>
              <a:spcBef>
                <a:spcPts val="105"/>
              </a:spcBef>
            </a:pPr>
            <a:r>
              <a:rPr spc="-180" dirty="0">
                <a:solidFill>
                  <a:srgbClr val="000000"/>
                </a:solidFill>
              </a:rPr>
              <a:t>GLOBALE</a:t>
            </a:r>
            <a:r>
              <a:rPr spc="-150" dirty="0">
                <a:solidFill>
                  <a:srgbClr val="000000"/>
                </a:solidFill>
              </a:rPr>
              <a:t> </a:t>
            </a:r>
            <a:r>
              <a:rPr spc="-155" dirty="0">
                <a:solidFill>
                  <a:srgbClr val="000000"/>
                </a:solidFill>
              </a:rPr>
              <a:t>VERKAUF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STATISTIK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705288" y="1133475"/>
            <a:ext cx="3895725" cy="5238750"/>
            <a:chOff x="3705288" y="1133475"/>
            <a:chExt cx="3895725" cy="52387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50" y="1143000"/>
              <a:ext cx="3876675" cy="52197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10051" y="1138237"/>
              <a:ext cx="3886200" cy="5229225"/>
            </a:xfrm>
            <a:custGeom>
              <a:avLst/>
              <a:gdLst/>
              <a:ahLst/>
              <a:cxnLst/>
              <a:rect l="l" t="t" r="r" b="b"/>
              <a:pathLst>
                <a:path w="3886200" h="5229225">
                  <a:moveTo>
                    <a:pt x="0" y="5229225"/>
                  </a:moveTo>
                  <a:lnTo>
                    <a:pt x="3886200" y="5229225"/>
                  </a:lnTo>
                  <a:lnTo>
                    <a:pt x="3886200" y="0"/>
                  </a:lnTo>
                  <a:lnTo>
                    <a:pt x="0" y="0"/>
                  </a:lnTo>
                  <a:lnTo>
                    <a:pt x="0" y="5229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25175" y="0"/>
            <a:ext cx="1266825" cy="1571625"/>
            <a:chOff x="10925175" y="0"/>
            <a:chExt cx="1266825" cy="1571625"/>
          </a:xfrm>
        </p:grpSpPr>
        <p:sp>
          <p:nvSpPr>
            <p:cNvPr id="4" name="object 4"/>
            <p:cNvSpPr/>
            <p:nvPr/>
          </p:nvSpPr>
          <p:spPr>
            <a:xfrm>
              <a:off x="10925175" y="0"/>
              <a:ext cx="1266825" cy="790575"/>
            </a:xfrm>
            <a:custGeom>
              <a:avLst/>
              <a:gdLst/>
              <a:ahLst/>
              <a:cxnLst/>
              <a:rect l="l" t="t" r="r" b="b"/>
              <a:pathLst>
                <a:path w="1266825" h="790575">
                  <a:moveTo>
                    <a:pt x="480822" y="0"/>
                  </a:moveTo>
                  <a:lnTo>
                    <a:pt x="0" y="0"/>
                  </a:lnTo>
                  <a:lnTo>
                    <a:pt x="4064" y="80772"/>
                  </a:lnTo>
                  <a:lnTo>
                    <a:pt x="10294" y="128176"/>
                  </a:lnTo>
                  <a:lnTo>
                    <a:pt x="19266" y="174654"/>
                  </a:lnTo>
                  <a:lnTo>
                    <a:pt x="30895" y="220120"/>
                  </a:lnTo>
                  <a:lnTo>
                    <a:pt x="45096" y="264489"/>
                  </a:lnTo>
                  <a:lnTo>
                    <a:pt x="61781" y="307674"/>
                  </a:lnTo>
                  <a:lnTo>
                    <a:pt x="80868" y="349589"/>
                  </a:lnTo>
                  <a:lnTo>
                    <a:pt x="102269" y="390150"/>
                  </a:lnTo>
                  <a:lnTo>
                    <a:pt x="125900" y="429269"/>
                  </a:lnTo>
                  <a:lnTo>
                    <a:pt x="151675" y="466861"/>
                  </a:lnTo>
                  <a:lnTo>
                    <a:pt x="179508" y="502840"/>
                  </a:lnTo>
                  <a:lnTo>
                    <a:pt x="209316" y="537121"/>
                  </a:lnTo>
                  <a:lnTo>
                    <a:pt x="241011" y="569616"/>
                  </a:lnTo>
                  <a:lnTo>
                    <a:pt x="274509" y="600241"/>
                  </a:lnTo>
                  <a:lnTo>
                    <a:pt x="309723" y="628910"/>
                  </a:lnTo>
                  <a:lnTo>
                    <a:pt x="346570" y="655536"/>
                  </a:lnTo>
                  <a:lnTo>
                    <a:pt x="384964" y="680034"/>
                  </a:lnTo>
                  <a:lnTo>
                    <a:pt x="424818" y="702318"/>
                  </a:lnTo>
                  <a:lnTo>
                    <a:pt x="466048" y="722302"/>
                  </a:lnTo>
                  <a:lnTo>
                    <a:pt x="508568" y="739899"/>
                  </a:lnTo>
                  <a:lnTo>
                    <a:pt x="552293" y="755026"/>
                  </a:lnTo>
                  <a:lnTo>
                    <a:pt x="597138" y="767594"/>
                  </a:lnTo>
                  <a:lnTo>
                    <a:pt x="643016" y="777519"/>
                  </a:lnTo>
                  <a:lnTo>
                    <a:pt x="689843" y="784715"/>
                  </a:lnTo>
                  <a:lnTo>
                    <a:pt x="737534" y="789095"/>
                  </a:lnTo>
                  <a:lnTo>
                    <a:pt x="786002" y="790575"/>
                  </a:lnTo>
                  <a:lnTo>
                    <a:pt x="1266825" y="790575"/>
                  </a:lnTo>
                  <a:lnTo>
                    <a:pt x="1265390" y="742415"/>
                  </a:lnTo>
                  <a:lnTo>
                    <a:pt x="1261141" y="695018"/>
                  </a:lnTo>
                  <a:lnTo>
                    <a:pt x="1254161" y="648467"/>
                  </a:lnTo>
                  <a:lnTo>
                    <a:pt x="1244530" y="602844"/>
                  </a:lnTo>
                  <a:lnTo>
                    <a:pt x="1232332" y="558233"/>
                  </a:lnTo>
                  <a:lnTo>
                    <a:pt x="1217649" y="514716"/>
                  </a:lnTo>
                  <a:lnTo>
                    <a:pt x="1200562" y="472375"/>
                  </a:lnTo>
                  <a:lnTo>
                    <a:pt x="1181155" y="431294"/>
                  </a:lnTo>
                  <a:lnTo>
                    <a:pt x="1159510" y="391555"/>
                  </a:lnTo>
                  <a:lnTo>
                    <a:pt x="1135707" y="353240"/>
                  </a:lnTo>
                  <a:lnTo>
                    <a:pt x="1109831" y="316433"/>
                  </a:lnTo>
                  <a:lnTo>
                    <a:pt x="1081963" y="281216"/>
                  </a:lnTo>
                  <a:lnTo>
                    <a:pt x="1052185" y="247671"/>
                  </a:lnTo>
                  <a:lnTo>
                    <a:pt x="1020579" y="215882"/>
                  </a:lnTo>
                  <a:lnTo>
                    <a:pt x="987229" y="185932"/>
                  </a:lnTo>
                  <a:lnTo>
                    <a:pt x="952215" y="157902"/>
                  </a:lnTo>
                  <a:lnTo>
                    <a:pt x="915620" y="131875"/>
                  </a:lnTo>
                  <a:lnTo>
                    <a:pt x="877527" y="107935"/>
                  </a:lnTo>
                  <a:lnTo>
                    <a:pt x="838018" y="86164"/>
                  </a:lnTo>
                  <a:lnTo>
                    <a:pt x="797174" y="66645"/>
                  </a:lnTo>
                  <a:lnTo>
                    <a:pt x="755079" y="49459"/>
                  </a:lnTo>
                  <a:lnTo>
                    <a:pt x="711814" y="34691"/>
                  </a:lnTo>
                  <a:lnTo>
                    <a:pt x="667461" y="22423"/>
                  </a:lnTo>
                  <a:lnTo>
                    <a:pt x="622104" y="12737"/>
                  </a:lnTo>
                  <a:lnTo>
                    <a:pt x="575823" y="5716"/>
                  </a:lnTo>
                  <a:lnTo>
                    <a:pt x="528701" y="1442"/>
                  </a:lnTo>
                  <a:lnTo>
                    <a:pt x="480822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5175" y="790575"/>
              <a:ext cx="1266825" cy="781050"/>
            </a:xfrm>
            <a:custGeom>
              <a:avLst/>
              <a:gdLst/>
              <a:ahLst/>
              <a:cxnLst/>
              <a:rect l="l" t="t" r="r" b="b"/>
              <a:pathLst>
                <a:path w="1266825" h="781050">
                  <a:moveTo>
                    <a:pt x="1266825" y="0"/>
                  </a:moveTo>
                  <a:lnTo>
                    <a:pt x="786002" y="0"/>
                  </a:lnTo>
                  <a:lnTo>
                    <a:pt x="737534" y="1461"/>
                  </a:lnTo>
                  <a:lnTo>
                    <a:pt x="689843" y="5787"/>
                  </a:lnTo>
                  <a:lnTo>
                    <a:pt x="643016" y="12895"/>
                  </a:lnTo>
                  <a:lnTo>
                    <a:pt x="597138" y="22699"/>
                  </a:lnTo>
                  <a:lnTo>
                    <a:pt x="552293" y="35113"/>
                  </a:lnTo>
                  <a:lnTo>
                    <a:pt x="508568" y="50055"/>
                  </a:lnTo>
                  <a:lnTo>
                    <a:pt x="466048" y="67438"/>
                  </a:lnTo>
                  <a:lnTo>
                    <a:pt x="424818" y="87177"/>
                  </a:lnTo>
                  <a:lnTo>
                    <a:pt x="384964" y="109189"/>
                  </a:lnTo>
                  <a:lnTo>
                    <a:pt x="346570" y="133388"/>
                  </a:lnTo>
                  <a:lnTo>
                    <a:pt x="309723" y="159689"/>
                  </a:lnTo>
                  <a:lnTo>
                    <a:pt x="274509" y="188008"/>
                  </a:lnTo>
                  <a:lnTo>
                    <a:pt x="241011" y="218260"/>
                  </a:lnTo>
                  <a:lnTo>
                    <a:pt x="209316" y="250360"/>
                  </a:lnTo>
                  <a:lnTo>
                    <a:pt x="179508" y="284222"/>
                  </a:lnTo>
                  <a:lnTo>
                    <a:pt x="151675" y="319764"/>
                  </a:lnTo>
                  <a:lnTo>
                    <a:pt x="125900" y="356898"/>
                  </a:lnTo>
                  <a:lnTo>
                    <a:pt x="102269" y="395542"/>
                  </a:lnTo>
                  <a:lnTo>
                    <a:pt x="80868" y="435609"/>
                  </a:lnTo>
                  <a:lnTo>
                    <a:pt x="61781" y="477016"/>
                  </a:lnTo>
                  <a:lnTo>
                    <a:pt x="45096" y="519676"/>
                  </a:lnTo>
                  <a:lnTo>
                    <a:pt x="30895" y="563507"/>
                  </a:lnTo>
                  <a:lnTo>
                    <a:pt x="19266" y="608422"/>
                  </a:lnTo>
                  <a:lnTo>
                    <a:pt x="10294" y="654337"/>
                  </a:lnTo>
                  <a:lnTo>
                    <a:pt x="4064" y="701166"/>
                  </a:lnTo>
                  <a:lnTo>
                    <a:pt x="0" y="781050"/>
                  </a:lnTo>
                  <a:lnTo>
                    <a:pt x="480822" y="781050"/>
                  </a:lnTo>
                  <a:lnTo>
                    <a:pt x="528701" y="779624"/>
                  </a:lnTo>
                  <a:lnTo>
                    <a:pt x="575823" y="775403"/>
                  </a:lnTo>
                  <a:lnTo>
                    <a:pt x="622104" y="768468"/>
                  </a:lnTo>
                  <a:lnTo>
                    <a:pt x="667461" y="758899"/>
                  </a:lnTo>
                  <a:lnTo>
                    <a:pt x="711814" y="746780"/>
                  </a:lnTo>
                  <a:lnTo>
                    <a:pt x="755079" y="732192"/>
                  </a:lnTo>
                  <a:lnTo>
                    <a:pt x="797174" y="715215"/>
                  </a:lnTo>
                  <a:lnTo>
                    <a:pt x="838018" y="695933"/>
                  </a:lnTo>
                  <a:lnTo>
                    <a:pt x="877527" y="674426"/>
                  </a:lnTo>
                  <a:lnTo>
                    <a:pt x="915620" y="650776"/>
                  </a:lnTo>
                  <a:lnTo>
                    <a:pt x="952215" y="625065"/>
                  </a:lnTo>
                  <a:lnTo>
                    <a:pt x="987229" y="597375"/>
                  </a:lnTo>
                  <a:lnTo>
                    <a:pt x="1020579" y="567787"/>
                  </a:lnTo>
                  <a:lnTo>
                    <a:pt x="1052185" y="536382"/>
                  </a:lnTo>
                  <a:lnTo>
                    <a:pt x="1081963" y="503244"/>
                  </a:lnTo>
                  <a:lnTo>
                    <a:pt x="1109831" y="468452"/>
                  </a:lnTo>
                  <a:lnTo>
                    <a:pt x="1135707" y="432088"/>
                  </a:lnTo>
                  <a:lnTo>
                    <a:pt x="1159510" y="394236"/>
                  </a:lnTo>
                  <a:lnTo>
                    <a:pt x="1181155" y="354975"/>
                  </a:lnTo>
                  <a:lnTo>
                    <a:pt x="1200562" y="314388"/>
                  </a:lnTo>
                  <a:lnTo>
                    <a:pt x="1217649" y="272556"/>
                  </a:lnTo>
                  <a:lnTo>
                    <a:pt x="1232332" y="229561"/>
                  </a:lnTo>
                  <a:lnTo>
                    <a:pt x="1244530" y="185485"/>
                  </a:lnTo>
                  <a:lnTo>
                    <a:pt x="1254161" y="140409"/>
                  </a:lnTo>
                  <a:lnTo>
                    <a:pt x="1261141" y="94415"/>
                  </a:lnTo>
                  <a:lnTo>
                    <a:pt x="1265390" y="47585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8575">
              <a:lnSpc>
                <a:spcPct val="100000"/>
              </a:lnSpc>
              <a:spcBef>
                <a:spcPts val="105"/>
              </a:spcBef>
            </a:pPr>
            <a:r>
              <a:rPr spc="-180" dirty="0">
                <a:solidFill>
                  <a:srgbClr val="000000"/>
                </a:solidFill>
              </a:rPr>
              <a:t>GLOBALE</a:t>
            </a:r>
            <a:r>
              <a:rPr spc="-165" dirty="0">
                <a:solidFill>
                  <a:srgbClr val="000000"/>
                </a:solidFill>
              </a:rPr>
              <a:t> </a:t>
            </a:r>
            <a:r>
              <a:rPr spc="-155" dirty="0">
                <a:solidFill>
                  <a:srgbClr val="000000"/>
                </a:solidFill>
              </a:rPr>
              <a:t>VERKAUF</a:t>
            </a:r>
            <a:r>
              <a:rPr spc="-180" dirty="0">
                <a:solidFill>
                  <a:srgbClr val="000000"/>
                </a:solidFill>
              </a:rPr>
              <a:t> </a:t>
            </a:r>
            <a:r>
              <a:rPr spc="-160" dirty="0">
                <a:solidFill>
                  <a:srgbClr val="000000"/>
                </a:solidFill>
              </a:rPr>
              <a:t>STATISTIK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310" dirty="0">
                <a:solidFill>
                  <a:srgbClr val="000000"/>
                </a:solidFill>
              </a:rPr>
              <a:t>2021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2175" y="1104900"/>
            <a:ext cx="7467600" cy="529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Tahoma</vt:lpstr>
      <vt:lpstr>Trebuchet MS</vt:lpstr>
      <vt:lpstr>Office Theme</vt:lpstr>
      <vt:lpstr>Verfolgen, Analysieren, Wachsen</vt:lpstr>
      <vt:lpstr>H.</vt:lpstr>
      <vt:lpstr>Anmeldeseite (Registrierung) Anmelde- und Registrierungsprozess</vt:lpstr>
      <vt:lpstr>Login-Seite</vt:lpstr>
      <vt:lpstr>HAUPTSEITE</vt:lpstr>
      <vt:lpstr>VERKAUFEHINZUFÜGEN</vt:lpstr>
      <vt:lpstr>PowerPoint Presentation</vt:lpstr>
      <vt:lpstr>GLOBALE VERKAUF STATISTIK</vt:lpstr>
      <vt:lpstr>GLOBALE VERKAUF STATISTIK 2021</vt:lpstr>
      <vt:lpstr>GLOBALE VERKAUF STATISTIK 2024</vt:lpstr>
      <vt:lpstr>GLOBALE VERKAUF STATISTIK 2024</vt:lpstr>
      <vt:lpstr>KONTOEINSTELLUNGEN</vt:lpstr>
      <vt:lpstr>PROFIL DETAILSEITE</vt:lpstr>
      <vt:lpstr>PASSWORT ÄNDERN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Verfolgen, Analysieren, Wachsen</dc:title>
  <cp:lastModifiedBy>Atharva Bhavsar</cp:lastModifiedBy>
  <cp:revision>1</cp:revision>
  <dcterms:created xsi:type="dcterms:W3CDTF">2024-05-23T12:47:25Z</dcterms:created>
  <dcterms:modified xsi:type="dcterms:W3CDTF">2024-05-23T13:03:34Z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2024-05-23T00:00:00Z</vt:filetime>
  </property>
  <property fmtid="{D5CDD505-2E9C-101B-9397-08002B2CF9AE}" pid="3" name="LastSaved">
    <vt:filetime>2024-05-23T00:00:00Z</vt:filetime>
  </property>
</Properties>
</file>