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ague Spartan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font" Target="fonts/LeagueSpartan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italic.fntdata"/><Relationship Id="rId12" Type="http://schemas.openxmlformats.org/officeDocument/2006/relationships/slide" Target="slides/slide7.xml"/><Relationship Id="rId34" Type="http://schemas.openxmlformats.org/officeDocument/2006/relationships/font" Target="fonts/Lato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9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Medium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Medium-bold.fntdata"/><Relationship Id="rId19" Type="http://schemas.openxmlformats.org/officeDocument/2006/relationships/font" Target="fonts/LeagueSparta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12829611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12829611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presentation covers the analysis of NYPD Shootings Incidents from 2006 to 2021 using R Notebook. It includes data retrieval and cleaning, borough and year-wise shootings analysis, and statistical analysis. The presentation also includes visualizations in the form of bar charts, line charts, and insights gathered from the data.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SLIDES_API1282961148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SLIDES_API1282961148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second-highest shootings occurred on July 4, 2023.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July 5, 2023 had the highest number of shootings.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9d879f8e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9d879f8e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C2C2C"/>
                </a:solidFill>
                <a:latin typeface="Lato"/>
                <a:ea typeface="Lato"/>
                <a:cs typeface="Lato"/>
                <a:sym typeface="Lato"/>
              </a:rPr>
              <a:t>Shootings less likely to occur  between 5am and 3pm</a:t>
            </a:r>
            <a:endParaRPr sz="1700">
              <a:solidFill>
                <a:srgbClr val="2C2C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C2C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C2C2C"/>
                </a:solidFill>
                <a:latin typeface="Lato"/>
                <a:ea typeface="Lato"/>
                <a:cs typeface="Lato"/>
                <a:sym typeface="Lato"/>
              </a:rPr>
              <a:t>Shootings most likely to occur between 8pm and 2am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9d879f8e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9d879f8e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Shootings less likely to occur  between 5am and 3pm</a:t>
            </a:r>
            <a:endParaRPr sz="17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Shootings most likely to occur between 8pm and 2am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0917eb881_0_2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0917eb881_0_2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SLIDES_API128296114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SLIDES_API128296114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128296114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128296114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SLIDES_API128296114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SLIDES_API128296114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shootings by borough.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Brooklyn has the highest number of shootings.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Staten Island has the lowest number.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28296114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28296114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 gradual decline in last  year.</a:t>
            </a:r>
            <a:endParaRPr sz="1900">
              <a:solidFill>
                <a:srgbClr val="1B212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Shootings peaked around 2006.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SLIDES_API128296114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SLIDES_API128296114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shootings trend over 2006-2021</a:t>
            </a:r>
            <a:endParaRPr sz="1600">
              <a:solidFill>
                <a:srgbClr val="1B212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Anomaly in 2020 and 2021 - Pandemic </a:t>
            </a:r>
            <a:endParaRPr sz="1600">
              <a:solidFill>
                <a:srgbClr val="1B212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Overall decreasing trend in shootings.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SLIDES_API128296114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SLIDES_API128296114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Other boroughs show varying trends</a:t>
            </a:r>
            <a:endParaRPr sz="1700">
              <a:solidFill>
                <a:srgbClr val="1B212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Line chart depicting borough-wise shootings by year.</a:t>
            </a:r>
            <a:endParaRPr sz="1700">
              <a:solidFill>
                <a:srgbClr val="1B212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Brooklyn consistently has the highest shootings.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SLIDES_API128296114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SLIDES_API128296114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65% of total shootings occurred in Brooklyn and Queens.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2.7% of total shootings occurred in Staten Island.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SLIDES_API128296114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SLIDES_API128296114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daily count of shootings from 2006 to 2021.</a:t>
            </a:r>
            <a:endParaRPr sz="1800">
              <a:solidFill>
                <a:srgbClr val="1B212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B212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Highest shooting days around July 4th, 2023.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6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2" name="Google Shape;16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4" name="Google Shape;16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17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17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67" name="Google Shape;167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0" name="Google Shape;180;p18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7" name="Google Shape;187;p19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9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1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6" name="Google Shape;216;p21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387600" y="812225"/>
            <a:ext cx="6422700" cy="24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NYPD Shootings Incidents: A Data Analysis using R Notebook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2136025" y="198050"/>
            <a:ext cx="671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Shootings on July 5, 2023 </a:t>
            </a:r>
            <a:endParaRPr sz="2800"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275" y="1012681"/>
            <a:ext cx="5313426" cy="38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12" y="828525"/>
            <a:ext cx="6495976" cy="408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6667525" y="1595175"/>
            <a:ext cx="23427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C2C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442725" y="169125"/>
            <a:ext cx="5589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by Time of Day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00" y="910700"/>
            <a:ext cx="5931648" cy="39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 txBox="1"/>
          <p:nvPr/>
        </p:nvSpPr>
        <p:spPr>
          <a:xfrm>
            <a:off x="1392125" y="314000"/>
            <a:ext cx="5432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Shootings by Time of Day per Hour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2149600" y="1717350"/>
            <a:ext cx="3887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Conclusion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subTitle"/>
          </p:nvPr>
        </p:nvSpPr>
        <p:spPr>
          <a:xfrm>
            <a:off x="934850" y="1908900"/>
            <a:ext cx="38928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Objective: Analyzing NYPD Shootings Incidents from 2006 to 2021 using R Notebook.</a:t>
            </a:r>
            <a:endParaRPr sz="1900"/>
          </a:p>
        </p:txBody>
      </p:sp>
      <p:sp>
        <p:nvSpPr>
          <p:cNvPr id="230" name="Google Shape;230;p23"/>
          <p:cNvSpPr txBox="1"/>
          <p:nvPr>
            <p:ph idx="2" type="subTitle"/>
          </p:nvPr>
        </p:nvSpPr>
        <p:spPr>
          <a:xfrm>
            <a:off x="5203475" y="1873950"/>
            <a:ext cx="3254700" cy="1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Tools: R Notebook, knitr, tidyverse, lubridate, ggplot2.</a:t>
            </a:r>
            <a:endParaRPr sz="1900"/>
          </a:p>
        </p:txBody>
      </p:sp>
      <p:sp>
        <p:nvSpPr>
          <p:cNvPr id="231" name="Google Shape;231;p23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1329450" y="33487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Retrieval and Cleaning</a:t>
            </a:r>
            <a:endParaRPr sz="3000"/>
          </a:p>
        </p:txBody>
      </p:sp>
      <p:sp>
        <p:nvSpPr>
          <p:cNvPr id="237" name="Google Shape;237;p24"/>
          <p:cNvSpPr txBox="1"/>
          <p:nvPr>
            <p:ph idx="1" type="subTitle"/>
          </p:nvPr>
        </p:nvSpPr>
        <p:spPr>
          <a:xfrm>
            <a:off x="642700" y="1723725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Source: NYPD Shootings Incidents dataset from NYC Open Data.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Libraries Used: tidyverse, lubridate.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Cleaning Steps: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Selected relevant columns.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Converted date and time columns to appropriate formats.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a new variable for shootings.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Extracted the year from the date.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5351750" y="1201650"/>
            <a:ext cx="3197700" cy="27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Shootings by Borough </a:t>
            </a:r>
            <a:endParaRPr sz="2900"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0" y="1298176"/>
            <a:ext cx="4608175" cy="315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2443050" y="285775"/>
            <a:ext cx="5071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Shootings by Year</a:t>
            </a:r>
            <a:endParaRPr sz="3300"/>
          </a:p>
        </p:txBody>
      </p:sp>
      <p:sp>
        <p:nvSpPr>
          <p:cNvPr id="249" name="Google Shape;249;p26"/>
          <p:cNvSpPr txBox="1"/>
          <p:nvPr>
            <p:ph idx="1" type="subTitle"/>
          </p:nvPr>
        </p:nvSpPr>
        <p:spPr>
          <a:xfrm>
            <a:off x="6198275" y="1595175"/>
            <a:ext cx="28965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25" y="1006300"/>
            <a:ext cx="6967376" cy="39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413575" y="259025"/>
            <a:ext cx="8441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Shootings Trends Over Years </a:t>
            </a:r>
            <a:endParaRPr sz="2700"/>
          </a:p>
        </p:txBody>
      </p:sp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 b="0" l="5190" r="-5190" t="0"/>
          <a:stretch/>
        </p:blipFill>
        <p:spPr>
          <a:xfrm>
            <a:off x="1484700" y="849050"/>
            <a:ext cx="6548901" cy="429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705163" y="160250"/>
            <a:ext cx="77337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Borough-wise Shootings Over Time </a:t>
            </a:r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563" y="853575"/>
            <a:ext cx="6448875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1080350" y="1414225"/>
            <a:ext cx="5875500" cy="20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Statistical Analysis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1245150" y="105825"/>
            <a:ext cx="66537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NYPD Shootings Per Day</a:t>
            </a:r>
            <a:endParaRPr sz="3000"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825225"/>
            <a:ext cx="6286501" cy="41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