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05"/>
    <p:restoredTop sz="94695"/>
  </p:normalViewPr>
  <p:slideViewPr>
    <p:cSldViewPr snapToGrid="0" snapToObjects="1">
      <p:cViewPr varScale="1">
        <p:scale>
          <a:sx n="90" d="100"/>
          <a:sy n="90" d="100"/>
        </p:scale>
        <p:origin x="208" y="1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22039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/>
              <a:t>Modernizing </a:t>
            </a:r>
            <a:r>
              <a:rPr dirty="0" err="1"/>
              <a:t>ActiveGear</a:t>
            </a:r>
            <a:r>
              <a:rPr dirty="0"/>
              <a:t>: A Strategic Shift to Database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93123"/>
            <a:ext cx="6400800" cy="2430517"/>
          </a:xfrm>
        </p:spPr>
        <p:txBody>
          <a:bodyPr>
            <a:normAutofit/>
          </a:bodyPr>
          <a:lstStyle/>
          <a:p>
            <a:r>
              <a:rPr dirty="0"/>
              <a:t>Leveraging Data to Enhance Operational Efficiency</a:t>
            </a:r>
            <a:endParaRPr lang="en-US" dirty="0"/>
          </a:p>
          <a:p>
            <a:endParaRPr dirty="0"/>
          </a:p>
          <a:p>
            <a:r>
              <a:rPr lang="en-US" dirty="0"/>
              <a:t>By</a:t>
            </a:r>
            <a:r>
              <a:rPr dirty="0"/>
              <a:t>: </a:t>
            </a:r>
            <a:r>
              <a:rPr lang="en-US" dirty="0"/>
              <a:t>Ryan Talbot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and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0441"/>
            <a:ext cx="8229600" cy="36457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Title:</a:t>
            </a:r>
            <a:r>
              <a:rPr lang="en-US" dirty="0"/>
              <a:t> Ready for a New Era at </a:t>
            </a:r>
            <a:r>
              <a:rPr lang="en-US" dirty="0" err="1"/>
              <a:t>ActiveGear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Content:</a:t>
            </a:r>
            <a:r>
              <a:rPr lang="en-US" dirty="0"/>
              <a:t> Conclude with the positive impacts of the RDBMS on </a:t>
            </a:r>
            <a:r>
              <a:rPr lang="en-US" dirty="0" err="1"/>
              <a:t>ActiveGear's</a:t>
            </a:r>
            <a:r>
              <a:rPr lang="en-US" dirty="0"/>
              <a:t> future, encouraging feedback and questions to ensure everyone is on board and understands the upcoming changes.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RDBMS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3297"/>
            <a:ext cx="8229600" cy="37928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Title:</a:t>
            </a:r>
            <a:r>
              <a:rPr lang="en-US" dirty="0"/>
              <a:t> Revolutionizing </a:t>
            </a:r>
            <a:r>
              <a:rPr lang="en-US" dirty="0" err="1"/>
              <a:t>ActiveGear</a:t>
            </a:r>
            <a:r>
              <a:rPr lang="en-US" dirty="0"/>
              <a:t> with RDBMS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Content:</a:t>
            </a:r>
            <a:r>
              <a:rPr lang="en-US" dirty="0"/>
              <a:t> Brief overview of the benefits of moving from a paper-based system to a Relational Database Management System (RDBMS). Highlight efficiency, insights into customer behavior, inventory management, and sales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Understanding Entities and Their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80138"/>
            <a:ext cx="8229600" cy="34460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Title:</a:t>
            </a:r>
            <a:r>
              <a:rPr lang="en-US" dirty="0"/>
              <a:t> The Building Blocks of Our RDBMS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Content:</a:t>
            </a:r>
            <a:r>
              <a:rPr lang="en-US" dirty="0"/>
              <a:t> Introduce the concept of entities as the fundamental components of a database. List the entities involved: Stores, Employees, Inventory, Vendors, Products, Transactions, and </a:t>
            </a:r>
            <a:r>
              <a:rPr lang="en-US" dirty="0" err="1"/>
              <a:t>Product_Transaction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Entity-Relationship Diagram (ERD)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80138"/>
            <a:ext cx="8229600" cy="34460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Title:</a:t>
            </a:r>
            <a:r>
              <a:rPr lang="en-US" dirty="0"/>
              <a:t> How Our Data Connects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Content:</a:t>
            </a:r>
            <a:r>
              <a:rPr lang="en-US" dirty="0"/>
              <a:t> Present an ERD that visually displays the relationships between entities. This aids in understanding how data is interconnected within </a:t>
            </a:r>
            <a:r>
              <a:rPr lang="en-US" dirty="0" err="1"/>
              <a:t>ActiveGear's</a:t>
            </a:r>
            <a:r>
              <a:rPr lang="en-US" dirty="0"/>
              <a:t> database.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Relational Model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9628"/>
            <a:ext cx="8229600" cy="34565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Title:</a:t>
            </a:r>
            <a:r>
              <a:rPr lang="en-US" dirty="0"/>
              <a:t> Laying the Foundation with a Relational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Content:</a:t>
            </a:r>
            <a:r>
              <a:rPr lang="en-US" dirty="0"/>
              <a:t> Introduce the concept of a relational model, emphasizing its role in structuring data and ensuring data integrity. Provide a brief overview of the tables and their primary keys.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Slide 5-12: Detailed Table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37793"/>
            <a:ext cx="8229600" cy="328837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For each entity, dedicate a slide to delve into its table structure, highlighting key attributes and the rationale behind their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Titles:</a:t>
            </a:r>
            <a:r>
              <a:rPr lang="en-US" dirty="0"/>
              <a:t> Detailed View: [Entity Name]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Content:</a:t>
            </a:r>
            <a:r>
              <a:rPr lang="en-US" dirty="0"/>
              <a:t> Each slide focuses on one entity, detailing its attributes, primary key (PK), and foreign keys (FK) where applicable. Explain how each attribute serves </a:t>
            </a:r>
            <a:r>
              <a:rPr lang="en-US" dirty="0" err="1"/>
              <a:t>ActiveGear's</a:t>
            </a:r>
            <a:r>
              <a:rPr lang="en-US" dirty="0"/>
              <a:t> operational needs.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Addressing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566"/>
            <a:ext cx="8229600" cy="3519597"/>
          </a:xfrm>
        </p:spPr>
        <p:txBody>
          <a:bodyPr/>
          <a:lstStyle/>
          <a:p>
            <a:r>
              <a:rPr lang="en-US" b="1" dirty="0" err="1"/>
              <a:t>itle</a:t>
            </a:r>
            <a:r>
              <a:rPr lang="en-US" b="1" dirty="0"/>
              <a:t>:</a:t>
            </a:r>
            <a:r>
              <a:rPr lang="en-US" dirty="0"/>
              <a:t> Ensuring Efficiency and Integrity through </a:t>
            </a:r>
            <a:r>
              <a:rPr lang="en-US" dirty="0" err="1"/>
              <a:t>Normalization</a:t>
            </a:r>
            <a:r>
              <a:rPr lang="en-US" b="1" dirty="0" err="1"/>
              <a:t>Content</a:t>
            </a:r>
            <a:r>
              <a:rPr lang="en-US" b="1" dirty="0"/>
              <a:t>:</a:t>
            </a:r>
            <a:r>
              <a:rPr lang="en-US" dirty="0"/>
              <a:t> Explain the concept of normalization and its significance in removing redundancy and ensuring data integrity. Mention that the database design adheres to the Third Normal Form (3NF) for optimum efficiency.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Finalizing the 3NF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1572"/>
            <a:ext cx="8229600" cy="3004591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Title:</a:t>
            </a:r>
            <a:r>
              <a:rPr lang="en-US" dirty="0"/>
              <a:t> Our Refined Database Model in 3NF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Content:</a:t>
            </a:r>
            <a:r>
              <a:rPr lang="en-US" dirty="0"/>
              <a:t> Present the final structure of the database after normalization adjustments, specifically the modification related to the Products and Inventory tables. Emphasize the streamlined and efficient nature of this design.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and Future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1669"/>
            <a:ext cx="8229600" cy="34144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Title:</a:t>
            </a:r>
            <a:r>
              <a:rPr lang="en-US" dirty="0"/>
              <a:t> Bringing Our Database to Life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Content:</a:t>
            </a:r>
            <a:r>
              <a:rPr lang="en-US" dirty="0"/>
              <a:t> Outline the next steps towards implementation, including database creation, data migration, and training for </a:t>
            </a:r>
            <a:r>
              <a:rPr lang="en-US" dirty="0" err="1"/>
              <a:t>ActiveGear</a:t>
            </a:r>
            <a:r>
              <a:rPr lang="en-US" dirty="0"/>
              <a:t> staff. Highlight how this transition supports strategic goals and operational efficiency.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451</Words>
  <Application>Microsoft Macintosh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Modernizing ActiveGear: A Strategic Shift to Database Management</vt:lpstr>
      <vt:lpstr>Introduction to RDBMS</vt:lpstr>
      <vt:lpstr>Understanding Entities and Their Importance</vt:lpstr>
      <vt:lpstr>Entity-Relationship Diagram (ERD)</vt:lpstr>
      <vt:lpstr>Relational Model Overview</vt:lpstr>
      <vt:lpstr>Slide 5-12: Detailed Table Structures</vt:lpstr>
      <vt:lpstr>Addressing Normalization</vt:lpstr>
      <vt:lpstr>Finalizing the 3NF Model</vt:lpstr>
      <vt:lpstr>Implementation and Future Steps</vt:lpstr>
      <vt:lpstr>Conclusion and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Modernizing ActiveGear: A Strategic Shift to Database Management</dc:title>
  <dc:subject/>
  <dc:creator/>
  <cp:keywords/>
  <dc:description>generated using python-pptx</dc:description>
  <cp:lastModifiedBy>Ryan Talbot</cp:lastModifiedBy>
  <cp:revision>3</cp:revision>
  <dcterms:created xsi:type="dcterms:W3CDTF">2013-01-27T09:14:16Z</dcterms:created>
  <dcterms:modified xsi:type="dcterms:W3CDTF">2024-03-25T19:27:59Z</dcterms:modified>
  <cp:category/>
</cp:coreProperties>
</file>