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ague Spartan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Open Sans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boldItalic.fntdata"/><Relationship Id="rId20" Type="http://schemas.openxmlformats.org/officeDocument/2006/relationships/font" Target="fonts/LeagueSpartan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LatoLight-italic.fntdata"/><Relationship Id="rId12" Type="http://schemas.openxmlformats.org/officeDocument/2006/relationships/slide" Target="slides/slide7.xml"/><Relationship Id="rId34" Type="http://schemas.openxmlformats.org/officeDocument/2006/relationships/font" Target="fonts/LatoLight-bold.fntdata"/><Relationship Id="rId15" Type="http://schemas.openxmlformats.org/officeDocument/2006/relationships/slide" Target="slides/slide10.xml"/><Relationship Id="rId37" Type="http://schemas.openxmlformats.org/officeDocument/2006/relationships/font" Target="fonts/OpenSansMedium-regular.fntdata"/><Relationship Id="rId14" Type="http://schemas.openxmlformats.org/officeDocument/2006/relationships/slide" Target="slides/slide9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Medium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Medium-bold.fntdata"/><Relationship Id="rId19" Type="http://schemas.openxmlformats.org/officeDocument/2006/relationships/font" Target="fonts/LeagueSparta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SLIDES_API128296114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SLIDES_API12829611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SLIDES_API1282961148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SLIDES_API1282961148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9d879f8e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9d879f8e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9d879f8e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99d879f8e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0917eb881_0_2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0917eb881_0_2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128296114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128296114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SLIDES_API128296114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SLIDES_API128296114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128296114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128296114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SLIDES_API128296114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SLIDES_API128296114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SLIDES_API128296114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SLIDES_API128296114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SLIDES_API128296114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SLIDES_API128296114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SLIDES_API128296114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SLIDES_API128296114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SLIDES_API1282961148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SLIDES_API1282961148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34" name="Google Shape;13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6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16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7" name="Google Shape;157;p16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2" name="Google Shape;16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4" name="Google Shape;16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17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17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167" name="Google Shape;167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0" name="Google Shape;180;p18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7" name="Google Shape;187;p19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9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3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4" name="Google Shape;204;p21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1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6" name="Google Shape;216;p21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387600" y="812225"/>
            <a:ext cx="68643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NYPD Shootings Incidents: A Data Analysis using R Notebook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727200" y="2053325"/>
            <a:ext cx="5520900" cy="3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This presentation covers the analysis of NYPD Shootings Incidents from 2006 to 2021 using R Notebook. It includes data retrieval and cleaning, borough and year-wise shootings analysis, and statistical analysis. The presentation also includes visualizations in the form of bar charts, line charts, and insights gathered from the data.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1835250" y="285775"/>
            <a:ext cx="671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Shootings on July 5, 2023 (Figure - 6)</a:t>
            </a:r>
            <a:endParaRPr sz="2800"/>
          </a:p>
        </p:txBody>
      </p:sp>
      <p:sp>
        <p:nvSpPr>
          <p:cNvPr id="285" name="Google Shape;285;p31"/>
          <p:cNvSpPr txBox="1"/>
          <p:nvPr>
            <p:ph idx="1" type="subTitle"/>
          </p:nvPr>
        </p:nvSpPr>
        <p:spPr>
          <a:xfrm>
            <a:off x="5556250" y="1798775"/>
            <a:ext cx="34845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second-highest shootings occurred on July 4, 2023.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July 5, 2023 had the highest number of shootings.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8777"/>
            <a:ext cx="5021050" cy="334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9981"/>
            <a:ext cx="5313426" cy="380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2375"/>
            <a:ext cx="6495976" cy="408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2"/>
          <p:cNvSpPr txBox="1"/>
          <p:nvPr/>
        </p:nvSpPr>
        <p:spPr>
          <a:xfrm>
            <a:off x="6667525" y="1595175"/>
            <a:ext cx="23427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Shootings less likely to occur  between 5am and 3pm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Shootings most likely to occur between 8pm and 2am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2016600" y="319525"/>
            <a:ext cx="5589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Shootings by Time of Day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45" y="997400"/>
            <a:ext cx="6243654" cy="41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/>
        </p:nvSpPr>
        <p:spPr>
          <a:xfrm>
            <a:off x="1392125" y="314000"/>
            <a:ext cx="5432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Shootings by Time of Day per Hour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180225" y="1717350"/>
            <a:ext cx="24714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Shootings less likely to occur  between 5am and 3pm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Shootings most likely to occur between 8pm and 2am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1802075" y="2158500"/>
            <a:ext cx="3887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Conclusion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idx="1" type="subTitle"/>
          </p:nvPr>
        </p:nvSpPr>
        <p:spPr>
          <a:xfrm>
            <a:off x="934850" y="1908900"/>
            <a:ext cx="38928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Objective: Analyzing NYPD Shootings Incidents from 2006 to 2021 using R Notebook.</a:t>
            </a:r>
            <a:endParaRPr sz="1900"/>
          </a:p>
        </p:txBody>
      </p:sp>
      <p:sp>
        <p:nvSpPr>
          <p:cNvPr id="231" name="Google Shape;231;p23"/>
          <p:cNvSpPr txBox="1"/>
          <p:nvPr>
            <p:ph idx="2" type="subTitle"/>
          </p:nvPr>
        </p:nvSpPr>
        <p:spPr>
          <a:xfrm>
            <a:off x="5203475" y="1873950"/>
            <a:ext cx="3254700" cy="1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Tools: R Notebook, knitr, tidyverse, lubridate, ggplot2.</a:t>
            </a:r>
            <a:endParaRPr sz="1900"/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1329450" y="440400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Retrieval and Cleaning</a:t>
            </a:r>
            <a:endParaRPr sz="3000"/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1334700" y="1554125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Source: NYPD Shootings Incidents dataset from NYC Open Data.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Libraries Used: tidyverse, lubridate.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Cleaning Steps: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Selected relevant columns.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Converted date and time columns to appropriate formats.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Created a new variable for shootings.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Extracted the year from the date.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4800600" y="558450"/>
            <a:ext cx="4097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Shootings by Borough (Figure - 1)</a:t>
            </a:r>
            <a:endParaRPr sz="2900"/>
          </a:p>
        </p:txBody>
      </p:sp>
      <p:sp>
        <p:nvSpPr>
          <p:cNvPr id="244" name="Google Shape;244;p25"/>
          <p:cNvSpPr txBox="1"/>
          <p:nvPr>
            <p:ph idx="1" type="subTitle"/>
          </p:nvPr>
        </p:nvSpPr>
        <p:spPr>
          <a:xfrm>
            <a:off x="4722075" y="1959150"/>
            <a:ext cx="41760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total shootings by borough.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Brooklyn has the highest number of shootings.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Staten Island has the lowest number.</a:t>
            </a:r>
            <a:endParaRPr sz="1900"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0" y="1298176"/>
            <a:ext cx="4608175" cy="315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2443050" y="285775"/>
            <a:ext cx="5071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Shootings by Year</a:t>
            </a:r>
            <a:endParaRPr sz="3300"/>
          </a:p>
        </p:txBody>
      </p:sp>
      <p:sp>
        <p:nvSpPr>
          <p:cNvPr id="251" name="Google Shape;251;p26"/>
          <p:cNvSpPr txBox="1"/>
          <p:nvPr>
            <p:ph idx="1" type="subTitle"/>
          </p:nvPr>
        </p:nvSpPr>
        <p:spPr>
          <a:xfrm>
            <a:off x="6198275" y="1595175"/>
            <a:ext cx="2896500" cy="27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gradual decline in last  year.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Shootings peaked around 2006.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1628"/>
            <a:ext cx="5930426" cy="39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idx="1" type="subTitle"/>
          </p:nvPr>
        </p:nvSpPr>
        <p:spPr>
          <a:xfrm>
            <a:off x="145825" y="1128900"/>
            <a:ext cx="26058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shootings trend over 2006-2021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Anomaly in 2020 and 2021 - Pandemic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Overall decreasing trend in shootings.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8" name="Google Shape;258;p27"/>
          <p:cNvSpPr txBox="1"/>
          <p:nvPr>
            <p:ph type="title"/>
          </p:nvPr>
        </p:nvSpPr>
        <p:spPr>
          <a:xfrm>
            <a:off x="793750" y="259025"/>
            <a:ext cx="80610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Shootings Trends Over Years (Figure - 3)</a:t>
            </a:r>
            <a:endParaRPr sz="2700"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200" y="849025"/>
            <a:ext cx="6273800" cy="42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1730850" y="147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Borough-wise Shootings Over Time (Figure - 4)</a:t>
            </a:r>
            <a:endParaRPr/>
          </a:p>
        </p:txBody>
      </p:sp>
      <p:sp>
        <p:nvSpPr>
          <p:cNvPr id="265" name="Google Shape;265;p28"/>
          <p:cNvSpPr txBox="1"/>
          <p:nvPr>
            <p:ph idx="3" type="subTitle"/>
          </p:nvPr>
        </p:nvSpPr>
        <p:spPr>
          <a:xfrm>
            <a:off x="194025" y="1054100"/>
            <a:ext cx="2501100" cy="3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Other boroughs show varying trends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Line chart depicting borough-wise shootings by year.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Brooklyn consistently has the highest shootings.</a:t>
            </a:r>
            <a:endParaRPr sz="17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.</a:t>
            </a:r>
            <a:endParaRPr sz="1700"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125" y="1054100"/>
            <a:ext cx="6448875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1519000" y="270500"/>
            <a:ext cx="57306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Statistical Analysis</a:t>
            </a:r>
            <a:endParaRPr sz="3500"/>
          </a:p>
        </p:txBody>
      </p:sp>
      <p:sp>
        <p:nvSpPr>
          <p:cNvPr id="272" name="Google Shape;272;p29"/>
          <p:cNvSpPr txBox="1"/>
          <p:nvPr>
            <p:ph idx="1" type="subTitle"/>
          </p:nvPr>
        </p:nvSpPr>
        <p:spPr>
          <a:xfrm>
            <a:off x="642700" y="1414225"/>
            <a:ext cx="5372100" cy="3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65% of total shootings occurred in Brooklyn and Queens.</a:t>
            </a:r>
            <a:endParaRPr sz="1900"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Only 2.7% of total shootings occurred in Staten Island.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176375" y="955825"/>
            <a:ext cx="24870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daily count of shootings from 2006 to 2021.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Highest shooting days around July 4th, 2023.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" name="Google Shape;278;p30"/>
          <p:cNvSpPr txBox="1"/>
          <p:nvPr>
            <p:ph type="title"/>
          </p:nvPr>
        </p:nvSpPr>
        <p:spPr>
          <a:xfrm>
            <a:off x="1245150" y="105825"/>
            <a:ext cx="66537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NYPD Shootings Per Day</a:t>
            </a:r>
            <a:endParaRPr sz="3000"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955825"/>
            <a:ext cx="6286501" cy="41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