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77"/>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de835264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de835264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started specific about cyber security and moved from there to broader questions and about personal development in the field. and added follow questions where needed</a:t>
            </a:r>
            <a:endParaRPr lang="en-US" dirty="0">
              <a:effectLst/>
            </a:endParaRPr>
          </a:p>
          <a:p>
            <a:pPr rtl="0">
              <a:spcBef>
                <a:spcPts val="0"/>
              </a:spcBef>
              <a:spcAft>
                <a:spcPts val="0"/>
              </a:spcAft>
            </a:pPr>
            <a:br>
              <a:rPr lang="en-US" dirty="0"/>
            </a:br>
            <a:r>
              <a:rPr lang="en-US" sz="1800" b="0" i="0" u="none" strike="noStrike" dirty="0">
                <a:solidFill>
                  <a:srgbClr val="000000"/>
                </a:solidFill>
                <a:effectLst/>
                <a:latin typeface="Arial" panose="020B0604020202020204" pitchFamily="34" charset="0"/>
              </a:rPr>
              <a:t>In a recent interview, I had the opportunity to discuss cybersecurity strategies with Ruth, an expert in the field. Ruth emphasized the importance of tailoring security measures based on specific industry and regulatory requirements, such as those in the healthcare and electric grid sectors.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During the interview, Ruth provided valuable insights into the incident involving Dark Hotel Advanced Persistent Threat (APT) group and their impersonation tactics. Ruth highlighted the significance of directory exposure as a critical vulnerability that can enable threat actors to engage in harmful activities like spoofing, phishing, or whaling. She shared her own experience of adjusting her job title on LinkedIn to mitigate potential risks associated with revealing excessive permissions.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de835264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de83526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de835264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de835264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To protect against cyber threats, Ruth emphasized the need for healthy hygiene practices and user education. She recommended that companies ensure their third-party suppliers have proper data protection measures and mechanisms to detect unusual activities. Ruth also stressed the importance of proactive vulnerability identification and staying one step ahead of attackers.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9de835264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9de83526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Ruth provided insights on staying updated with the latest cybersecurity threats and trends. She suggested using podcasts as a convenient way to learn from industry experts, focusing on specific areas of interest like industrial control systems. Ruth also highlighted the value of reputable sources on platforms like LinkedIn and peer-reviewed journals for accurate and reliable information. She shared her personal experience of utilizing university library resources to access journals on topics like industrial control and risk management, demonstrating her commitment to continuous learning.</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de835264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de835264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Regarding certifications, Ruth mentioned the Certified Ethical Hacker (CEH) certification as valuable for gaining insight into proactive penetration assessments. She also highlighted the Certified Information Security Manager (CISM) certification for individuals interested in management and administrative roles. </a:t>
            </a:r>
            <a:r>
              <a:rPr lang="en-US" b="1" dirty="0"/>
              <a:t>Certified Ethical Hacker (CEH) which </a:t>
            </a:r>
            <a:r>
              <a:rPr lang="en-US" dirty="0"/>
              <a:t>is designed for individuals who are interested in pursuing a career in ethical hacking or cybersecurity. </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23382c5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23382c5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In conclusion, my conversation with Ruth shed light on the multi-faceted nature of cybersecurity and the importance of adapting security measures to specific industries and regulations. Ruth's emphasis on proactive measures, continuous learning, and leveraging reputable sources reflects her commitment to staying ahead of emerging threats in the rapidly evolving threat landscape.</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836175" y="1630400"/>
            <a:ext cx="7233000" cy="21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Cyber Security Expert Interview Reflection</a:t>
            </a:r>
            <a:endParaRPr/>
          </a:p>
        </p:txBody>
      </p:sp>
      <p:sp>
        <p:nvSpPr>
          <p:cNvPr id="87" name="Google Shape;87;p13"/>
          <p:cNvSpPr txBox="1">
            <a:spLocks noGrp="1"/>
          </p:cNvSpPr>
          <p:nvPr>
            <p:ph type="subTitle" idx="1"/>
          </p:nvPr>
        </p:nvSpPr>
        <p:spPr>
          <a:xfrm>
            <a:off x="727952" y="3827300"/>
            <a:ext cx="7688100" cy="5412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2060"/>
              <a:t>Ryan Talbot</a:t>
            </a:r>
            <a:endParaRPr sz="2060"/>
          </a:p>
          <a:p>
            <a:pPr marL="0" lvl="0" indent="0" algn="l" rtl="0">
              <a:lnSpc>
                <a:spcPct val="80000"/>
              </a:lnSpc>
              <a:spcBef>
                <a:spcPts val="0"/>
              </a:spcBef>
              <a:spcAft>
                <a:spcPts val="0"/>
              </a:spcAft>
              <a:buSzPts val="935"/>
              <a:buNone/>
            </a:pPr>
            <a:endParaRPr sz="136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1505850" y="1820825"/>
            <a:ext cx="6132300" cy="2987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1800">
                <a:solidFill>
                  <a:schemeClr val="dk2"/>
                </a:solidFill>
              </a:rPr>
              <a:t>DarkHotel, ABT, creating a fake site to mimic the WHO's internal email system. Their aim seemed to be obtaining email addresses and passwords from users. Are you familiar with this incident, do you have any insights into it?</a:t>
            </a:r>
            <a:endParaRPr sz="1800">
              <a:solidFill>
                <a:schemeClr val="dk2"/>
              </a:solidFill>
            </a:endParaRPr>
          </a:p>
          <a:p>
            <a:pPr marL="457200" lvl="0" indent="0" algn="l" rtl="0">
              <a:lnSpc>
                <a:spcPct val="115000"/>
              </a:lnSpc>
              <a:spcBef>
                <a:spcPts val="1200"/>
              </a:spcBef>
              <a:spcAft>
                <a:spcPts val="0"/>
              </a:spcAft>
              <a:buNone/>
            </a:pPr>
            <a:endParaRPr sz="1800">
              <a:solidFill>
                <a:schemeClr val="dk2"/>
              </a:solidFill>
            </a:endParaRPr>
          </a:p>
          <a:p>
            <a:pPr marL="0" lvl="0" indent="0" algn="l" rtl="0">
              <a:lnSpc>
                <a:spcPct val="115000"/>
              </a:lnSpc>
              <a:spcBef>
                <a:spcPts val="120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7650" y="1851175"/>
            <a:ext cx="7688700" cy="2261100"/>
          </a:xfrm>
          <a:prstGeom prst="rect">
            <a:avLst/>
          </a:prstGeom>
        </p:spPr>
        <p:txBody>
          <a:bodyPr spcFirstLastPara="1" wrap="square" lIns="91425" tIns="91425" rIns="91425" bIns="91425" anchor="t" anchorCtr="0">
            <a:normAutofit/>
          </a:bodyPr>
          <a:lstStyle/>
          <a:p>
            <a:pPr marL="457200" lvl="0" indent="0" algn="ctr" rtl="0">
              <a:spcBef>
                <a:spcPts val="1200"/>
              </a:spcBef>
              <a:spcAft>
                <a:spcPts val="0"/>
              </a:spcAft>
              <a:buNone/>
            </a:pPr>
            <a:r>
              <a:rPr lang="en" sz="2200"/>
              <a:t>Is this something you have encountered before?</a:t>
            </a:r>
            <a:endParaRPr sz="2200"/>
          </a:p>
          <a:p>
            <a:pPr marL="457200" lvl="0" indent="0" algn="l" rtl="0">
              <a:spcBef>
                <a:spcPts val="1200"/>
              </a:spcBef>
              <a:spcAft>
                <a:spcPts val="12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727650" y="2098250"/>
            <a:ext cx="7688700" cy="22611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sz="1800"/>
              <a:t>When consulting with people, how do you approach protecting against such incidents? Do you have a strategy or a plan to prevent these occurrences, or do you provide specific safeguards and training?</a:t>
            </a:r>
            <a:endParaRPr sz="1800"/>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727650" y="2208450"/>
            <a:ext cx="7688700" cy="2261100"/>
          </a:xfrm>
          <a:prstGeom prst="rect">
            <a:avLst/>
          </a:prstGeom>
        </p:spPr>
        <p:txBody>
          <a:bodyPr spcFirstLastPara="1" wrap="square" lIns="91425" tIns="91425" rIns="91425" bIns="91425" anchor="t" anchorCtr="0">
            <a:normAutofit/>
          </a:bodyPr>
          <a:lstStyle/>
          <a:p>
            <a:pPr marL="457200" lvl="0" indent="0" algn="ctr" rtl="0">
              <a:spcBef>
                <a:spcPts val="1200"/>
              </a:spcBef>
              <a:spcAft>
                <a:spcPts val="0"/>
              </a:spcAft>
              <a:buNone/>
            </a:pPr>
            <a:r>
              <a:rPr lang="en" sz="1800"/>
              <a:t>In today's rapidly evolving threat landscape, what strategies do you employ to stay informed about the latest cybersecurity threats and trends?</a:t>
            </a:r>
            <a:endParaRPr sz="18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body" idx="1"/>
          </p:nvPr>
        </p:nvSpPr>
        <p:spPr>
          <a:xfrm>
            <a:off x="727650" y="2142050"/>
            <a:ext cx="7688700" cy="2261100"/>
          </a:xfrm>
          <a:prstGeom prst="rect">
            <a:avLst/>
          </a:prstGeom>
        </p:spPr>
        <p:txBody>
          <a:bodyPr spcFirstLastPara="1" wrap="square" lIns="91425" tIns="91425" rIns="91425" bIns="91425" anchor="t" anchorCtr="0">
            <a:normAutofit/>
          </a:bodyPr>
          <a:lstStyle/>
          <a:p>
            <a:pPr marL="0" lvl="0" indent="0" algn="ctr" rtl="0">
              <a:spcBef>
                <a:spcPts val="1200"/>
              </a:spcBef>
              <a:spcAft>
                <a:spcPts val="1200"/>
              </a:spcAft>
              <a:buNone/>
            </a:pPr>
            <a:r>
              <a:rPr lang="en" sz="2100"/>
              <a:t>Which certifications do you believe are valuable in the field?</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2726775" y="2091625"/>
            <a:ext cx="5691300" cy="192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6900" baseline="30000"/>
              <a:t>Conclusion</a:t>
            </a:r>
            <a:endParaRPr sz="6900" baseline="300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553</Words>
  <Application>Microsoft Macintosh PowerPoint</Application>
  <PresentationFormat>On-screen Show (16:9)</PresentationFormat>
  <Paragraphs>17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Lato</vt:lpstr>
      <vt:lpstr>Raleway</vt:lpstr>
      <vt:lpstr>Streamline</vt:lpstr>
      <vt:lpstr>Cyber Security Expert Interview Reflection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Expert Interview Reflection</dc:title>
  <cp:lastModifiedBy>Ryan Talbot</cp:lastModifiedBy>
  <cp:revision>1</cp:revision>
  <dcterms:modified xsi:type="dcterms:W3CDTF">2023-11-25T00:33:30Z</dcterms:modified>
</cp:coreProperties>
</file>