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Modernizing ActiveGear: A Strategic Shift to Database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Leveraging Data to Enhance Operational Efficiency</a:t>
            </a:r>
          </a:p>
          <a:p>
            <a:r>
              <a:t>Presenter: [Your Name]</a:t>
            </a:r>
          </a:p>
          <a:p>
            <a:r>
              <a:t>Date: [Presentation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Roadmap to Digital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Phased implementation strategy</a:t>
            </a:r>
          </a:p>
          <a:p>
            <a:r>
              <a:rPr dirty="0"/>
              <a:t>Training and support for staff</a:t>
            </a:r>
          </a:p>
          <a:p>
            <a:r>
              <a:rPr dirty="0"/>
              <a:t>Ongoing technical maintenance and upgrades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Embrace the Future with ActiveGear and RDBMS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Recap of the strategic advantages</a:t>
            </a:r>
          </a:p>
          <a:p>
            <a:r>
              <a:rPr dirty="0"/>
              <a:t>Invitation to lead the market with technology</a:t>
            </a:r>
          </a:p>
          <a:p>
            <a:r>
              <a:rPr dirty="0"/>
              <a:t>Next steps to initiate the partnership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Your Questions Answered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Encourage engagement and address any concerns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ActiveGear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decade of community presence</a:t>
            </a:r>
          </a:p>
          <a:p>
            <a:r>
              <a:rPr dirty="0"/>
              <a:t>Wide range of sporting goods for diverse activities</a:t>
            </a:r>
          </a:p>
          <a:p>
            <a:r>
              <a:rPr dirty="0"/>
              <a:t>Dedicated to enhancing customer experience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Evolution of Retail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Challenges of paper-based systems</a:t>
            </a:r>
          </a:p>
          <a:p>
            <a:r>
              <a:rPr dirty="0"/>
              <a:t>Inefficiencies impacting service and operations</a:t>
            </a:r>
          </a:p>
          <a:p>
            <a:r>
              <a:rPr dirty="0"/>
              <a:t>The need for data-driven decision-making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Management: The Heart of Retail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What is a Relational Database Management System (RDBMS)?</a:t>
            </a:r>
          </a:p>
          <a:p>
            <a:r>
              <a:rPr dirty="0"/>
              <a:t>Core components of the proposed system</a:t>
            </a:r>
          </a:p>
          <a:p>
            <a:r>
              <a:rPr dirty="0"/>
              <a:t>How RDBMS integrates with </a:t>
            </a:r>
            <a:r>
              <a:rPr dirty="0" err="1"/>
              <a:t>ActiveGear's</a:t>
            </a:r>
            <a:r>
              <a:rPr dirty="0"/>
              <a:t> operations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Implementing RDBMS at ActiveGear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Streamlined sales and inventory management</a:t>
            </a:r>
          </a:p>
          <a:p>
            <a:r>
              <a:rPr dirty="0"/>
              <a:t>Improved customer relationship management</a:t>
            </a:r>
          </a:p>
          <a:p>
            <a:r>
              <a:rPr dirty="0"/>
              <a:t>Insights into trends and performance metrics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Simplifying Employee and Inventory Oversight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Automated employee scheduling and payroll</a:t>
            </a:r>
          </a:p>
          <a:p>
            <a:r>
              <a:rPr dirty="0"/>
              <a:t>Real-time inventory tracking and alerts</a:t>
            </a:r>
          </a:p>
          <a:p>
            <a:r>
              <a:rPr dirty="0"/>
              <a:t>Optimizing stock levels and reducing waste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Streamlining Vendor and Product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Efficient vendor management and ordering</a:t>
            </a:r>
          </a:p>
          <a:p>
            <a:r>
              <a:rPr dirty="0"/>
              <a:t>Product tracking from warehouse to sale</a:t>
            </a:r>
          </a:p>
          <a:p>
            <a:r>
              <a:rPr dirty="0"/>
              <a:t>Enhanced product lifecycle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Accelerating Transaction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Quick and accurate sales transactions</a:t>
            </a:r>
          </a:p>
          <a:p>
            <a:r>
              <a:rPr dirty="0"/>
              <a:t>Multiple payment methods handling</a:t>
            </a:r>
          </a:p>
          <a:p>
            <a:r>
              <a:rPr dirty="0"/>
              <a:t>Detailed sales reporting for strategic planning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Success Stories: RDBMS in Retail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Real-world examples of RDBMS benefits</a:t>
            </a:r>
          </a:p>
          <a:p>
            <a:r>
              <a:rPr dirty="0"/>
              <a:t>Testimonials from businesses that have modernized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244</Words>
  <Application>Microsoft Macintosh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Modernizing ActiveGear: A Strategic Shift to Database Management</vt:lpstr>
      <vt:lpstr>About ActiveGear</vt:lpstr>
      <vt:lpstr>The Evolution of Retail Management</vt:lpstr>
      <vt:lpstr>Database Management: The Heart of Retail</vt:lpstr>
      <vt:lpstr>Benefits of Implementing RDBMS at ActiveGear</vt:lpstr>
      <vt:lpstr>Simplifying Employee and Inventory Oversight</vt:lpstr>
      <vt:lpstr>Streamlining Vendor and Product Relations</vt:lpstr>
      <vt:lpstr>Accelerating Transaction Processing</vt:lpstr>
      <vt:lpstr>Success Stories: RDBMS in Retail</vt:lpstr>
      <vt:lpstr>A Roadmap to Digital Transformation</vt:lpstr>
      <vt:lpstr>Embrace the Future with ActiveGear and RDBMS</vt:lpstr>
      <vt:lpstr>Your Questions Answered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Modernizing ActiveGear: A Strategic Shift to Database Management</dc:title>
  <dc:subject/>
  <dc:creator/>
  <cp:keywords/>
  <dc:description>generated using python-pptx</dc:description>
  <cp:lastModifiedBy>Ryan Talbot</cp:lastModifiedBy>
  <cp:revision>2</cp:revision>
  <dcterms:created xsi:type="dcterms:W3CDTF">2013-01-27T09:14:16Z</dcterms:created>
  <dcterms:modified xsi:type="dcterms:W3CDTF">2024-03-25T01:33:11Z</dcterms:modified>
  <cp:category/>
</cp:coreProperties>
</file>