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36"/>
    <p:restoredTop sz="96327"/>
  </p:normalViewPr>
  <p:slideViewPr>
    <p:cSldViewPr snapToGrid="0">
      <p:cViewPr varScale="1">
        <p:scale>
          <a:sx n="66" d="100"/>
          <a:sy n="66" d="100"/>
        </p:scale>
        <p:origin x="208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850-F993-8284-8B60-E3579A82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81328"/>
            <a:ext cx="8991600" cy="3507370"/>
          </a:xfrm>
        </p:spPr>
        <p:txBody>
          <a:bodyPr>
            <a:normAutofit/>
          </a:bodyPr>
          <a:lstStyle/>
          <a:p>
            <a:r>
              <a:rPr lang="en-US" b="1" dirty="0"/>
              <a:t>Collecting and Preprocessing Data for Accurate Predictions in College 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2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CF57-99FF-C0D1-8ABC-042E84F3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6434" y="131323"/>
            <a:ext cx="12684868" cy="6595353"/>
          </a:xfrm>
        </p:spPr>
        <p:txBody>
          <a:bodyPr>
            <a:normAutofit/>
          </a:bodyPr>
          <a:lstStyle/>
          <a:p>
            <a:r>
              <a:rPr lang="en-US" b="1" dirty="0"/>
              <a:t>Overview of the project and its objectives: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-Importance of predicting college baseball game winners.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-Potential benefits and applications of accurate predictions.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-Outline of the presentation.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232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</TotalTime>
  <Words>49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Collecting and Preprocessing Data for Accurate Predictions in College Baseball</vt:lpstr>
      <vt:lpstr>Overview of the project and its objectives:  -Importance of predicting college baseball game winners.  -Potential benefits and applications of accurate predictions.  -Outline of the presentation.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and Preprocessing Data for Accurate Predictions in College Baseball</dc:title>
  <dc:creator>Ryan Talbot</dc:creator>
  <cp:lastModifiedBy>Ryan Talbot</cp:lastModifiedBy>
  <cp:revision>1</cp:revision>
  <dcterms:created xsi:type="dcterms:W3CDTF">2023-06-07T01:06:32Z</dcterms:created>
  <dcterms:modified xsi:type="dcterms:W3CDTF">2023-06-07T01:12:01Z</dcterms:modified>
</cp:coreProperties>
</file>