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81" r:id="rId4"/>
    <p:sldId id="282" r:id="rId5"/>
    <p:sldId id="261" r:id="rId6"/>
    <p:sldId id="265" r:id="rId7"/>
    <p:sldId id="257" r:id="rId8"/>
    <p:sldId id="273" r:id="rId9"/>
    <p:sldId id="259" r:id="rId10"/>
    <p:sldId id="260" r:id="rId11"/>
    <p:sldId id="272" r:id="rId12"/>
    <p:sldId id="279" r:id="rId13"/>
    <p:sldId id="267" r:id="rId14"/>
    <p:sldId id="258" r:id="rId15"/>
    <p:sldId id="268" r:id="rId16"/>
    <p:sldId id="271" r:id="rId17"/>
    <p:sldId id="270" r:id="rId18"/>
    <p:sldId id="274" r:id="rId19"/>
    <p:sldId id="276" r:id="rId20"/>
    <p:sldId id="275" r:id="rId21"/>
    <p:sldId id="277" r:id="rId22"/>
    <p:sldId id="26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1022" autoAdjust="0"/>
  </p:normalViewPr>
  <p:slideViewPr>
    <p:cSldViewPr snapToGrid="0">
      <p:cViewPr varScale="1">
        <p:scale>
          <a:sx n="59" d="100"/>
          <a:sy n="59" d="100"/>
        </p:scale>
        <p:origin x="11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EF121-BCCE-4868-8FA6-9B997762B7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12FF42-9A7E-4DC7-AC64-45A4AB02AD9A}">
      <dgm:prSet/>
      <dgm:spPr/>
      <dgm:t>
        <a:bodyPr/>
        <a:lstStyle/>
        <a:p>
          <a:pPr rtl="0"/>
          <a:r>
            <a:rPr lang="en-US" smtClean="0"/>
            <a:t>Definition – It is electronic unite , use to playback prerecorded Audio and video signal information present in DVD.</a:t>
          </a:r>
          <a:endParaRPr lang="en-US"/>
        </a:p>
      </dgm:t>
    </dgm:pt>
    <dgm:pt modelId="{F650E198-302E-4262-B5AA-43D76A691497}" type="parTrans" cxnId="{017A56BE-9E80-474B-B052-CABB26993699}">
      <dgm:prSet/>
      <dgm:spPr/>
      <dgm:t>
        <a:bodyPr/>
        <a:lstStyle/>
        <a:p>
          <a:endParaRPr lang="en-US"/>
        </a:p>
      </dgm:t>
    </dgm:pt>
    <dgm:pt modelId="{5E73FB45-0485-4EB8-9DA2-2B9124EF67C8}" type="sibTrans" cxnId="{017A56BE-9E80-474B-B052-CABB26993699}">
      <dgm:prSet/>
      <dgm:spPr/>
      <dgm:t>
        <a:bodyPr/>
        <a:lstStyle/>
        <a:p>
          <a:endParaRPr lang="en-US"/>
        </a:p>
      </dgm:t>
    </dgm:pt>
    <dgm:pt modelId="{1802C8C3-7E2A-4710-8C10-69371CE00A56}">
      <dgm:prSet/>
      <dgm:spPr/>
      <dgm:t>
        <a:bodyPr/>
        <a:lstStyle/>
        <a:p>
          <a:pPr rtl="0"/>
          <a:r>
            <a:rPr lang="en-US" dirty="0" smtClean="0"/>
            <a:t>Audio information playback using stereo sound system </a:t>
          </a:r>
          <a:endParaRPr lang="en-US" dirty="0"/>
        </a:p>
      </dgm:t>
    </dgm:pt>
    <dgm:pt modelId="{7AAFBCE0-131F-4554-B589-64406570EA14}" type="parTrans" cxnId="{1E297D1C-68DD-4050-871D-FFB00DE49EBD}">
      <dgm:prSet/>
      <dgm:spPr/>
      <dgm:t>
        <a:bodyPr/>
        <a:lstStyle/>
        <a:p>
          <a:endParaRPr lang="en-US"/>
        </a:p>
      </dgm:t>
    </dgm:pt>
    <dgm:pt modelId="{8F840C18-1AC2-4ACE-A4F6-C46183A1DF1A}" type="sibTrans" cxnId="{1E297D1C-68DD-4050-871D-FFB00DE49EBD}">
      <dgm:prSet/>
      <dgm:spPr/>
      <dgm:t>
        <a:bodyPr/>
        <a:lstStyle/>
        <a:p>
          <a:endParaRPr lang="en-US"/>
        </a:p>
      </dgm:t>
    </dgm:pt>
    <dgm:pt modelId="{EA281931-6ACE-4A1F-9CC2-86667B36BD3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Video information playback using Display unite. Like. </a:t>
          </a:r>
          <a:r>
            <a:rPr lang="en-US" dirty="0" err="1" smtClean="0"/>
            <a:t>Tv</a:t>
          </a:r>
          <a:r>
            <a:rPr lang="en-US" dirty="0" smtClean="0"/>
            <a:t>   </a:t>
          </a:r>
          <a:endParaRPr lang="en-US" dirty="0"/>
        </a:p>
      </dgm:t>
    </dgm:pt>
    <dgm:pt modelId="{AD8773D5-68FE-416B-BFA0-5CDED6110E31}" type="parTrans" cxnId="{18A89407-A516-49BD-A1AB-3F81162FB6D9}">
      <dgm:prSet/>
      <dgm:spPr/>
      <dgm:t>
        <a:bodyPr/>
        <a:lstStyle/>
        <a:p>
          <a:endParaRPr lang="en-US"/>
        </a:p>
      </dgm:t>
    </dgm:pt>
    <dgm:pt modelId="{01E066DF-7879-4032-8AE4-53B3EB1EB07D}" type="sibTrans" cxnId="{18A89407-A516-49BD-A1AB-3F81162FB6D9}">
      <dgm:prSet/>
      <dgm:spPr/>
      <dgm:t>
        <a:bodyPr/>
        <a:lstStyle/>
        <a:p>
          <a:endParaRPr lang="en-US"/>
        </a:p>
      </dgm:t>
    </dgm:pt>
    <dgm:pt modelId="{DED6AEE1-6582-4EA5-A641-193858E2D879}" type="pres">
      <dgm:prSet presAssocID="{FDCEF121-BCCE-4868-8FA6-9B997762B7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D7BF81-658D-444F-A9E2-5B1259FA8E51}" type="pres">
      <dgm:prSet presAssocID="{3812FF42-9A7E-4DC7-AC64-45A4AB02AD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8ECD-3E67-4E4D-AE98-4C0476C61D20}" type="pres">
      <dgm:prSet presAssocID="{5E73FB45-0485-4EB8-9DA2-2B9124EF67C8}" presName="spacer" presStyleCnt="0"/>
      <dgm:spPr/>
    </dgm:pt>
    <dgm:pt modelId="{6539128F-178E-4B3E-8E9C-7CB73C7E36DA}" type="pres">
      <dgm:prSet presAssocID="{1802C8C3-7E2A-4710-8C10-69371CE00A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35210-7CFB-4B97-BF48-3913EFF4220D}" type="pres">
      <dgm:prSet presAssocID="{8F840C18-1AC2-4ACE-A4F6-C46183A1DF1A}" presName="spacer" presStyleCnt="0"/>
      <dgm:spPr/>
    </dgm:pt>
    <dgm:pt modelId="{A3ACA28D-D076-4707-8C53-07E1824E8BB4}" type="pres">
      <dgm:prSet presAssocID="{EA281931-6ACE-4A1F-9CC2-86667B36BD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A89407-A516-49BD-A1AB-3F81162FB6D9}" srcId="{FDCEF121-BCCE-4868-8FA6-9B997762B7ED}" destId="{EA281931-6ACE-4A1F-9CC2-86667B36BD33}" srcOrd="2" destOrd="0" parTransId="{AD8773D5-68FE-416B-BFA0-5CDED6110E31}" sibTransId="{01E066DF-7879-4032-8AE4-53B3EB1EB07D}"/>
    <dgm:cxn modelId="{64E6B0EF-DCC8-472B-91B8-CF699A32E26A}" type="presOf" srcId="{3812FF42-9A7E-4DC7-AC64-45A4AB02AD9A}" destId="{7FD7BF81-658D-444F-A9E2-5B1259FA8E51}" srcOrd="0" destOrd="0" presId="urn:microsoft.com/office/officeart/2005/8/layout/vList2"/>
    <dgm:cxn modelId="{6AC979E4-D8F4-4BF3-AF8E-D2BB504C3D64}" type="presOf" srcId="{1802C8C3-7E2A-4710-8C10-69371CE00A56}" destId="{6539128F-178E-4B3E-8E9C-7CB73C7E36DA}" srcOrd="0" destOrd="0" presId="urn:microsoft.com/office/officeart/2005/8/layout/vList2"/>
    <dgm:cxn modelId="{3980F05A-A15B-4175-BF74-7F822678D548}" type="presOf" srcId="{EA281931-6ACE-4A1F-9CC2-86667B36BD33}" destId="{A3ACA28D-D076-4707-8C53-07E1824E8BB4}" srcOrd="0" destOrd="0" presId="urn:microsoft.com/office/officeart/2005/8/layout/vList2"/>
    <dgm:cxn modelId="{1E297D1C-68DD-4050-871D-FFB00DE49EBD}" srcId="{FDCEF121-BCCE-4868-8FA6-9B997762B7ED}" destId="{1802C8C3-7E2A-4710-8C10-69371CE00A56}" srcOrd="1" destOrd="0" parTransId="{7AAFBCE0-131F-4554-B589-64406570EA14}" sibTransId="{8F840C18-1AC2-4ACE-A4F6-C46183A1DF1A}"/>
    <dgm:cxn modelId="{017A56BE-9E80-474B-B052-CABB26993699}" srcId="{FDCEF121-BCCE-4868-8FA6-9B997762B7ED}" destId="{3812FF42-9A7E-4DC7-AC64-45A4AB02AD9A}" srcOrd="0" destOrd="0" parTransId="{F650E198-302E-4262-B5AA-43D76A691497}" sibTransId="{5E73FB45-0485-4EB8-9DA2-2B9124EF67C8}"/>
    <dgm:cxn modelId="{E9DDA20E-5516-45D0-ADE3-B433CBC31490}" type="presOf" srcId="{FDCEF121-BCCE-4868-8FA6-9B997762B7ED}" destId="{DED6AEE1-6582-4EA5-A641-193858E2D879}" srcOrd="0" destOrd="0" presId="urn:microsoft.com/office/officeart/2005/8/layout/vList2"/>
    <dgm:cxn modelId="{CDFBA453-6171-43D5-8BA4-BC1B7C4BAD6C}" type="presParOf" srcId="{DED6AEE1-6582-4EA5-A641-193858E2D879}" destId="{7FD7BF81-658D-444F-A9E2-5B1259FA8E51}" srcOrd="0" destOrd="0" presId="urn:microsoft.com/office/officeart/2005/8/layout/vList2"/>
    <dgm:cxn modelId="{FB6214A4-7308-4DA1-BCB4-2381D2C3980D}" type="presParOf" srcId="{DED6AEE1-6582-4EA5-A641-193858E2D879}" destId="{770E8ECD-3E67-4E4D-AE98-4C0476C61D20}" srcOrd="1" destOrd="0" presId="urn:microsoft.com/office/officeart/2005/8/layout/vList2"/>
    <dgm:cxn modelId="{D62AF262-FE4D-4FD4-86CF-E315CDEAAC9A}" type="presParOf" srcId="{DED6AEE1-6582-4EA5-A641-193858E2D879}" destId="{6539128F-178E-4B3E-8E9C-7CB73C7E36DA}" srcOrd="2" destOrd="0" presId="urn:microsoft.com/office/officeart/2005/8/layout/vList2"/>
    <dgm:cxn modelId="{10E30B99-88C6-4DB7-8625-DC5271E1279D}" type="presParOf" srcId="{DED6AEE1-6582-4EA5-A641-193858E2D879}" destId="{78935210-7CFB-4B97-BF48-3913EFF4220D}" srcOrd="3" destOrd="0" presId="urn:microsoft.com/office/officeart/2005/8/layout/vList2"/>
    <dgm:cxn modelId="{8D2D31EB-DD53-4086-9CD4-BB6A316FAA99}" type="presParOf" srcId="{DED6AEE1-6582-4EA5-A641-193858E2D879}" destId="{A3ACA28D-D076-4707-8C53-07E1824E8BB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8C9EA5-A9B4-4D65-88DB-EC8A4BA33B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E1A9B-E959-44D5-8F99-1337E9EF355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1. Disc drive mechanism</a:t>
          </a:r>
          <a:endParaRPr lang="en-US" dirty="0"/>
        </a:p>
      </dgm:t>
    </dgm:pt>
    <dgm:pt modelId="{693E77F4-434B-43DE-89DA-6067F9AD8F18}" type="parTrans" cxnId="{33484E46-ECE4-4F8F-9C05-9DE5A4CA0CF7}">
      <dgm:prSet/>
      <dgm:spPr/>
      <dgm:t>
        <a:bodyPr/>
        <a:lstStyle/>
        <a:p>
          <a:endParaRPr lang="en-US"/>
        </a:p>
      </dgm:t>
    </dgm:pt>
    <dgm:pt modelId="{89E61A46-E255-4D34-9AD7-A7EFDB2C0ADC}" type="sibTrans" cxnId="{33484E46-ECE4-4F8F-9C05-9DE5A4CA0CF7}">
      <dgm:prSet/>
      <dgm:spPr/>
      <dgm:t>
        <a:bodyPr/>
        <a:lstStyle/>
        <a:p>
          <a:endParaRPr lang="en-US"/>
        </a:p>
      </dgm:t>
    </dgm:pt>
    <dgm:pt modelId="{7CAA9447-C196-4550-A530-758B58B75C33}">
      <dgm:prSet/>
      <dgm:spPr/>
      <dgm:t>
        <a:bodyPr/>
        <a:lstStyle/>
        <a:p>
          <a:pPr rtl="0"/>
          <a:r>
            <a:rPr lang="en-US" b="1" smtClean="0"/>
            <a:t>2. Optical system </a:t>
          </a:r>
          <a:endParaRPr lang="en-US"/>
        </a:p>
      </dgm:t>
    </dgm:pt>
    <dgm:pt modelId="{2B1C29F6-7072-4C5E-80FB-3216D83B4591}" type="parTrans" cxnId="{418DC50C-29AA-4E91-8A69-2A7BE59A371C}">
      <dgm:prSet/>
      <dgm:spPr/>
      <dgm:t>
        <a:bodyPr/>
        <a:lstStyle/>
        <a:p>
          <a:endParaRPr lang="en-US"/>
        </a:p>
      </dgm:t>
    </dgm:pt>
    <dgm:pt modelId="{91DCC55B-0172-4527-97F4-F614576D384B}" type="sibTrans" cxnId="{418DC50C-29AA-4E91-8A69-2A7BE59A371C}">
      <dgm:prSet/>
      <dgm:spPr/>
      <dgm:t>
        <a:bodyPr/>
        <a:lstStyle/>
        <a:p>
          <a:endParaRPr lang="en-US"/>
        </a:p>
      </dgm:t>
    </dgm:pt>
    <dgm:pt modelId="{E5C7E129-6DE7-47CC-A572-DF54A2DE30B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en-US" b="1" smtClean="0"/>
            <a:t>3  decoder system </a:t>
          </a:r>
          <a:endParaRPr lang="en-US"/>
        </a:p>
      </dgm:t>
    </dgm:pt>
    <dgm:pt modelId="{5F044C71-06CE-4933-8D05-BB3CE1B6B843}" type="parTrans" cxnId="{3A15889C-245E-41FB-BA0E-3B87DC308EF4}">
      <dgm:prSet/>
      <dgm:spPr/>
      <dgm:t>
        <a:bodyPr/>
        <a:lstStyle/>
        <a:p>
          <a:endParaRPr lang="en-US"/>
        </a:p>
      </dgm:t>
    </dgm:pt>
    <dgm:pt modelId="{A045BA5A-C2BA-49CA-A677-2BDBB1D4280E}" type="sibTrans" cxnId="{3A15889C-245E-41FB-BA0E-3B87DC308EF4}">
      <dgm:prSet/>
      <dgm:spPr/>
      <dgm:t>
        <a:bodyPr/>
        <a:lstStyle/>
        <a:p>
          <a:endParaRPr lang="en-US"/>
        </a:p>
      </dgm:t>
    </dgm:pt>
    <dgm:pt modelId="{42779076-2828-492D-AFB0-7ADCE52772CA}">
      <dgm:prSet/>
      <dgm:spPr/>
      <dgm:t>
        <a:bodyPr/>
        <a:lstStyle/>
        <a:p>
          <a:pPr rtl="0"/>
          <a:r>
            <a:rPr lang="en-US" b="1" dirty="0" smtClean="0"/>
            <a:t>4  audio and video signal    processing unit</a:t>
          </a:r>
          <a:endParaRPr lang="en-US" dirty="0"/>
        </a:p>
      </dgm:t>
    </dgm:pt>
    <dgm:pt modelId="{69F8B35E-FEEA-458F-ACFB-9B97B48D7926}" type="parTrans" cxnId="{845310F6-2E7C-40E9-9F49-F1CEE073B4C7}">
      <dgm:prSet/>
      <dgm:spPr/>
      <dgm:t>
        <a:bodyPr/>
        <a:lstStyle/>
        <a:p>
          <a:endParaRPr lang="en-US"/>
        </a:p>
      </dgm:t>
    </dgm:pt>
    <dgm:pt modelId="{10D38F0C-D587-4EF1-9832-35E0A97E13A9}" type="sibTrans" cxnId="{845310F6-2E7C-40E9-9F49-F1CEE073B4C7}">
      <dgm:prSet/>
      <dgm:spPr/>
      <dgm:t>
        <a:bodyPr/>
        <a:lstStyle/>
        <a:p>
          <a:endParaRPr lang="en-US"/>
        </a:p>
      </dgm:t>
    </dgm:pt>
    <dgm:pt modelId="{62848DC8-7BB1-48D4-A295-54477BEDAFFE}" type="pres">
      <dgm:prSet presAssocID="{F88C9EA5-A9B4-4D65-88DB-EC8A4BA33B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FC66CC-DEBF-4B73-95B8-9CD03E228FF8}" type="pres">
      <dgm:prSet presAssocID="{E50E1A9B-E959-44D5-8F99-1337E9EF355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388B6-0FB2-4FD2-AA15-DF0F9A83FF23}" type="pres">
      <dgm:prSet presAssocID="{89E61A46-E255-4D34-9AD7-A7EFDB2C0ADC}" presName="spacer" presStyleCnt="0"/>
      <dgm:spPr/>
    </dgm:pt>
    <dgm:pt modelId="{A7554B38-2FA4-4A2A-86CC-AEE62F595917}" type="pres">
      <dgm:prSet presAssocID="{7CAA9447-C196-4550-A530-758B58B75C3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096AD-D525-47D5-BD14-74A3A212BC69}" type="pres">
      <dgm:prSet presAssocID="{91DCC55B-0172-4527-97F4-F614576D384B}" presName="spacer" presStyleCnt="0"/>
      <dgm:spPr/>
    </dgm:pt>
    <dgm:pt modelId="{D221D96C-7344-44DF-B7BF-58CED89CD48B}" type="pres">
      <dgm:prSet presAssocID="{E5C7E129-6DE7-47CC-A572-DF54A2DE30B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442F1-ED5E-4D12-8AB2-70031F8D42ED}" type="pres">
      <dgm:prSet presAssocID="{A045BA5A-C2BA-49CA-A677-2BDBB1D4280E}" presName="spacer" presStyleCnt="0"/>
      <dgm:spPr/>
    </dgm:pt>
    <dgm:pt modelId="{A3A9ADB1-D124-4F26-AC98-FEB93858AFF5}" type="pres">
      <dgm:prSet presAssocID="{42779076-2828-492D-AFB0-7ADCE52772C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02138-D169-47FD-9D57-9B1D9AD08E7C}" type="presOf" srcId="{7CAA9447-C196-4550-A530-758B58B75C33}" destId="{A7554B38-2FA4-4A2A-86CC-AEE62F595917}" srcOrd="0" destOrd="0" presId="urn:microsoft.com/office/officeart/2005/8/layout/vList2"/>
    <dgm:cxn modelId="{845310F6-2E7C-40E9-9F49-F1CEE073B4C7}" srcId="{F88C9EA5-A9B4-4D65-88DB-EC8A4BA33B63}" destId="{42779076-2828-492D-AFB0-7ADCE52772CA}" srcOrd="3" destOrd="0" parTransId="{69F8B35E-FEEA-458F-ACFB-9B97B48D7926}" sibTransId="{10D38F0C-D587-4EF1-9832-35E0A97E13A9}"/>
    <dgm:cxn modelId="{418DC50C-29AA-4E91-8A69-2A7BE59A371C}" srcId="{F88C9EA5-A9B4-4D65-88DB-EC8A4BA33B63}" destId="{7CAA9447-C196-4550-A530-758B58B75C33}" srcOrd="1" destOrd="0" parTransId="{2B1C29F6-7072-4C5E-80FB-3216D83B4591}" sibTransId="{91DCC55B-0172-4527-97F4-F614576D384B}"/>
    <dgm:cxn modelId="{33484E46-ECE4-4F8F-9C05-9DE5A4CA0CF7}" srcId="{F88C9EA5-A9B4-4D65-88DB-EC8A4BA33B63}" destId="{E50E1A9B-E959-44D5-8F99-1337E9EF3552}" srcOrd="0" destOrd="0" parTransId="{693E77F4-434B-43DE-89DA-6067F9AD8F18}" sibTransId="{89E61A46-E255-4D34-9AD7-A7EFDB2C0ADC}"/>
    <dgm:cxn modelId="{2126ADAA-2783-4206-A8FE-0CEE9E905131}" type="presOf" srcId="{E50E1A9B-E959-44D5-8F99-1337E9EF3552}" destId="{75FC66CC-DEBF-4B73-95B8-9CD03E228FF8}" srcOrd="0" destOrd="0" presId="urn:microsoft.com/office/officeart/2005/8/layout/vList2"/>
    <dgm:cxn modelId="{3C7A7E01-4750-465C-99E1-AD6B0239F7A6}" type="presOf" srcId="{42779076-2828-492D-AFB0-7ADCE52772CA}" destId="{A3A9ADB1-D124-4F26-AC98-FEB93858AFF5}" srcOrd="0" destOrd="0" presId="urn:microsoft.com/office/officeart/2005/8/layout/vList2"/>
    <dgm:cxn modelId="{3A15889C-245E-41FB-BA0E-3B87DC308EF4}" srcId="{F88C9EA5-A9B4-4D65-88DB-EC8A4BA33B63}" destId="{E5C7E129-6DE7-47CC-A572-DF54A2DE30B9}" srcOrd="2" destOrd="0" parTransId="{5F044C71-06CE-4933-8D05-BB3CE1B6B843}" sibTransId="{A045BA5A-C2BA-49CA-A677-2BDBB1D4280E}"/>
    <dgm:cxn modelId="{B79879B1-41E8-48A2-A7BE-490C5BA700B2}" type="presOf" srcId="{E5C7E129-6DE7-47CC-A572-DF54A2DE30B9}" destId="{D221D96C-7344-44DF-B7BF-58CED89CD48B}" srcOrd="0" destOrd="0" presId="urn:microsoft.com/office/officeart/2005/8/layout/vList2"/>
    <dgm:cxn modelId="{22A320C7-90C6-48AA-8418-E0F2CC07B1DB}" type="presOf" srcId="{F88C9EA5-A9B4-4D65-88DB-EC8A4BA33B63}" destId="{62848DC8-7BB1-48D4-A295-54477BEDAFFE}" srcOrd="0" destOrd="0" presId="urn:microsoft.com/office/officeart/2005/8/layout/vList2"/>
    <dgm:cxn modelId="{ECAD01A2-6C62-401E-BF8B-72DDBC0FDD40}" type="presParOf" srcId="{62848DC8-7BB1-48D4-A295-54477BEDAFFE}" destId="{75FC66CC-DEBF-4B73-95B8-9CD03E228FF8}" srcOrd="0" destOrd="0" presId="urn:microsoft.com/office/officeart/2005/8/layout/vList2"/>
    <dgm:cxn modelId="{4D511867-24A3-4CDD-AB91-C612A3F7F78F}" type="presParOf" srcId="{62848DC8-7BB1-48D4-A295-54477BEDAFFE}" destId="{771388B6-0FB2-4FD2-AA15-DF0F9A83FF23}" srcOrd="1" destOrd="0" presId="urn:microsoft.com/office/officeart/2005/8/layout/vList2"/>
    <dgm:cxn modelId="{9F033197-3A5E-42C5-99BC-7E13BE7B9AF8}" type="presParOf" srcId="{62848DC8-7BB1-48D4-A295-54477BEDAFFE}" destId="{A7554B38-2FA4-4A2A-86CC-AEE62F595917}" srcOrd="2" destOrd="0" presId="urn:microsoft.com/office/officeart/2005/8/layout/vList2"/>
    <dgm:cxn modelId="{54705AA0-A827-4102-81A6-6F798D323391}" type="presParOf" srcId="{62848DC8-7BB1-48D4-A295-54477BEDAFFE}" destId="{8DB096AD-D525-47D5-BD14-74A3A212BC69}" srcOrd="3" destOrd="0" presId="urn:microsoft.com/office/officeart/2005/8/layout/vList2"/>
    <dgm:cxn modelId="{EC33A0E6-B494-49BC-BE72-6C86EEBCC7EC}" type="presParOf" srcId="{62848DC8-7BB1-48D4-A295-54477BEDAFFE}" destId="{D221D96C-7344-44DF-B7BF-58CED89CD48B}" srcOrd="4" destOrd="0" presId="urn:microsoft.com/office/officeart/2005/8/layout/vList2"/>
    <dgm:cxn modelId="{1B4336FF-EF91-45A0-8B42-8E13FCE1BBA8}" type="presParOf" srcId="{62848DC8-7BB1-48D4-A295-54477BEDAFFE}" destId="{050442F1-ED5E-4D12-8AB2-70031F8D42ED}" srcOrd="5" destOrd="0" presId="urn:microsoft.com/office/officeart/2005/8/layout/vList2"/>
    <dgm:cxn modelId="{23800D2E-A44D-44A3-A5BE-AE62DE5FC033}" type="presParOf" srcId="{62848DC8-7BB1-48D4-A295-54477BEDAFFE}" destId="{A3A9ADB1-D124-4F26-AC98-FEB93858AF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5C7B9C-4F98-42DC-B4D5-5AE9D48AB8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19162-2B17-453E-9A91-78FE2D789F49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dirty="0" smtClean="0"/>
            <a:t>Its function  extracts data from </a:t>
          </a:r>
          <a:r>
            <a:rPr lang="en-US" sz="2400" dirty="0" err="1" smtClean="0"/>
            <a:t>dvd</a:t>
          </a:r>
          <a:r>
            <a:rPr lang="en-US" sz="2400" dirty="0" smtClean="0"/>
            <a:t> Using laser beam and then converted </a:t>
          </a:r>
          <a:r>
            <a:rPr lang="en-US" sz="2400" dirty="0" err="1" smtClean="0"/>
            <a:t>ino</a:t>
          </a:r>
          <a:r>
            <a:rPr lang="en-US" sz="2400" dirty="0" smtClean="0"/>
            <a:t> </a:t>
          </a:r>
          <a:r>
            <a:rPr lang="en-US" sz="2400" dirty="0" err="1" smtClean="0"/>
            <a:t>rf</a:t>
          </a:r>
          <a:r>
            <a:rPr lang="en-US" sz="2400" dirty="0" smtClean="0"/>
            <a:t> signal from photo diode </a:t>
          </a:r>
          <a:r>
            <a:rPr lang="en-US" sz="2400" dirty="0" err="1" smtClean="0"/>
            <a:t>arrary</a:t>
          </a:r>
          <a:r>
            <a:rPr lang="en-US" sz="1800" dirty="0" smtClean="0"/>
            <a:t>.  </a:t>
          </a:r>
          <a:endParaRPr lang="en-US" sz="1800" dirty="0"/>
        </a:p>
      </dgm:t>
    </dgm:pt>
    <dgm:pt modelId="{23A8CC75-846E-44D6-816F-26E1F9C6D692}" type="parTrans" cxnId="{D37B299E-D3F7-41E8-BA97-1FA990374867}">
      <dgm:prSet/>
      <dgm:spPr/>
      <dgm:t>
        <a:bodyPr/>
        <a:lstStyle/>
        <a:p>
          <a:endParaRPr lang="en-US"/>
        </a:p>
      </dgm:t>
    </dgm:pt>
    <dgm:pt modelId="{1D7928AF-8331-4B05-BC64-353AF1F64200}" type="sibTrans" cxnId="{D37B299E-D3F7-41E8-BA97-1FA990374867}">
      <dgm:prSet/>
      <dgm:spPr/>
      <dgm:t>
        <a:bodyPr/>
        <a:lstStyle/>
        <a:p>
          <a:endParaRPr lang="en-US"/>
        </a:p>
      </dgm:t>
    </dgm:pt>
    <dgm:pt modelId="{03AA8C8D-23A1-4DF2-897A-5B3D259EF10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en-US" sz="1800" dirty="0" smtClean="0"/>
            <a:t>    </a:t>
          </a:r>
          <a:r>
            <a:rPr lang="en-US" sz="2400" dirty="0" smtClean="0"/>
            <a:t>optical pickup unit  is mounted on     an arm placed under the disc along which the pickup head can move to follow a track or read different tracks</a:t>
          </a:r>
          <a:r>
            <a:rPr lang="en-US" sz="2000" dirty="0" smtClean="0"/>
            <a:t>.</a:t>
          </a:r>
          <a:endParaRPr lang="en-US" sz="2000" dirty="0"/>
        </a:p>
      </dgm:t>
    </dgm:pt>
    <dgm:pt modelId="{F405BC34-D03F-46D0-A879-DD85B103006A}" type="parTrans" cxnId="{DD082B5D-8859-49AD-AC3A-2AF9204AE623}">
      <dgm:prSet/>
      <dgm:spPr/>
      <dgm:t>
        <a:bodyPr/>
        <a:lstStyle/>
        <a:p>
          <a:endParaRPr lang="en-US"/>
        </a:p>
      </dgm:t>
    </dgm:pt>
    <dgm:pt modelId="{A7C97273-B759-4679-B7AB-6E6E8D62EDC5}" type="sibTrans" cxnId="{DD082B5D-8859-49AD-AC3A-2AF9204AE623}">
      <dgm:prSet/>
      <dgm:spPr/>
      <dgm:t>
        <a:bodyPr/>
        <a:lstStyle/>
        <a:p>
          <a:endParaRPr lang="en-US"/>
        </a:p>
      </dgm:t>
    </dgm:pt>
    <dgm:pt modelId="{C295B2DB-0E42-4317-A643-513AD35EE6D2}" type="pres">
      <dgm:prSet presAssocID="{9D5C7B9C-4F98-42DC-B4D5-5AE9D48AB8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7FFD85-9ACD-4F31-8935-BB65FF48C407}" type="pres">
      <dgm:prSet presAssocID="{E6519162-2B17-453E-9A91-78FE2D789F49}" presName="parentText" presStyleLbl="node1" presStyleIdx="0" presStyleCnt="2" custScaleY="1557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D59CF-7C1E-47D5-9326-7FF3F9F8F6CD}" type="pres">
      <dgm:prSet presAssocID="{1D7928AF-8331-4B05-BC64-353AF1F64200}" presName="spacer" presStyleCnt="0"/>
      <dgm:spPr/>
    </dgm:pt>
    <dgm:pt modelId="{93CE658E-8994-468E-9C95-BD8DD1E3FC26}" type="pres">
      <dgm:prSet presAssocID="{03AA8C8D-23A1-4DF2-897A-5B3D259EF106}" presName="parentText" presStyleLbl="node1" presStyleIdx="1" presStyleCnt="2" custScaleY="133004" custLinFactY="-1632" custLinFactNeighborX="-2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94D222-33EA-40AB-AC58-3E13AF7F0F07}" type="presOf" srcId="{E6519162-2B17-453E-9A91-78FE2D789F49}" destId="{847FFD85-9ACD-4F31-8935-BB65FF48C407}" srcOrd="0" destOrd="0" presId="urn:microsoft.com/office/officeart/2005/8/layout/vList2"/>
    <dgm:cxn modelId="{D37B299E-D3F7-41E8-BA97-1FA990374867}" srcId="{9D5C7B9C-4F98-42DC-B4D5-5AE9D48AB8F6}" destId="{E6519162-2B17-453E-9A91-78FE2D789F49}" srcOrd="0" destOrd="0" parTransId="{23A8CC75-846E-44D6-816F-26E1F9C6D692}" sibTransId="{1D7928AF-8331-4B05-BC64-353AF1F64200}"/>
    <dgm:cxn modelId="{55AF424B-5442-4F21-8757-3AA9A0302751}" type="presOf" srcId="{9D5C7B9C-4F98-42DC-B4D5-5AE9D48AB8F6}" destId="{C295B2DB-0E42-4317-A643-513AD35EE6D2}" srcOrd="0" destOrd="0" presId="urn:microsoft.com/office/officeart/2005/8/layout/vList2"/>
    <dgm:cxn modelId="{DD082B5D-8859-49AD-AC3A-2AF9204AE623}" srcId="{9D5C7B9C-4F98-42DC-B4D5-5AE9D48AB8F6}" destId="{03AA8C8D-23A1-4DF2-897A-5B3D259EF106}" srcOrd="1" destOrd="0" parTransId="{F405BC34-D03F-46D0-A879-DD85B103006A}" sibTransId="{A7C97273-B759-4679-B7AB-6E6E8D62EDC5}"/>
    <dgm:cxn modelId="{400DD015-203D-44BA-9D28-88FCA6277C66}" type="presOf" srcId="{03AA8C8D-23A1-4DF2-897A-5B3D259EF106}" destId="{93CE658E-8994-468E-9C95-BD8DD1E3FC26}" srcOrd="0" destOrd="0" presId="urn:microsoft.com/office/officeart/2005/8/layout/vList2"/>
    <dgm:cxn modelId="{EA6E80D1-56A9-4FEE-82A7-A5A31E273B8A}" type="presParOf" srcId="{C295B2DB-0E42-4317-A643-513AD35EE6D2}" destId="{847FFD85-9ACD-4F31-8935-BB65FF48C407}" srcOrd="0" destOrd="0" presId="urn:microsoft.com/office/officeart/2005/8/layout/vList2"/>
    <dgm:cxn modelId="{5D2622E5-1D83-4D8D-B084-2B2F7507A76B}" type="presParOf" srcId="{C295B2DB-0E42-4317-A643-513AD35EE6D2}" destId="{965D59CF-7C1E-47D5-9326-7FF3F9F8F6CD}" srcOrd="1" destOrd="0" presId="urn:microsoft.com/office/officeart/2005/8/layout/vList2"/>
    <dgm:cxn modelId="{2FE721C2-9FEB-47B9-B463-1E12D9FBD574}" type="presParOf" srcId="{C295B2DB-0E42-4317-A643-513AD35EE6D2}" destId="{93CE658E-8994-468E-9C95-BD8DD1E3FC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CABE2E-EFAB-46A2-A71D-0BA5E9367C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6CF8A-0DA7-4C85-8C80-3F0270654B71}">
      <dgm:prSet phldrT="[Text]"/>
      <dgm:spPr/>
      <dgm:t>
        <a:bodyPr/>
        <a:lstStyle/>
        <a:p>
          <a:r>
            <a:rPr lang="en-US" dirty="0" smtClean="0"/>
            <a:t>Diode – generate light beam for data read purpose</a:t>
          </a:r>
          <a:endParaRPr lang="en-US" dirty="0"/>
        </a:p>
      </dgm:t>
    </dgm:pt>
    <dgm:pt modelId="{E5D65B79-89AC-49D4-9675-C719F1CCF8AF}" type="parTrans" cxnId="{C0283846-564E-4C40-94A2-758118833E7E}">
      <dgm:prSet/>
      <dgm:spPr/>
      <dgm:t>
        <a:bodyPr/>
        <a:lstStyle/>
        <a:p>
          <a:endParaRPr lang="en-US"/>
        </a:p>
      </dgm:t>
    </dgm:pt>
    <dgm:pt modelId="{553D1FE2-4F9D-452B-91CD-7F45DF68B497}" type="sibTrans" cxnId="{C0283846-564E-4C40-94A2-758118833E7E}">
      <dgm:prSet/>
      <dgm:spPr/>
      <dgm:t>
        <a:bodyPr/>
        <a:lstStyle/>
        <a:p>
          <a:endParaRPr lang="en-US"/>
        </a:p>
      </dgm:t>
    </dgm:pt>
    <dgm:pt modelId="{9D4C1BC7-9799-49D2-8587-424997F51B8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Beam pass through Lens &amp; beam splitter toward disc </a:t>
          </a:r>
          <a:endParaRPr lang="en-US" dirty="0"/>
        </a:p>
      </dgm:t>
    </dgm:pt>
    <dgm:pt modelId="{15CE6C62-6953-4B4F-B224-294FF9EA5B4F}" type="parTrans" cxnId="{BA054315-7F2D-4D36-A777-47C8103968F2}">
      <dgm:prSet/>
      <dgm:spPr/>
      <dgm:t>
        <a:bodyPr/>
        <a:lstStyle/>
        <a:p>
          <a:endParaRPr lang="en-US"/>
        </a:p>
      </dgm:t>
    </dgm:pt>
    <dgm:pt modelId="{4DFECD35-D6D1-4B5A-969A-F5D310E1C6AC}" type="sibTrans" cxnId="{BA054315-7F2D-4D36-A777-47C8103968F2}">
      <dgm:prSet/>
      <dgm:spPr/>
      <dgm:t>
        <a:bodyPr/>
        <a:lstStyle/>
        <a:p>
          <a:endParaRPr lang="en-US"/>
        </a:p>
      </dgm:t>
    </dgm:pt>
    <dgm:pt modelId="{FD3947B8-E9F3-43B3-BC83-2154C298F1AC}">
      <dgm:prSet phldrT="[Text]"/>
      <dgm:spPr/>
      <dgm:t>
        <a:bodyPr/>
        <a:lstStyle/>
        <a:p>
          <a:r>
            <a:rPr lang="en-US" dirty="0" smtClean="0"/>
            <a:t>Reflected beam from </a:t>
          </a:r>
          <a:r>
            <a:rPr lang="en-US" dirty="0" err="1" smtClean="0"/>
            <a:t>dvd</a:t>
          </a:r>
          <a:r>
            <a:rPr lang="en-US" dirty="0" smtClean="0"/>
            <a:t> pass to photo detector   </a:t>
          </a:r>
          <a:endParaRPr lang="en-US" dirty="0"/>
        </a:p>
      </dgm:t>
    </dgm:pt>
    <dgm:pt modelId="{E6076C63-DAE7-4053-A18A-611B9847FBED}" type="parTrans" cxnId="{41DC6AF4-8865-4EF9-9DE7-6148AC8259EE}">
      <dgm:prSet/>
      <dgm:spPr/>
      <dgm:t>
        <a:bodyPr/>
        <a:lstStyle/>
        <a:p>
          <a:endParaRPr lang="en-US"/>
        </a:p>
      </dgm:t>
    </dgm:pt>
    <dgm:pt modelId="{11E3D4DC-7716-4124-B46C-FEA44B4252C5}" type="sibTrans" cxnId="{41DC6AF4-8865-4EF9-9DE7-6148AC8259EE}">
      <dgm:prSet/>
      <dgm:spPr/>
      <dgm:t>
        <a:bodyPr/>
        <a:lstStyle/>
        <a:p>
          <a:endParaRPr lang="en-US"/>
        </a:p>
      </dgm:t>
    </dgm:pt>
    <dgm:pt modelId="{7E0E67E1-CC55-4463-88C7-9DB56FCDC4C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Photo diode convert </a:t>
          </a:r>
          <a:r>
            <a:rPr lang="en-US" dirty="0" err="1" smtClean="0"/>
            <a:t>convert</a:t>
          </a:r>
          <a:r>
            <a:rPr lang="en-US" dirty="0" smtClean="0"/>
            <a:t> light to electrical  </a:t>
          </a:r>
          <a:endParaRPr lang="en-US" dirty="0"/>
        </a:p>
      </dgm:t>
    </dgm:pt>
    <dgm:pt modelId="{52D9D618-F16A-4767-A502-2F6EE669A048}" type="parTrans" cxnId="{E03A5FB5-3370-4DD9-B45D-6B0C97C5D4BC}">
      <dgm:prSet/>
      <dgm:spPr/>
      <dgm:t>
        <a:bodyPr/>
        <a:lstStyle/>
        <a:p>
          <a:endParaRPr lang="en-US"/>
        </a:p>
      </dgm:t>
    </dgm:pt>
    <dgm:pt modelId="{7CABCE0E-F05D-4889-B38C-81AF641875B6}" type="sibTrans" cxnId="{E03A5FB5-3370-4DD9-B45D-6B0C97C5D4BC}">
      <dgm:prSet/>
      <dgm:spPr/>
      <dgm:t>
        <a:bodyPr/>
        <a:lstStyle/>
        <a:p>
          <a:endParaRPr lang="en-US"/>
        </a:p>
      </dgm:t>
    </dgm:pt>
    <dgm:pt modelId="{0940CE26-278F-45EF-8083-8D9BA46B2C91}" type="pres">
      <dgm:prSet presAssocID="{05CABE2E-EFAB-46A2-A71D-0BA5E9367C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FEF9D3-1B26-4AA0-B016-11FA6497C8AB}" type="pres">
      <dgm:prSet presAssocID="{C936CF8A-0DA7-4C85-8C80-3F0270654B7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82037-B93C-4B9C-A00F-837AC3F2DC27}" type="pres">
      <dgm:prSet presAssocID="{C936CF8A-0DA7-4C85-8C80-3F0270654B7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0BDEE-DDC0-425B-BAA9-73FA91CC5B3D}" type="pres">
      <dgm:prSet presAssocID="{FD3947B8-E9F3-43B3-BC83-2154C298F1A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EE5D1-51C6-4DDD-87EA-B6E69EBF0FDA}" type="pres">
      <dgm:prSet presAssocID="{FD3947B8-E9F3-43B3-BC83-2154C298F1A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B3D5A-2166-4C59-842E-BC439A6A0809}" type="presOf" srcId="{05CABE2E-EFAB-46A2-A71D-0BA5E9367C35}" destId="{0940CE26-278F-45EF-8083-8D9BA46B2C91}" srcOrd="0" destOrd="0" presId="urn:microsoft.com/office/officeart/2005/8/layout/vList2"/>
    <dgm:cxn modelId="{44C3DB3D-43CA-4C98-91BF-8D2F8710DB83}" type="presOf" srcId="{7E0E67E1-CC55-4463-88C7-9DB56FCDC4C1}" destId="{6DEEE5D1-51C6-4DDD-87EA-B6E69EBF0FDA}" srcOrd="0" destOrd="0" presId="urn:microsoft.com/office/officeart/2005/8/layout/vList2"/>
    <dgm:cxn modelId="{E03A5FB5-3370-4DD9-B45D-6B0C97C5D4BC}" srcId="{FD3947B8-E9F3-43B3-BC83-2154C298F1AC}" destId="{7E0E67E1-CC55-4463-88C7-9DB56FCDC4C1}" srcOrd="0" destOrd="0" parTransId="{52D9D618-F16A-4767-A502-2F6EE669A048}" sibTransId="{7CABCE0E-F05D-4889-B38C-81AF641875B6}"/>
    <dgm:cxn modelId="{BA0C6D0F-B476-4EC5-A577-B58ADA0A54DF}" type="presOf" srcId="{9D4C1BC7-9799-49D2-8587-424997F51B86}" destId="{2EE82037-B93C-4B9C-A00F-837AC3F2DC27}" srcOrd="0" destOrd="0" presId="urn:microsoft.com/office/officeart/2005/8/layout/vList2"/>
    <dgm:cxn modelId="{41DC6AF4-8865-4EF9-9DE7-6148AC8259EE}" srcId="{05CABE2E-EFAB-46A2-A71D-0BA5E9367C35}" destId="{FD3947B8-E9F3-43B3-BC83-2154C298F1AC}" srcOrd="1" destOrd="0" parTransId="{E6076C63-DAE7-4053-A18A-611B9847FBED}" sibTransId="{11E3D4DC-7716-4124-B46C-FEA44B4252C5}"/>
    <dgm:cxn modelId="{C0283846-564E-4C40-94A2-758118833E7E}" srcId="{05CABE2E-EFAB-46A2-A71D-0BA5E9367C35}" destId="{C936CF8A-0DA7-4C85-8C80-3F0270654B71}" srcOrd="0" destOrd="0" parTransId="{E5D65B79-89AC-49D4-9675-C719F1CCF8AF}" sibTransId="{553D1FE2-4F9D-452B-91CD-7F45DF68B497}"/>
    <dgm:cxn modelId="{1D529485-8C3A-4A57-9D78-4D3EBA411731}" type="presOf" srcId="{C936CF8A-0DA7-4C85-8C80-3F0270654B71}" destId="{B6FEF9D3-1B26-4AA0-B016-11FA6497C8AB}" srcOrd="0" destOrd="0" presId="urn:microsoft.com/office/officeart/2005/8/layout/vList2"/>
    <dgm:cxn modelId="{BA054315-7F2D-4D36-A777-47C8103968F2}" srcId="{C936CF8A-0DA7-4C85-8C80-3F0270654B71}" destId="{9D4C1BC7-9799-49D2-8587-424997F51B86}" srcOrd="0" destOrd="0" parTransId="{15CE6C62-6953-4B4F-B224-294FF9EA5B4F}" sibTransId="{4DFECD35-D6D1-4B5A-969A-F5D310E1C6AC}"/>
    <dgm:cxn modelId="{C7E2C8D1-6D5B-44FA-8AB2-BF13EC2C3B31}" type="presOf" srcId="{FD3947B8-E9F3-43B3-BC83-2154C298F1AC}" destId="{E110BDEE-DDC0-425B-BAA9-73FA91CC5B3D}" srcOrd="0" destOrd="0" presId="urn:microsoft.com/office/officeart/2005/8/layout/vList2"/>
    <dgm:cxn modelId="{E6D68D01-2620-4B43-AF4A-8DE3C000752C}" type="presParOf" srcId="{0940CE26-278F-45EF-8083-8D9BA46B2C91}" destId="{B6FEF9D3-1B26-4AA0-B016-11FA6497C8AB}" srcOrd="0" destOrd="0" presId="urn:microsoft.com/office/officeart/2005/8/layout/vList2"/>
    <dgm:cxn modelId="{315D743D-5EFE-4D7F-8ED6-D9B2E65FA0E2}" type="presParOf" srcId="{0940CE26-278F-45EF-8083-8D9BA46B2C91}" destId="{2EE82037-B93C-4B9C-A00F-837AC3F2DC27}" srcOrd="1" destOrd="0" presId="urn:microsoft.com/office/officeart/2005/8/layout/vList2"/>
    <dgm:cxn modelId="{71FB24B3-ADF5-4057-A2D2-3DAF74C18A29}" type="presParOf" srcId="{0940CE26-278F-45EF-8083-8D9BA46B2C91}" destId="{E110BDEE-DDC0-425B-BAA9-73FA91CC5B3D}" srcOrd="2" destOrd="0" presId="urn:microsoft.com/office/officeart/2005/8/layout/vList2"/>
    <dgm:cxn modelId="{62B0E843-39CD-4FF6-BE4E-55655F90EADC}" type="presParOf" srcId="{0940CE26-278F-45EF-8083-8D9BA46B2C91}" destId="{6DEEE5D1-51C6-4DDD-87EA-B6E69EBF0F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C85238-3B0E-48DD-A4C7-A676288625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F3DE61-41C4-4135-B6C8-157FD0329C0E}">
      <dgm:prSet phldrT="[Text]"/>
      <dgm:spPr/>
      <dgm:t>
        <a:bodyPr/>
        <a:lstStyle/>
        <a:p>
          <a:r>
            <a:rPr lang="en-US" dirty="0" smtClean="0"/>
            <a:t>Peck up head read data on disc</a:t>
          </a:r>
          <a:endParaRPr lang="en-US" dirty="0"/>
        </a:p>
      </dgm:t>
    </dgm:pt>
    <dgm:pt modelId="{94F4875C-B4DA-4C9A-93E3-7F3B2E214BFE}" type="parTrans" cxnId="{1DA0428A-C647-44E6-9790-96AD4FEDEDB0}">
      <dgm:prSet/>
      <dgm:spPr/>
      <dgm:t>
        <a:bodyPr/>
        <a:lstStyle/>
        <a:p>
          <a:endParaRPr lang="en-US"/>
        </a:p>
      </dgm:t>
    </dgm:pt>
    <dgm:pt modelId="{A34B109D-CB37-4696-BA0F-7DA57C9ED09B}" type="sibTrans" cxnId="{1DA0428A-C647-44E6-9790-96AD4FEDEDB0}">
      <dgm:prSet/>
      <dgm:spPr/>
      <dgm:t>
        <a:bodyPr/>
        <a:lstStyle/>
        <a:p>
          <a:endParaRPr lang="en-US"/>
        </a:p>
      </dgm:t>
    </dgm:pt>
    <dgm:pt modelId="{A88AA886-2CB1-4C67-80D0-68E5399B1D1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Decoded data from photodiode  gives A V O/P</a:t>
          </a:r>
          <a:endParaRPr lang="en-US" dirty="0"/>
        </a:p>
      </dgm:t>
    </dgm:pt>
    <dgm:pt modelId="{12BCCC91-C2F0-4CEC-B1D5-E3EEED325B41}" type="parTrans" cxnId="{CB50725B-33BE-4D97-85C0-4E181E237E18}">
      <dgm:prSet/>
      <dgm:spPr/>
      <dgm:t>
        <a:bodyPr/>
        <a:lstStyle/>
        <a:p>
          <a:endParaRPr lang="en-US"/>
        </a:p>
      </dgm:t>
    </dgm:pt>
    <dgm:pt modelId="{422F48F8-1833-4BC0-A58C-AF56E6AACCA8}" type="sibTrans" cxnId="{CB50725B-33BE-4D97-85C0-4E181E237E18}">
      <dgm:prSet/>
      <dgm:spPr/>
      <dgm:t>
        <a:bodyPr/>
        <a:lstStyle/>
        <a:p>
          <a:endParaRPr lang="en-US"/>
        </a:p>
      </dgm:t>
    </dgm:pt>
    <dgm:pt modelId="{6F6CFE20-F2D5-4295-A741-36E637491359}">
      <dgm:prSet phldrT="[Text]"/>
      <dgm:spPr/>
      <dgm:t>
        <a:bodyPr/>
        <a:lstStyle/>
        <a:p>
          <a:r>
            <a:rPr lang="en-US" dirty="0" smtClean="0"/>
            <a:t>Beam focus control by microprocessor </a:t>
          </a:r>
          <a:endParaRPr lang="en-US" dirty="0"/>
        </a:p>
      </dgm:t>
    </dgm:pt>
    <dgm:pt modelId="{9874710A-C5AE-438F-9FEC-F9E0FBF282F6}" type="parTrans" cxnId="{9BEF0DBD-C5B4-4244-83EE-F694B5CB009F}">
      <dgm:prSet/>
      <dgm:spPr/>
      <dgm:t>
        <a:bodyPr/>
        <a:lstStyle/>
        <a:p>
          <a:endParaRPr lang="en-US"/>
        </a:p>
      </dgm:t>
    </dgm:pt>
    <dgm:pt modelId="{C677EBAB-5AA6-43D4-B723-64740611487C}" type="sibTrans" cxnId="{9BEF0DBD-C5B4-4244-83EE-F694B5CB009F}">
      <dgm:prSet/>
      <dgm:spPr/>
      <dgm:t>
        <a:bodyPr/>
        <a:lstStyle/>
        <a:p>
          <a:endParaRPr lang="en-US"/>
        </a:p>
      </dgm:t>
    </dgm:pt>
    <dgm:pt modelId="{B4AD08F3-3CD5-4D7A-A4CD-542B2A97CE0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Memory required for processing &amp; Routing.</a:t>
          </a:r>
          <a:endParaRPr lang="en-US" dirty="0"/>
        </a:p>
      </dgm:t>
    </dgm:pt>
    <dgm:pt modelId="{0D7CA3ED-FFBD-46F1-A859-5DB29777C929}" type="parTrans" cxnId="{AA6084D8-E07F-4E9F-99E6-031123AA4A81}">
      <dgm:prSet/>
      <dgm:spPr/>
      <dgm:t>
        <a:bodyPr/>
        <a:lstStyle/>
        <a:p>
          <a:endParaRPr lang="en-US"/>
        </a:p>
      </dgm:t>
    </dgm:pt>
    <dgm:pt modelId="{4C325479-B4E6-42AF-9CF3-C4BED65488A2}" type="sibTrans" cxnId="{AA6084D8-E07F-4E9F-99E6-031123AA4A81}">
      <dgm:prSet/>
      <dgm:spPr/>
      <dgm:t>
        <a:bodyPr/>
        <a:lstStyle/>
        <a:p>
          <a:endParaRPr lang="en-US"/>
        </a:p>
      </dgm:t>
    </dgm:pt>
    <dgm:pt modelId="{32398F15-3196-41E7-A0F3-E0D2C96817EA}" type="pres">
      <dgm:prSet presAssocID="{66C85238-3B0E-48DD-A4C7-A676288625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3EACE4-A172-4E4C-B461-21A90EF6A506}" type="pres">
      <dgm:prSet presAssocID="{1EF3DE61-41C4-4135-B6C8-157FD0329C0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A574C-4B92-436C-AB0E-DD9983E8F3D7}" type="pres">
      <dgm:prSet presAssocID="{1EF3DE61-41C4-4135-B6C8-157FD0329C0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BF819-A3C1-4FA4-8C7E-F55F6A06E42E}" type="pres">
      <dgm:prSet presAssocID="{6F6CFE20-F2D5-4295-A741-36E63749135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6DBDE-9396-4066-9346-58FDAEBB7237}" type="pres">
      <dgm:prSet presAssocID="{6F6CFE20-F2D5-4295-A741-36E63749135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75A89-B156-43C8-9DA0-29E860D82178}" type="presOf" srcId="{A88AA886-2CB1-4C67-80D0-68E5399B1D1B}" destId="{29BA574C-4B92-436C-AB0E-DD9983E8F3D7}" srcOrd="0" destOrd="0" presId="urn:microsoft.com/office/officeart/2005/8/layout/vList2"/>
    <dgm:cxn modelId="{9BEF0DBD-C5B4-4244-83EE-F694B5CB009F}" srcId="{66C85238-3B0E-48DD-A4C7-A676288625B5}" destId="{6F6CFE20-F2D5-4295-A741-36E637491359}" srcOrd="1" destOrd="0" parTransId="{9874710A-C5AE-438F-9FEC-F9E0FBF282F6}" sibTransId="{C677EBAB-5AA6-43D4-B723-64740611487C}"/>
    <dgm:cxn modelId="{9F322DEF-3C64-4790-B84A-73E4C4132AB7}" type="presOf" srcId="{6F6CFE20-F2D5-4295-A741-36E637491359}" destId="{A05BF819-A3C1-4FA4-8C7E-F55F6A06E42E}" srcOrd="0" destOrd="0" presId="urn:microsoft.com/office/officeart/2005/8/layout/vList2"/>
    <dgm:cxn modelId="{1DA0428A-C647-44E6-9790-96AD4FEDEDB0}" srcId="{66C85238-3B0E-48DD-A4C7-A676288625B5}" destId="{1EF3DE61-41C4-4135-B6C8-157FD0329C0E}" srcOrd="0" destOrd="0" parTransId="{94F4875C-B4DA-4C9A-93E3-7F3B2E214BFE}" sibTransId="{A34B109D-CB37-4696-BA0F-7DA57C9ED09B}"/>
    <dgm:cxn modelId="{83557D60-9E8C-40BB-9D9C-BD0C6D2B4CDF}" type="presOf" srcId="{1EF3DE61-41C4-4135-B6C8-157FD0329C0E}" destId="{503EACE4-A172-4E4C-B461-21A90EF6A506}" srcOrd="0" destOrd="0" presId="urn:microsoft.com/office/officeart/2005/8/layout/vList2"/>
    <dgm:cxn modelId="{CB50725B-33BE-4D97-85C0-4E181E237E18}" srcId="{1EF3DE61-41C4-4135-B6C8-157FD0329C0E}" destId="{A88AA886-2CB1-4C67-80D0-68E5399B1D1B}" srcOrd="0" destOrd="0" parTransId="{12BCCC91-C2F0-4CEC-B1D5-E3EEED325B41}" sibTransId="{422F48F8-1833-4BC0-A58C-AF56E6AACCA8}"/>
    <dgm:cxn modelId="{AA6084D8-E07F-4E9F-99E6-031123AA4A81}" srcId="{6F6CFE20-F2D5-4295-A741-36E637491359}" destId="{B4AD08F3-3CD5-4D7A-A4CD-542B2A97CE09}" srcOrd="0" destOrd="0" parTransId="{0D7CA3ED-FFBD-46F1-A859-5DB29777C929}" sibTransId="{4C325479-B4E6-42AF-9CF3-C4BED65488A2}"/>
    <dgm:cxn modelId="{42D353E1-E0F1-4964-9296-BFEB72EBB8B3}" type="presOf" srcId="{B4AD08F3-3CD5-4D7A-A4CD-542B2A97CE09}" destId="{1146DBDE-9396-4066-9346-58FDAEBB7237}" srcOrd="0" destOrd="0" presId="urn:microsoft.com/office/officeart/2005/8/layout/vList2"/>
    <dgm:cxn modelId="{6B5BC3B8-A178-4DE8-9BAA-91B1C15621CF}" type="presOf" srcId="{66C85238-3B0E-48DD-A4C7-A676288625B5}" destId="{32398F15-3196-41E7-A0F3-E0D2C96817EA}" srcOrd="0" destOrd="0" presId="urn:microsoft.com/office/officeart/2005/8/layout/vList2"/>
    <dgm:cxn modelId="{59DA2393-D026-4168-A2CC-1466E9AB3A27}" type="presParOf" srcId="{32398F15-3196-41E7-A0F3-E0D2C96817EA}" destId="{503EACE4-A172-4E4C-B461-21A90EF6A506}" srcOrd="0" destOrd="0" presId="urn:microsoft.com/office/officeart/2005/8/layout/vList2"/>
    <dgm:cxn modelId="{BF574E8A-141F-44CB-AD34-A1D41893ABBD}" type="presParOf" srcId="{32398F15-3196-41E7-A0F3-E0D2C96817EA}" destId="{29BA574C-4B92-436C-AB0E-DD9983E8F3D7}" srcOrd="1" destOrd="0" presId="urn:microsoft.com/office/officeart/2005/8/layout/vList2"/>
    <dgm:cxn modelId="{70DF1082-66A2-47B8-AE56-E5BD030B41AB}" type="presParOf" srcId="{32398F15-3196-41E7-A0F3-E0D2C96817EA}" destId="{A05BF819-A3C1-4FA4-8C7E-F55F6A06E42E}" srcOrd="2" destOrd="0" presId="urn:microsoft.com/office/officeart/2005/8/layout/vList2"/>
    <dgm:cxn modelId="{554B7B23-9017-45FC-A055-C418382D3BA6}" type="presParOf" srcId="{32398F15-3196-41E7-A0F3-E0D2C96817EA}" destId="{1146DBDE-9396-4066-9346-58FDAEBB72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D3E65D-AC54-4C21-8AE6-CF5668FC0D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6F0D2-97A1-401C-8DBD-82E1A32CF79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IN" smtClean="0"/>
            <a:t>- Tray, loading motor - Slide, sled, feed motor - Spindle, disc, turntable motor.</a:t>
          </a:r>
          <a:endParaRPr lang="en-US"/>
        </a:p>
      </dgm:t>
    </dgm:pt>
    <dgm:pt modelId="{E972CDE0-6FB0-43D6-A499-31C086028845}" type="parTrans" cxnId="{8F97DFC8-BC5D-4E90-87D3-65C28EA54259}">
      <dgm:prSet/>
      <dgm:spPr/>
      <dgm:t>
        <a:bodyPr/>
        <a:lstStyle/>
        <a:p>
          <a:endParaRPr lang="en-US"/>
        </a:p>
      </dgm:t>
    </dgm:pt>
    <dgm:pt modelId="{F5D16093-852F-4F51-B58F-C8A4C5E202C0}" type="sibTrans" cxnId="{8F97DFC8-BC5D-4E90-87D3-65C28EA54259}">
      <dgm:prSet/>
      <dgm:spPr/>
      <dgm:t>
        <a:bodyPr/>
        <a:lstStyle/>
        <a:p>
          <a:endParaRPr lang="en-US"/>
        </a:p>
      </dgm:t>
    </dgm:pt>
    <dgm:pt modelId="{ED5C6B72-40EE-4823-AA94-5C876CAB3E6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IN" dirty="0" smtClean="0"/>
            <a:t>Tray (carriage) motor- When the open/close switch is pressed, the carriage motor moves the </a:t>
          </a:r>
          <a:r>
            <a:rPr lang="en-IN" dirty="0" err="1" smtClean="0"/>
            <a:t>Dvd</a:t>
          </a:r>
          <a:r>
            <a:rPr lang="en-IN" dirty="0" smtClean="0"/>
            <a:t> tray in and out for loading and unloading the </a:t>
          </a:r>
          <a:r>
            <a:rPr lang="en-IN" dirty="0" err="1" smtClean="0"/>
            <a:t>Dvd</a:t>
          </a:r>
          <a:r>
            <a:rPr lang="en-IN" dirty="0" smtClean="0"/>
            <a:t>. Thus the function of this motor is to „push out‟ or inject as well as to push in the </a:t>
          </a:r>
          <a:r>
            <a:rPr lang="en-IN" dirty="0" err="1" smtClean="0"/>
            <a:t>Dvd</a:t>
          </a:r>
          <a:r>
            <a:rPr lang="en-IN" dirty="0" smtClean="0"/>
            <a:t> tray</a:t>
          </a:r>
          <a:endParaRPr lang="en-US" dirty="0"/>
        </a:p>
      </dgm:t>
    </dgm:pt>
    <dgm:pt modelId="{95DD7AFF-D2C0-4452-BDA3-C1BF2DCCCD80}" type="parTrans" cxnId="{C4C94D5D-895E-4D0A-853E-B9A9616A858B}">
      <dgm:prSet/>
      <dgm:spPr/>
      <dgm:t>
        <a:bodyPr/>
        <a:lstStyle/>
        <a:p>
          <a:endParaRPr lang="en-US"/>
        </a:p>
      </dgm:t>
    </dgm:pt>
    <dgm:pt modelId="{D4BF085B-C016-41D6-A19F-BB985954FA4D}" type="sibTrans" cxnId="{C4C94D5D-895E-4D0A-853E-B9A9616A858B}">
      <dgm:prSet/>
      <dgm:spPr/>
      <dgm:t>
        <a:bodyPr/>
        <a:lstStyle/>
        <a:p>
          <a:endParaRPr lang="en-US"/>
        </a:p>
      </dgm:t>
    </dgm:pt>
    <dgm:pt modelId="{6C44A827-01D8-4B92-8F3B-0F78EFFAE41D}">
      <dgm:prSet/>
      <dgm:spPr/>
      <dgm:t>
        <a:bodyPr/>
        <a:lstStyle/>
        <a:p>
          <a:pPr rtl="0"/>
          <a:r>
            <a:rPr lang="en-IN" dirty="0" smtClean="0"/>
            <a:t>Feed motor: This motor moves the optical pick up unit from the centre to the outer edge of the disc on sliding rods. Some players have pick up motors that travels in a radial or semicircle fashion. This motor keeps an objective lens constantly in line with the centre of the optical axis or track</a:t>
          </a:r>
          <a:endParaRPr lang="en-US" dirty="0"/>
        </a:p>
      </dgm:t>
    </dgm:pt>
    <dgm:pt modelId="{418E8416-F0AE-403F-87B0-6868865BEA60}" type="parTrans" cxnId="{9BF63D70-719B-454E-BD51-AFA3E60F0F3B}">
      <dgm:prSet/>
      <dgm:spPr/>
      <dgm:t>
        <a:bodyPr/>
        <a:lstStyle/>
        <a:p>
          <a:endParaRPr lang="en-US"/>
        </a:p>
      </dgm:t>
    </dgm:pt>
    <dgm:pt modelId="{7B00D520-0AEC-4E24-B37E-6A006A093153}" type="sibTrans" cxnId="{9BF63D70-719B-454E-BD51-AFA3E60F0F3B}">
      <dgm:prSet/>
      <dgm:spPr/>
      <dgm:t>
        <a:bodyPr/>
        <a:lstStyle/>
        <a:p>
          <a:endParaRPr lang="en-US"/>
        </a:p>
      </dgm:t>
    </dgm:pt>
    <dgm:pt modelId="{E47E4C2E-DDA8-4D80-BF8B-AB433108B183}" type="pres">
      <dgm:prSet presAssocID="{3ED3E65D-AC54-4C21-8AE6-CF5668FC0D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6BD3F-6E83-446E-BABB-D49EB8E8CF5C}" type="pres">
      <dgm:prSet presAssocID="{FDB6F0D2-97A1-401C-8DBD-82E1A32CF79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8FD05-C17A-4196-AEEA-85D1CF75D6C0}" type="pres">
      <dgm:prSet presAssocID="{F5D16093-852F-4F51-B58F-C8A4C5E202C0}" presName="spacer" presStyleCnt="0"/>
      <dgm:spPr/>
    </dgm:pt>
    <dgm:pt modelId="{FDBB77C7-4F30-471E-B1BB-97E0F8467BCB}" type="pres">
      <dgm:prSet presAssocID="{ED5C6B72-40EE-4823-AA94-5C876CAB3E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F6D9B-BCBA-4E33-B44F-FD1F65FD640F}" type="pres">
      <dgm:prSet presAssocID="{D4BF085B-C016-41D6-A19F-BB985954FA4D}" presName="spacer" presStyleCnt="0"/>
      <dgm:spPr/>
    </dgm:pt>
    <dgm:pt modelId="{5A634985-7210-4987-9288-0E5EA176985D}" type="pres">
      <dgm:prSet presAssocID="{6C44A827-01D8-4B92-8F3B-0F78EFFAE4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7077AA-E4B4-435C-991A-A12CC35D6EE2}" type="presOf" srcId="{6C44A827-01D8-4B92-8F3B-0F78EFFAE41D}" destId="{5A634985-7210-4987-9288-0E5EA176985D}" srcOrd="0" destOrd="0" presId="urn:microsoft.com/office/officeart/2005/8/layout/vList2"/>
    <dgm:cxn modelId="{8F97DFC8-BC5D-4E90-87D3-65C28EA54259}" srcId="{3ED3E65D-AC54-4C21-8AE6-CF5668FC0DC2}" destId="{FDB6F0D2-97A1-401C-8DBD-82E1A32CF799}" srcOrd="0" destOrd="0" parTransId="{E972CDE0-6FB0-43D6-A499-31C086028845}" sibTransId="{F5D16093-852F-4F51-B58F-C8A4C5E202C0}"/>
    <dgm:cxn modelId="{9BF63D70-719B-454E-BD51-AFA3E60F0F3B}" srcId="{3ED3E65D-AC54-4C21-8AE6-CF5668FC0DC2}" destId="{6C44A827-01D8-4B92-8F3B-0F78EFFAE41D}" srcOrd="2" destOrd="0" parTransId="{418E8416-F0AE-403F-87B0-6868865BEA60}" sibTransId="{7B00D520-0AEC-4E24-B37E-6A006A093153}"/>
    <dgm:cxn modelId="{C4C94D5D-895E-4D0A-853E-B9A9616A858B}" srcId="{3ED3E65D-AC54-4C21-8AE6-CF5668FC0DC2}" destId="{ED5C6B72-40EE-4823-AA94-5C876CAB3E64}" srcOrd="1" destOrd="0" parTransId="{95DD7AFF-D2C0-4452-BDA3-C1BF2DCCCD80}" sibTransId="{D4BF085B-C016-41D6-A19F-BB985954FA4D}"/>
    <dgm:cxn modelId="{2FEBAE50-2ED3-43FF-BD10-20C4D0960AB7}" type="presOf" srcId="{3ED3E65D-AC54-4C21-8AE6-CF5668FC0DC2}" destId="{E47E4C2E-DDA8-4D80-BF8B-AB433108B183}" srcOrd="0" destOrd="0" presId="urn:microsoft.com/office/officeart/2005/8/layout/vList2"/>
    <dgm:cxn modelId="{71D10585-18BA-44D2-B8B1-ACEE3CF03E32}" type="presOf" srcId="{ED5C6B72-40EE-4823-AA94-5C876CAB3E64}" destId="{FDBB77C7-4F30-471E-B1BB-97E0F8467BCB}" srcOrd="0" destOrd="0" presId="urn:microsoft.com/office/officeart/2005/8/layout/vList2"/>
    <dgm:cxn modelId="{A0BC213E-34B8-4548-A90B-53AB87012950}" type="presOf" srcId="{FDB6F0D2-97A1-401C-8DBD-82E1A32CF799}" destId="{8EF6BD3F-6E83-446E-BABB-D49EB8E8CF5C}" srcOrd="0" destOrd="0" presId="urn:microsoft.com/office/officeart/2005/8/layout/vList2"/>
    <dgm:cxn modelId="{37130C3F-A8B8-4836-88D8-378B373836C4}" type="presParOf" srcId="{E47E4C2E-DDA8-4D80-BF8B-AB433108B183}" destId="{8EF6BD3F-6E83-446E-BABB-D49EB8E8CF5C}" srcOrd="0" destOrd="0" presId="urn:microsoft.com/office/officeart/2005/8/layout/vList2"/>
    <dgm:cxn modelId="{71AFEDF8-4EE4-46C8-9F66-96FDFECE9D19}" type="presParOf" srcId="{E47E4C2E-DDA8-4D80-BF8B-AB433108B183}" destId="{35E8FD05-C17A-4196-AEEA-85D1CF75D6C0}" srcOrd="1" destOrd="0" presId="urn:microsoft.com/office/officeart/2005/8/layout/vList2"/>
    <dgm:cxn modelId="{18EC8ED2-970B-4426-8653-CCE816DC50BA}" type="presParOf" srcId="{E47E4C2E-DDA8-4D80-BF8B-AB433108B183}" destId="{FDBB77C7-4F30-471E-B1BB-97E0F8467BCB}" srcOrd="2" destOrd="0" presId="urn:microsoft.com/office/officeart/2005/8/layout/vList2"/>
    <dgm:cxn modelId="{363AD24A-29B9-4726-B40E-F0BA4A646C39}" type="presParOf" srcId="{E47E4C2E-DDA8-4D80-BF8B-AB433108B183}" destId="{833F6D9B-BCBA-4E33-B44F-FD1F65FD640F}" srcOrd="3" destOrd="0" presId="urn:microsoft.com/office/officeart/2005/8/layout/vList2"/>
    <dgm:cxn modelId="{86B92BCC-DC03-4C2F-A6A7-8210C4EF3878}" type="presParOf" srcId="{E47E4C2E-DDA8-4D80-BF8B-AB433108B183}" destId="{5A634985-7210-4987-9288-0E5EA17698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6351CBD-6776-41CA-B4D8-2907DCB215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69F068-4988-475C-BD7D-660EE2E4B72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Spindle motor - A </a:t>
          </a:r>
          <a:r>
            <a:rPr lang="en-IN" b="1" dirty="0" smtClean="0"/>
            <a:t>drive motor</a:t>
          </a:r>
          <a:r>
            <a:rPr lang="en-IN" dirty="0" smtClean="0"/>
            <a:t> spins the disc. This drive motor is precisely controlled to rotate between 200 and 500 rpm</a:t>
          </a:r>
          <a:endParaRPr lang="en-US" dirty="0"/>
        </a:p>
      </dgm:t>
    </dgm:pt>
    <dgm:pt modelId="{0D85C716-BA5F-4D67-8FC3-6A0AABAD0414}" type="parTrans" cxnId="{2DFE675D-4211-491E-8862-13405D4CB8EC}">
      <dgm:prSet/>
      <dgm:spPr/>
      <dgm:t>
        <a:bodyPr/>
        <a:lstStyle/>
        <a:p>
          <a:endParaRPr lang="en-US"/>
        </a:p>
      </dgm:t>
    </dgm:pt>
    <dgm:pt modelId="{B1A86D67-8F3F-493F-86EA-C9F668A2BFF6}" type="sibTrans" cxnId="{2DFE675D-4211-491E-8862-13405D4CB8EC}">
      <dgm:prSet/>
      <dgm:spPr/>
      <dgm:t>
        <a:bodyPr/>
        <a:lstStyle/>
        <a:p>
          <a:endParaRPr lang="en-US"/>
        </a:p>
      </dgm:t>
    </dgm:pt>
    <dgm:pt modelId="{642CB90D-14DA-4F46-98A2-CE3E99CCE0C3}">
      <dgm:prSet/>
      <dgm:spPr>
        <a:solidFill>
          <a:srgbClr val="002060"/>
        </a:solidFill>
      </dgm:spPr>
      <dgm:t>
        <a:bodyPr/>
        <a:lstStyle/>
        <a:p>
          <a:r>
            <a:rPr lang="en-IN" dirty="0" smtClean="0"/>
            <a:t>Feed motor: This motor moves the optical pick up unit from the centre to the outer edge of the disc on sliding rods. Some players have pick up motors that travels in a radial or semicircle fashion. This motor keeps an objective lens constantly in line with the centre of the optical axis or track .The feed motor may have a fast forward and fast reverse mode operation</a:t>
          </a:r>
          <a:endParaRPr lang="en-US" dirty="0"/>
        </a:p>
      </dgm:t>
    </dgm:pt>
    <dgm:pt modelId="{5EDBB683-7287-4EBB-AEED-8D398A879E84}" type="parTrans" cxnId="{9F6F43CA-6C4C-40A3-9850-DA56AAA38CCF}">
      <dgm:prSet/>
      <dgm:spPr/>
      <dgm:t>
        <a:bodyPr/>
        <a:lstStyle/>
        <a:p>
          <a:endParaRPr lang="en-US"/>
        </a:p>
      </dgm:t>
    </dgm:pt>
    <dgm:pt modelId="{32BFA21A-C339-406D-AF75-D8A1C2C5DCCC}" type="sibTrans" cxnId="{9F6F43CA-6C4C-40A3-9850-DA56AAA38CCF}">
      <dgm:prSet/>
      <dgm:spPr/>
      <dgm:t>
        <a:bodyPr/>
        <a:lstStyle/>
        <a:p>
          <a:endParaRPr lang="en-US"/>
        </a:p>
      </dgm:t>
    </dgm:pt>
    <dgm:pt modelId="{155A3CDD-4F92-4C7D-A522-ECDB71810704}" type="pres">
      <dgm:prSet presAssocID="{16351CBD-6776-41CA-B4D8-2907DCB215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682EEC-448F-4D51-A5C6-F04D5012B22A}" type="pres">
      <dgm:prSet presAssocID="{1469F068-4988-475C-BD7D-660EE2E4B72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61A44-D3F2-4307-8FF1-6CA802D01ED9}" type="pres">
      <dgm:prSet presAssocID="{B1A86D67-8F3F-493F-86EA-C9F668A2BFF6}" presName="spacer" presStyleCnt="0"/>
      <dgm:spPr/>
    </dgm:pt>
    <dgm:pt modelId="{145C5240-2E61-41D8-B2FF-F58E713B118D}" type="pres">
      <dgm:prSet presAssocID="{642CB90D-14DA-4F46-98A2-CE3E99CCE0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E675D-4211-491E-8862-13405D4CB8EC}" srcId="{16351CBD-6776-41CA-B4D8-2907DCB215DD}" destId="{1469F068-4988-475C-BD7D-660EE2E4B724}" srcOrd="0" destOrd="0" parTransId="{0D85C716-BA5F-4D67-8FC3-6A0AABAD0414}" sibTransId="{B1A86D67-8F3F-493F-86EA-C9F668A2BFF6}"/>
    <dgm:cxn modelId="{1D8C4C62-9445-4E93-8A64-2EABF60E2AC5}" type="presOf" srcId="{642CB90D-14DA-4F46-98A2-CE3E99CCE0C3}" destId="{145C5240-2E61-41D8-B2FF-F58E713B118D}" srcOrd="0" destOrd="0" presId="urn:microsoft.com/office/officeart/2005/8/layout/vList2"/>
    <dgm:cxn modelId="{0E20B51C-BF8A-41BA-9793-25DE6C825063}" type="presOf" srcId="{1469F068-4988-475C-BD7D-660EE2E4B724}" destId="{54682EEC-448F-4D51-A5C6-F04D5012B22A}" srcOrd="0" destOrd="0" presId="urn:microsoft.com/office/officeart/2005/8/layout/vList2"/>
    <dgm:cxn modelId="{9F6F43CA-6C4C-40A3-9850-DA56AAA38CCF}" srcId="{16351CBD-6776-41CA-B4D8-2907DCB215DD}" destId="{642CB90D-14DA-4F46-98A2-CE3E99CCE0C3}" srcOrd="1" destOrd="0" parTransId="{5EDBB683-7287-4EBB-AEED-8D398A879E84}" sibTransId="{32BFA21A-C339-406D-AF75-D8A1C2C5DCCC}"/>
    <dgm:cxn modelId="{DF113E90-4FA5-4E9C-A475-20956F31F423}" type="presOf" srcId="{16351CBD-6776-41CA-B4D8-2907DCB215DD}" destId="{155A3CDD-4F92-4C7D-A522-ECDB71810704}" srcOrd="0" destOrd="0" presId="urn:microsoft.com/office/officeart/2005/8/layout/vList2"/>
    <dgm:cxn modelId="{2BA9096C-2F8C-4EB0-BC68-6A5C4642049A}" type="presParOf" srcId="{155A3CDD-4F92-4C7D-A522-ECDB71810704}" destId="{54682EEC-448F-4D51-A5C6-F04D5012B22A}" srcOrd="0" destOrd="0" presId="urn:microsoft.com/office/officeart/2005/8/layout/vList2"/>
    <dgm:cxn modelId="{7E79221D-9D18-47E5-B14C-2400BFBD07AD}" type="presParOf" srcId="{155A3CDD-4F92-4C7D-A522-ECDB71810704}" destId="{A2061A44-D3F2-4307-8FF1-6CA802D01ED9}" srcOrd="1" destOrd="0" presId="urn:microsoft.com/office/officeart/2005/8/layout/vList2"/>
    <dgm:cxn modelId="{F36DCB62-737E-48F5-BC12-A4F218B8F9BF}" type="presParOf" srcId="{155A3CDD-4F92-4C7D-A522-ECDB71810704}" destId="{145C5240-2E61-41D8-B2FF-F58E713B11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EE78D-26FC-410B-B0C5-0FA0EF63299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A91D51-0ECD-43E9-9AAB-789A9326041B}">
      <dgm:prSet/>
      <dgm:spPr/>
      <dgm:t>
        <a:bodyPr/>
        <a:lstStyle/>
        <a:p>
          <a:pPr rtl="0"/>
          <a:r>
            <a:rPr lang="en-US" dirty="0" smtClean="0"/>
            <a:t>1- power on switch </a:t>
          </a:r>
          <a:endParaRPr lang="en-US" dirty="0"/>
        </a:p>
      </dgm:t>
    </dgm:pt>
    <dgm:pt modelId="{3BE1C70C-1075-4E71-B76A-69EA1D368DAA}" type="parTrans" cxnId="{BB5BA5A7-FF3F-462E-ACD0-A2048777DF49}">
      <dgm:prSet/>
      <dgm:spPr/>
      <dgm:t>
        <a:bodyPr/>
        <a:lstStyle/>
        <a:p>
          <a:endParaRPr lang="en-US"/>
        </a:p>
      </dgm:t>
    </dgm:pt>
    <dgm:pt modelId="{08BA6400-FC00-40F8-B37D-B443F95A2119}" type="sibTrans" cxnId="{BB5BA5A7-FF3F-462E-ACD0-A2048777DF49}">
      <dgm:prSet/>
      <dgm:spPr/>
      <dgm:t>
        <a:bodyPr/>
        <a:lstStyle/>
        <a:p>
          <a:endParaRPr lang="en-US"/>
        </a:p>
      </dgm:t>
    </dgm:pt>
    <dgm:pt modelId="{894D12AA-71AD-4FB2-B5B0-620625436BE1}">
      <dgm:prSet/>
      <dgm:spPr/>
      <dgm:t>
        <a:bodyPr/>
        <a:lstStyle/>
        <a:p>
          <a:pPr rtl="0"/>
          <a:r>
            <a:rPr lang="en-US" dirty="0" smtClean="0"/>
            <a:t>2- disc try with remote sensor</a:t>
          </a:r>
          <a:endParaRPr lang="en-US" dirty="0"/>
        </a:p>
      </dgm:t>
    </dgm:pt>
    <dgm:pt modelId="{F14D5946-EC5D-4666-B6C7-F1233FA58561}" type="parTrans" cxnId="{5C86707F-88EB-4307-8F9C-739EC3D1348B}">
      <dgm:prSet/>
      <dgm:spPr/>
      <dgm:t>
        <a:bodyPr/>
        <a:lstStyle/>
        <a:p>
          <a:endParaRPr lang="en-US"/>
        </a:p>
      </dgm:t>
    </dgm:pt>
    <dgm:pt modelId="{A023B094-ACD6-4496-BA65-3CC9114AA804}" type="sibTrans" cxnId="{5C86707F-88EB-4307-8F9C-739EC3D1348B}">
      <dgm:prSet/>
      <dgm:spPr/>
      <dgm:t>
        <a:bodyPr/>
        <a:lstStyle/>
        <a:p>
          <a:endParaRPr lang="en-US"/>
        </a:p>
      </dgm:t>
    </dgm:pt>
    <dgm:pt modelId="{F1486E25-48E3-4FE5-AA86-71BFFC41D56B}">
      <dgm:prSet/>
      <dgm:spPr/>
      <dgm:t>
        <a:bodyPr/>
        <a:lstStyle/>
        <a:p>
          <a:pPr rtl="0"/>
          <a:r>
            <a:rPr lang="en-US" dirty="0" smtClean="0"/>
            <a:t>3- open close button</a:t>
          </a:r>
          <a:endParaRPr lang="en-US" dirty="0"/>
        </a:p>
      </dgm:t>
    </dgm:pt>
    <dgm:pt modelId="{1F1476DE-4E21-4474-9131-8A1FB75DE6E4}" type="parTrans" cxnId="{52F78F14-A3C6-4166-ADFE-217C0D010733}">
      <dgm:prSet/>
      <dgm:spPr/>
      <dgm:t>
        <a:bodyPr/>
        <a:lstStyle/>
        <a:p>
          <a:endParaRPr lang="en-US"/>
        </a:p>
      </dgm:t>
    </dgm:pt>
    <dgm:pt modelId="{EF02C9DE-A2D7-40D8-98CE-3BBBA715ECE9}" type="sibTrans" cxnId="{52F78F14-A3C6-4166-ADFE-217C0D010733}">
      <dgm:prSet/>
      <dgm:spPr/>
      <dgm:t>
        <a:bodyPr/>
        <a:lstStyle/>
        <a:p>
          <a:endParaRPr lang="en-US"/>
        </a:p>
      </dgm:t>
    </dgm:pt>
    <dgm:pt modelId="{AF22F64A-A2D1-4665-B9A4-0A3CECBFA1EF}">
      <dgm:prSet/>
      <dgm:spPr/>
      <dgm:t>
        <a:bodyPr/>
        <a:lstStyle/>
        <a:p>
          <a:pPr rtl="0"/>
          <a:r>
            <a:rPr lang="en-US" dirty="0" smtClean="0"/>
            <a:t>4- Disc navigation button , Play  pause , stop , FF, </a:t>
          </a:r>
          <a:r>
            <a:rPr lang="en-US" dirty="0" err="1" smtClean="0"/>
            <a:t>Rf</a:t>
          </a:r>
          <a:r>
            <a:rPr lang="en-US" dirty="0" smtClean="0"/>
            <a:t>, next ,</a:t>
          </a:r>
          <a:endParaRPr lang="en-US" dirty="0"/>
        </a:p>
      </dgm:t>
    </dgm:pt>
    <dgm:pt modelId="{D5F91D82-65A8-4DAC-AB44-3246B2E4CE7C}" type="sibTrans" cxnId="{C6A0678D-3099-4C9E-A209-A15551C95597}">
      <dgm:prSet/>
      <dgm:spPr/>
      <dgm:t>
        <a:bodyPr/>
        <a:lstStyle/>
        <a:p>
          <a:endParaRPr lang="en-US"/>
        </a:p>
      </dgm:t>
    </dgm:pt>
    <dgm:pt modelId="{8C52A4F5-3FED-4BE9-977D-4770FAD77166}" type="parTrans" cxnId="{C6A0678D-3099-4C9E-A209-A15551C95597}">
      <dgm:prSet/>
      <dgm:spPr/>
      <dgm:t>
        <a:bodyPr/>
        <a:lstStyle/>
        <a:p>
          <a:endParaRPr lang="en-US"/>
        </a:p>
      </dgm:t>
    </dgm:pt>
    <dgm:pt modelId="{4244F224-2D07-41DE-A8F9-3E6D08B1F4D9}">
      <dgm:prSet/>
      <dgm:spPr/>
      <dgm:t>
        <a:bodyPr/>
        <a:lstStyle/>
        <a:p>
          <a:pPr rtl="0"/>
          <a:r>
            <a:rPr lang="en-US" dirty="0" smtClean="0"/>
            <a:t>5-  Display unit </a:t>
          </a:r>
        </a:p>
        <a:p>
          <a:pPr rtl="0"/>
          <a:r>
            <a:rPr lang="en-US" dirty="0" smtClean="0"/>
            <a:t>bass treble control  </a:t>
          </a:r>
          <a:endParaRPr lang="en-US" dirty="0"/>
        </a:p>
      </dgm:t>
    </dgm:pt>
    <dgm:pt modelId="{E1F11CF2-CB8A-42AF-986B-995125E43A94}" type="sibTrans" cxnId="{14C31E4A-C230-459B-A33A-71C6145CA6E6}">
      <dgm:prSet/>
      <dgm:spPr/>
      <dgm:t>
        <a:bodyPr/>
        <a:lstStyle/>
        <a:p>
          <a:endParaRPr lang="en-US"/>
        </a:p>
      </dgm:t>
    </dgm:pt>
    <dgm:pt modelId="{B4AE66B9-9222-4F52-8D34-B47C8C8A8C07}" type="parTrans" cxnId="{14C31E4A-C230-459B-A33A-71C6145CA6E6}">
      <dgm:prSet/>
      <dgm:spPr/>
      <dgm:t>
        <a:bodyPr/>
        <a:lstStyle/>
        <a:p>
          <a:endParaRPr lang="en-US"/>
        </a:p>
      </dgm:t>
    </dgm:pt>
    <dgm:pt modelId="{5DFC9E15-2CAB-48EA-A520-D438634D7720}" type="pres">
      <dgm:prSet presAssocID="{08CEE78D-26FC-410B-B0C5-0FA0EF6329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B4AF8-727A-42AB-9785-52A6D8F3C98B}" type="pres">
      <dgm:prSet presAssocID="{E1A91D51-0ECD-43E9-9AAB-789A932604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BFED0-4F51-4FA0-87B6-E492BA697C39}" type="pres">
      <dgm:prSet presAssocID="{08BA6400-FC00-40F8-B37D-B443F95A2119}" presName="spacer" presStyleCnt="0"/>
      <dgm:spPr/>
    </dgm:pt>
    <dgm:pt modelId="{EC041332-8D43-426D-9ADD-B9E9A08666DD}" type="pres">
      <dgm:prSet presAssocID="{894D12AA-71AD-4FB2-B5B0-620625436BE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E3BF7-D6A1-4F60-AA30-9B80717F7317}" type="pres">
      <dgm:prSet presAssocID="{A023B094-ACD6-4496-BA65-3CC9114AA804}" presName="spacer" presStyleCnt="0"/>
      <dgm:spPr/>
    </dgm:pt>
    <dgm:pt modelId="{067F20EC-67A1-43E2-BE97-8E4C0CF06AEB}" type="pres">
      <dgm:prSet presAssocID="{F1486E25-48E3-4FE5-AA86-71BFFC41D56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BD5DA-66FC-4763-90E7-7CE9B0A0BEB6}" type="pres">
      <dgm:prSet presAssocID="{EF02C9DE-A2D7-40D8-98CE-3BBBA715ECE9}" presName="spacer" presStyleCnt="0"/>
      <dgm:spPr/>
    </dgm:pt>
    <dgm:pt modelId="{9735A7DD-E156-4982-A0CA-ABC3C0E09C67}" type="pres">
      <dgm:prSet presAssocID="{AF22F64A-A2D1-4665-B9A4-0A3CECBFA1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8D116-D6CA-4267-9824-1AD505E0C433}" type="pres">
      <dgm:prSet presAssocID="{D5F91D82-65A8-4DAC-AB44-3246B2E4CE7C}" presName="spacer" presStyleCnt="0"/>
      <dgm:spPr/>
    </dgm:pt>
    <dgm:pt modelId="{2522F438-8B17-430B-B439-450C1A4A8370}" type="pres">
      <dgm:prSet presAssocID="{4244F224-2D07-41DE-A8F9-3E6D08B1F4D9}" presName="parentText" presStyleLbl="node1" presStyleIdx="4" presStyleCnt="5" custScaleY="1384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86707F-88EB-4307-8F9C-739EC3D1348B}" srcId="{08CEE78D-26FC-410B-B0C5-0FA0EF632995}" destId="{894D12AA-71AD-4FB2-B5B0-620625436BE1}" srcOrd="1" destOrd="0" parTransId="{F14D5946-EC5D-4666-B6C7-F1233FA58561}" sibTransId="{A023B094-ACD6-4496-BA65-3CC9114AA804}"/>
    <dgm:cxn modelId="{04E6F9B1-EB3D-4F67-86F5-16E36EA6313F}" type="presOf" srcId="{894D12AA-71AD-4FB2-B5B0-620625436BE1}" destId="{EC041332-8D43-426D-9ADD-B9E9A08666DD}" srcOrd="0" destOrd="0" presId="urn:microsoft.com/office/officeart/2005/8/layout/vList2"/>
    <dgm:cxn modelId="{30545E75-7DD9-4FAA-8BFF-1FCCDAC5A043}" type="presOf" srcId="{08CEE78D-26FC-410B-B0C5-0FA0EF632995}" destId="{5DFC9E15-2CAB-48EA-A520-D438634D7720}" srcOrd="0" destOrd="0" presId="urn:microsoft.com/office/officeart/2005/8/layout/vList2"/>
    <dgm:cxn modelId="{BC584F53-7BE2-43D2-9704-D91A4D0258B1}" type="presOf" srcId="{E1A91D51-0ECD-43E9-9AAB-789A9326041B}" destId="{1EAB4AF8-727A-42AB-9785-52A6D8F3C98B}" srcOrd="0" destOrd="0" presId="urn:microsoft.com/office/officeart/2005/8/layout/vList2"/>
    <dgm:cxn modelId="{C2F2C230-B894-491A-A594-52B74095BA3C}" type="presOf" srcId="{AF22F64A-A2D1-4665-B9A4-0A3CECBFA1EF}" destId="{9735A7DD-E156-4982-A0CA-ABC3C0E09C67}" srcOrd="0" destOrd="0" presId="urn:microsoft.com/office/officeart/2005/8/layout/vList2"/>
    <dgm:cxn modelId="{C6A0678D-3099-4C9E-A209-A15551C95597}" srcId="{08CEE78D-26FC-410B-B0C5-0FA0EF632995}" destId="{AF22F64A-A2D1-4665-B9A4-0A3CECBFA1EF}" srcOrd="3" destOrd="0" parTransId="{8C52A4F5-3FED-4BE9-977D-4770FAD77166}" sibTransId="{D5F91D82-65A8-4DAC-AB44-3246B2E4CE7C}"/>
    <dgm:cxn modelId="{52F78F14-A3C6-4166-ADFE-217C0D010733}" srcId="{08CEE78D-26FC-410B-B0C5-0FA0EF632995}" destId="{F1486E25-48E3-4FE5-AA86-71BFFC41D56B}" srcOrd="2" destOrd="0" parTransId="{1F1476DE-4E21-4474-9131-8A1FB75DE6E4}" sibTransId="{EF02C9DE-A2D7-40D8-98CE-3BBBA715ECE9}"/>
    <dgm:cxn modelId="{14C31E4A-C230-459B-A33A-71C6145CA6E6}" srcId="{08CEE78D-26FC-410B-B0C5-0FA0EF632995}" destId="{4244F224-2D07-41DE-A8F9-3E6D08B1F4D9}" srcOrd="4" destOrd="0" parTransId="{B4AE66B9-9222-4F52-8D34-B47C8C8A8C07}" sibTransId="{E1F11CF2-CB8A-42AF-986B-995125E43A94}"/>
    <dgm:cxn modelId="{04996885-FC83-416D-9CF8-79A322A5CD50}" type="presOf" srcId="{4244F224-2D07-41DE-A8F9-3E6D08B1F4D9}" destId="{2522F438-8B17-430B-B439-450C1A4A8370}" srcOrd="0" destOrd="0" presId="urn:microsoft.com/office/officeart/2005/8/layout/vList2"/>
    <dgm:cxn modelId="{BB5BA5A7-FF3F-462E-ACD0-A2048777DF49}" srcId="{08CEE78D-26FC-410B-B0C5-0FA0EF632995}" destId="{E1A91D51-0ECD-43E9-9AAB-789A9326041B}" srcOrd="0" destOrd="0" parTransId="{3BE1C70C-1075-4E71-B76A-69EA1D368DAA}" sibTransId="{08BA6400-FC00-40F8-B37D-B443F95A2119}"/>
    <dgm:cxn modelId="{891AA5F2-9FBC-4A1A-9E9E-B1EEB5F86510}" type="presOf" srcId="{F1486E25-48E3-4FE5-AA86-71BFFC41D56B}" destId="{067F20EC-67A1-43E2-BE97-8E4C0CF06AEB}" srcOrd="0" destOrd="0" presId="urn:microsoft.com/office/officeart/2005/8/layout/vList2"/>
    <dgm:cxn modelId="{A497BFA7-3B40-407A-A40B-C26E143FC646}" type="presParOf" srcId="{5DFC9E15-2CAB-48EA-A520-D438634D7720}" destId="{1EAB4AF8-727A-42AB-9785-52A6D8F3C98B}" srcOrd="0" destOrd="0" presId="urn:microsoft.com/office/officeart/2005/8/layout/vList2"/>
    <dgm:cxn modelId="{6C884232-B842-4EC3-9131-21EC5F28CAEA}" type="presParOf" srcId="{5DFC9E15-2CAB-48EA-A520-D438634D7720}" destId="{213BFED0-4F51-4FA0-87B6-E492BA697C39}" srcOrd="1" destOrd="0" presId="urn:microsoft.com/office/officeart/2005/8/layout/vList2"/>
    <dgm:cxn modelId="{134D1B08-BE24-46CF-8B84-DDB9F94E27C8}" type="presParOf" srcId="{5DFC9E15-2CAB-48EA-A520-D438634D7720}" destId="{EC041332-8D43-426D-9ADD-B9E9A08666DD}" srcOrd="2" destOrd="0" presId="urn:microsoft.com/office/officeart/2005/8/layout/vList2"/>
    <dgm:cxn modelId="{24A31C8C-418B-48CE-B17A-91B350BB4754}" type="presParOf" srcId="{5DFC9E15-2CAB-48EA-A520-D438634D7720}" destId="{974E3BF7-D6A1-4F60-AA30-9B80717F7317}" srcOrd="3" destOrd="0" presId="urn:microsoft.com/office/officeart/2005/8/layout/vList2"/>
    <dgm:cxn modelId="{8ED4A2DD-4D7C-46C0-9551-763454216AEB}" type="presParOf" srcId="{5DFC9E15-2CAB-48EA-A520-D438634D7720}" destId="{067F20EC-67A1-43E2-BE97-8E4C0CF06AEB}" srcOrd="4" destOrd="0" presId="urn:microsoft.com/office/officeart/2005/8/layout/vList2"/>
    <dgm:cxn modelId="{36F096AA-2339-4DC1-B397-624AA54C652C}" type="presParOf" srcId="{5DFC9E15-2CAB-48EA-A520-D438634D7720}" destId="{459BD5DA-66FC-4763-90E7-7CE9B0A0BEB6}" srcOrd="5" destOrd="0" presId="urn:microsoft.com/office/officeart/2005/8/layout/vList2"/>
    <dgm:cxn modelId="{806478BC-3105-482A-9380-77D65BA0E5BF}" type="presParOf" srcId="{5DFC9E15-2CAB-48EA-A520-D438634D7720}" destId="{9735A7DD-E156-4982-A0CA-ABC3C0E09C67}" srcOrd="6" destOrd="0" presId="urn:microsoft.com/office/officeart/2005/8/layout/vList2"/>
    <dgm:cxn modelId="{5420B2D6-6A4A-43CD-8F57-46F9CA390351}" type="presParOf" srcId="{5DFC9E15-2CAB-48EA-A520-D438634D7720}" destId="{9D58D116-D6CA-4267-9824-1AD505E0C433}" srcOrd="7" destOrd="0" presId="urn:microsoft.com/office/officeart/2005/8/layout/vList2"/>
    <dgm:cxn modelId="{D840E5D0-E245-48A3-8CF2-C6AE26EA2705}" type="presParOf" srcId="{5DFC9E15-2CAB-48EA-A520-D438634D7720}" destId="{2522F438-8B17-430B-B439-450C1A4A83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AAB14F-6F6E-46C8-B052-28C07E7ED0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6B545-D07E-4B79-9F1E-3BCB6295D2E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A Digital Versatile Disc/Digital Video Disc [DVD]</a:t>
          </a:r>
          <a:endParaRPr lang="en-US" dirty="0"/>
        </a:p>
      </dgm:t>
    </dgm:pt>
    <dgm:pt modelId="{3E56EB25-7DC2-4C27-9A4E-4CD167F32EC6}" type="parTrans" cxnId="{9E7F5F81-7503-4BA3-B09A-0D9461E05921}">
      <dgm:prSet/>
      <dgm:spPr/>
      <dgm:t>
        <a:bodyPr/>
        <a:lstStyle/>
        <a:p>
          <a:endParaRPr lang="en-US"/>
        </a:p>
      </dgm:t>
    </dgm:pt>
    <dgm:pt modelId="{AF642EA0-6991-4FF7-AD0F-99A8C77C3F0E}" type="sibTrans" cxnId="{9E7F5F81-7503-4BA3-B09A-0D9461E05921}">
      <dgm:prSet/>
      <dgm:spPr/>
      <dgm:t>
        <a:bodyPr/>
        <a:lstStyle/>
        <a:p>
          <a:endParaRPr lang="en-US"/>
        </a:p>
      </dgm:t>
    </dgm:pt>
    <dgm:pt modelId="{1490BF7A-D12D-4AA8-9498-3EA815AFED65}">
      <dgm:prSet/>
      <dgm:spPr/>
      <dgm:t>
        <a:bodyPr/>
        <a:lstStyle/>
        <a:p>
          <a:pPr rtl="0"/>
          <a:r>
            <a:rPr lang="en-US" dirty="0" smtClean="0"/>
            <a:t>is an optical disc storage medium like a compact disc [CD], but with greater data storage(gigabytes) and high quality audio and video formats.</a:t>
          </a:r>
          <a:endParaRPr lang="en-US" dirty="0"/>
        </a:p>
      </dgm:t>
    </dgm:pt>
    <dgm:pt modelId="{494BD5AA-F568-4899-8FF6-42398BC5FAC5}" type="parTrans" cxnId="{94AE1631-0350-42CA-A00F-3D7AFDE2C1FF}">
      <dgm:prSet/>
      <dgm:spPr/>
      <dgm:t>
        <a:bodyPr/>
        <a:lstStyle/>
        <a:p>
          <a:endParaRPr lang="en-US"/>
        </a:p>
      </dgm:t>
    </dgm:pt>
    <dgm:pt modelId="{95897FF6-6362-43E3-8D26-CE0B28AEBA25}" type="sibTrans" cxnId="{94AE1631-0350-42CA-A00F-3D7AFDE2C1FF}">
      <dgm:prSet/>
      <dgm:spPr/>
      <dgm:t>
        <a:bodyPr/>
        <a:lstStyle/>
        <a:p>
          <a:endParaRPr lang="en-US"/>
        </a:p>
      </dgm:t>
    </dgm:pt>
    <dgm:pt modelId="{79175E7D-96FA-4894-864C-602279027EF5}">
      <dgm:prSet/>
      <dgm:spPr/>
      <dgm:t>
        <a:bodyPr/>
        <a:lstStyle/>
        <a:p>
          <a:pPr rtl="0"/>
          <a:r>
            <a:rPr lang="en-US" dirty="0" err="1" smtClean="0"/>
            <a:t>Dvd</a:t>
          </a:r>
          <a:r>
            <a:rPr lang="en-US" dirty="0" smtClean="0"/>
            <a:t> may record data single or double side .</a:t>
          </a:r>
          <a:endParaRPr lang="en-US" dirty="0"/>
        </a:p>
      </dgm:t>
    </dgm:pt>
    <dgm:pt modelId="{C28914C6-4DCA-4173-B2F8-E7E644C62B82}" type="parTrans" cxnId="{AD7A1C97-14FD-4C70-A8C5-0B1241EEAA98}">
      <dgm:prSet/>
      <dgm:spPr/>
      <dgm:t>
        <a:bodyPr/>
        <a:lstStyle/>
        <a:p>
          <a:endParaRPr lang="en-US"/>
        </a:p>
      </dgm:t>
    </dgm:pt>
    <dgm:pt modelId="{65FFB252-8324-495E-8B03-6794D564C77C}" type="sibTrans" cxnId="{AD7A1C97-14FD-4C70-A8C5-0B1241EEAA98}">
      <dgm:prSet/>
      <dgm:spPr/>
      <dgm:t>
        <a:bodyPr/>
        <a:lstStyle/>
        <a:p>
          <a:endParaRPr lang="en-US"/>
        </a:p>
      </dgm:t>
    </dgm:pt>
    <dgm:pt modelId="{DAE586C8-D346-4950-AA5C-EF90AEC53B8F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smtClean="0"/>
            <a:t>DVD</a:t>
          </a:r>
          <a:r>
            <a:rPr lang="en-US" dirty="0" smtClean="0"/>
            <a:t> is encoded in the form of small pits and bumps in the track of the disc.(1's and 0's)</a:t>
          </a:r>
          <a:endParaRPr lang="en-US" dirty="0"/>
        </a:p>
      </dgm:t>
    </dgm:pt>
    <dgm:pt modelId="{8B9A25D3-E4A1-417F-8BF8-A7FABEDF69F2}" type="parTrans" cxnId="{3B2C3FFB-A401-41E6-A767-C6007B090427}">
      <dgm:prSet/>
      <dgm:spPr/>
      <dgm:t>
        <a:bodyPr/>
        <a:lstStyle/>
        <a:p>
          <a:endParaRPr lang="en-US"/>
        </a:p>
      </dgm:t>
    </dgm:pt>
    <dgm:pt modelId="{BDE7F5ED-E1BE-42C1-B8E6-1FDDEE6611D2}" type="sibTrans" cxnId="{3B2C3FFB-A401-41E6-A767-C6007B090427}">
      <dgm:prSet/>
      <dgm:spPr/>
      <dgm:t>
        <a:bodyPr/>
        <a:lstStyle/>
        <a:p>
          <a:endParaRPr lang="en-US"/>
        </a:p>
      </dgm:t>
    </dgm:pt>
    <dgm:pt modelId="{FD249AFF-6737-402F-8CC0-CED04BEC8B0C}" type="pres">
      <dgm:prSet presAssocID="{3CAAB14F-6F6E-46C8-B052-28C07E7ED0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C80E20-CBBB-438F-ADF9-2B6ABC429B12}" type="pres">
      <dgm:prSet presAssocID="{11D6B545-D07E-4B79-9F1E-3BCB6295D2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13EA7-A702-47A1-9DA2-74EC015DB6A0}" type="pres">
      <dgm:prSet presAssocID="{AF642EA0-6991-4FF7-AD0F-99A8C77C3F0E}" presName="spacer" presStyleCnt="0"/>
      <dgm:spPr/>
    </dgm:pt>
    <dgm:pt modelId="{E49695B0-0BE5-4CDA-90DA-F092297F61CC}" type="pres">
      <dgm:prSet presAssocID="{1490BF7A-D12D-4AA8-9498-3EA815AFED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26059-D613-4386-8B1D-D0CBD8D9913D}" type="pres">
      <dgm:prSet presAssocID="{95897FF6-6362-43E3-8D26-CE0B28AEBA25}" presName="spacer" presStyleCnt="0"/>
      <dgm:spPr/>
    </dgm:pt>
    <dgm:pt modelId="{42984871-5EBA-4B70-9B5F-44A91267D6A2}" type="pres">
      <dgm:prSet presAssocID="{79175E7D-96FA-4894-864C-602279027EF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E1FD0-C4F1-4283-8F71-400FA968C7FE}" type="pres">
      <dgm:prSet presAssocID="{65FFB252-8324-495E-8B03-6794D564C77C}" presName="spacer" presStyleCnt="0"/>
      <dgm:spPr/>
    </dgm:pt>
    <dgm:pt modelId="{BF8C9CCE-A37A-40E6-98F5-740FCD004C38}" type="pres">
      <dgm:prSet presAssocID="{DAE586C8-D346-4950-AA5C-EF90AEC53B8F}" presName="parentText" presStyleLbl="node1" presStyleIdx="3" presStyleCnt="4" custScaleY="1189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D03411-4264-4044-AD97-C74B7A9A5583}" type="presOf" srcId="{DAE586C8-D346-4950-AA5C-EF90AEC53B8F}" destId="{BF8C9CCE-A37A-40E6-98F5-740FCD004C38}" srcOrd="0" destOrd="0" presId="urn:microsoft.com/office/officeart/2005/8/layout/vList2"/>
    <dgm:cxn modelId="{3B2C3FFB-A401-41E6-A767-C6007B090427}" srcId="{3CAAB14F-6F6E-46C8-B052-28C07E7ED099}" destId="{DAE586C8-D346-4950-AA5C-EF90AEC53B8F}" srcOrd="3" destOrd="0" parTransId="{8B9A25D3-E4A1-417F-8BF8-A7FABEDF69F2}" sibTransId="{BDE7F5ED-E1BE-42C1-B8E6-1FDDEE6611D2}"/>
    <dgm:cxn modelId="{C75D97CD-CECF-41E3-914D-E99FED9B7C3C}" type="presOf" srcId="{3CAAB14F-6F6E-46C8-B052-28C07E7ED099}" destId="{FD249AFF-6737-402F-8CC0-CED04BEC8B0C}" srcOrd="0" destOrd="0" presId="urn:microsoft.com/office/officeart/2005/8/layout/vList2"/>
    <dgm:cxn modelId="{936E517B-26C4-49DD-8852-C11DCF9CBF8E}" type="presOf" srcId="{11D6B545-D07E-4B79-9F1E-3BCB6295D2E6}" destId="{AAC80E20-CBBB-438F-ADF9-2B6ABC429B12}" srcOrd="0" destOrd="0" presId="urn:microsoft.com/office/officeart/2005/8/layout/vList2"/>
    <dgm:cxn modelId="{9E7F5F81-7503-4BA3-B09A-0D9461E05921}" srcId="{3CAAB14F-6F6E-46C8-B052-28C07E7ED099}" destId="{11D6B545-D07E-4B79-9F1E-3BCB6295D2E6}" srcOrd="0" destOrd="0" parTransId="{3E56EB25-7DC2-4C27-9A4E-4CD167F32EC6}" sibTransId="{AF642EA0-6991-4FF7-AD0F-99A8C77C3F0E}"/>
    <dgm:cxn modelId="{AD7A1C97-14FD-4C70-A8C5-0B1241EEAA98}" srcId="{3CAAB14F-6F6E-46C8-B052-28C07E7ED099}" destId="{79175E7D-96FA-4894-864C-602279027EF5}" srcOrd="2" destOrd="0" parTransId="{C28914C6-4DCA-4173-B2F8-E7E644C62B82}" sibTransId="{65FFB252-8324-495E-8B03-6794D564C77C}"/>
    <dgm:cxn modelId="{42652C1A-37DA-49CF-B03C-1251F4EAD2A1}" type="presOf" srcId="{1490BF7A-D12D-4AA8-9498-3EA815AFED65}" destId="{E49695B0-0BE5-4CDA-90DA-F092297F61CC}" srcOrd="0" destOrd="0" presId="urn:microsoft.com/office/officeart/2005/8/layout/vList2"/>
    <dgm:cxn modelId="{15F54FE4-D97E-4E1A-AD2C-2348C20E288E}" type="presOf" srcId="{79175E7D-96FA-4894-864C-602279027EF5}" destId="{42984871-5EBA-4B70-9B5F-44A91267D6A2}" srcOrd="0" destOrd="0" presId="urn:microsoft.com/office/officeart/2005/8/layout/vList2"/>
    <dgm:cxn modelId="{94AE1631-0350-42CA-A00F-3D7AFDE2C1FF}" srcId="{3CAAB14F-6F6E-46C8-B052-28C07E7ED099}" destId="{1490BF7A-D12D-4AA8-9498-3EA815AFED65}" srcOrd="1" destOrd="0" parTransId="{494BD5AA-F568-4899-8FF6-42398BC5FAC5}" sibTransId="{95897FF6-6362-43E3-8D26-CE0B28AEBA25}"/>
    <dgm:cxn modelId="{CBA3B357-FF7F-49DA-A5B2-F69E6ABEC98F}" type="presParOf" srcId="{FD249AFF-6737-402F-8CC0-CED04BEC8B0C}" destId="{AAC80E20-CBBB-438F-ADF9-2B6ABC429B12}" srcOrd="0" destOrd="0" presId="urn:microsoft.com/office/officeart/2005/8/layout/vList2"/>
    <dgm:cxn modelId="{88534FC3-143D-4014-9FFE-152323C90D29}" type="presParOf" srcId="{FD249AFF-6737-402F-8CC0-CED04BEC8B0C}" destId="{58A13EA7-A702-47A1-9DA2-74EC015DB6A0}" srcOrd="1" destOrd="0" presId="urn:microsoft.com/office/officeart/2005/8/layout/vList2"/>
    <dgm:cxn modelId="{892B3527-7113-4429-B4D0-4EBCDB4783BD}" type="presParOf" srcId="{FD249AFF-6737-402F-8CC0-CED04BEC8B0C}" destId="{E49695B0-0BE5-4CDA-90DA-F092297F61CC}" srcOrd="2" destOrd="0" presId="urn:microsoft.com/office/officeart/2005/8/layout/vList2"/>
    <dgm:cxn modelId="{0DBDB82A-D193-4C47-9E17-04BFFAE0DE6D}" type="presParOf" srcId="{FD249AFF-6737-402F-8CC0-CED04BEC8B0C}" destId="{C3326059-D613-4386-8B1D-D0CBD8D9913D}" srcOrd="3" destOrd="0" presId="urn:microsoft.com/office/officeart/2005/8/layout/vList2"/>
    <dgm:cxn modelId="{B13B1A5E-0955-4326-AD23-D6F96DDF080C}" type="presParOf" srcId="{FD249AFF-6737-402F-8CC0-CED04BEC8B0C}" destId="{42984871-5EBA-4B70-9B5F-44A91267D6A2}" srcOrd="4" destOrd="0" presId="urn:microsoft.com/office/officeart/2005/8/layout/vList2"/>
    <dgm:cxn modelId="{7E07797F-E374-4B83-9871-97E917980F44}" type="presParOf" srcId="{FD249AFF-6737-402F-8CC0-CED04BEC8B0C}" destId="{8A1E1FD0-C4F1-4283-8F71-400FA968C7FE}" srcOrd="5" destOrd="0" presId="urn:microsoft.com/office/officeart/2005/8/layout/vList2"/>
    <dgm:cxn modelId="{8FAFABA2-B99D-4F36-860A-16C0B4807731}" type="presParOf" srcId="{FD249AFF-6737-402F-8CC0-CED04BEC8B0C}" destId="{BF8C9CCE-A37A-40E6-98F5-740FCD004C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FF8504-601F-4C5D-9C67-A8E461F26A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931E18-8C25-4EEF-9A08-8D633242CEE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DVD has a total capacity of 4.7 GB , 8.54, 9.4, 13.24 or 17 GB .</a:t>
          </a:r>
          <a:endParaRPr lang="en-US" dirty="0"/>
        </a:p>
      </dgm:t>
    </dgm:pt>
    <dgm:pt modelId="{49A7D0EE-7F9F-46F6-B41E-B136E5AF677D}" type="parTrans" cxnId="{814354F7-2514-4B54-8ABB-677192D5960E}">
      <dgm:prSet/>
      <dgm:spPr/>
      <dgm:t>
        <a:bodyPr/>
        <a:lstStyle/>
        <a:p>
          <a:endParaRPr lang="en-US"/>
        </a:p>
      </dgm:t>
    </dgm:pt>
    <dgm:pt modelId="{53DBAF42-21D3-43A2-8DD9-93BEB873A62D}" type="sibTrans" cxnId="{814354F7-2514-4B54-8ABB-677192D5960E}">
      <dgm:prSet/>
      <dgm:spPr/>
      <dgm:t>
        <a:bodyPr/>
        <a:lstStyle/>
        <a:p>
          <a:endParaRPr lang="en-US"/>
        </a:p>
      </dgm:t>
    </dgm:pt>
    <dgm:pt modelId="{2FBB4433-93B9-4591-9853-7B0370BE14CE}">
      <dgm:prSet/>
      <dgm:spPr>
        <a:solidFill>
          <a:schemeClr val="accent2"/>
        </a:solidFill>
      </dgm:spPr>
      <dgm:t>
        <a:bodyPr lIns="274320" tIns="0" rIns="182880" bIns="0"/>
        <a:lstStyle/>
        <a:p>
          <a:pPr rtl="0"/>
          <a:r>
            <a:rPr lang="en-US" smtClean="0"/>
            <a:t>Space is 4.75 inches , 1.2mm thick</a:t>
          </a:r>
          <a:endParaRPr lang="en-US"/>
        </a:p>
      </dgm:t>
    </dgm:pt>
    <dgm:pt modelId="{D8D8D9E0-C47B-4720-880E-E453CE904EA8}" type="parTrans" cxnId="{92F8B95D-431C-43A3-AAC6-8812561F4F60}">
      <dgm:prSet/>
      <dgm:spPr/>
      <dgm:t>
        <a:bodyPr/>
        <a:lstStyle/>
        <a:p>
          <a:endParaRPr lang="en-US"/>
        </a:p>
      </dgm:t>
    </dgm:pt>
    <dgm:pt modelId="{A0BAC935-E1F5-4D56-9723-A3E6D90431EF}" type="sibTrans" cxnId="{92F8B95D-431C-43A3-AAC6-8812561F4F60}">
      <dgm:prSet/>
      <dgm:spPr/>
      <dgm:t>
        <a:bodyPr/>
        <a:lstStyle/>
        <a:p>
          <a:endParaRPr lang="en-US"/>
        </a:p>
      </dgm:t>
    </dgm:pt>
    <dgm:pt modelId="{2A5A38F7-38C1-4EE4-86E8-B0738CA26ECB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Diameter size 12cm and 8 cm</a:t>
          </a:r>
          <a:endParaRPr lang="en-US" dirty="0"/>
        </a:p>
      </dgm:t>
    </dgm:pt>
    <dgm:pt modelId="{A29C91B6-CB9B-483C-BAE9-E7F891A17846}" type="parTrans" cxnId="{BD7795B2-02E4-442B-B8D8-92FAAF5E74F4}">
      <dgm:prSet/>
      <dgm:spPr/>
      <dgm:t>
        <a:bodyPr/>
        <a:lstStyle/>
        <a:p>
          <a:endParaRPr lang="en-US"/>
        </a:p>
      </dgm:t>
    </dgm:pt>
    <dgm:pt modelId="{F89530A4-4600-4E2E-886C-CF4C00D91FF6}" type="sibTrans" cxnId="{BD7795B2-02E4-442B-B8D8-92FAAF5E74F4}">
      <dgm:prSet/>
      <dgm:spPr/>
      <dgm:t>
        <a:bodyPr/>
        <a:lstStyle/>
        <a:p>
          <a:endParaRPr lang="en-US"/>
        </a:p>
      </dgm:t>
    </dgm:pt>
    <dgm:pt modelId="{85187ADF-29C3-42AD-B2A8-A8A00578CD4B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smtClean="0"/>
            <a:t>It can run a high-quality video for a maximum of 133 minutes.</a:t>
          </a:r>
          <a:endParaRPr lang="en-US"/>
        </a:p>
      </dgm:t>
    </dgm:pt>
    <dgm:pt modelId="{99740C53-8318-4D57-BAE2-C5E433A5D885}" type="parTrans" cxnId="{68E4CA16-9926-4E57-AD94-71C94C6F7A38}">
      <dgm:prSet/>
      <dgm:spPr/>
      <dgm:t>
        <a:bodyPr/>
        <a:lstStyle/>
        <a:p>
          <a:endParaRPr lang="en-US"/>
        </a:p>
      </dgm:t>
    </dgm:pt>
    <dgm:pt modelId="{C0A07898-FC18-4FE2-B238-33A2C6FBB847}" type="sibTrans" cxnId="{68E4CA16-9926-4E57-AD94-71C94C6F7A38}">
      <dgm:prSet/>
      <dgm:spPr/>
      <dgm:t>
        <a:bodyPr/>
        <a:lstStyle/>
        <a:p>
          <a:endParaRPr lang="en-US"/>
        </a:p>
      </dgm:t>
    </dgm:pt>
    <dgm:pt modelId="{344256F2-E4DA-48F4-8198-198BD9943E3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DVD has a video compression ratio of 40:1 with an MPEG-2 compression</a:t>
          </a:r>
          <a:endParaRPr lang="en-US" dirty="0"/>
        </a:p>
      </dgm:t>
    </dgm:pt>
    <dgm:pt modelId="{49686EAD-B22F-40B8-9E4D-F360FCB56D8B}" type="parTrans" cxnId="{3AD74CFB-CA49-4B92-9FAF-C6565514F95C}">
      <dgm:prSet/>
      <dgm:spPr/>
      <dgm:t>
        <a:bodyPr/>
        <a:lstStyle/>
        <a:p>
          <a:endParaRPr lang="en-US"/>
        </a:p>
      </dgm:t>
    </dgm:pt>
    <dgm:pt modelId="{2D3A9A8F-646F-4964-B34A-51F70AE2CDD4}" type="sibTrans" cxnId="{3AD74CFB-CA49-4B92-9FAF-C6565514F95C}">
      <dgm:prSet/>
      <dgm:spPr/>
      <dgm:t>
        <a:bodyPr/>
        <a:lstStyle/>
        <a:p>
          <a:endParaRPr lang="en-US"/>
        </a:p>
      </dgm:t>
    </dgm:pt>
    <dgm:pt modelId="{1E4CBF5F-B338-44B7-B05C-E095955F1DD1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smtClean="0"/>
            <a:t>DVD is only 740 nanometers thick</a:t>
          </a:r>
          <a:endParaRPr lang="en-US"/>
        </a:p>
      </dgm:t>
    </dgm:pt>
    <dgm:pt modelId="{8336C540-7F84-4326-9C26-DA6AB4D63EF1}" type="parTrans" cxnId="{240A4AC3-D187-4222-9126-1FE33BF7B3EF}">
      <dgm:prSet/>
      <dgm:spPr/>
      <dgm:t>
        <a:bodyPr/>
        <a:lstStyle/>
        <a:p>
          <a:endParaRPr lang="en-US"/>
        </a:p>
      </dgm:t>
    </dgm:pt>
    <dgm:pt modelId="{8F9C6661-C0A8-4DDE-AF48-3A9B4CD36F1C}" type="sibTrans" cxnId="{240A4AC3-D187-4222-9126-1FE33BF7B3EF}">
      <dgm:prSet/>
      <dgm:spPr/>
      <dgm:t>
        <a:bodyPr/>
        <a:lstStyle/>
        <a:p>
          <a:endParaRPr lang="en-US"/>
        </a:p>
      </dgm:t>
    </dgm:pt>
    <dgm:pt modelId="{84F79725-9A4A-48DF-A51D-D5881330A4C3}">
      <dgm:prSet/>
      <dgm:spPr/>
      <dgm:t>
        <a:bodyPr/>
        <a:lstStyle/>
        <a:p>
          <a:pPr rtl="0"/>
          <a:r>
            <a:rPr lang="en-US" smtClean="0"/>
            <a:t>DVD discs which are single-sided as well as double-sided.</a:t>
          </a:r>
          <a:endParaRPr lang="en-US"/>
        </a:p>
      </dgm:t>
    </dgm:pt>
    <dgm:pt modelId="{BE9E897B-4D2B-434C-89AF-21C30B95F7E9}" type="parTrans" cxnId="{958C24DE-ACC1-41B3-8B4E-A735C9CC970B}">
      <dgm:prSet/>
      <dgm:spPr/>
      <dgm:t>
        <a:bodyPr/>
        <a:lstStyle/>
        <a:p>
          <a:endParaRPr lang="en-US"/>
        </a:p>
      </dgm:t>
    </dgm:pt>
    <dgm:pt modelId="{C6C41DFE-AAAB-497B-9CB8-2C0C68895E55}" type="sibTrans" cxnId="{958C24DE-ACC1-41B3-8B4E-A735C9CC970B}">
      <dgm:prSet/>
      <dgm:spPr/>
      <dgm:t>
        <a:bodyPr/>
        <a:lstStyle/>
        <a:p>
          <a:endParaRPr lang="en-US"/>
        </a:p>
      </dgm:t>
    </dgm:pt>
    <dgm:pt modelId="{0EFC475B-E2CD-40EC-A8F2-FF83EA3113B4}" type="pres">
      <dgm:prSet presAssocID="{F3FF8504-601F-4C5D-9C67-A8E461F26A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87706-9AAE-4926-A751-914C1F32A959}" type="pres">
      <dgm:prSet presAssocID="{EF931E18-8C25-4EEF-9A08-8D633242CEE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44BBB-557E-4AE3-8D37-1716F76CD2BF}" type="pres">
      <dgm:prSet presAssocID="{53DBAF42-21D3-43A2-8DD9-93BEB873A62D}" presName="spacer" presStyleCnt="0"/>
      <dgm:spPr/>
    </dgm:pt>
    <dgm:pt modelId="{CC7180DC-A373-4151-95EE-C9C118349027}" type="pres">
      <dgm:prSet presAssocID="{2FBB4433-93B9-4591-9853-7B0370BE14C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71AB5-A043-4D22-BB04-9DD586CC3C10}" type="pres">
      <dgm:prSet presAssocID="{A0BAC935-E1F5-4D56-9723-A3E6D90431EF}" presName="spacer" presStyleCnt="0"/>
      <dgm:spPr/>
    </dgm:pt>
    <dgm:pt modelId="{67FE2F32-7F7A-4F5F-B839-48ADF93D4C9A}" type="pres">
      <dgm:prSet presAssocID="{2A5A38F7-38C1-4EE4-86E8-B0738CA26EC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4AAAF-2789-42D1-B9F1-FFF0F45534C5}" type="pres">
      <dgm:prSet presAssocID="{F89530A4-4600-4E2E-886C-CF4C00D91FF6}" presName="spacer" presStyleCnt="0"/>
      <dgm:spPr/>
    </dgm:pt>
    <dgm:pt modelId="{82985E3B-42A4-48BA-8F56-2C53B946D3C2}" type="pres">
      <dgm:prSet presAssocID="{85187ADF-29C3-42AD-B2A8-A8A00578CD4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40404-E6C5-4AD0-99B8-C63CD1CD1F35}" type="pres">
      <dgm:prSet presAssocID="{C0A07898-FC18-4FE2-B238-33A2C6FBB847}" presName="spacer" presStyleCnt="0"/>
      <dgm:spPr/>
    </dgm:pt>
    <dgm:pt modelId="{F99E99FE-1AF7-4E4B-B061-35BD0BE04357}" type="pres">
      <dgm:prSet presAssocID="{344256F2-E4DA-48F4-8198-198BD9943E35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3E48C-824D-43DF-9C46-E74E8B84D660}" type="pres">
      <dgm:prSet presAssocID="{2D3A9A8F-646F-4964-B34A-51F70AE2CDD4}" presName="spacer" presStyleCnt="0"/>
      <dgm:spPr/>
    </dgm:pt>
    <dgm:pt modelId="{B84015FD-31A5-4C17-8BB5-4A166FB23E28}" type="pres">
      <dgm:prSet presAssocID="{1E4CBF5F-B338-44B7-B05C-E095955F1DD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93833-6655-4C55-9F75-17D9E6F5BDF2}" type="pres">
      <dgm:prSet presAssocID="{8F9C6661-C0A8-4DDE-AF48-3A9B4CD36F1C}" presName="spacer" presStyleCnt="0"/>
      <dgm:spPr/>
    </dgm:pt>
    <dgm:pt modelId="{D72916C1-FF4E-4A3E-9691-361D5DDBACC8}" type="pres">
      <dgm:prSet presAssocID="{84F79725-9A4A-48DF-A51D-D5881330A4C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4354F7-2514-4B54-8ABB-677192D5960E}" srcId="{F3FF8504-601F-4C5D-9C67-A8E461F26AC7}" destId="{EF931E18-8C25-4EEF-9A08-8D633242CEE7}" srcOrd="0" destOrd="0" parTransId="{49A7D0EE-7F9F-46F6-B41E-B136E5AF677D}" sibTransId="{53DBAF42-21D3-43A2-8DD9-93BEB873A62D}"/>
    <dgm:cxn modelId="{BD7795B2-02E4-442B-B8D8-92FAAF5E74F4}" srcId="{F3FF8504-601F-4C5D-9C67-A8E461F26AC7}" destId="{2A5A38F7-38C1-4EE4-86E8-B0738CA26ECB}" srcOrd="2" destOrd="0" parTransId="{A29C91B6-CB9B-483C-BAE9-E7F891A17846}" sibTransId="{F89530A4-4600-4E2E-886C-CF4C00D91FF6}"/>
    <dgm:cxn modelId="{7C737B35-00D8-42BF-B894-FBBE33EAF36C}" type="presOf" srcId="{84F79725-9A4A-48DF-A51D-D5881330A4C3}" destId="{D72916C1-FF4E-4A3E-9691-361D5DDBACC8}" srcOrd="0" destOrd="0" presId="urn:microsoft.com/office/officeart/2005/8/layout/vList2"/>
    <dgm:cxn modelId="{240A4AC3-D187-4222-9126-1FE33BF7B3EF}" srcId="{F3FF8504-601F-4C5D-9C67-A8E461F26AC7}" destId="{1E4CBF5F-B338-44B7-B05C-E095955F1DD1}" srcOrd="5" destOrd="0" parTransId="{8336C540-7F84-4326-9C26-DA6AB4D63EF1}" sibTransId="{8F9C6661-C0A8-4DDE-AF48-3A9B4CD36F1C}"/>
    <dgm:cxn modelId="{523CF5BE-DB68-4DC2-9400-61FB4E072455}" type="presOf" srcId="{344256F2-E4DA-48F4-8198-198BD9943E35}" destId="{F99E99FE-1AF7-4E4B-B061-35BD0BE04357}" srcOrd="0" destOrd="0" presId="urn:microsoft.com/office/officeart/2005/8/layout/vList2"/>
    <dgm:cxn modelId="{58480867-C1B8-4881-B17B-17D82EE80C6B}" type="presOf" srcId="{2FBB4433-93B9-4591-9853-7B0370BE14CE}" destId="{CC7180DC-A373-4151-95EE-C9C118349027}" srcOrd="0" destOrd="0" presId="urn:microsoft.com/office/officeart/2005/8/layout/vList2"/>
    <dgm:cxn modelId="{92F8B95D-431C-43A3-AAC6-8812561F4F60}" srcId="{F3FF8504-601F-4C5D-9C67-A8E461F26AC7}" destId="{2FBB4433-93B9-4591-9853-7B0370BE14CE}" srcOrd="1" destOrd="0" parTransId="{D8D8D9E0-C47B-4720-880E-E453CE904EA8}" sibTransId="{A0BAC935-E1F5-4D56-9723-A3E6D90431EF}"/>
    <dgm:cxn modelId="{3AD74CFB-CA49-4B92-9FAF-C6565514F95C}" srcId="{F3FF8504-601F-4C5D-9C67-A8E461F26AC7}" destId="{344256F2-E4DA-48F4-8198-198BD9943E35}" srcOrd="4" destOrd="0" parTransId="{49686EAD-B22F-40B8-9E4D-F360FCB56D8B}" sibTransId="{2D3A9A8F-646F-4964-B34A-51F70AE2CDD4}"/>
    <dgm:cxn modelId="{4C5378EE-0C92-4677-9172-22E377DA7103}" type="presOf" srcId="{85187ADF-29C3-42AD-B2A8-A8A00578CD4B}" destId="{82985E3B-42A4-48BA-8F56-2C53B946D3C2}" srcOrd="0" destOrd="0" presId="urn:microsoft.com/office/officeart/2005/8/layout/vList2"/>
    <dgm:cxn modelId="{97A22EFC-725B-4EDC-8BAE-93C58E7371F5}" type="presOf" srcId="{2A5A38F7-38C1-4EE4-86E8-B0738CA26ECB}" destId="{67FE2F32-7F7A-4F5F-B839-48ADF93D4C9A}" srcOrd="0" destOrd="0" presId="urn:microsoft.com/office/officeart/2005/8/layout/vList2"/>
    <dgm:cxn modelId="{DC5CD2D4-1FEF-47DF-A8BE-7303B54F8368}" type="presOf" srcId="{EF931E18-8C25-4EEF-9A08-8D633242CEE7}" destId="{50E87706-9AAE-4926-A751-914C1F32A959}" srcOrd="0" destOrd="0" presId="urn:microsoft.com/office/officeart/2005/8/layout/vList2"/>
    <dgm:cxn modelId="{958C24DE-ACC1-41B3-8B4E-A735C9CC970B}" srcId="{F3FF8504-601F-4C5D-9C67-A8E461F26AC7}" destId="{84F79725-9A4A-48DF-A51D-D5881330A4C3}" srcOrd="6" destOrd="0" parTransId="{BE9E897B-4D2B-434C-89AF-21C30B95F7E9}" sibTransId="{C6C41DFE-AAAB-497B-9CB8-2C0C68895E55}"/>
    <dgm:cxn modelId="{5CA85CC6-9EE0-4B1D-A43F-01267DFF9D67}" type="presOf" srcId="{F3FF8504-601F-4C5D-9C67-A8E461F26AC7}" destId="{0EFC475B-E2CD-40EC-A8F2-FF83EA3113B4}" srcOrd="0" destOrd="0" presId="urn:microsoft.com/office/officeart/2005/8/layout/vList2"/>
    <dgm:cxn modelId="{28021025-2EA8-4E8A-B89E-CEB0BA38B6B3}" type="presOf" srcId="{1E4CBF5F-B338-44B7-B05C-E095955F1DD1}" destId="{B84015FD-31A5-4C17-8BB5-4A166FB23E28}" srcOrd="0" destOrd="0" presId="urn:microsoft.com/office/officeart/2005/8/layout/vList2"/>
    <dgm:cxn modelId="{68E4CA16-9926-4E57-AD94-71C94C6F7A38}" srcId="{F3FF8504-601F-4C5D-9C67-A8E461F26AC7}" destId="{85187ADF-29C3-42AD-B2A8-A8A00578CD4B}" srcOrd="3" destOrd="0" parTransId="{99740C53-8318-4D57-BAE2-C5E433A5D885}" sibTransId="{C0A07898-FC18-4FE2-B238-33A2C6FBB847}"/>
    <dgm:cxn modelId="{BEED5C1F-5E0B-4637-8419-5A9EB70FEE54}" type="presParOf" srcId="{0EFC475B-E2CD-40EC-A8F2-FF83EA3113B4}" destId="{50E87706-9AAE-4926-A751-914C1F32A959}" srcOrd="0" destOrd="0" presId="urn:microsoft.com/office/officeart/2005/8/layout/vList2"/>
    <dgm:cxn modelId="{14BC18F4-CC8C-448C-AB0E-69731E5DBB69}" type="presParOf" srcId="{0EFC475B-E2CD-40EC-A8F2-FF83EA3113B4}" destId="{84344BBB-557E-4AE3-8D37-1716F76CD2BF}" srcOrd="1" destOrd="0" presId="urn:microsoft.com/office/officeart/2005/8/layout/vList2"/>
    <dgm:cxn modelId="{F4BEA756-4A13-4FA2-96BE-4FF93579983F}" type="presParOf" srcId="{0EFC475B-E2CD-40EC-A8F2-FF83EA3113B4}" destId="{CC7180DC-A373-4151-95EE-C9C118349027}" srcOrd="2" destOrd="0" presId="urn:microsoft.com/office/officeart/2005/8/layout/vList2"/>
    <dgm:cxn modelId="{947F98CB-C296-4DA6-8FC2-3AC0967BA678}" type="presParOf" srcId="{0EFC475B-E2CD-40EC-A8F2-FF83EA3113B4}" destId="{3B471AB5-A043-4D22-BB04-9DD586CC3C10}" srcOrd="3" destOrd="0" presId="urn:microsoft.com/office/officeart/2005/8/layout/vList2"/>
    <dgm:cxn modelId="{E983C77E-A9D3-4F1C-A72C-600A92A86B74}" type="presParOf" srcId="{0EFC475B-E2CD-40EC-A8F2-FF83EA3113B4}" destId="{67FE2F32-7F7A-4F5F-B839-48ADF93D4C9A}" srcOrd="4" destOrd="0" presId="urn:microsoft.com/office/officeart/2005/8/layout/vList2"/>
    <dgm:cxn modelId="{E60B0207-61C2-4B51-AF15-263BC3282B99}" type="presParOf" srcId="{0EFC475B-E2CD-40EC-A8F2-FF83EA3113B4}" destId="{49D4AAAF-2789-42D1-B9F1-FFF0F45534C5}" srcOrd="5" destOrd="0" presId="urn:microsoft.com/office/officeart/2005/8/layout/vList2"/>
    <dgm:cxn modelId="{2CDA10DA-94B7-49D2-9461-D3615D17F283}" type="presParOf" srcId="{0EFC475B-E2CD-40EC-A8F2-FF83EA3113B4}" destId="{82985E3B-42A4-48BA-8F56-2C53B946D3C2}" srcOrd="6" destOrd="0" presId="urn:microsoft.com/office/officeart/2005/8/layout/vList2"/>
    <dgm:cxn modelId="{CA0BD167-39E2-44C6-9CE9-4D35B6E1556B}" type="presParOf" srcId="{0EFC475B-E2CD-40EC-A8F2-FF83EA3113B4}" destId="{65640404-E6C5-4AD0-99B8-C63CD1CD1F35}" srcOrd="7" destOrd="0" presId="urn:microsoft.com/office/officeart/2005/8/layout/vList2"/>
    <dgm:cxn modelId="{AF1599D3-4EE3-44E2-95B3-BC44B121BFCA}" type="presParOf" srcId="{0EFC475B-E2CD-40EC-A8F2-FF83EA3113B4}" destId="{F99E99FE-1AF7-4E4B-B061-35BD0BE04357}" srcOrd="8" destOrd="0" presId="urn:microsoft.com/office/officeart/2005/8/layout/vList2"/>
    <dgm:cxn modelId="{CE937FA4-E3F6-462C-AD8A-8271EB8EA257}" type="presParOf" srcId="{0EFC475B-E2CD-40EC-A8F2-FF83EA3113B4}" destId="{FE13E48C-824D-43DF-9C46-E74E8B84D660}" srcOrd="9" destOrd="0" presId="urn:microsoft.com/office/officeart/2005/8/layout/vList2"/>
    <dgm:cxn modelId="{F04A705B-F285-4855-BD76-B3F308F91CED}" type="presParOf" srcId="{0EFC475B-E2CD-40EC-A8F2-FF83EA3113B4}" destId="{B84015FD-31A5-4C17-8BB5-4A166FB23E28}" srcOrd="10" destOrd="0" presId="urn:microsoft.com/office/officeart/2005/8/layout/vList2"/>
    <dgm:cxn modelId="{B5697A99-DEB3-498D-B2F1-EB496C065ECF}" type="presParOf" srcId="{0EFC475B-E2CD-40EC-A8F2-FF83EA3113B4}" destId="{34F93833-6655-4C55-9F75-17D9E6F5BDF2}" srcOrd="11" destOrd="0" presId="urn:microsoft.com/office/officeart/2005/8/layout/vList2"/>
    <dgm:cxn modelId="{F437A78F-417A-4A7C-90E2-097A14DF310E}" type="presParOf" srcId="{0EFC475B-E2CD-40EC-A8F2-FF83EA3113B4}" destId="{D72916C1-FF4E-4A3E-9691-361D5DDBACC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5A9B7E-6652-42D4-A71B-9E10809A5F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75AD7-B76C-4317-A3E2-B0F7F60191BD}">
      <dgm:prSet/>
      <dgm:spPr/>
      <dgm:t>
        <a:bodyPr/>
        <a:lstStyle/>
        <a:p>
          <a:pPr rtl="0"/>
          <a:r>
            <a:rPr lang="en-US" b="1" smtClean="0"/>
            <a:t>parts of a DVD player are </a:t>
          </a:r>
          <a:endParaRPr lang="en-US"/>
        </a:p>
      </dgm:t>
    </dgm:pt>
    <dgm:pt modelId="{4A20C424-8E39-414F-840F-7DB857529E15}" type="parTrans" cxnId="{CED07223-293E-47A0-91AF-9E3CBD89DB61}">
      <dgm:prSet/>
      <dgm:spPr/>
      <dgm:t>
        <a:bodyPr/>
        <a:lstStyle/>
        <a:p>
          <a:endParaRPr lang="en-US"/>
        </a:p>
      </dgm:t>
    </dgm:pt>
    <dgm:pt modelId="{979B3A52-119E-438B-A7B9-3222F035DD2D}" type="sibTrans" cxnId="{CED07223-293E-47A0-91AF-9E3CBD89DB61}">
      <dgm:prSet/>
      <dgm:spPr/>
      <dgm:t>
        <a:bodyPr/>
        <a:lstStyle/>
        <a:p>
          <a:endParaRPr lang="en-US"/>
        </a:p>
      </dgm:t>
    </dgm:pt>
    <dgm:pt modelId="{D1A2BDDF-CC90-4C69-9828-ED083EE3EAB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1. Disc drive mechanism</a:t>
          </a:r>
          <a:endParaRPr lang="en-US" dirty="0"/>
        </a:p>
      </dgm:t>
    </dgm:pt>
    <dgm:pt modelId="{C88E5BAF-4300-4113-AB38-5670295F988B}" type="parTrans" cxnId="{3F9BCD0A-0340-4265-A60B-ACCE2D4535FA}">
      <dgm:prSet/>
      <dgm:spPr/>
      <dgm:t>
        <a:bodyPr/>
        <a:lstStyle/>
        <a:p>
          <a:endParaRPr lang="en-US"/>
        </a:p>
      </dgm:t>
    </dgm:pt>
    <dgm:pt modelId="{9A1F37F8-6F6F-4FD3-B1CC-5184DFB93905}" type="sibTrans" cxnId="{3F9BCD0A-0340-4265-A60B-ACCE2D4535FA}">
      <dgm:prSet/>
      <dgm:spPr/>
      <dgm:t>
        <a:bodyPr/>
        <a:lstStyle/>
        <a:p>
          <a:endParaRPr lang="en-US"/>
        </a:p>
      </dgm:t>
    </dgm:pt>
    <dgm:pt modelId="{E91C203C-23C4-4966-B4F6-8E486620677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2. Optical system </a:t>
          </a:r>
          <a:endParaRPr lang="en-US" dirty="0"/>
        </a:p>
      </dgm:t>
    </dgm:pt>
    <dgm:pt modelId="{F1594CB1-2360-4D27-8FE7-8E505746D6DB}" type="parTrans" cxnId="{8B52F852-DC9C-406D-89E5-CA7AB041B9F2}">
      <dgm:prSet/>
      <dgm:spPr/>
      <dgm:t>
        <a:bodyPr/>
        <a:lstStyle/>
        <a:p>
          <a:endParaRPr lang="en-US"/>
        </a:p>
      </dgm:t>
    </dgm:pt>
    <dgm:pt modelId="{9FF186D6-16C7-4542-8414-06D231A15E52}" type="sibTrans" cxnId="{8B52F852-DC9C-406D-89E5-CA7AB041B9F2}">
      <dgm:prSet/>
      <dgm:spPr/>
      <dgm:t>
        <a:bodyPr/>
        <a:lstStyle/>
        <a:p>
          <a:endParaRPr lang="en-US"/>
        </a:p>
      </dgm:t>
    </dgm:pt>
    <dgm:pt modelId="{CDCE89CC-07F0-4537-9C65-4EC0B8F82B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/>
            <a:t>3  decoder system </a:t>
          </a:r>
          <a:endParaRPr lang="en-US" dirty="0"/>
        </a:p>
      </dgm:t>
    </dgm:pt>
    <dgm:pt modelId="{68CE22A0-80F1-434B-A32B-1C3AAD9D7E77}" type="parTrans" cxnId="{292B6898-2DFD-4B7C-8B17-ADB653338E49}">
      <dgm:prSet/>
      <dgm:spPr/>
      <dgm:t>
        <a:bodyPr/>
        <a:lstStyle/>
        <a:p>
          <a:endParaRPr lang="en-US"/>
        </a:p>
      </dgm:t>
    </dgm:pt>
    <dgm:pt modelId="{9B4AB0DF-7F16-4D05-8F51-B8AFA852BC4E}" type="sibTrans" cxnId="{292B6898-2DFD-4B7C-8B17-ADB653338E49}">
      <dgm:prSet/>
      <dgm:spPr/>
      <dgm:t>
        <a:bodyPr/>
        <a:lstStyle/>
        <a:p>
          <a:endParaRPr lang="en-US"/>
        </a:p>
      </dgm:t>
    </dgm:pt>
    <dgm:pt modelId="{BDCAD671-D5BF-457C-94DD-53ACEACFB1C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smtClean="0"/>
            <a:t>4  audio and video signal processing unit</a:t>
          </a:r>
          <a:endParaRPr lang="en-US" dirty="0"/>
        </a:p>
      </dgm:t>
    </dgm:pt>
    <dgm:pt modelId="{3AF8B922-E0D4-4A87-8308-F1523D54D5A7}" type="parTrans" cxnId="{98A01389-3256-492B-A648-2D7C6FFA26C1}">
      <dgm:prSet/>
      <dgm:spPr/>
      <dgm:t>
        <a:bodyPr/>
        <a:lstStyle/>
        <a:p>
          <a:endParaRPr lang="en-US"/>
        </a:p>
      </dgm:t>
    </dgm:pt>
    <dgm:pt modelId="{8626BEE2-5DAA-4E4A-A784-545BF2262E66}" type="sibTrans" cxnId="{98A01389-3256-492B-A648-2D7C6FFA26C1}">
      <dgm:prSet/>
      <dgm:spPr/>
      <dgm:t>
        <a:bodyPr/>
        <a:lstStyle/>
        <a:p>
          <a:endParaRPr lang="en-US"/>
        </a:p>
      </dgm:t>
    </dgm:pt>
    <dgm:pt modelId="{53802A58-C018-450E-9ED6-B5D3442DD72E}" type="pres">
      <dgm:prSet presAssocID="{575A9B7E-6652-42D4-A71B-9E10809A5F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EBE4E6-35CC-4450-8E8B-93AF3880D4F8}" type="pres">
      <dgm:prSet presAssocID="{F8475AD7-B76C-4317-A3E2-B0F7F60191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F7766-551F-450A-98DB-237127ECCC0E}" type="pres">
      <dgm:prSet presAssocID="{979B3A52-119E-438B-A7B9-3222F035DD2D}" presName="spacer" presStyleCnt="0"/>
      <dgm:spPr/>
    </dgm:pt>
    <dgm:pt modelId="{4219F5AC-6A63-4A2C-8DB7-CC02AAD7E54B}" type="pres">
      <dgm:prSet presAssocID="{D1A2BDDF-CC90-4C69-9828-ED083EE3EAB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15A60-53E8-48AF-811B-C1DA82AA5A4A}" type="pres">
      <dgm:prSet presAssocID="{9A1F37F8-6F6F-4FD3-B1CC-5184DFB93905}" presName="spacer" presStyleCnt="0"/>
      <dgm:spPr/>
    </dgm:pt>
    <dgm:pt modelId="{9F17F818-AA99-4D3E-A741-A80729EE4FB8}" type="pres">
      <dgm:prSet presAssocID="{E91C203C-23C4-4966-B4F6-8E486620677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69E6D-74AD-41B9-B4C3-33193D32B399}" type="pres">
      <dgm:prSet presAssocID="{9FF186D6-16C7-4542-8414-06D231A15E52}" presName="spacer" presStyleCnt="0"/>
      <dgm:spPr/>
    </dgm:pt>
    <dgm:pt modelId="{5D568FB7-BE44-411E-8FA3-A9AA420744A7}" type="pres">
      <dgm:prSet presAssocID="{CDCE89CC-07F0-4537-9C65-4EC0B8F82B2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7FF41-131A-427C-BB86-AE89853D7C80}" type="pres">
      <dgm:prSet presAssocID="{9B4AB0DF-7F16-4D05-8F51-B8AFA852BC4E}" presName="spacer" presStyleCnt="0"/>
      <dgm:spPr/>
    </dgm:pt>
    <dgm:pt modelId="{0715228F-DBB5-4D23-8AE2-AAC73C2C2180}" type="pres">
      <dgm:prSet presAssocID="{BDCAD671-D5BF-457C-94DD-53ACEACFB1C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2B6898-2DFD-4B7C-8B17-ADB653338E49}" srcId="{575A9B7E-6652-42D4-A71B-9E10809A5F3E}" destId="{CDCE89CC-07F0-4537-9C65-4EC0B8F82B21}" srcOrd="3" destOrd="0" parTransId="{68CE22A0-80F1-434B-A32B-1C3AAD9D7E77}" sibTransId="{9B4AB0DF-7F16-4D05-8F51-B8AFA852BC4E}"/>
    <dgm:cxn modelId="{0AB8CA0A-319E-40DF-91DB-E89B755DD388}" type="presOf" srcId="{F8475AD7-B76C-4317-A3E2-B0F7F60191BD}" destId="{3FEBE4E6-35CC-4450-8E8B-93AF3880D4F8}" srcOrd="0" destOrd="0" presId="urn:microsoft.com/office/officeart/2005/8/layout/vList2"/>
    <dgm:cxn modelId="{8B52F852-DC9C-406D-89E5-CA7AB041B9F2}" srcId="{575A9B7E-6652-42D4-A71B-9E10809A5F3E}" destId="{E91C203C-23C4-4966-B4F6-8E4866206773}" srcOrd="2" destOrd="0" parTransId="{F1594CB1-2360-4D27-8FE7-8E505746D6DB}" sibTransId="{9FF186D6-16C7-4542-8414-06D231A15E52}"/>
    <dgm:cxn modelId="{3F9BCD0A-0340-4265-A60B-ACCE2D4535FA}" srcId="{575A9B7E-6652-42D4-A71B-9E10809A5F3E}" destId="{D1A2BDDF-CC90-4C69-9828-ED083EE3EAB6}" srcOrd="1" destOrd="0" parTransId="{C88E5BAF-4300-4113-AB38-5670295F988B}" sibTransId="{9A1F37F8-6F6F-4FD3-B1CC-5184DFB93905}"/>
    <dgm:cxn modelId="{CED07223-293E-47A0-91AF-9E3CBD89DB61}" srcId="{575A9B7E-6652-42D4-A71B-9E10809A5F3E}" destId="{F8475AD7-B76C-4317-A3E2-B0F7F60191BD}" srcOrd="0" destOrd="0" parTransId="{4A20C424-8E39-414F-840F-7DB857529E15}" sibTransId="{979B3A52-119E-438B-A7B9-3222F035DD2D}"/>
    <dgm:cxn modelId="{6EDE18F2-69FC-4D72-8FE2-6E708E914C07}" type="presOf" srcId="{D1A2BDDF-CC90-4C69-9828-ED083EE3EAB6}" destId="{4219F5AC-6A63-4A2C-8DB7-CC02AAD7E54B}" srcOrd="0" destOrd="0" presId="urn:microsoft.com/office/officeart/2005/8/layout/vList2"/>
    <dgm:cxn modelId="{7CB4DEBD-0A9D-4348-A902-4539B2DB993F}" type="presOf" srcId="{575A9B7E-6652-42D4-A71B-9E10809A5F3E}" destId="{53802A58-C018-450E-9ED6-B5D3442DD72E}" srcOrd="0" destOrd="0" presId="urn:microsoft.com/office/officeart/2005/8/layout/vList2"/>
    <dgm:cxn modelId="{C4B86423-23D0-4692-A667-40413F85B6B4}" type="presOf" srcId="{CDCE89CC-07F0-4537-9C65-4EC0B8F82B21}" destId="{5D568FB7-BE44-411E-8FA3-A9AA420744A7}" srcOrd="0" destOrd="0" presId="urn:microsoft.com/office/officeart/2005/8/layout/vList2"/>
    <dgm:cxn modelId="{7E80D3B5-479A-4424-8FDD-97E21991CF82}" type="presOf" srcId="{E91C203C-23C4-4966-B4F6-8E4866206773}" destId="{9F17F818-AA99-4D3E-A741-A80729EE4FB8}" srcOrd="0" destOrd="0" presId="urn:microsoft.com/office/officeart/2005/8/layout/vList2"/>
    <dgm:cxn modelId="{98A01389-3256-492B-A648-2D7C6FFA26C1}" srcId="{575A9B7E-6652-42D4-A71B-9E10809A5F3E}" destId="{BDCAD671-D5BF-457C-94DD-53ACEACFB1CB}" srcOrd="4" destOrd="0" parTransId="{3AF8B922-E0D4-4A87-8308-F1523D54D5A7}" sibTransId="{8626BEE2-5DAA-4E4A-A784-545BF2262E66}"/>
    <dgm:cxn modelId="{A686BE09-F965-4403-9DFA-9BB26044DE14}" type="presOf" srcId="{BDCAD671-D5BF-457C-94DD-53ACEACFB1CB}" destId="{0715228F-DBB5-4D23-8AE2-AAC73C2C2180}" srcOrd="0" destOrd="0" presId="urn:microsoft.com/office/officeart/2005/8/layout/vList2"/>
    <dgm:cxn modelId="{6603458F-215A-46F4-9A41-C813FFF1761B}" type="presParOf" srcId="{53802A58-C018-450E-9ED6-B5D3442DD72E}" destId="{3FEBE4E6-35CC-4450-8E8B-93AF3880D4F8}" srcOrd="0" destOrd="0" presId="urn:microsoft.com/office/officeart/2005/8/layout/vList2"/>
    <dgm:cxn modelId="{39DDFC1F-EDC1-41EC-BCC3-1ED42E359C81}" type="presParOf" srcId="{53802A58-C018-450E-9ED6-B5D3442DD72E}" destId="{EB1F7766-551F-450A-98DB-237127ECCC0E}" srcOrd="1" destOrd="0" presId="urn:microsoft.com/office/officeart/2005/8/layout/vList2"/>
    <dgm:cxn modelId="{58A36EC5-C3BD-4640-98E6-9B81EC13BBB9}" type="presParOf" srcId="{53802A58-C018-450E-9ED6-B5D3442DD72E}" destId="{4219F5AC-6A63-4A2C-8DB7-CC02AAD7E54B}" srcOrd="2" destOrd="0" presId="urn:microsoft.com/office/officeart/2005/8/layout/vList2"/>
    <dgm:cxn modelId="{CA1BBDF5-62F1-4FF2-9756-36005D6CFDA8}" type="presParOf" srcId="{53802A58-C018-450E-9ED6-B5D3442DD72E}" destId="{D8815A60-53E8-48AF-811B-C1DA82AA5A4A}" srcOrd="3" destOrd="0" presId="urn:microsoft.com/office/officeart/2005/8/layout/vList2"/>
    <dgm:cxn modelId="{05F98610-1005-43D8-9691-5EEED6E351E6}" type="presParOf" srcId="{53802A58-C018-450E-9ED6-B5D3442DD72E}" destId="{9F17F818-AA99-4D3E-A741-A80729EE4FB8}" srcOrd="4" destOrd="0" presId="urn:microsoft.com/office/officeart/2005/8/layout/vList2"/>
    <dgm:cxn modelId="{87DBD785-FB1A-4A08-91C8-DB29D5736BA4}" type="presParOf" srcId="{53802A58-C018-450E-9ED6-B5D3442DD72E}" destId="{5ED69E6D-74AD-41B9-B4C3-33193D32B399}" srcOrd="5" destOrd="0" presId="urn:microsoft.com/office/officeart/2005/8/layout/vList2"/>
    <dgm:cxn modelId="{CD25AFBC-C19E-4A0A-A614-C8C0AC61484B}" type="presParOf" srcId="{53802A58-C018-450E-9ED6-B5D3442DD72E}" destId="{5D568FB7-BE44-411E-8FA3-A9AA420744A7}" srcOrd="6" destOrd="0" presId="urn:microsoft.com/office/officeart/2005/8/layout/vList2"/>
    <dgm:cxn modelId="{59545AE3-4346-48D6-A2B1-A1ED93740623}" type="presParOf" srcId="{53802A58-C018-450E-9ED6-B5D3442DD72E}" destId="{D117FF41-131A-427C-BB86-AE89853D7C80}" srcOrd="7" destOrd="0" presId="urn:microsoft.com/office/officeart/2005/8/layout/vList2"/>
    <dgm:cxn modelId="{8F94A7A3-A350-45D6-8AB8-A88CDF22F4DA}" type="presParOf" srcId="{53802A58-C018-450E-9ED6-B5D3442DD72E}" destId="{0715228F-DBB5-4D23-8AE2-AAC73C2C21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9B5276-9AEE-40FF-B201-84FC4AA17FA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69E5C2-7149-4B69-95F3-B9C2853D00FD}">
      <dgm:prSet/>
      <dgm:spPr/>
      <dgm:t>
        <a:bodyPr/>
        <a:lstStyle/>
        <a:p>
          <a:pPr rtl="0"/>
          <a:r>
            <a:rPr lang="en-US" dirty="0" smtClean="0"/>
            <a:t>It  includes play, pause ,forward , stop, eject and standby , is carried out by the user either directly by pressing the appropriate button on the front panel or </a:t>
          </a:r>
          <a:endParaRPr lang="en-US" dirty="0"/>
        </a:p>
      </dgm:t>
    </dgm:pt>
    <dgm:pt modelId="{59EE9FA4-A651-4593-80A0-05A517A71B14}" type="parTrans" cxnId="{0B613A49-5C69-466A-94D8-953F97942FA7}">
      <dgm:prSet/>
      <dgm:spPr/>
      <dgm:t>
        <a:bodyPr/>
        <a:lstStyle/>
        <a:p>
          <a:endParaRPr lang="en-US"/>
        </a:p>
      </dgm:t>
    </dgm:pt>
    <dgm:pt modelId="{05F05189-1BFB-4433-820E-76CB121684EE}" type="sibTrans" cxnId="{0B613A49-5C69-466A-94D8-953F97942FA7}">
      <dgm:prSet/>
      <dgm:spPr/>
      <dgm:t>
        <a:bodyPr/>
        <a:lstStyle/>
        <a:p>
          <a:endParaRPr lang="en-US"/>
        </a:p>
      </dgm:t>
    </dgm:pt>
    <dgm:pt modelId="{1683F525-0E5C-4F08-B1A3-6C77C6286F19}">
      <dgm:prSet/>
      <dgm:spPr/>
      <dgm:t>
        <a:bodyPr/>
        <a:lstStyle/>
        <a:p>
          <a:pPr rtl="0"/>
          <a:r>
            <a:rPr lang="en-US" smtClean="0"/>
            <a:t>indirectly by using a remote control handset.</a:t>
          </a:r>
          <a:endParaRPr lang="en-US"/>
        </a:p>
      </dgm:t>
    </dgm:pt>
    <dgm:pt modelId="{2BD53F2D-26BB-4434-A6DE-686BBBE39BA3}" type="parTrans" cxnId="{C508E316-0314-4C01-BB39-D31071062133}">
      <dgm:prSet/>
      <dgm:spPr/>
      <dgm:t>
        <a:bodyPr/>
        <a:lstStyle/>
        <a:p>
          <a:endParaRPr lang="en-US"/>
        </a:p>
      </dgm:t>
    </dgm:pt>
    <dgm:pt modelId="{051AF100-F3AB-4185-A984-EA281E3D86C7}" type="sibTrans" cxnId="{C508E316-0314-4C01-BB39-D31071062133}">
      <dgm:prSet/>
      <dgm:spPr/>
      <dgm:t>
        <a:bodyPr/>
        <a:lstStyle/>
        <a:p>
          <a:endParaRPr lang="en-US"/>
        </a:p>
      </dgm:t>
    </dgm:pt>
    <dgm:pt modelId="{63AD895E-7E3C-4042-9239-A1F1CFF9AEC2}" type="pres">
      <dgm:prSet presAssocID="{639B5276-9AEE-40FF-B201-84FC4AA17F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E5847E-7599-4BB6-9717-0025C1FDC2F0}" type="pres">
      <dgm:prSet presAssocID="{0469E5C2-7149-4B69-95F3-B9C2853D00F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20F78-5E4F-4DC6-A99E-902629CA3D7E}" type="pres">
      <dgm:prSet presAssocID="{05F05189-1BFB-4433-820E-76CB121684EE}" presName="spacer" presStyleCnt="0"/>
      <dgm:spPr/>
    </dgm:pt>
    <dgm:pt modelId="{2755A00E-FA49-494F-9A2E-51E62586DFA3}" type="pres">
      <dgm:prSet presAssocID="{1683F525-0E5C-4F08-B1A3-6C77C6286F1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4721D3-F66D-4748-9CB7-56A853117ECF}" type="presOf" srcId="{639B5276-9AEE-40FF-B201-84FC4AA17FA8}" destId="{63AD895E-7E3C-4042-9239-A1F1CFF9AEC2}" srcOrd="0" destOrd="0" presId="urn:microsoft.com/office/officeart/2005/8/layout/vList2"/>
    <dgm:cxn modelId="{8E0C3387-22B9-446C-AE16-9E150769070A}" type="presOf" srcId="{0469E5C2-7149-4B69-95F3-B9C2853D00FD}" destId="{4BE5847E-7599-4BB6-9717-0025C1FDC2F0}" srcOrd="0" destOrd="0" presId="urn:microsoft.com/office/officeart/2005/8/layout/vList2"/>
    <dgm:cxn modelId="{C508E316-0314-4C01-BB39-D31071062133}" srcId="{639B5276-9AEE-40FF-B201-84FC4AA17FA8}" destId="{1683F525-0E5C-4F08-B1A3-6C77C6286F19}" srcOrd="1" destOrd="0" parTransId="{2BD53F2D-26BB-4434-A6DE-686BBBE39BA3}" sibTransId="{051AF100-F3AB-4185-A984-EA281E3D86C7}"/>
    <dgm:cxn modelId="{AC93EF81-20C8-4DC4-AF3C-249929F932B0}" type="presOf" srcId="{1683F525-0E5C-4F08-B1A3-6C77C6286F19}" destId="{2755A00E-FA49-494F-9A2E-51E62586DFA3}" srcOrd="0" destOrd="0" presId="urn:microsoft.com/office/officeart/2005/8/layout/vList2"/>
    <dgm:cxn modelId="{0B613A49-5C69-466A-94D8-953F97942FA7}" srcId="{639B5276-9AEE-40FF-B201-84FC4AA17FA8}" destId="{0469E5C2-7149-4B69-95F3-B9C2853D00FD}" srcOrd="0" destOrd="0" parTransId="{59EE9FA4-A651-4593-80A0-05A517A71B14}" sibTransId="{05F05189-1BFB-4433-820E-76CB121684EE}"/>
    <dgm:cxn modelId="{0E15C481-6A54-4B5F-ABF9-AFFAB39B4CF2}" type="presParOf" srcId="{63AD895E-7E3C-4042-9239-A1F1CFF9AEC2}" destId="{4BE5847E-7599-4BB6-9717-0025C1FDC2F0}" srcOrd="0" destOrd="0" presId="urn:microsoft.com/office/officeart/2005/8/layout/vList2"/>
    <dgm:cxn modelId="{BE924880-9496-47A8-B50B-6CCC359B30C8}" type="presParOf" srcId="{63AD895E-7E3C-4042-9239-A1F1CFF9AEC2}" destId="{4A920F78-5E4F-4DC6-A99E-902629CA3D7E}" srcOrd="1" destOrd="0" presId="urn:microsoft.com/office/officeart/2005/8/layout/vList2"/>
    <dgm:cxn modelId="{08F80EB8-0496-4F0A-8A31-21457FF28A3A}" type="presParOf" srcId="{63AD895E-7E3C-4042-9239-A1F1CFF9AEC2}" destId="{2755A00E-FA49-494F-9A2E-51E62586DFA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7CE64-361B-48BE-9113-0B21411D001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435E88-67AA-430D-8D2A-BC32ED35E15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disc drive mechanism consists of a motor that will drive the disc in a circular motion.</a:t>
          </a:r>
          <a:endParaRPr lang="en-US" dirty="0"/>
        </a:p>
      </dgm:t>
    </dgm:pt>
    <dgm:pt modelId="{939C2F76-45E6-4D22-993D-4EEC13139B02}" type="parTrans" cxnId="{FC65E6E0-82CD-40E3-AEDC-710234B0A1B0}">
      <dgm:prSet/>
      <dgm:spPr/>
      <dgm:t>
        <a:bodyPr/>
        <a:lstStyle/>
        <a:p>
          <a:endParaRPr lang="en-US"/>
        </a:p>
      </dgm:t>
    </dgm:pt>
    <dgm:pt modelId="{58D17EA1-C2EB-4866-9529-58A18BDFE94A}" type="sibTrans" cxnId="{FC65E6E0-82CD-40E3-AEDC-710234B0A1B0}">
      <dgm:prSet/>
      <dgm:spPr/>
      <dgm:t>
        <a:bodyPr/>
        <a:lstStyle/>
        <a:p>
          <a:endParaRPr lang="en-US"/>
        </a:p>
      </dgm:t>
    </dgm:pt>
    <dgm:pt modelId="{8626A4CA-0AE1-4F5C-85D1-82B2EA6EE36A}">
      <dgm:prSet/>
      <dgm:spPr/>
      <dgm:t>
        <a:bodyPr/>
        <a:lstStyle/>
        <a:p>
          <a:pPr rtl="0"/>
          <a:r>
            <a:rPr lang="en-US" smtClean="0"/>
            <a:t>a loading tray that is used to accept the DVD from the user by manually or using remote control facility </a:t>
          </a:r>
          <a:endParaRPr lang="en-US"/>
        </a:p>
      </dgm:t>
    </dgm:pt>
    <dgm:pt modelId="{E1974D18-887A-45FB-97B6-4E0F0EFE2E3E}" type="parTrans" cxnId="{7C6493A2-477A-4946-93E9-AA9CEC1958EA}">
      <dgm:prSet/>
      <dgm:spPr/>
      <dgm:t>
        <a:bodyPr/>
        <a:lstStyle/>
        <a:p>
          <a:endParaRPr lang="en-US"/>
        </a:p>
      </dgm:t>
    </dgm:pt>
    <dgm:pt modelId="{5803204E-540C-4CDA-8837-83084BA34789}" type="sibTrans" cxnId="{7C6493A2-477A-4946-93E9-AA9CEC1958EA}">
      <dgm:prSet/>
      <dgm:spPr/>
      <dgm:t>
        <a:bodyPr/>
        <a:lstStyle/>
        <a:p>
          <a:endParaRPr lang="en-US"/>
        </a:p>
      </dgm:t>
    </dgm:pt>
    <dgm:pt modelId="{1DEA55C3-676E-461B-9778-CF76BADAA1C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entire disc drive is basically a spindle that holds the disc and a motor that is used to circle the disc</a:t>
          </a:r>
          <a:endParaRPr lang="en-US" dirty="0"/>
        </a:p>
      </dgm:t>
    </dgm:pt>
    <dgm:pt modelId="{973B8765-09B2-4549-B0D3-E23A7BF83462}" type="parTrans" cxnId="{E29E4F49-97BF-4E8C-83C1-B1096EB0EFA6}">
      <dgm:prSet/>
      <dgm:spPr/>
      <dgm:t>
        <a:bodyPr/>
        <a:lstStyle/>
        <a:p>
          <a:endParaRPr lang="en-US"/>
        </a:p>
      </dgm:t>
    </dgm:pt>
    <dgm:pt modelId="{077F90FA-748E-4D0F-95EB-5AFBCAD60F01}" type="sibTrans" cxnId="{E29E4F49-97BF-4E8C-83C1-B1096EB0EFA6}">
      <dgm:prSet/>
      <dgm:spPr/>
      <dgm:t>
        <a:bodyPr/>
        <a:lstStyle/>
        <a:p>
          <a:endParaRPr lang="en-US"/>
        </a:p>
      </dgm:t>
    </dgm:pt>
    <dgm:pt modelId="{0CBAED24-2E1C-437B-8519-1091463C7118}" type="pres">
      <dgm:prSet presAssocID="{09A7CE64-361B-48BE-9113-0B21411D00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D314BD-91D4-41ED-BF5A-4039CD91F3FD}" type="pres">
      <dgm:prSet presAssocID="{11435E88-67AA-430D-8D2A-BC32ED35E1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51F67-AE4C-4818-9ED1-4B1EFA76057A}" type="pres">
      <dgm:prSet presAssocID="{58D17EA1-C2EB-4866-9529-58A18BDFE94A}" presName="spacer" presStyleCnt="0"/>
      <dgm:spPr/>
    </dgm:pt>
    <dgm:pt modelId="{FEA41DE0-17C9-44A8-8879-08149466310D}" type="pres">
      <dgm:prSet presAssocID="{8626A4CA-0AE1-4F5C-85D1-82B2EA6EE3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2BB7-7A8A-4F9E-AB3B-1B993FDF47A4}" type="pres">
      <dgm:prSet presAssocID="{5803204E-540C-4CDA-8837-83084BA34789}" presName="spacer" presStyleCnt="0"/>
      <dgm:spPr/>
    </dgm:pt>
    <dgm:pt modelId="{67595D28-09EE-459C-9814-BD606DA9BC0F}" type="pres">
      <dgm:prSet presAssocID="{1DEA55C3-676E-461B-9778-CF76BADAA1C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9E4F49-97BF-4E8C-83C1-B1096EB0EFA6}" srcId="{09A7CE64-361B-48BE-9113-0B21411D0012}" destId="{1DEA55C3-676E-461B-9778-CF76BADAA1C5}" srcOrd="2" destOrd="0" parTransId="{973B8765-09B2-4549-B0D3-E23A7BF83462}" sibTransId="{077F90FA-748E-4D0F-95EB-5AFBCAD60F01}"/>
    <dgm:cxn modelId="{9B4D61BA-D139-4E34-9951-168A157FA3EB}" type="presOf" srcId="{09A7CE64-361B-48BE-9113-0B21411D0012}" destId="{0CBAED24-2E1C-437B-8519-1091463C7118}" srcOrd="0" destOrd="0" presId="urn:microsoft.com/office/officeart/2005/8/layout/vList2"/>
    <dgm:cxn modelId="{FC65E6E0-82CD-40E3-AEDC-710234B0A1B0}" srcId="{09A7CE64-361B-48BE-9113-0B21411D0012}" destId="{11435E88-67AA-430D-8D2A-BC32ED35E154}" srcOrd="0" destOrd="0" parTransId="{939C2F76-45E6-4D22-993D-4EEC13139B02}" sibTransId="{58D17EA1-C2EB-4866-9529-58A18BDFE94A}"/>
    <dgm:cxn modelId="{60A70C70-3DDE-4995-9DBA-E5CC246C64FA}" type="presOf" srcId="{11435E88-67AA-430D-8D2A-BC32ED35E154}" destId="{27D314BD-91D4-41ED-BF5A-4039CD91F3FD}" srcOrd="0" destOrd="0" presId="urn:microsoft.com/office/officeart/2005/8/layout/vList2"/>
    <dgm:cxn modelId="{7C6493A2-477A-4946-93E9-AA9CEC1958EA}" srcId="{09A7CE64-361B-48BE-9113-0B21411D0012}" destId="{8626A4CA-0AE1-4F5C-85D1-82B2EA6EE36A}" srcOrd="1" destOrd="0" parTransId="{E1974D18-887A-45FB-97B6-4E0F0EFE2E3E}" sibTransId="{5803204E-540C-4CDA-8837-83084BA34789}"/>
    <dgm:cxn modelId="{35DBBEFA-E779-4E46-8A38-AFCEB789E9D5}" type="presOf" srcId="{1DEA55C3-676E-461B-9778-CF76BADAA1C5}" destId="{67595D28-09EE-459C-9814-BD606DA9BC0F}" srcOrd="0" destOrd="0" presId="urn:microsoft.com/office/officeart/2005/8/layout/vList2"/>
    <dgm:cxn modelId="{C8102615-F2B1-41F2-9E18-67CE557D7D8D}" type="presOf" srcId="{8626A4CA-0AE1-4F5C-85D1-82B2EA6EE36A}" destId="{FEA41DE0-17C9-44A8-8879-08149466310D}" srcOrd="0" destOrd="0" presId="urn:microsoft.com/office/officeart/2005/8/layout/vList2"/>
    <dgm:cxn modelId="{B405E1F6-2E96-4FA9-8801-C4437032268F}" type="presParOf" srcId="{0CBAED24-2E1C-437B-8519-1091463C7118}" destId="{27D314BD-91D4-41ED-BF5A-4039CD91F3FD}" srcOrd="0" destOrd="0" presId="urn:microsoft.com/office/officeart/2005/8/layout/vList2"/>
    <dgm:cxn modelId="{E71B49D4-1A58-4C6B-8036-8265E5718160}" type="presParOf" srcId="{0CBAED24-2E1C-437B-8519-1091463C7118}" destId="{BC651F67-AE4C-4818-9ED1-4B1EFA76057A}" srcOrd="1" destOrd="0" presId="urn:microsoft.com/office/officeart/2005/8/layout/vList2"/>
    <dgm:cxn modelId="{7F361135-365F-42A1-87BE-018BBD7AD84E}" type="presParOf" srcId="{0CBAED24-2E1C-437B-8519-1091463C7118}" destId="{FEA41DE0-17C9-44A8-8879-08149466310D}" srcOrd="2" destOrd="0" presId="urn:microsoft.com/office/officeart/2005/8/layout/vList2"/>
    <dgm:cxn modelId="{D114ADBE-60AF-4A02-99CB-EE54E83C3A6C}" type="presParOf" srcId="{0CBAED24-2E1C-437B-8519-1091463C7118}" destId="{A2C92BB7-7A8A-4F9E-AB3B-1B993FDF47A4}" srcOrd="3" destOrd="0" presId="urn:microsoft.com/office/officeart/2005/8/layout/vList2"/>
    <dgm:cxn modelId="{303B120D-CF7F-4B30-982A-4459ACCF22D2}" type="presParOf" srcId="{0CBAED24-2E1C-437B-8519-1091463C7118}" destId="{67595D28-09EE-459C-9814-BD606DA9BC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66957A-25E7-4C2B-883D-93E0140A48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6F40B-8715-4C5D-ACDF-50B7FE05A6E6}">
      <dgm:prSet/>
      <dgm:spPr/>
      <dgm:t>
        <a:bodyPr/>
        <a:lstStyle/>
        <a:p>
          <a:pPr rtl="0"/>
          <a:r>
            <a:rPr lang="en-US" smtClean="0"/>
            <a:t>The optical system mainly consists of the laser beam, lenses, prism, photo-detectors and also mirrors.</a:t>
          </a:r>
          <a:endParaRPr lang="en-US"/>
        </a:p>
      </dgm:t>
    </dgm:pt>
    <dgm:pt modelId="{11C12A51-9C2E-4E8B-8F13-6CBEB9A675AE}" type="parTrans" cxnId="{FAA9F89E-3E8C-4C20-9AE8-A178E876900A}">
      <dgm:prSet/>
      <dgm:spPr/>
      <dgm:t>
        <a:bodyPr/>
        <a:lstStyle/>
        <a:p>
          <a:endParaRPr lang="en-US"/>
        </a:p>
      </dgm:t>
    </dgm:pt>
    <dgm:pt modelId="{4DB187D1-814C-49FD-85DA-5D9CCED71374}" type="sibTrans" cxnId="{FAA9F89E-3E8C-4C20-9AE8-A178E876900A}">
      <dgm:prSet/>
      <dgm:spPr/>
      <dgm:t>
        <a:bodyPr/>
        <a:lstStyle/>
        <a:p>
          <a:endParaRPr lang="en-US"/>
        </a:p>
      </dgm:t>
    </dgm:pt>
    <dgm:pt modelId="{CC399FEE-C09C-4F26-8B7C-F31F91A3CF2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The optical system also requires a motor to drive it.</a:t>
          </a:r>
          <a:endParaRPr lang="en-US" dirty="0"/>
        </a:p>
      </dgm:t>
    </dgm:pt>
    <dgm:pt modelId="{F89310B6-C70B-4518-B4C9-79B61BA0724C}" type="parTrans" cxnId="{7D348AB6-9D7A-4C1D-BC63-DA03113D4D71}">
      <dgm:prSet/>
      <dgm:spPr/>
      <dgm:t>
        <a:bodyPr/>
        <a:lstStyle/>
        <a:p>
          <a:endParaRPr lang="en-US"/>
        </a:p>
      </dgm:t>
    </dgm:pt>
    <dgm:pt modelId="{1191C952-121C-47D1-A7A5-BF06AEB850CB}" type="sibTrans" cxnId="{7D348AB6-9D7A-4C1D-BC63-DA03113D4D71}">
      <dgm:prSet/>
      <dgm:spPr/>
      <dgm:t>
        <a:bodyPr/>
        <a:lstStyle/>
        <a:p>
          <a:endParaRPr lang="en-US"/>
        </a:p>
      </dgm:t>
    </dgm:pt>
    <dgm:pt modelId="{CEA9F6F5-404F-415D-B981-8741BD29D4E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The laser system and photo-detector is placed together on a single platform</a:t>
          </a:r>
          <a:endParaRPr lang="en-US" dirty="0"/>
        </a:p>
      </dgm:t>
    </dgm:pt>
    <dgm:pt modelId="{9E7C3928-86C1-4A0A-8E87-2ABD069DE0DB}" type="parTrans" cxnId="{6F54A70A-1434-4CDB-A813-A7A2391D4D7D}">
      <dgm:prSet/>
      <dgm:spPr/>
      <dgm:t>
        <a:bodyPr/>
        <a:lstStyle/>
        <a:p>
          <a:endParaRPr lang="en-US"/>
        </a:p>
      </dgm:t>
    </dgm:pt>
    <dgm:pt modelId="{AD917A36-DC34-4148-8CBC-82FB003BF2E7}" type="sibTrans" cxnId="{6F54A70A-1434-4CDB-A813-A7A2391D4D7D}">
      <dgm:prSet/>
      <dgm:spPr/>
      <dgm:t>
        <a:bodyPr/>
        <a:lstStyle/>
        <a:p>
          <a:endParaRPr lang="en-US"/>
        </a:p>
      </dgm:t>
    </dgm:pt>
    <dgm:pt modelId="{6B061FA7-A73B-4885-A083-B3DC24392745}">
      <dgm:prSet/>
      <dgm:spPr/>
      <dgm:t>
        <a:bodyPr/>
        <a:lstStyle/>
        <a:p>
          <a:pPr rtl="0"/>
          <a:r>
            <a:rPr lang="en-US" dirty="0" smtClean="0"/>
            <a:t>Reading data from </a:t>
          </a:r>
          <a:r>
            <a:rPr lang="en-US" dirty="0" err="1" smtClean="0"/>
            <a:t>dvd</a:t>
          </a:r>
          <a:r>
            <a:rPr lang="en-US" dirty="0" smtClean="0"/>
            <a:t> and converting into digital code.</a:t>
          </a:r>
          <a:endParaRPr lang="en-US" dirty="0"/>
        </a:p>
      </dgm:t>
    </dgm:pt>
    <dgm:pt modelId="{C15B5E24-85CE-460A-A462-861283823C46}" type="parTrans" cxnId="{81AC9A41-93B1-465A-A8B6-A2E07649FCD5}">
      <dgm:prSet/>
      <dgm:spPr/>
      <dgm:t>
        <a:bodyPr/>
        <a:lstStyle/>
        <a:p>
          <a:endParaRPr lang="en-US"/>
        </a:p>
      </dgm:t>
    </dgm:pt>
    <dgm:pt modelId="{37282546-88D3-42FA-A519-E51CF3A935B2}" type="sibTrans" cxnId="{81AC9A41-93B1-465A-A8B6-A2E07649FCD5}">
      <dgm:prSet/>
      <dgm:spPr/>
      <dgm:t>
        <a:bodyPr/>
        <a:lstStyle/>
        <a:p>
          <a:endParaRPr lang="en-US"/>
        </a:p>
      </dgm:t>
    </dgm:pt>
    <dgm:pt modelId="{59677317-D226-4FC9-BF92-3FF1C6048645}" type="pres">
      <dgm:prSet presAssocID="{5966957A-25E7-4C2B-883D-93E0140A48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3E94F-A516-4D04-9D64-9FB61154E841}" type="pres">
      <dgm:prSet presAssocID="{9246F40B-8715-4C5D-ACDF-50B7FE05A6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B0131-ED2B-4E98-8AF8-D3BB4B7FB5F4}" type="pres">
      <dgm:prSet presAssocID="{4DB187D1-814C-49FD-85DA-5D9CCED71374}" presName="spacer" presStyleCnt="0"/>
      <dgm:spPr/>
    </dgm:pt>
    <dgm:pt modelId="{781BEF7E-A419-40CD-8F00-5783555670F2}" type="pres">
      <dgm:prSet presAssocID="{CC399FEE-C09C-4F26-8B7C-F31F91A3CF2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219EA-611E-42BA-BA0A-94DFCA72E161}" type="pres">
      <dgm:prSet presAssocID="{1191C952-121C-47D1-A7A5-BF06AEB850CB}" presName="spacer" presStyleCnt="0"/>
      <dgm:spPr/>
    </dgm:pt>
    <dgm:pt modelId="{0FB9A640-694F-4621-A678-39523CFB1090}" type="pres">
      <dgm:prSet presAssocID="{CEA9F6F5-404F-415D-B981-8741BD29D4E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D9C80-D370-4A16-A886-092683A60E84}" type="pres">
      <dgm:prSet presAssocID="{AD917A36-DC34-4148-8CBC-82FB003BF2E7}" presName="spacer" presStyleCnt="0"/>
      <dgm:spPr/>
    </dgm:pt>
    <dgm:pt modelId="{29CC952C-1A06-4989-A3E2-D963EF79B5F6}" type="pres">
      <dgm:prSet presAssocID="{6B061FA7-A73B-4885-A083-B3DC2439274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493AE-A9F4-4853-8A6E-81EBD7923ABA}" type="presOf" srcId="{6B061FA7-A73B-4885-A083-B3DC24392745}" destId="{29CC952C-1A06-4989-A3E2-D963EF79B5F6}" srcOrd="0" destOrd="0" presId="urn:microsoft.com/office/officeart/2005/8/layout/vList2"/>
    <dgm:cxn modelId="{7A61EB7C-1BFF-447A-8655-8C4EF2663A24}" type="presOf" srcId="{5966957A-25E7-4C2B-883D-93E0140A48F3}" destId="{59677317-D226-4FC9-BF92-3FF1C6048645}" srcOrd="0" destOrd="0" presId="urn:microsoft.com/office/officeart/2005/8/layout/vList2"/>
    <dgm:cxn modelId="{6F54A70A-1434-4CDB-A813-A7A2391D4D7D}" srcId="{5966957A-25E7-4C2B-883D-93E0140A48F3}" destId="{CEA9F6F5-404F-415D-B981-8741BD29D4ED}" srcOrd="2" destOrd="0" parTransId="{9E7C3928-86C1-4A0A-8E87-2ABD069DE0DB}" sibTransId="{AD917A36-DC34-4148-8CBC-82FB003BF2E7}"/>
    <dgm:cxn modelId="{7D348AB6-9D7A-4C1D-BC63-DA03113D4D71}" srcId="{5966957A-25E7-4C2B-883D-93E0140A48F3}" destId="{CC399FEE-C09C-4F26-8B7C-F31F91A3CF2F}" srcOrd="1" destOrd="0" parTransId="{F89310B6-C70B-4518-B4C9-79B61BA0724C}" sibTransId="{1191C952-121C-47D1-A7A5-BF06AEB850CB}"/>
    <dgm:cxn modelId="{9F3B0453-3BF3-4075-A29B-C803E260065C}" type="presOf" srcId="{9246F40B-8715-4C5D-ACDF-50B7FE05A6E6}" destId="{6083E94F-A516-4D04-9D64-9FB61154E841}" srcOrd="0" destOrd="0" presId="urn:microsoft.com/office/officeart/2005/8/layout/vList2"/>
    <dgm:cxn modelId="{FAA9F89E-3E8C-4C20-9AE8-A178E876900A}" srcId="{5966957A-25E7-4C2B-883D-93E0140A48F3}" destId="{9246F40B-8715-4C5D-ACDF-50B7FE05A6E6}" srcOrd="0" destOrd="0" parTransId="{11C12A51-9C2E-4E8B-8F13-6CBEB9A675AE}" sibTransId="{4DB187D1-814C-49FD-85DA-5D9CCED71374}"/>
    <dgm:cxn modelId="{C4A78CAB-3F83-4428-BAA8-014944A1A7BF}" type="presOf" srcId="{CEA9F6F5-404F-415D-B981-8741BD29D4ED}" destId="{0FB9A640-694F-4621-A678-39523CFB1090}" srcOrd="0" destOrd="0" presId="urn:microsoft.com/office/officeart/2005/8/layout/vList2"/>
    <dgm:cxn modelId="{4B1F89EB-83ED-4CC8-B988-5C981EFB3049}" type="presOf" srcId="{CC399FEE-C09C-4F26-8B7C-F31F91A3CF2F}" destId="{781BEF7E-A419-40CD-8F00-5783555670F2}" srcOrd="0" destOrd="0" presId="urn:microsoft.com/office/officeart/2005/8/layout/vList2"/>
    <dgm:cxn modelId="{81AC9A41-93B1-465A-A8B6-A2E07649FCD5}" srcId="{5966957A-25E7-4C2B-883D-93E0140A48F3}" destId="{6B061FA7-A73B-4885-A083-B3DC24392745}" srcOrd="3" destOrd="0" parTransId="{C15B5E24-85CE-460A-A462-861283823C46}" sibTransId="{37282546-88D3-42FA-A519-E51CF3A935B2}"/>
    <dgm:cxn modelId="{2C544577-D131-489E-86C0-7FDF9D77BA6A}" type="presParOf" srcId="{59677317-D226-4FC9-BF92-3FF1C6048645}" destId="{6083E94F-A516-4D04-9D64-9FB61154E841}" srcOrd="0" destOrd="0" presId="urn:microsoft.com/office/officeart/2005/8/layout/vList2"/>
    <dgm:cxn modelId="{AB1D7F8D-2139-4AA7-B03B-DA0192BB2620}" type="presParOf" srcId="{59677317-D226-4FC9-BF92-3FF1C6048645}" destId="{E8FB0131-ED2B-4E98-8AF8-D3BB4B7FB5F4}" srcOrd="1" destOrd="0" presId="urn:microsoft.com/office/officeart/2005/8/layout/vList2"/>
    <dgm:cxn modelId="{3F84B578-545E-4A5E-A094-B1714DCCFD96}" type="presParOf" srcId="{59677317-D226-4FC9-BF92-3FF1C6048645}" destId="{781BEF7E-A419-40CD-8F00-5783555670F2}" srcOrd="2" destOrd="0" presId="urn:microsoft.com/office/officeart/2005/8/layout/vList2"/>
    <dgm:cxn modelId="{55226B0A-3EBD-4ED9-A9FC-6F9D8E8AC512}" type="presParOf" srcId="{59677317-D226-4FC9-BF92-3FF1C6048645}" destId="{37C219EA-611E-42BA-BA0A-94DFCA72E161}" srcOrd="3" destOrd="0" presId="urn:microsoft.com/office/officeart/2005/8/layout/vList2"/>
    <dgm:cxn modelId="{74FD1721-44D9-4A71-8969-D94BED8408FE}" type="presParOf" srcId="{59677317-D226-4FC9-BF92-3FF1C6048645}" destId="{0FB9A640-694F-4621-A678-39523CFB1090}" srcOrd="4" destOrd="0" presId="urn:microsoft.com/office/officeart/2005/8/layout/vList2"/>
    <dgm:cxn modelId="{EA9434B5-EA6B-4716-9ED9-C120E6CA4617}" type="presParOf" srcId="{59677317-D226-4FC9-BF92-3FF1C6048645}" destId="{11BD9C80-D370-4A16-A886-092683A60E84}" srcOrd="5" destOrd="0" presId="urn:microsoft.com/office/officeart/2005/8/layout/vList2"/>
    <dgm:cxn modelId="{BF58D032-4970-426F-8700-BB1798C026DA}" type="presParOf" srcId="{59677317-D226-4FC9-BF92-3FF1C6048645}" destId="{29CC952C-1A06-4989-A3E2-D963EF79B5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2930F-5B4F-437A-B690-86CD6921BB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2CE12D-D4A8-497F-94DA-14120FF55F07}">
      <dgm:prSet/>
      <dgm:spPr/>
      <dgm:t>
        <a:bodyPr/>
        <a:lstStyle/>
        <a:p>
          <a:pPr rtl="0"/>
          <a:r>
            <a:rPr lang="en-US" smtClean="0"/>
            <a:t>When the optical pickup head moves across the dvd track, it generates a tracking error signal. If the tracking error voltage is low (0.4 V or less), then the inserted disk is a DVD.</a:t>
          </a:r>
          <a:endParaRPr lang="en-US"/>
        </a:p>
      </dgm:t>
    </dgm:pt>
    <dgm:pt modelId="{199E22F2-23B8-4D81-87C9-641E7456C226}" type="parTrans" cxnId="{B0C8B28C-25CD-41F9-973E-4F749CDEA7A9}">
      <dgm:prSet/>
      <dgm:spPr/>
      <dgm:t>
        <a:bodyPr/>
        <a:lstStyle/>
        <a:p>
          <a:endParaRPr lang="en-US"/>
        </a:p>
      </dgm:t>
    </dgm:pt>
    <dgm:pt modelId="{29A39BD9-92FA-441A-A45A-5A95CF17D11F}" type="sibTrans" cxnId="{B0C8B28C-25CD-41F9-973E-4F749CDEA7A9}">
      <dgm:prSet/>
      <dgm:spPr/>
      <dgm:t>
        <a:bodyPr/>
        <a:lstStyle/>
        <a:p>
          <a:endParaRPr lang="en-US"/>
        </a:p>
      </dgm:t>
    </dgm:pt>
    <dgm:pt modelId="{E77300A3-05E3-4521-8360-ED20D63334E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2v for CD tracking error signal</a:t>
          </a:r>
          <a:endParaRPr lang="en-US" dirty="0"/>
        </a:p>
      </dgm:t>
    </dgm:pt>
    <dgm:pt modelId="{8804D143-10F1-489D-A280-16E9B0D3745F}" type="parTrans" cxnId="{3DCC654F-F767-4981-88F2-7E7629FD4923}">
      <dgm:prSet/>
      <dgm:spPr/>
      <dgm:t>
        <a:bodyPr/>
        <a:lstStyle/>
        <a:p>
          <a:endParaRPr lang="en-US"/>
        </a:p>
      </dgm:t>
    </dgm:pt>
    <dgm:pt modelId="{5A719F3A-FB64-42B2-A0CC-7D94DD090D74}" type="sibTrans" cxnId="{3DCC654F-F767-4981-88F2-7E7629FD4923}">
      <dgm:prSet/>
      <dgm:spPr/>
      <dgm:t>
        <a:bodyPr/>
        <a:lstStyle/>
        <a:p>
          <a:endParaRPr lang="en-US"/>
        </a:p>
      </dgm:t>
    </dgm:pt>
    <dgm:pt modelId="{00AC0F1C-29CC-4E7D-9009-1E0DC3052B7F}" type="pres">
      <dgm:prSet presAssocID="{2BD2930F-5B4F-437A-B690-86CD6921BB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8694DB-34D6-4997-99C3-89A91B8EF4A3}" type="pres">
      <dgm:prSet presAssocID="{442CE12D-D4A8-497F-94DA-14120FF55F0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15650-9A62-4D17-BCB3-ED1A48EAFE44}" type="pres">
      <dgm:prSet presAssocID="{29A39BD9-92FA-441A-A45A-5A95CF17D11F}" presName="spacer" presStyleCnt="0"/>
      <dgm:spPr/>
    </dgm:pt>
    <dgm:pt modelId="{A31933D5-24B2-476D-BD9A-A24EC0B24D9C}" type="pres">
      <dgm:prSet presAssocID="{E77300A3-05E3-4521-8360-ED20D63334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8B28C-25CD-41F9-973E-4F749CDEA7A9}" srcId="{2BD2930F-5B4F-437A-B690-86CD6921BB82}" destId="{442CE12D-D4A8-497F-94DA-14120FF55F07}" srcOrd="0" destOrd="0" parTransId="{199E22F2-23B8-4D81-87C9-641E7456C226}" sibTransId="{29A39BD9-92FA-441A-A45A-5A95CF17D11F}"/>
    <dgm:cxn modelId="{7DA05EF3-96C3-4CAA-8048-73B0F3DCE0DB}" type="presOf" srcId="{2BD2930F-5B4F-437A-B690-86CD6921BB82}" destId="{00AC0F1C-29CC-4E7D-9009-1E0DC3052B7F}" srcOrd="0" destOrd="0" presId="urn:microsoft.com/office/officeart/2005/8/layout/vList2"/>
    <dgm:cxn modelId="{3DCC654F-F767-4981-88F2-7E7629FD4923}" srcId="{2BD2930F-5B4F-437A-B690-86CD6921BB82}" destId="{E77300A3-05E3-4521-8360-ED20D63334ED}" srcOrd="1" destOrd="0" parTransId="{8804D143-10F1-489D-A280-16E9B0D3745F}" sibTransId="{5A719F3A-FB64-42B2-A0CC-7D94DD090D74}"/>
    <dgm:cxn modelId="{82A2C5B4-2AE7-44ED-B48F-37426BA4995A}" type="presOf" srcId="{E77300A3-05E3-4521-8360-ED20D63334ED}" destId="{A31933D5-24B2-476D-BD9A-A24EC0B24D9C}" srcOrd="0" destOrd="0" presId="urn:microsoft.com/office/officeart/2005/8/layout/vList2"/>
    <dgm:cxn modelId="{BFC8DE6A-AE9B-4EFC-B24D-BAFADEEA45DF}" type="presOf" srcId="{442CE12D-D4A8-497F-94DA-14120FF55F07}" destId="{E78694DB-34D6-4997-99C3-89A91B8EF4A3}" srcOrd="0" destOrd="0" presId="urn:microsoft.com/office/officeart/2005/8/layout/vList2"/>
    <dgm:cxn modelId="{06353493-B9BB-4456-98FF-CF3F4B9DD144}" type="presParOf" srcId="{00AC0F1C-29CC-4E7D-9009-1E0DC3052B7F}" destId="{E78694DB-34D6-4997-99C3-89A91B8EF4A3}" srcOrd="0" destOrd="0" presId="urn:microsoft.com/office/officeart/2005/8/layout/vList2"/>
    <dgm:cxn modelId="{1C4C2830-7246-404F-A21D-7BB2E528E65B}" type="presParOf" srcId="{00AC0F1C-29CC-4E7D-9009-1E0DC3052B7F}" destId="{05015650-9A62-4D17-BCB3-ED1A48EAFE44}" srcOrd="1" destOrd="0" presId="urn:microsoft.com/office/officeart/2005/8/layout/vList2"/>
    <dgm:cxn modelId="{3CC6133A-D33B-468A-8C0D-71196FE47583}" type="presParOf" srcId="{00AC0F1C-29CC-4E7D-9009-1E0DC3052B7F}" destId="{A31933D5-24B2-476D-BD9A-A24EC0B24D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7BF81-658D-444F-A9E2-5B1259FA8E51}">
      <dsp:nvSpPr>
        <dsp:cNvPr id="0" name=""/>
        <dsp:cNvSpPr/>
      </dsp:nvSpPr>
      <dsp:spPr>
        <a:xfrm>
          <a:off x="0" y="681557"/>
          <a:ext cx="9481457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Definition – It is electronic unite , use to playback prerecorded Audio and video signal information present in DVD.</a:t>
          </a:r>
          <a:endParaRPr lang="en-US" sz="2800" kern="1200"/>
        </a:p>
      </dsp:txBody>
      <dsp:txXfrm>
        <a:off x="54373" y="735930"/>
        <a:ext cx="9372711" cy="1005094"/>
      </dsp:txXfrm>
    </dsp:sp>
    <dsp:sp modelId="{6539128F-178E-4B3E-8E9C-7CB73C7E36DA}">
      <dsp:nvSpPr>
        <dsp:cNvPr id="0" name=""/>
        <dsp:cNvSpPr/>
      </dsp:nvSpPr>
      <dsp:spPr>
        <a:xfrm>
          <a:off x="0" y="1876037"/>
          <a:ext cx="9481457" cy="1113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Audio information playback using stereo sound system </a:t>
          </a:r>
          <a:endParaRPr lang="en-US" sz="2800" kern="1200" dirty="0"/>
        </a:p>
      </dsp:txBody>
      <dsp:txXfrm>
        <a:off x="54373" y="1930410"/>
        <a:ext cx="9372711" cy="1005094"/>
      </dsp:txXfrm>
    </dsp:sp>
    <dsp:sp modelId="{A3ACA28D-D076-4707-8C53-07E1824E8BB4}">
      <dsp:nvSpPr>
        <dsp:cNvPr id="0" name=""/>
        <dsp:cNvSpPr/>
      </dsp:nvSpPr>
      <dsp:spPr>
        <a:xfrm>
          <a:off x="0" y="3070517"/>
          <a:ext cx="9481457" cy="111384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Video information playback using Display unite. Like. </a:t>
          </a:r>
          <a:r>
            <a:rPr lang="en-US" sz="2800" kern="1200" dirty="0" err="1" smtClean="0"/>
            <a:t>Tv</a:t>
          </a:r>
          <a:r>
            <a:rPr lang="en-US" sz="2800" kern="1200" dirty="0" smtClean="0"/>
            <a:t>   </a:t>
          </a:r>
          <a:endParaRPr lang="en-US" sz="2800" kern="1200" dirty="0"/>
        </a:p>
      </dsp:txBody>
      <dsp:txXfrm>
        <a:off x="54373" y="3124890"/>
        <a:ext cx="9372711" cy="10050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66CC-DEBF-4B73-95B8-9CD03E228FF8}">
      <dsp:nvSpPr>
        <dsp:cNvPr id="0" name=""/>
        <dsp:cNvSpPr/>
      </dsp:nvSpPr>
      <dsp:spPr>
        <a:xfrm>
          <a:off x="0" y="36880"/>
          <a:ext cx="4305299" cy="873953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1. Disc drive mechanism</a:t>
          </a:r>
          <a:endParaRPr lang="en-US" sz="2200" kern="1200" dirty="0"/>
        </a:p>
      </dsp:txBody>
      <dsp:txXfrm>
        <a:off x="42663" y="79543"/>
        <a:ext cx="4219973" cy="788627"/>
      </dsp:txXfrm>
    </dsp:sp>
    <dsp:sp modelId="{A7554B38-2FA4-4A2A-86CC-AEE62F595917}">
      <dsp:nvSpPr>
        <dsp:cNvPr id="0" name=""/>
        <dsp:cNvSpPr/>
      </dsp:nvSpPr>
      <dsp:spPr>
        <a:xfrm>
          <a:off x="0" y="974194"/>
          <a:ext cx="43052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2. Optical system </a:t>
          </a:r>
          <a:endParaRPr lang="en-US" sz="2200" kern="1200"/>
        </a:p>
      </dsp:txBody>
      <dsp:txXfrm>
        <a:off x="42663" y="1016857"/>
        <a:ext cx="4219973" cy="788627"/>
      </dsp:txXfrm>
    </dsp:sp>
    <dsp:sp modelId="{D221D96C-7344-44DF-B7BF-58CED89CD48B}">
      <dsp:nvSpPr>
        <dsp:cNvPr id="0" name=""/>
        <dsp:cNvSpPr/>
      </dsp:nvSpPr>
      <dsp:spPr>
        <a:xfrm>
          <a:off x="0" y="1911507"/>
          <a:ext cx="4305299" cy="873953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3  decoder system </a:t>
          </a:r>
          <a:endParaRPr lang="en-US" sz="2200" kern="1200"/>
        </a:p>
      </dsp:txBody>
      <dsp:txXfrm>
        <a:off x="42663" y="1954170"/>
        <a:ext cx="4219973" cy="788627"/>
      </dsp:txXfrm>
    </dsp:sp>
    <dsp:sp modelId="{A3A9ADB1-D124-4F26-AC98-FEB93858AFF5}">
      <dsp:nvSpPr>
        <dsp:cNvPr id="0" name=""/>
        <dsp:cNvSpPr/>
      </dsp:nvSpPr>
      <dsp:spPr>
        <a:xfrm>
          <a:off x="0" y="2848820"/>
          <a:ext cx="43052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4  audio and video signal    processing unit</a:t>
          </a:r>
          <a:endParaRPr lang="en-US" sz="2200" kern="1200" dirty="0"/>
        </a:p>
      </dsp:txBody>
      <dsp:txXfrm>
        <a:off x="42663" y="2891483"/>
        <a:ext cx="4219973" cy="7886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FD85-9ACD-4F31-8935-BB65FF48C407}">
      <dsp:nvSpPr>
        <dsp:cNvPr id="0" name=""/>
        <dsp:cNvSpPr/>
      </dsp:nvSpPr>
      <dsp:spPr>
        <a:xfrm>
          <a:off x="0" y="481737"/>
          <a:ext cx="5000625" cy="256438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Its function  extracts data from </a:t>
          </a:r>
          <a:r>
            <a:rPr lang="en-US" sz="2400" kern="1200" dirty="0" err="1" smtClean="0"/>
            <a:t>dvd</a:t>
          </a:r>
          <a:r>
            <a:rPr lang="en-US" sz="2400" kern="1200" dirty="0" smtClean="0"/>
            <a:t> Using laser beam and then converted </a:t>
          </a:r>
          <a:r>
            <a:rPr lang="en-US" sz="2400" kern="1200" dirty="0" err="1" smtClean="0"/>
            <a:t>ino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rf</a:t>
          </a:r>
          <a:r>
            <a:rPr lang="en-US" sz="2400" kern="1200" dirty="0" smtClean="0"/>
            <a:t> signal from photo diode </a:t>
          </a:r>
          <a:r>
            <a:rPr lang="en-US" sz="2400" kern="1200" dirty="0" err="1" smtClean="0"/>
            <a:t>arrary</a:t>
          </a:r>
          <a:r>
            <a:rPr lang="en-US" sz="1800" kern="1200" dirty="0" smtClean="0"/>
            <a:t>.  </a:t>
          </a:r>
          <a:endParaRPr lang="en-US" sz="1800" kern="1200" dirty="0"/>
        </a:p>
      </dsp:txBody>
      <dsp:txXfrm>
        <a:off x="125183" y="606920"/>
        <a:ext cx="4750259" cy="2314023"/>
      </dsp:txXfrm>
    </dsp:sp>
    <dsp:sp modelId="{93CE658E-8994-468E-9C95-BD8DD1E3FC26}">
      <dsp:nvSpPr>
        <dsp:cNvPr id="0" name=""/>
        <dsp:cNvSpPr/>
      </dsp:nvSpPr>
      <dsp:spPr>
        <a:xfrm>
          <a:off x="0" y="3019262"/>
          <a:ext cx="5000625" cy="2189347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  </a:t>
          </a:r>
          <a:r>
            <a:rPr lang="en-US" sz="2400" kern="1200" dirty="0" smtClean="0"/>
            <a:t>optical pickup unit  is mounted on     an arm placed under the disc along which the pickup head can move to follow a track or read different tracks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106875" y="3126137"/>
        <a:ext cx="4786875" cy="19755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EF9D3-1B26-4AA0-B016-11FA6497C8AB}">
      <dsp:nvSpPr>
        <dsp:cNvPr id="0" name=""/>
        <dsp:cNvSpPr/>
      </dsp:nvSpPr>
      <dsp:spPr>
        <a:xfrm>
          <a:off x="0" y="20814"/>
          <a:ext cx="5121729" cy="186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Diode – generate light beam for data read purpose</a:t>
          </a:r>
          <a:endParaRPr lang="en-US" sz="3400" kern="1200" dirty="0"/>
        </a:p>
      </dsp:txBody>
      <dsp:txXfrm>
        <a:off x="91269" y="112083"/>
        <a:ext cx="4939191" cy="1687122"/>
      </dsp:txXfrm>
    </dsp:sp>
    <dsp:sp modelId="{2EE82037-B93C-4B9C-A00F-837AC3F2DC27}">
      <dsp:nvSpPr>
        <dsp:cNvPr id="0" name=""/>
        <dsp:cNvSpPr/>
      </dsp:nvSpPr>
      <dsp:spPr>
        <a:xfrm>
          <a:off x="0" y="1890474"/>
          <a:ext cx="5121729" cy="84456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5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Beam pass through Lens &amp; beam splitter toward disc </a:t>
          </a:r>
          <a:endParaRPr lang="en-US" sz="2700" kern="1200" dirty="0"/>
        </a:p>
      </dsp:txBody>
      <dsp:txXfrm>
        <a:off x="0" y="1890474"/>
        <a:ext cx="5121729" cy="844560"/>
      </dsp:txXfrm>
    </dsp:sp>
    <dsp:sp modelId="{E110BDEE-DDC0-425B-BAA9-73FA91CC5B3D}">
      <dsp:nvSpPr>
        <dsp:cNvPr id="0" name=""/>
        <dsp:cNvSpPr/>
      </dsp:nvSpPr>
      <dsp:spPr>
        <a:xfrm>
          <a:off x="0" y="2735035"/>
          <a:ext cx="5121729" cy="186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Reflected beam from </a:t>
          </a:r>
          <a:r>
            <a:rPr lang="en-US" sz="3400" kern="1200" dirty="0" err="1" smtClean="0"/>
            <a:t>dvd</a:t>
          </a:r>
          <a:r>
            <a:rPr lang="en-US" sz="3400" kern="1200" dirty="0" smtClean="0"/>
            <a:t> pass to photo detector   </a:t>
          </a:r>
          <a:endParaRPr lang="en-US" sz="3400" kern="1200" dirty="0"/>
        </a:p>
      </dsp:txBody>
      <dsp:txXfrm>
        <a:off x="91269" y="2826304"/>
        <a:ext cx="4939191" cy="1687122"/>
      </dsp:txXfrm>
    </dsp:sp>
    <dsp:sp modelId="{6DEEE5D1-51C6-4DDD-87EA-B6E69EBF0FDA}">
      <dsp:nvSpPr>
        <dsp:cNvPr id="0" name=""/>
        <dsp:cNvSpPr/>
      </dsp:nvSpPr>
      <dsp:spPr>
        <a:xfrm>
          <a:off x="0" y="4604695"/>
          <a:ext cx="5121729" cy="844560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5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Photo diode convert </a:t>
          </a:r>
          <a:r>
            <a:rPr lang="en-US" sz="2700" kern="1200" dirty="0" err="1" smtClean="0"/>
            <a:t>convert</a:t>
          </a:r>
          <a:r>
            <a:rPr lang="en-US" sz="2700" kern="1200" dirty="0" smtClean="0"/>
            <a:t> light to electrical  </a:t>
          </a:r>
          <a:endParaRPr lang="en-US" sz="2700" kern="1200" dirty="0"/>
        </a:p>
      </dsp:txBody>
      <dsp:txXfrm>
        <a:off x="0" y="4604695"/>
        <a:ext cx="5121729" cy="8445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ACE4-A172-4E4C-B461-21A90EF6A506}">
      <dsp:nvSpPr>
        <dsp:cNvPr id="0" name=""/>
        <dsp:cNvSpPr/>
      </dsp:nvSpPr>
      <dsp:spPr>
        <a:xfrm>
          <a:off x="0" y="47511"/>
          <a:ext cx="3488872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Peck up head read data on disc</a:t>
          </a:r>
          <a:endParaRPr lang="en-US" sz="3000" kern="1200" dirty="0"/>
        </a:p>
      </dsp:txBody>
      <dsp:txXfrm>
        <a:off x="58257" y="105768"/>
        <a:ext cx="3372358" cy="1076886"/>
      </dsp:txXfrm>
    </dsp:sp>
    <dsp:sp modelId="{29BA574C-4B92-436C-AB0E-DD9983E8F3D7}">
      <dsp:nvSpPr>
        <dsp:cNvPr id="0" name=""/>
        <dsp:cNvSpPr/>
      </dsp:nvSpPr>
      <dsp:spPr>
        <a:xfrm>
          <a:off x="0" y="1240911"/>
          <a:ext cx="3488872" cy="105570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Decoded data from photodiode  gives A V O/P</a:t>
          </a:r>
          <a:endParaRPr lang="en-US" sz="2300" kern="1200" dirty="0"/>
        </a:p>
      </dsp:txBody>
      <dsp:txXfrm>
        <a:off x="0" y="1240911"/>
        <a:ext cx="3488872" cy="1055700"/>
      </dsp:txXfrm>
    </dsp:sp>
    <dsp:sp modelId="{A05BF819-A3C1-4FA4-8C7E-F55F6A06E42E}">
      <dsp:nvSpPr>
        <dsp:cNvPr id="0" name=""/>
        <dsp:cNvSpPr/>
      </dsp:nvSpPr>
      <dsp:spPr>
        <a:xfrm>
          <a:off x="0" y="2296612"/>
          <a:ext cx="3488872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Beam focus control by microprocessor </a:t>
          </a:r>
          <a:endParaRPr lang="en-US" sz="3000" kern="1200" dirty="0"/>
        </a:p>
      </dsp:txBody>
      <dsp:txXfrm>
        <a:off x="58257" y="2354869"/>
        <a:ext cx="3372358" cy="1076886"/>
      </dsp:txXfrm>
    </dsp:sp>
    <dsp:sp modelId="{1146DBDE-9396-4066-9346-58FDAEBB7237}">
      <dsp:nvSpPr>
        <dsp:cNvPr id="0" name=""/>
        <dsp:cNvSpPr/>
      </dsp:nvSpPr>
      <dsp:spPr>
        <a:xfrm>
          <a:off x="0" y="3490012"/>
          <a:ext cx="3488872" cy="729675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Memory required for processing &amp; Routing.</a:t>
          </a:r>
          <a:endParaRPr lang="en-US" sz="2300" kern="1200" dirty="0"/>
        </a:p>
      </dsp:txBody>
      <dsp:txXfrm>
        <a:off x="0" y="3490012"/>
        <a:ext cx="3488872" cy="7296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BD3F-6E83-446E-BABB-D49EB8E8CF5C}">
      <dsp:nvSpPr>
        <dsp:cNvPr id="0" name=""/>
        <dsp:cNvSpPr/>
      </dsp:nvSpPr>
      <dsp:spPr>
        <a:xfrm>
          <a:off x="0" y="14429"/>
          <a:ext cx="11353800" cy="1776623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- Tray, loading motor - Slide, sled, feed motor - Spindle, disc, turntable motor.</a:t>
          </a:r>
          <a:endParaRPr lang="en-US" sz="2500" kern="1200"/>
        </a:p>
      </dsp:txBody>
      <dsp:txXfrm>
        <a:off x="86728" y="101157"/>
        <a:ext cx="11180344" cy="1603167"/>
      </dsp:txXfrm>
    </dsp:sp>
    <dsp:sp modelId="{FDBB77C7-4F30-471E-B1BB-97E0F8467BCB}">
      <dsp:nvSpPr>
        <dsp:cNvPr id="0" name=""/>
        <dsp:cNvSpPr/>
      </dsp:nvSpPr>
      <dsp:spPr>
        <a:xfrm>
          <a:off x="0" y="1863052"/>
          <a:ext cx="11353800" cy="177662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Tray (carriage) motor- When the open/close switch is pressed, the carriage motor moves the </a:t>
          </a:r>
          <a:r>
            <a:rPr lang="en-IN" sz="2500" kern="1200" dirty="0" err="1" smtClean="0"/>
            <a:t>Dvd</a:t>
          </a:r>
          <a:r>
            <a:rPr lang="en-IN" sz="2500" kern="1200" dirty="0" smtClean="0"/>
            <a:t> tray in and out for loading and unloading the </a:t>
          </a:r>
          <a:r>
            <a:rPr lang="en-IN" sz="2500" kern="1200" dirty="0" err="1" smtClean="0"/>
            <a:t>Dvd</a:t>
          </a:r>
          <a:r>
            <a:rPr lang="en-IN" sz="2500" kern="1200" dirty="0" smtClean="0"/>
            <a:t>. Thus the function of this motor is to „push out‟ or inject as well as to push in the </a:t>
          </a:r>
          <a:r>
            <a:rPr lang="en-IN" sz="2500" kern="1200" dirty="0" err="1" smtClean="0"/>
            <a:t>Dvd</a:t>
          </a:r>
          <a:r>
            <a:rPr lang="en-IN" sz="2500" kern="1200" dirty="0" smtClean="0"/>
            <a:t> tray</a:t>
          </a:r>
          <a:endParaRPr lang="en-US" sz="2500" kern="1200" dirty="0"/>
        </a:p>
      </dsp:txBody>
      <dsp:txXfrm>
        <a:off x="86728" y="1949780"/>
        <a:ext cx="11180344" cy="1603167"/>
      </dsp:txXfrm>
    </dsp:sp>
    <dsp:sp modelId="{5A634985-7210-4987-9288-0E5EA176985D}">
      <dsp:nvSpPr>
        <dsp:cNvPr id="0" name=""/>
        <dsp:cNvSpPr/>
      </dsp:nvSpPr>
      <dsp:spPr>
        <a:xfrm>
          <a:off x="0" y="3711675"/>
          <a:ext cx="11353800" cy="17766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Feed motor: This motor moves the optical pick up unit from the centre to the outer edge of the disc on sliding rods. Some players have pick up motors that travels in a radial or semicircle fashion. This motor keeps an objective lens constantly in line with the centre of the optical axis or track</a:t>
          </a:r>
          <a:endParaRPr lang="en-US" sz="2500" kern="1200" dirty="0"/>
        </a:p>
      </dsp:txBody>
      <dsp:txXfrm>
        <a:off x="86728" y="3798403"/>
        <a:ext cx="11180344" cy="16031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82EEC-448F-4D51-A5C6-F04D5012B22A}">
      <dsp:nvSpPr>
        <dsp:cNvPr id="0" name=""/>
        <dsp:cNvSpPr/>
      </dsp:nvSpPr>
      <dsp:spPr>
        <a:xfrm>
          <a:off x="0" y="258239"/>
          <a:ext cx="9721850" cy="285421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Spindle motor - A </a:t>
          </a:r>
          <a:r>
            <a:rPr lang="en-IN" sz="2800" b="1" kern="1200" dirty="0" smtClean="0"/>
            <a:t>drive motor</a:t>
          </a:r>
          <a:r>
            <a:rPr lang="en-IN" sz="2800" kern="1200" dirty="0" smtClean="0"/>
            <a:t> spins the disc. This drive motor is precisely controlled to rotate between 200 and 500 rpm</a:t>
          </a:r>
          <a:endParaRPr lang="en-US" sz="2800" kern="1200" dirty="0"/>
        </a:p>
      </dsp:txBody>
      <dsp:txXfrm>
        <a:off x="139331" y="397570"/>
        <a:ext cx="9443188" cy="2575553"/>
      </dsp:txXfrm>
    </dsp:sp>
    <dsp:sp modelId="{145C5240-2E61-41D8-B2FF-F58E713B118D}">
      <dsp:nvSpPr>
        <dsp:cNvPr id="0" name=""/>
        <dsp:cNvSpPr/>
      </dsp:nvSpPr>
      <dsp:spPr>
        <a:xfrm>
          <a:off x="0" y="3193094"/>
          <a:ext cx="9721850" cy="285421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Feed motor: This motor moves the optical pick up unit from the centre to the outer edge of the disc on sliding rods. Some players have pick up motors that travels in a radial or semicircle fashion. This motor keeps an objective lens constantly in line with the centre of the optical axis or track .The feed motor may have a fast forward and fast reverse mode operation</a:t>
          </a:r>
          <a:endParaRPr lang="en-US" sz="2800" kern="1200" dirty="0"/>
        </a:p>
      </dsp:txBody>
      <dsp:txXfrm>
        <a:off x="139331" y="3332425"/>
        <a:ext cx="9443188" cy="2575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B4AF8-727A-42AB-9785-52A6D8F3C98B}">
      <dsp:nvSpPr>
        <dsp:cNvPr id="0" name=""/>
        <dsp:cNvSpPr/>
      </dsp:nvSpPr>
      <dsp:spPr>
        <a:xfrm>
          <a:off x="0" y="51043"/>
          <a:ext cx="4376058" cy="6889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1- power on switch </a:t>
          </a:r>
          <a:endParaRPr lang="en-US" sz="1500" kern="1200" dirty="0"/>
        </a:p>
      </dsp:txBody>
      <dsp:txXfrm>
        <a:off x="33633" y="84676"/>
        <a:ext cx="4308792" cy="621717"/>
      </dsp:txXfrm>
    </dsp:sp>
    <dsp:sp modelId="{EC041332-8D43-426D-9ADD-B9E9A08666DD}">
      <dsp:nvSpPr>
        <dsp:cNvPr id="0" name=""/>
        <dsp:cNvSpPr/>
      </dsp:nvSpPr>
      <dsp:spPr>
        <a:xfrm>
          <a:off x="0" y="783226"/>
          <a:ext cx="4376058" cy="6889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2- disc try with remote sensor</a:t>
          </a:r>
          <a:endParaRPr lang="en-US" sz="1500" kern="1200" dirty="0"/>
        </a:p>
      </dsp:txBody>
      <dsp:txXfrm>
        <a:off x="33633" y="816859"/>
        <a:ext cx="4308792" cy="621717"/>
      </dsp:txXfrm>
    </dsp:sp>
    <dsp:sp modelId="{067F20EC-67A1-43E2-BE97-8E4C0CF06AEB}">
      <dsp:nvSpPr>
        <dsp:cNvPr id="0" name=""/>
        <dsp:cNvSpPr/>
      </dsp:nvSpPr>
      <dsp:spPr>
        <a:xfrm>
          <a:off x="0" y="1515410"/>
          <a:ext cx="4376058" cy="6889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3- open close button</a:t>
          </a:r>
          <a:endParaRPr lang="en-US" sz="1500" kern="1200" dirty="0"/>
        </a:p>
      </dsp:txBody>
      <dsp:txXfrm>
        <a:off x="33633" y="1549043"/>
        <a:ext cx="4308792" cy="621717"/>
      </dsp:txXfrm>
    </dsp:sp>
    <dsp:sp modelId="{9735A7DD-E156-4982-A0CA-ABC3C0E09C67}">
      <dsp:nvSpPr>
        <dsp:cNvPr id="0" name=""/>
        <dsp:cNvSpPr/>
      </dsp:nvSpPr>
      <dsp:spPr>
        <a:xfrm>
          <a:off x="0" y="2247593"/>
          <a:ext cx="4376058" cy="6889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4- Disc navigation button , Play  pause , stop , FF, </a:t>
          </a:r>
          <a:r>
            <a:rPr lang="en-US" sz="1500" kern="1200" dirty="0" err="1" smtClean="0"/>
            <a:t>Rf</a:t>
          </a:r>
          <a:r>
            <a:rPr lang="en-US" sz="1500" kern="1200" dirty="0" smtClean="0"/>
            <a:t>, next ,</a:t>
          </a:r>
          <a:endParaRPr lang="en-US" sz="1500" kern="1200" dirty="0"/>
        </a:p>
      </dsp:txBody>
      <dsp:txXfrm>
        <a:off x="33633" y="2281226"/>
        <a:ext cx="4308792" cy="621717"/>
      </dsp:txXfrm>
    </dsp:sp>
    <dsp:sp modelId="{2522F438-8B17-430B-B439-450C1A4A8370}">
      <dsp:nvSpPr>
        <dsp:cNvPr id="0" name=""/>
        <dsp:cNvSpPr/>
      </dsp:nvSpPr>
      <dsp:spPr>
        <a:xfrm>
          <a:off x="0" y="2979776"/>
          <a:ext cx="4376058" cy="9539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5-  Display unit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bass treble control  </a:t>
          </a:r>
          <a:endParaRPr lang="en-US" sz="1500" kern="1200" dirty="0"/>
        </a:p>
      </dsp:txBody>
      <dsp:txXfrm>
        <a:off x="46570" y="3026346"/>
        <a:ext cx="4282918" cy="860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80E20-CBBB-438F-ADF9-2B6ABC429B12}">
      <dsp:nvSpPr>
        <dsp:cNvPr id="0" name=""/>
        <dsp:cNvSpPr/>
      </dsp:nvSpPr>
      <dsp:spPr>
        <a:xfrm>
          <a:off x="0" y="753157"/>
          <a:ext cx="10515600" cy="1032854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Digital Versatile Disc/Digital Video Disc [DVD]</a:t>
          </a:r>
          <a:endParaRPr lang="en-US" sz="2600" kern="1200" dirty="0"/>
        </a:p>
      </dsp:txBody>
      <dsp:txXfrm>
        <a:off x="50420" y="803577"/>
        <a:ext cx="10414760" cy="932014"/>
      </dsp:txXfrm>
    </dsp:sp>
    <dsp:sp modelId="{E49695B0-0BE5-4CDA-90DA-F092297F61CC}">
      <dsp:nvSpPr>
        <dsp:cNvPr id="0" name=""/>
        <dsp:cNvSpPr/>
      </dsp:nvSpPr>
      <dsp:spPr>
        <a:xfrm>
          <a:off x="0" y="1860891"/>
          <a:ext cx="10515600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is an optical disc storage medium like a compact disc [CD], but with greater data storage(gigabytes) and high quality audio and video formats.</a:t>
          </a:r>
          <a:endParaRPr lang="en-US" sz="2600" kern="1200" dirty="0"/>
        </a:p>
      </dsp:txBody>
      <dsp:txXfrm>
        <a:off x="50420" y="1911311"/>
        <a:ext cx="10414760" cy="932014"/>
      </dsp:txXfrm>
    </dsp:sp>
    <dsp:sp modelId="{42984871-5EBA-4B70-9B5F-44A91267D6A2}">
      <dsp:nvSpPr>
        <dsp:cNvPr id="0" name=""/>
        <dsp:cNvSpPr/>
      </dsp:nvSpPr>
      <dsp:spPr>
        <a:xfrm>
          <a:off x="0" y="2968625"/>
          <a:ext cx="10515600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Dvd</a:t>
          </a:r>
          <a:r>
            <a:rPr lang="en-US" sz="2600" kern="1200" dirty="0" smtClean="0"/>
            <a:t> may record data single or double side .</a:t>
          </a:r>
          <a:endParaRPr lang="en-US" sz="2600" kern="1200" dirty="0"/>
        </a:p>
      </dsp:txBody>
      <dsp:txXfrm>
        <a:off x="50420" y="3019045"/>
        <a:ext cx="10414760" cy="932014"/>
      </dsp:txXfrm>
    </dsp:sp>
    <dsp:sp modelId="{BF8C9CCE-A37A-40E6-98F5-740FCD004C38}">
      <dsp:nvSpPr>
        <dsp:cNvPr id="0" name=""/>
        <dsp:cNvSpPr/>
      </dsp:nvSpPr>
      <dsp:spPr>
        <a:xfrm>
          <a:off x="0" y="4076359"/>
          <a:ext cx="10515600" cy="1228383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DVD</a:t>
          </a:r>
          <a:r>
            <a:rPr lang="en-US" sz="2600" kern="1200" dirty="0" smtClean="0"/>
            <a:t> is encoded in the form of small pits and bumps in the track of the disc.(1's and 0's)</a:t>
          </a:r>
          <a:endParaRPr lang="en-US" sz="2600" kern="1200" dirty="0"/>
        </a:p>
      </dsp:txBody>
      <dsp:txXfrm>
        <a:off x="59965" y="4136324"/>
        <a:ext cx="10395670" cy="1108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7706-9AAE-4926-A751-914C1F32A959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DVD has a total capacity of 4.7 GB , 8.54, 9.4, 13.24 or 17 GB .</a:t>
          </a:r>
          <a:endParaRPr lang="en-US" sz="2300" kern="1200" dirty="0"/>
        </a:p>
      </dsp:txBody>
      <dsp:txXfrm>
        <a:off x="26930" y="73086"/>
        <a:ext cx="10461740" cy="497795"/>
      </dsp:txXfrm>
    </dsp:sp>
    <dsp:sp modelId="{CC7180DC-A373-4151-95EE-C9C118349027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0" rIns="18288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Space is 4.75 inches , 1.2mm thick</a:t>
          </a:r>
          <a:endParaRPr lang="en-US" sz="2300" kern="1200"/>
        </a:p>
      </dsp:txBody>
      <dsp:txXfrm>
        <a:off x="26930" y="690981"/>
        <a:ext cx="10461740" cy="497795"/>
      </dsp:txXfrm>
    </dsp:sp>
    <dsp:sp modelId="{67FE2F32-7F7A-4F5F-B839-48ADF93D4C9A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Diameter size 12cm and 8 cm</a:t>
          </a:r>
          <a:endParaRPr lang="en-US" sz="2300" kern="1200" dirty="0"/>
        </a:p>
      </dsp:txBody>
      <dsp:txXfrm>
        <a:off x="26930" y="1308876"/>
        <a:ext cx="10461740" cy="497795"/>
      </dsp:txXfrm>
    </dsp:sp>
    <dsp:sp modelId="{82985E3B-42A4-48BA-8F56-2C53B946D3C2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It can run a high-quality video for a maximum of 133 minutes.</a:t>
          </a:r>
          <a:endParaRPr lang="en-US" sz="2300" kern="1200"/>
        </a:p>
      </dsp:txBody>
      <dsp:txXfrm>
        <a:off x="26930" y="1926771"/>
        <a:ext cx="10461740" cy="497795"/>
      </dsp:txXfrm>
    </dsp:sp>
    <dsp:sp modelId="{F99E99FE-1AF7-4E4B-B061-35BD0BE04357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DVD has a video compression ratio of 40:1 with an MPEG-2 compression</a:t>
          </a:r>
          <a:endParaRPr lang="en-US" sz="2300" kern="1200" dirty="0"/>
        </a:p>
      </dsp:txBody>
      <dsp:txXfrm>
        <a:off x="26930" y="2544666"/>
        <a:ext cx="10461740" cy="497795"/>
      </dsp:txXfrm>
    </dsp:sp>
    <dsp:sp modelId="{B84015FD-31A5-4C17-8BB5-4A166FB23E28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DVD is only 740 nanometers thick</a:t>
          </a:r>
          <a:endParaRPr lang="en-US" sz="2300" kern="1200"/>
        </a:p>
      </dsp:txBody>
      <dsp:txXfrm>
        <a:off x="26930" y="3162561"/>
        <a:ext cx="10461740" cy="497795"/>
      </dsp:txXfrm>
    </dsp:sp>
    <dsp:sp modelId="{D72916C1-FF4E-4A3E-9691-361D5DDBACC8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DVD discs which are single-sided as well as double-sided.</a:t>
          </a:r>
          <a:endParaRPr lang="en-US" sz="2300" kern="1200"/>
        </a:p>
      </dsp:txBody>
      <dsp:txXfrm>
        <a:off x="26930" y="3780456"/>
        <a:ext cx="10461740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E4E6-35CC-4450-8E8B-93AF3880D4F8}">
      <dsp:nvSpPr>
        <dsp:cNvPr id="0" name=""/>
        <dsp:cNvSpPr/>
      </dsp:nvSpPr>
      <dsp:spPr>
        <a:xfrm>
          <a:off x="0" y="10137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parts of a DVD player are </a:t>
          </a:r>
          <a:endParaRPr lang="en-US" sz="3700" kern="1200"/>
        </a:p>
      </dsp:txBody>
      <dsp:txXfrm>
        <a:off x="43321" y="53458"/>
        <a:ext cx="10428958" cy="800803"/>
      </dsp:txXfrm>
    </dsp:sp>
    <dsp:sp modelId="{4219F5AC-6A63-4A2C-8DB7-CC02AAD7E54B}">
      <dsp:nvSpPr>
        <dsp:cNvPr id="0" name=""/>
        <dsp:cNvSpPr/>
      </dsp:nvSpPr>
      <dsp:spPr>
        <a:xfrm>
          <a:off x="0" y="1004142"/>
          <a:ext cx="10515600" cy="88744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1. Disc drive mechanism</a:t>
          </a:r>
          <a:endParaRPr lang="en-US" sz="3700" kern="1200" dirty="0"/>
        </a:p>
      </dsp:txBody>
      <dsp:txXfrm>
        <a:off x="43321" y="1047463"/>
        <a:ext cx="10428958" cy="800803"/>
      </dsp:txXfrm>
    </dsp:sp>
    <dsp:sp modelId="{9F17F818-AA99-4D3E-A741-A80729EE4FB8}">
      <dsp:nvSpPr>
        <dsp:cNvPr id="0" name=""/>
        <dsp:cNvSpPr/>
      </dsp:nvSpPr>
      <dsp:spPr>
        <a:xfrm>
          <a:off x="0" y="1998147"/>
          <a:ext cx="10515600" cy="88744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2. Optical system </a:t>
          </a:r>
          <a:endParaRPr lang="en-US" sz="3700" kern="1200" dirty="0"/>
        </a:p>
      </dsp:txBody>
      <dsp:txXfrm>
        <a:off x="43321" y="2041468"/>
        <a:ext cx="10428958" cy="800803"/>
      </dsp:txXfrm>
    </dsp:sp>
    <dsp:sp modelId="{5D568FB7-BE44-411E-8FA3-A9AA420744A7}">
      <dsp:nvSpPr>
        <dsp:cNvPr id="0" name=""/>
        <dsp:cNvSpPr/>
      </dsp:nvSpPr>
      <dsp:spPr>
        <a:xfrm>
          <a:off x="0" y="2992152"/>
          <a:ext cx="10515600" cy="88744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3  decoder system </a:t>
          </a:r>
          <a:endParaRPr lang="en-US" sz="3700" kern="1200" dirty="0"/>
        </a:p>
      </dsp:txBody>
      <dsp:txXfrm>
        <a:off x="43321" y="3035473"/>
        <a:ext cx="10428958" cy="800803"/>
      </dsp:txXfrm>
    </dsp:sp>
    <dsp:sp modelId="{0715228F-DBB5-4D23-8AE2-AAC73C2C2180}">
      <dsp:nvSpPr>
        <dsp:cNvPr id="0" name=""/>
        <dsp:cNvSpPr/>
      </dsp:nvSpPr>
      <dsp:spPr>
        <a:xfrm>
          <a:off x="0" y="3986157"/>
          <a:ext cx="10515600" cy="887445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4  audio and video signal processing unit</a:t>
          </a:r>
          <a:endParaRPr lang="en-US" sz="3700" kern="1200" dirty="0"/>
        </a:p>
      </dsp:txBody>
      <dsp:txXfrm>
        <a:off x="43321" y="4029478"/>
        <a:ext cx="10428958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5847E-7599-4BB6-9717-0025C1FDC2F0}">
      <dsp:nvSpPr>
        <dsp:cNvPr id="0" name=""/>
        <dsp:cNvSpPr/>
      </dsp:nvSpPr>
      <dsp:spPr>
        <a:xfrm>
          <a:off x="0" y="144189"/>
          <a:ext cx="10515600" cy="1979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It  includes play, pause ,forward , stop, eject and standby , is carried out by the user either directly by pressing the appropriate button on the front panel or </a:t>
          </a:r>
          <a:endParaRPr lang="en-US" sz="3600" kern="1200" dirty="0"/>
        </a:p>
      </dsp:txBody>
      <dsp:txXfrm>
        <a:off x="96638" y="240827"/>
        <a:ext cx="10322324" cy="1786364"/>
      </dsp:txXfrm>
    </dsp:sp>
    <dsp:sp modelId="{2755A00E-FA49-494F-9A2E-51E62586DFA3}">
      <dsp:nvSpPr>
        <dsp:cNvPr id="0" name=""/>
        <dsp:cNvSpPr/>
      </dsp:nvSpPr>
      <dsp:spPr>
        <a:xfrm>
          <a:off x="0" y="2227509"/>
          <a:ext cx="10515600" cy="1979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indirectly by using a remote control handset.</a:t>
          </a:r>
          <a:endParaRPr lang="en-US" sz="3600" kern="1200"/>
        </a:p>
      </dsp:txBody>
      <dsp:txXfrm>
        <a:off x="96638" y="2324147"/>
        <a:ext cx="10322324" cy="1786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314BD-91D4-41ED-BF5A-4039CD91F3FD}">
      <dsp:nvSpPr>
        <dsp:cNvPr id="0" name=""/>
        <dsp:cNvSpPr/>
      </dsp:nvSpPr>
      <dsp:spPr>
        <a:xfrm>
          <a:off x="0" y="73885"/>
          <a:ext cx="7120467" cy="1454456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disc drive mechanism consists of a motor that will drive the disc in a circular motion.</a:t>
          </a:r>
          <a:endParaRPr lang="en-US" sz="2600" kern="1200" dirty="0"/>
        </a:p>
      </dsp:txBody>
      <dsp:txXfrm>
        <a:off x="71001" y="144886"/>
        <a:ext cx="6978465" cy="1312454"/>
      </dsp:txXfrm>
    </dsp:sp>
    <dsp:sp modelId="{FEA41DE0-17C9-44A8-8879-08149466310D}">
      <dsp:nvSpPr>
        <dsp:cNvPr id="0" name=""/>
        <dsp:cNvSpPr/>
      </dsp:nvSpPr>
      <dsp:spPr>
        <a:xfrm>
          <a:off x="0" y="1603221"/>
          <a:ext cx="7120467" cy="14544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 loading tray that is used to accept the DVD from the user by manually or using remote control facility </a:t>
          </a:r>
          <a:endParaRPr lang="en-US" sz="2600" kern="1200"/>
        </a:p>
      </dsp:txBody>
      <dsp:txXfrm>
        <a:off x="71001" y="1674222"/>
        <a:ext cx="6978465" cy="1312454"/>
      </dsp:txXfrm>
    </dsp:sp>
    <dsp:sp modelId="{67595D28-09EE-459C-9814-BD606DA9BC0F}">
      <dsp:nvSpPr>
        <dsp:cNvPr id="0" name=""/>
        <dsp:cNvSpPr/>
      </dsp:nvSpPr>
      <dsp:spPr>
        <a:xfrm>
          <a:off x="0" y="3132558"/>
          <a:ext cx="7120467" cy="145445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entire disc drive is basically a spindle that holds the disc and a motor that is used to circle the disc</a:t>
          </a:r>
          <a:endParaRPr lang="en-US" sz="2600" kern="1200" dirty="0"/>
        </a:p>
      </dsp:txBody>
      <dsp:txXfrm>
        <a:off x="71001" y="3203559"/>
        <a:ext cx="6978465" cy="13124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3E94F-A516-4D04-9D64-9FB61154E841}">
      <dsp:nvSpPr>
        <dsp:cNvPr id="0" name=""/>
        <dsp:cNvSpPr/>
      </dsp:nvSpPr>
      <dsp:spPr>
        <a:xfrm>
          <a:off x="0" y="1752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The optical system mainly consists of the laser beam, lenses, prism, photo-detectors and also mirrors.</a:t>
          </a:r>
          <a:endParaRPr lang="en-US" sz="2800" kern="1200"/>
        </a:p>
      </dsp:txBody>
      <dsp:txXfrm>
        <a:off x="54373" y="71902"/>
        <a:ext cx="10406854" cy="1005094"/>
      </dsp:txXfrm>
    </dsp:sp>
    <dsp:sp modelId="{781BEF7E-A419-40CD-8F00-5783555670F2}">
      <dsp:nvSpPr>
        <dsp:cNvPr id="0" name=""/>
        <dsp:cNvSpPr/>
      </dsp:nvSpPr>
      <dsp:spPr>
        <a:xfrm>
          <a:off x="0" y="1212009"/>
          <a:ext cx="10515600" cy="11138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optical system also requires a motor to drive it.</a:t>
          </a:r>
          <a:endParaRPr lang="en-US" sz="2800" kern="1200" dirty="0"/>
        </a:p>
      </dsp:txBody>
      <dsp:txXfrm>
        <a:off x="54373" y="1266382"/>
        <a:ext cx="10406854" cy="1005094"/>
      </dsp:txXfrm>
    </dsp:sp>
    <dsp:sp modelId="{0FB9A640-694F-4621-A678-39523CFB1090}">
      <dsp:nvSpPr>
        <dsp:cNvPr id="0" name=""/>
        <dsp:cNvSpPr/>
      </dsp:nvSpPr>
      <dsp:spPr>
        <a:xfrm>
          <a:off x="0" y="2406489"/>
          <a:ext cx="10515600" cy="111384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laser system and photo-detector is placed together on a single platform</a:t>
          </a:r>
          <a:endParaRPr lang="en-US" sz="2800" kern="1200" dirty="0"/>
        </a:p>
      </dsp:txBody>
      <dsp:txXfrm>
        <a:off x="54373" y="2460862"/>
        <a:ext cx="10406854" cy="1005094"/>
      </dsp:txXfrm>
    </dsp:sp>
    <dsp:sp modelId="{29CC952C-1A06-4989-A3E2-D963EF79B5F6}">
      <dsp:nvSpPr>
        <dsp:cNvPr id="0" name=""/>
        <dsp:cNvSpPr/>
      </dsp:nvSpPr>
      <dsp:spPr>
        <a:xfrm>
          <a:off x="0" y="360096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Reading data from </a:t>
          </a:r>
          <a:r>
            <a:rPr lang="en-US" sz="2800" kern="1200" dirty="0" err="1" smtClean="0"/>
            <a:t>dvd</a:t>
          </a:r>
          <a:r>
            <a:rPr lang="en-US" sz="2800" kern="1200" dirty="0" smtClean="0"/>
            <a:t> and converting into digital code.</a:t>
          </a:r>
          <a:endParaRPr lang="en-US" sz="2800" kern="1200" dirty="0"/>
        </a:p>
      </dsp:txBody>
      <dsp:txXfrm>
        <a:off x="54373" y="3655342"/>
        <a:ext cx="10406854" cy="10050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694DB-34D6-4997-99C3-89A91B8EF4A3}">
      <dsp:nvSpPr>
        <dsp:cNvPr id="0" name=""/>
        <dsp:cNvSpPr/>
      </dsp:nvSpPr>
      <dsp:spPr>
        <a:xfrm>
          <a:off x="0" y="369909"/>
          <a:ext cx="10515600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When the optical pickup head moves across the dvd track, it generates a tracking error signal. If the tracking error voltage is low (0.4 V or less), then the inserted disk is a DVD.</a:t>
          </a:r>
          <a:endParaRPr lang="en-US" sz="3200" kern="1200"/>
        </a:p>
      </dsp:txBody>
      <dsp:txXfrm>
        <a:off x="85900" y="455809"/>
        <a:ext cx="10343800" cy="1587880"/>
      </dsp:txXfrm>
    </dsp:sp>
    <dsp:sp modelId="{A31933D5-24B2-476D-BD9A-A24EC0B24D9C}">
      <dsp:nvSpPr>
        <dsp:cNvPr id="0" name=""/>
        <dsp:cNvSpPr/>
      </dsp:nvSpPr>
      <dsp:spPr>
        <a:xfrm>
          <a:off x="0" y="2221749"/>
          <a:ext cx="10515600" cy="175968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2v for CD tracking error signal</a:t>
          </a:r>
          <a:endParaRPr lang="en-US" sz="3200" kern="1200" dirty="0"/>
        </a:p>
      </dsp:txBody>
      <dsp:txXfrm>
        <a:off x="85900" y="2307649"/>
        <a:ext cx="10343800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D820-4EE1-4836-8FC2-1E4F467F0C3F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3F323-64F4-44E1-9D6B-C2905C8E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3F323-64F4-44E1-9D6B-C2905C8EE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3F323-64F4-44E1-9D6B-C2905C8EE2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6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6000">
              <a:schemeClr val="accent4">
                <a:lumMod val="20000"/>
                <a:lumOff val="8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D7B1-3100-41D4-A2F9-4E2ED10E56B3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069D-069D-443D-BDA6-5B830008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pdf.pub/dvd-players-and-drive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3125"/>
            <a:ext cx="7262813" cy="136683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Audio systems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891463" cy="1655762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/>
              </a:rPr>
              <a:t>Dvd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 player, Hi-Fi Amplifier, PA 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System,Home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 theater </a:t>
            </a:r>
          </a:p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epdf.pub/dvd-players-and-drives.html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J S RATALE.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4"/>
            <a:ext cx="3429000" cy="91722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Optical </a:t>
            </a:r>
            <a:r>
              <a:rPr lang="en-US" b="1" dirty="0" smtClean="0"/>
              <a:t>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472714"/>
              </p:ext>
            </p:extLst>
          </p:nvPr>
        </p:nvGraphicFramePr>
        <p:xfrm>
          <a:off x="485775" y="1825625"/>
          <a:ext cx="10515600" cy="473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925" y="855663"/>
            <a:ext cx="3028950" cy="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956"/>
            <a:ext cx="3745089" cy="832732"/>
          </a:xfrm>
          <a:solidFill>
            <a:schemeClr val="accent4"/>
          </a:solidFill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DVD detection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036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2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Dvd</a:t>
            </a:r>
            <a:r>
              <a:rPr lang="en-US" dirty="0" smtClean="0">
                <a:solidFill>
                  <a:schemeClr val="bg1"/>
                </a:solidFill>
              </a:rPr>
              <a:t> player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701" t="2830" r="4268" b="1887"/>
          <a:stretch/>
        </p:blipFill>
        <p:spPr>
          <a:xfrm>
            <a:off x="100014" y="571500"/>
            <a:ext cx="7586662" cy="574062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0618558"/>
              </p:ext>
            </p:extLst>
          </p:nvPr>
        </p:nvGraphicFramePr>
        <p:xfrm>
          <a:off x="7886700" y="257174"/>
          <a:ext cx="4305299" cy="375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86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3929" r="3909" b="6551"/>
          <a:stretch/>
        </p:blipFill>
        <p:spPr>
          <a:xfrm>
            <a:off x="128587" y="371476"/>
            <a:ext cx="11215687" cy="63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57164"/>
            <a:ext cx="3048000" cy="868262"/>
          </a:xfrm>
        </p:spPr>
        <p:txBody>
          <a:bodyPr/>
          <a:lstStyle/>
          <a:p>
            <a:r>
              <a:rPr lang="en-US" dirty="0" smtClean="0"/>
              <a:t>Working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2972" y="1257300"/>
            <a:ext cx="7158041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0800000" flipV="1">
            <a:off x="942973" y="4793785"/>
            <a:ext cx="7272339" cy="193899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03030"/>
                </a:solidFill>
                <a:latin typeface="IBM Plex Sans"/>
              </a:rPr>
              <a:t>Aluminum Gallium arsenic material diode is used to generate light beam .</a:t>
            </a:r>
          </a:p>
          <a:p>
            <a:r>
              <a:rPr lang="en-US" sz="2400" dirty="0" smtClean="0">
                <a:solidFill>
                  <a:srgbClr val="303030"/>
                </a:solidFill>
                <a:latin typeface="IBM Plex Sans"/>
              </a:rPr>
              <a:t>reflected </a:t>
            </a:r>
            <a:r>
              <a:rPr lang="en-US" sz="2400" dirty="0">
                <a:solidFill>
                  <a:srgbClr val="303030"/>
                </a:solidFill>
                <a:latin typeface="IBM Plex Sans"/>
              </a:rPr>
              <a:t>laser beams are then collected by a light sensor (</a:t>
            </a:r>
            <a:r>
              <a:rPr lang="en-US" sz="2400" dirty="0" err="1">
                <a:solidFill>
                  <a:srgbClr val="303030"/>
                </a:solidFill>
                <a:latin typeface="IBM Plex Sans"/>
              </a:rPr>
              <a:t>eg</a:t>
            </a:r>
            <a:r>
              <a:rPr lang="en-US" sz="2400" dirty="0">
                <a:solidFill>
                  <a:srgbClr val="303030"/>
                </a:solidFill>
                <a:latin typeface="IBM Plex Sans"/>
              </a:rPr>
              <a:t>. photo-detector) which converts </a:t>
            </a:r>
            <a:r>
              <a:rPr lang="en-US" sz="2400" dirty="0" smtClean="0">
                <a:solidFill>
                  <a:srgbClr val="303030"/>
                </a:solidFill>
                <a:latin typeface="IBM Plex Sans"/>
              </a:rPr>
              <a:t>the light to electrical  signals then </a:t>
            </a:r>
            <a:r>
              <a:rPr lang="en-US" sz="2400" dirty="0">
                <a:solidFill>
                  <a:srgbClr val="303030"/>
                </a:solidFill>
                <a:latin typeface="IBM Plex Sans"/>
              </a:rPr>
              <a:t>into a binary </a:t>
            </a:r>
            <a:r>
              <a:rPr lang="en-US" sz="2400" dirty="0" smtClean="0">
                <a:solidFill>
                  <a:srgbClr val="303030"/>
                </a:solidFill>
                <a:latin typeface="IBM Plex Sans"/>
              </a:rPr>
              <a:t>code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567"/>
            <a:ext cx="4828822" cy="822960"/>
          </a:xfrm>
        </p:spPr>
        <p:txBody>
          <a:bodyPr>
            <a:normAutofit/>
          </a:bodyPr>
          <a:lstStyle/>
          <a:p>
            <a:r>
              <a:rPr lang="en-US" dirty="0" smtClean="0"/>
              <a:t>Optical pick up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162" y="1227909"/>
            <a:ext cx="6186487" cy="5501503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7892380"/>
              </p:ext>
            </p:extLst>
          </p:nvPr>
        </p:nvGraphicFramePr>
        <p:xfrm>
          <a:off x="6813912" y="-587829"/>
          <a:ext cx="5000625" cy="590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53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782" r="7834"/>
          <a:stretch/>
        </p:blipFill>
        <p:spPr>
          <a:xfrm>
            <a:off x="0" y="130629"/>
            <a:ext cx="7070271" cy="672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4171" y="130628"/>
            <a:ext cx="32820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Optical pickup unit assembly (</a:t>
            </a:r>
            <a:r>
              <a:rPr lang="en-US" sz="2800" dirty="0" smtClean="0">
                <a:solidFill>
                  <a:srgbClr val="FF0000"/>
                </a:solidFill>
              </a:rPr>
              <a:t>basic components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20737474"/>
              </p:ext>
            </p:extLst>
          </p:nvPr>
        </p:nvGraphicFramePr>
        <p:xfrm>
          <a:off x="7070270" y="1"/>
          <a:ext cx="5121729" cy="547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51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34000" cy="924831"/>
          </a:xfrm>
        </p:spPr>
        <p:txBody>
          <a:bodyPr/>
          <a:lstStyle/>
          <a:p>
            <a:r>
              <a:rPr lang="en-US" dirty="0" err="1" smtClean="0"/>
              <a:t>Dvd</a:t>
            </a:r>
            <a:r>
              <a:rPr lang="en-US" dirty="0" smtClean="0"/>
              <a:t> playback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426" r="3426"/>
          <a:stretch/>
        </p:blipFill>
        <p:spPr>
          <a:xfrm>
            <a:off x="100011" y="1457325"/>
            <a:ext cx="8603117" cy="540067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8794862"/>
              </p:ext>
            </p:extLst>
          </p:nvPr>
        </p:nvGraphicFramePr>
        <p:xfrm>
          <a:off x="8703128" y="228601"/>
          <a:ext cx="3488872" cy="426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7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2444"/>
            <a:ext cx="2063044" cy="618244"/>
          </a:xfrm>
        </p:spPr>
        <p:txBody>
          <a:bodyPr>
            <a:normAutofit fontScale="90000"/>
          </a:bodyPr>
          <a:lstStyle/>
          <a:p>
            <a:r>
              <a:rPr lang="en-IN" dirty="0"/>
              <a:t>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25624"/>
            <a:ext cx="10868025" cy="4486275"/>
          </a:xfrm>
        </p:spPr>
        <p:txBody>
          <a:bodyPr/>
          <a:lstStyle/>
          <a:p>
            <a:r>
              <a:rPr lang="en-IN" dirty="0" smtClean="0"/>
              <a:t>  </a:t>
            </a:r>
            <a:r>
              <a:rPr lang="en-IN" dirty="0"/>
              <a:t>-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Collimation lens - Concave lens - Objective lens - Cylindrical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lens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0075" y="2322513"/>
            <a:ext cx="9486899" cy="16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0074" y="4330700"/>
            <a:ext cx="94868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05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492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 lens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is used to focus laser beam on to the disc surface  and to receive the reflected beam. 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lens is move up and down to achieve focus of the laser beam on the disc face.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662646" cy="784406"/>
          </a:xfr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dirty="0" err="1" smtClean="0"/>
              <a:t>Dvd</a:t>
            </a:r>
            <a:r>
              <a:rPr lang="en-US" dirty="0" smtClean="0"/>
              <a:t> player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34852"/>
              </p:ext>
            </p:extLst>
          </p:nvPr>
        </p:nvGraphicFramePr>
        <p:xfrm>
          <a:off x="152400" y="1485900"/>
          <a:ext cx="9481457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84814" cy="859518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Drive motors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624217"/>
              </p:ext>
            </p:extLst>
          </p:nvPr>
        </p:nvGraphicFramePr>
        <p:xfrm>
          <a:off x="0" y="1224643"/>
          <a:ext cx="11353800" cy="550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58302445"/>
              </p:ext>
            </p:extLst>
          </p:nvPr>
        </p:nvGraphicFramePr>
        <p:xfrm>
          <a:off x="285750" y="228600"/>
          <a:ext cx="9721850" cy="630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044"/>
            <a:ext cx="5077178" cy="5166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</a:t>
            </a:r>
            <a:r>
              <a:rPr lang="en-US" b="1" dirty="0" smtClean="0"/>
              <a:t>DVD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large storage capacity 4.7-9 </a:t>
            </a:r>
            <a:r>
              <a:rPr lang="en-US" dirty="0" smtClean="0"/>
              <a:t>Gb</a:t>
            </a:r>
          </a:p>
          <a:p>
            <a:r>
              <a:rPr lang="en-US" dirty="0"/>
              <a:t>Sound and picture quality is </a:t>
            </a:r>
            <a:r>
              <a:rPr lang="en-US" dirty="0" smtClean="0"/>
              <a:t>excellent .(mpeg – video / </a:t>
            </a:r>
            <a:r>
              <a:rPr lang="en-US" dirty="0" err="1" smtClean="0"/>
              <a:t>pcm</a:t>
            </a:r>
            <a:r>
              <a:rPr lang="en-US" dirty="0" smtClean="0"/>
              <a:t>, </a:t>
            </a:r>
            <a:r>
              <a:rPr lang="en-US" dirty="0" err="1" smtClean="0"/>
              <a:t>dts</a:t>
            </a:r>
            <a:r>
              <a:rPr lang="en-US" dirty="0" smtClean="0"/>
              <a:t> –audio)</a:t>
            </a:r>
          </a:p>
          <a:p>
            <a:r>
              <a:rPr lang="en-US" b="1" dirty="0"/>
              <a:t>DVD</a:t>
            </a:r>
            <a:r>
              <a:rPr lang="en-US" dirty="0"/>
              <a:t> uses a higher sampling rate and can store more information</a:t>
            </a:r>
            <a:endParaRPr lang="en-US" dirty="0" smtClean="0"/>
          </a:p>
          <a:p>
            <a:r>
              <a:rPr lang="en-US" dirty="0"/>
              <a:t>DVD drives can read CDs</a:t>
            </a:r>
          </a:p>
        </p:txBody>
      </p:sp>
    </p:spTree>
    <p:extLst>
      <p:ext uri="{BB962C8B-B14F-4D97-AF65-F5344CB8AC3E}">
        <p14:creationId xmlns:p14="http://schemas.microsoft.com/office/powerpoint/2010/main" val="27633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</a:t>
            </a:r>
            <a:r>
              <a:rPr lang="en-US" b="1" dirty="0"/>
              <a:t>of DVD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DVDs do not work in CD </a:t>
            </a:r>
            <a:r>
              <a:rPr lang="en-US" dirty="0" smtClean="0"/>
              <a:t>drives</a:t>
            </a:r>
          </a:p>
          <a:p>
            <a:r>
              <a:rPr lang="en-US" dirty="0"/>
              <a:t>They can be easily damaged by breaking or </a:t>
            </a:r>
            <a:r>
              <a:rPr lang="en-US" dirty="0" smtClean="0"/>
              <a:t>scratching</a:t>
            </a:r>
          </a:p>
          <a:p>
            <a:r>
              <a:rPr lang="en-US" dirty="0"/>
              <a:t>Current players can't play in reverse at normal </a:t>
            </a:r>
            <a:r>
              <a:rPr lang="en-US" dirty="0" smtClean="0"/>
              <a:t>speed.</a:t>
            </a:r>
          </a:p>
          <a:p>
            <a:r>
              <a:rPr lang="en-US" dirty="0"/>
              <a:t>It doesn't fully support HDTV.</a:t>
            </a:r>
          </a:p>
        </p:txBody>
      </p:sp>
    </p:spTree>
    <p:extLst>
      <p:ext uri="{BB962C8B-B14F-4D97-AF65-F5344CB8AC3E}">
        <p14:creationId xmlns:p14="http://schemas.microsoft.com/office/powerpoint/2010/main" val="378103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93674" cy="83023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Front panel of DVD player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1" y="1619795"/>
            <a:ext cx="6166757" cy="2155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" y="4199710"/>
            <a:ext cx="6166757" cy="235784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76486554"/>
              </p:ext>
            </p:extLst>
          </p:nvPr>
        </p:nvGraphicFramePr>
        <p:xfrm>
          <a:off x="7458891" y="365124"/>
          <a:ext cx="4376058" cy="3984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8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7273834" cy="8882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Back panel  and internal part of DVD player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lose up back panel of dvd player on white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3" b="13369"/>
          <a:stretch/>
        </p:blipFill>
        <p:spPr bwMode="auto">
          <a:xfrm>
            <a:off x="838200" y="1280160"/>
            <a:ext cx="6119069" cy="30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3805"/>
            <a:ext cx="69723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0844"/>
            <a:ext cx="3564466" cy="7198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 DVD?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59364"/>
              </p:ext>
            </p:extLst>
          </p:nvPr>
        </p:nvGraphicFramePr>
        <p:xfrm>
          <a:off x="838200" y="1357313"/>
          <a:ext cx="10515600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954" y="681655"/>
            <a:ext cx="1693334" cy="1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0177"/>
            <a:ext cx="4761089" cy="5505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Specifications of </a:t>
            </a:r>
            <a:r>
              <a:rPr lang="en-US" b="1" dirty="0" smtClean="0"/>
              <a:t>DVD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89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5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278001"/>
              </p:ext>
            </p:extLst>
          </p:nvPr>
        </p:nvGraphicFramePr>
        <p:xfrm>
          <a:off x="838200" y="1293223"/>
          <a:ext cx="10515600" cy="488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4674" y="110151"/>
            <a:ext cx="5316583" cy="38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9084"/>
            <a:ext cx="6313714" cy="776288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operation of the DVD player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085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6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6305550" cy="1233488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parts of a DVD player are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 Disc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drive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mechanism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177187"/>
              </p:ext>
            </p:extLst>
          </p:nvPr>
        </p:nvGraphicFramePr>
        <p:xfrm>
          <a:off x="838200" y="1825625"/>
          <a:ext cx="7120467" cy="466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9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979</Words>
  <Application>Microsoft Office PowerPoint</Application>
  <PresentationFormat>Widescreen</PresentationFormat>
  <Paragraphs>92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IBM Plex Sans</vt:lpstr>
      <vt:lpstr>Office Theme</vt:lpstr>
      <vt:lpstr>Audio systems </vt:lpstr>
      <vt:lpstr>Dvd player</vt:lpstr>
      <vt:lpstr>Front panel of DVD player</vt:lpstr>
      <vt:lpstr>Back panel  and internal part of DVD player</vt:lpstr>
      <vt:lpstr>What is a DVD?</vt:lpstr>
      <vt:lpstr>Specifications of DVD</vt:lpstr>
      <vt:lpstr>PowerPoint Presentation</vt:lpstr>
      <vt:lpstr>operation of the DVD player</vt:lpstr>
      <vt:lpstr>parts of a DVD player are  1 Disc drive mechanism</vt:lpstr>
      <vt:lpstr>Optical system</vt:lpstr>
      <vt:lpstr>DVD detection</vt:lpstr>
      <vt:lpstr>Dvd player </vt:lpstr>
      <vt:lpstr>PowerPoint Presentation</vt:lpstr>
      <vt:lpstr>Working </vt:lpstr>
      <vt:lpstr>Optical pick up unit</vt:lpstr>
      <vt:lpstr>PowerPoint Presentation</vt:lpstr>
      <vt:lpstr>Dvd playback process</vt:lpstr>
      <vt:lpstr>Lens</vt:lpstr>
      <vt:lpstr>PowerPoint Presentation</vt:lpstr>
      <vt:lpstr>Drive motors </vt:lpstr>
      <vt:lpstr>PowerPoint Presentation</vt:lpstr>
      <vt:lpstr>Advantages of DVD</vt:lpstr>
      <vt:lpstr>disadvantages of DVD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PLAYER</dc:title>
  <dc:creator>ADMIN</dc:creator>
  <cp:lastModifiedBy>ADMIN</cp:lastModifiedBy>
  <cp:revision>132</cp:revision>
  <dcterms:created xsi:type="dcterms:W3CDTF">2020-05-21T08:33:16Z</dcterms:created>
  <dcterms:modified xsi:type="dcterms:W3CDTF">2020-08-27T09:03:47Z</dcterms:modified>
</cp:coreProperties>
</file>