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73" r:id="rId13"/>
    <p:sldId id="263" r:id="rId14"/>
    <p:sldId id="264" r:id="rId15"/>
    <p:sldId id="268" r:id="rId16"/>
    <p:sldId id="267" r:id="rId17"/>
    <p:sldId id="274" r:id="rId18"/>
    <p:sldId id="266" r:id="rId19"/>
    <p:sldId id="26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2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1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8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03/06/2020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rogressivescan" TargetMode="External"/><Relationship Id="rId2" Type="http://schemas.openxmlformats.org/officeDocument/2006/relationships/hyperlink" Target="https://techterms.com/definition/interlac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howstuffworks.com/satellite-tv.htm" TargetMode="External"/><Relationship Id="rId2" Type="http://schemas.openxmlformats.org/officeDocument/2006/relationships/hyperlink" Target="https://electronics.howstuffworks.com/cable-tv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Advanced </a:t>
            </a:r>
            <a:r>
              <a:rPr lang="en-US" b="1" dirty="0" smtClean="0">
                <a:solidFill>
                  <a:srgbClr val="C00000"/>
                </a:solidFill>
              </a:rPr>
              <a:t>Television 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Receivers 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Co-Troubleshoot </a:t>
            </a:r>
            <a:r>
              <a:rPr lang="en-US" sz="3600" dirty="0">
                <a:solidFill>
                  <a:srgbClr val="C00000"/>
                </a:solidFill>
              </a:rPr>
              <a:t>color TV receivers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2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" y="2157731"/>
            <a:ext cx="6834188" cy="44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6" y="1057275"/>
            <a:ext cx="9620252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001376" cy="1658198"/>
          </a:xfrm>
        </p:spPr>
        <p:txBody>
          <a:bodyPr/>
          <a:lstStyle/>
          <a:p>
            <a:r>
              <a:rPr lang="en-US" dirty="0" smtClean="0"/>
              <a:t>MAC( Multiplexed analogue component)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was a satellite </a:t>
            </a:r>
            <a:r>
              <a:rPr lang="en-US" dirty="0" err="1" smtClean="0"/>
              <a:t>tv</a:t>
            </a:r>
            <a:r>
              <a:rPr lang="en-US" dirty="0" smtClean="0"/>
              <a:t> standard for HDTV</a:t>
            </a:r>
          </a:p>
          <a:p>
            <a:r>
              <a:rPr lang="en-US" dirty="0" smtClean="0"/>
              <a:t>A digital + analog system use only for satellite </a:t>
            </a:r>
            <a:r>
              <a:rPr lang="en-US" dirty="0" err="1" smtClean="0"/>
              <a:t>Tv</a:t>
            </a:r>
            <a:r>
              <a:rPr lang="en-US" dirty="0" smtClean="0"/>
              <a:t> broadcaster</a:t>
            </a:r>
          </a:p>
          <a:p>
            <a:r>
              <a:rPr lang="en-US" dirty="0" smtClean="0"/>
              <a:t>There r 5verstion – AMAC,BMAC,CMAC,DMAC,D2MAC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1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40374"/>
            <a:ext cx="6200776" cy="34012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31" y="4864628"/>
            <a:ext cx="2632780" cy="15587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3171825"/>
            <a:ext cx="6529388" cy="4062651"/>
          </a:xfrm>
          <a:prstGeom prst="rect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Advantages 1. MAC system uses the separation of luminance &amp; </a:t>
            </a:r>
            <a:r>
              <a:rPr lang="en-US" sz="2000" dirty="0" err="1" smtClean="0"/>
              <a:t>choma</a:t>
            </a:r>
            <a:r>
              <a:rPr lang="en-US" sz="2000" dirty="0" smtClean="0"/>
              <a:t> signal </a:t>
            </a:r>
          </a:p>
          <a:p>
            <a:r>
              <a:rPr lang="en-US" sz="2000" dirty="0" smtClean="0"/>
              <a:t>So cross modulation eliminated, fully band width utilize .</a:t>
            </a:r>
          </a:p>
          <a:p>
            <a:r>
              <a:rPr lang="en-US" sz="2000" dirty="0" smtClean="0"/>
              <a:t>2. Encryption is possible for pay channel.</a:t>
            </a:r>
          </a:p>
          <a:p>
            <a:r>
              <a:rPr lang="en-US" sz="2000" dirty="0" smtClean="0"/>
              <a:t>3. MAC signal is used in DTH/ direct reception of satellite program.</a:t>
            </a:r>
          </a:p>
          <a:p>
            <a:r>
              <a:rPr lang="en-US" sz="2000" dirty="0" smtClean="0"/>
              <a:t>4.It maintain high quality of picture </a:t>
            </a:r>
          </a:p>
          <a:p>
            <a:r>
              <a:rPr lang="en-US" sz="2000" dirty="0" smtClean="0"/>
              <a:t>5. It can provides multiple sound channel .through </a:t>
            </a:r>
            <a:r>
              <a:rPr lang="en-US" sz="2000" dirty="0" err="1" smtClean="0"/>
              <a:t>usb</a:t>
            </a:r>
            <a:r>
              <a:rPr lang="en-US" sz="2000" dirty="0" smtClean="0"/>
              <a:t>, microphone</a:t>
            </a:r>
          </a:p>
          <a:p>
            <a:r>
              <a:rPr lang="en-US" sz="2000" dirty="0" smtClean="0"/>
              <a:t>6.MAC system process produces 625 lines on each scan so high definition </a:t>
            </a:r>
          </a:p>
          <a:p>
            <a:r>
              <a:rPr lang="en-US" sz="2000" dirty="0" smtClean="0"/>
              <a:t>Picture can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42915"/>
          </a:xfrm>
        </p:spPr>
        <p:txBody>
          <a:bodyPr/>
          <a:lstStyle/>
          <a:p>
            <a:r>
              <a:rPr lang="en-US" dirty="0" smtClean="0"/>
              <a:t>Digital television (DTV)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0558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1.Digital </a:t>
            </a:r>
            <a:r>
              <a:rPr lang="en-US" dirty="0" smtClean="0"/>
              <a:t>television is transmission and reception of moving video image in digital form.</a:t>
            </a:r>
          </a:p>
          <a:p>
            <a:r>
              <a:rPr lang="en-US" dirty="0" smtClean="0"/>
              <a:t>2.D </a:t>
            </a:r>
            <a:r>
              <a:rPr lang="en-US" dirty="0" smtClean="0"/>
              <a:t>T system in which analog </a:t>
            </a:r>
            <a:r>
              <a:rPr lang="en-US" dirty="0" smtClean="0">
                <a:solidFill>
                  <a:srgbClr val="FF0000"/>
                </a:solidFill>
              </a:rPr>
              <a:t>audio and video</a:t>
            </a:r>
            <a:r>
              <a:rPr lang="en-US" dirty="0" smtClean="0"/>
              <a:t> signals are converted into </a:t>
            </a:r>
            <a:r>
              <a:rPr lang="en-US" dirty="0" smtClean="0">
                <a:solidFill>
                  <a:srgbClr val="00B0F0"/>
                </a:solidFill>
              </a:rPr>
              <a:t>digital pulse </a:t>
            </a:r>
            <a:r>
              <a:rPr lang="en-US" dirty="0" smtClean="0"/>
              <a:t>form for </a:t>
            </a:r>
            <a:r>
              <a:rPr lang="en-US" dirty="0" smtClean="0">
                <a:solidFill>
                  <a:srgbClr val="FF0000"/>
                </a:solidFill>
              </a:rPr>
              <a:t>transmission</a:t>
            </a:r>
            <a:r>
              <a:rPr lang="en-US" dirty="0" smtClean="0"/>
              <a:t> after detection at receiver are reconverted into analog signals for reproduces original sound and picture is called DTV. </a:t>
            </a:r>
          </a:p>
          <a:p>
            <a:r>
              <a:rPr lang="en-US" dirty="0" smtClean="0"/>
              <a:t>Why need this ------</a:t>
            </a:r>
          </a:p>
          <a:p>
            <a:r>
              <a:rPr lang="en-US" dirty="0" smtClean="0"/>
              <a:t>Picture quality – high </a:t>
            </a:r>
          </a:p>
          <a:p>
            <a:r>
              <a:rPr lang="en-US" dirty="0" smtClean="0"/>
              <a:t>Noise reduces –cross color effect less</a:t>
            </a:r>
          </a:p>
          <a:p>
            <a:r>
              <a:rPr lang="en-US" dirty="0" smtClean="0"/>
              <a:t>Ghost </a:t>
            </a:r>
            <a:r>
              <a:rPr lang="en-US" dirty="0"/>
              <a:t>image </a:t>
            </a:r>
            <a:r>
              <a:rPr lang="en-US" dirty="0" smtClean="0"/>
              <a:t>reduces</a:t>
            </a:r>
          </a:p>
          <a:p>
            <a:r>
              <a:rPr lang="en-US" dirty="0" smtClean="0"/>
              <a:t>Flicker removed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7923" y="682388"/>
            <a:ext cx="8447964" cy="5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7225" y="514350"/>
            <a:ext cx="8715375" cy="58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28614" y="557214"/>
            <a:ext cx="6586536" cy="60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900" y="2271345"/>
            <a:ext cx="5448300" cy="3760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0690" y="2497540"/>
            <a:ext cx="5067669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Tuner select desire channel </a:t>
            </a:r>
          </a:p>
          <a:p>
            <a:r>
              <a:rPr lang="en-US" dirty="0" smtClean="0"/>
              <a:t>Sharp filter –separate Audio IF and Video IF</a:t>
            </a:r>
          </a:p>
          <a:p>
            <a:r>
              <a:rPr lang="en-US" dirty="0" smtClean="0"/>
              <a:t>Video bits are detected and decoded to give original </a:t>
            </a:r>
          </a:p>
          <a:p>
            <a:r>
              <a:rPr lang="en-US" dirty="0" smtClean="0"/>
              <a:t>Samples after decompression.</a:t>
            </a:r>
          </a:p>
          <a:p>
            <a:r>
              <a:rPr lang="en-US" dirty="0" smtClean="0"/>
              <a:t>These are converted in to analog using DAC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0690" y="4490113"/>
            <a:ext cx="506766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Audio –IF converted into intercarrier frequency </a:t>
            </a:r>
          </a:p>
          <a:p>
            <a:r>
              <a:rPr lang="en-US" dirty="0" smtClean="0"/>
              <a:t>Sampled audio pulses are obtained by using DQPSK</a:t>
            </a:r>
          </a:p>
          <a:p>
            <a:r>
              <a:rPr lang="en-US" dirty="0" smtClean="0"/>
              <a:t>Demodulated pules pass through decoder and DAC </a:t>
            </a:r>
          </a:p>
          <a:p>
            <a:r>
              <a:rPr lang="en-US" dirty="0" smtClean="0"/>
              <a:t>To get original sound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9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1863090"/>
            <a:ext cx="56864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00" y="30746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PAL color TV receiver 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00025" y="1085850"/>
            <a:ext cx="9018620" cy="577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66327" y="3518350"/>
            <a:ext cx="3239291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Colour</a:t>
            </a:r>
            <a:r>
              <a:rPr lang="en-US" dirty="0" smtClean="0"/>
              <a:t> picture display devise include CRT , FLAT PANNEL DISPLAY LIKE LCD , LED , PLASMA ,</a:t>
            </a:r>
          </a:p>
          <a:p>
            <a:r>
              <a:rPr lang="en-US" dirty="0" smtClean="0"/>
              <a:t>LCD TV –Larger area, flat screen , </a:t>
            </a:r>
            <a:r>
              <a:rPr lang="en-US" dirty="0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00075" y="0"/>
            <a:ext cx="79978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5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73" y="178879"/>
            <a:ext cx="7729728" cy="849821"/>
          </a:xfrm>
        </p:spPr>
        <p:txBody>
          <a:bodyPr/>
          <a:lstStyle/>
          <a:p>
            <a:r>
              <a:rPr lang="en-US" dirty="0" smtClean="0"/>
              <a:t>Pal d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73" y="1028700"/>
            <a:ext cx="8524875" cy="55864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06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14326"/>
            <a:ext cx="8963025" cy="6400800"/>
          </a:xfrm>
          <a:prstGeom prst="rect">
            <a:avLst/>
          </a:prstGeom>
          <a:solidFill>
            <a:schemeClr val="bg2">
              <a:lumMod val="75000"/>
              <a:alpha val="28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94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941696"/>
            <a:ext cx="9951493" cy="5184468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High-definition television (HDTV) is a </a:t>
            </a:r>
            <a:r>
              <a:rPr lang="en-IN" sz="2800" dirty="0" smtClean="0">
                <a:solidFill>
                  <a:srgbClr val="FF0000"/>
                </a:solidFill>
              </a:rPr>
              <a:t>digital television, broadcasting system</a:t>
            </a:r>
            <a:r>
              <a:rPr lang="en-IN" sz="2800" dirty="0" smtClean="0"/>
              <a:t> with </a:t>
            </a:r>
            <a:r>
              <a:rPr lang="en-IN" sz="2800" dirty="0" smtClean="0">
                <a:solidFill>
                  <a:srgbClr val="FF0000"/>
                </a:solidFill>
              </a:rPr>
              <a:t>greater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resolution</a:t>
            </a:r>
            <a:r>
              <a:rPr lang="en-IN" sz="2800" dirty="0" smtClean="0"/>
              <a:t> and </a:t>
            </a:r>
            <a:r>
              <a:rPr lang="en-IN" sz="2800" dirty="0" smtClean="0">
                <a:solidFill>
                  <a:srgbClr val="FF0000"/>
                </a:solidFill>
              </a:rPr>
              <a:t>wider screen </a:t>
            </a:r>
            <a:r>
              <a:rPr lang="en-IN" sz="2800" dirty="0" smtClean="0"/>
              <a:t>,than traditional television systems (NTSC, SECAM, PAL).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requires less bandwidth if sufficient video compression is used</a:t>
            </a:r>
            <a:r>
              <a:rPr lang="en-IN" sz="2800" dirty="0" smtClean="0"/>
              <a:t>.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ability to support multi-channel audio such as Dolby Digital</a:t>
            </a:r>
            <a:r>
              <a:rPr lang="en-IN" sz="2800" dirty="0" smtClean="0"/>
              <a:t>. </a:t>
            </a:r>
          </a:p>
          <a:p>
            <a:r>
              <a:rPr lang="en-IN" sz="2800" dirty="0" smtClean="0"/>
              <a:t>HDTV </a:t>
            </a:r>
            <a:r>
              <a:rPr lang="en-IN" sz="2800" dirty="0"/>
              <a:t>uses a ratio of 16:9. This wider aspect </a:t>
            </a:r>
            <a:r>
              <a:rPr lang="en-IN" sz="2800" dirty="0" smtClean="0"/>
              <a:t>ratio </a:t>
            </a:r>
            <a:r>
              <a:rPr lang="en-IN" sz="2800" dirty="0" smtClean="0">
                <a:solidFill>
                  <a:srgbClr val="FF0000"/>
                </a:solidFill>
              </a:rPr>
              <a:t>16:9 widescreen</a:t>
            </a:r>
          </a:p>
          <a:p>
            <a:r>
              <a:rPr lang="en-IN" sz="2800" dirty="0"/>
              <a:t>HDTV signal supports up to 1080. The three formats used by HDTV are 1080i (</a:t>
            </a:r>
            <a:r>
              <a:rPr lang="en-IN" sz="2800" dirty="0">
                <a:hlinkClick r:id="rId2"/>
              </a:rPr>
              <a:t>interlaced</a:t>
            </a:r>
            <a:r>
              <a:rPr lang="en-IN" sz="2800" dirty="0"/>
              <a:t>), and 720p and 1080p (</a:t>
            </a:r>
            <a:r>
              <a:rPr lang="en-IN" sz="2800" dirty="0">
                <a:hlinkClick r:id="rId3"/>
              </a:rPr>
              <a:t>progressive</a:t>
            </a:r>
            <a:r>
              <a:rPr lang="en-IN" sz="2800" dirty="0"/>
              <a:t>). </a:t>
            </a:r>
            <a:endParaRPr lang="en-IN" sz="2800" dirty="0" smtClean="0"/>
          </a:p>
          <a:p>
            <a:r>
              <a:rPr lang="en-IN" sz="2800" dirty="0"/>
              <a:t>HDTV also provides a higher-quality digital audio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MUSE ( Multiple sub nyquist sampling encoding) developed by NHK( Nippon </a:t>
            </a:r>
            <a:r>
              <a:rPr lang="en-IN" dirty="0" err="1" smtClean="0"/>
              <a:t>Hoso</a:t>
            </a:r>
            <a:r>
              <a:rPr lang="en-IN" dirty="0" smtClean="0"/>
              <a:t> </a:t>
            </a:r>
            <a:r>
              <a:rPr lang="en-IN" dirty="0" err="1" smtClean="0"/>
              <a:t>Kyokai</a:t>
            </a:r>
            <a:r>
              <a:rPr lang="en-IN" dirty="0" smtClean="0"/>
              <a:t>) </a:t>
            </a:r>
            <a:r>
              <a:rPr lang="en-IN" dirty="0" err="1" smtClean="0"/>
              <a:t>hdtv</a:t>
            </a:r>
            <a:r>
              <a:rPr lang="en-IN" dirty="0" smtClean="0"/>
              <a:t> broadcaster in  Japan translate program 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FF0000"/>
                </a:solidFill>
              </a:rPr>
              <a:t>BW compression tech,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308" y="218364"/>
            <a:ext cx="141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HDTV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8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35902"/>
            <a:ext cx="9949543" cy="611743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2800" b="1" dirty="0"/>
              <a:t>Aspect ratio</a:t>
            </a:r>
            <a:r>
              <a:rPr lang="en-IN" sz="2800" dirty="0"/>
              <a:t> - Standard television has a 4:3 aspect ratio -- it is four units wide by three units high. HDTV has a 16:9 aspect ratio, more like a movie screen.</a:t>
            </a:r>
          </a:p>
          <a:p>
            <a:r>
              <a:rPr lang="en-IN" sz="2800" b="1" dirty="0"/>
              <a:t>Resolution</a:t>
            </a:r>
            <a:r>
              <a:rPr lang="en-IN" sz="2800" dirty="0"/>
              <a:t> - The lowest standard resolution (SDTV) will be about the same as </a:t>
            </a:r>
            <a:r>
              <a:rPr lang="en-IN" sz="2800" dirty="0" err="1"/>
              <a:t>analog</a:t>
            </a:r>
            <a:r>
              <a:rPr lang="en-IN" sz="2800" dirty="0"/>
              <a:t> TV and will go up to 704 x 480 pixels. The highest HDTV resolution is 1920 x 1080 pixels. HDTV can display about ten times as many pixels as an </a:t>
            </a:r>
            <a:r>
              <a:rPr lang="en-IN" sz="2800" dirty="0" err="1"/>
              <a:t>analog</a:t>
            </a:r>
            <a:r>
              <a:rPr lang="en-IN" sz="2800" dirty="0"/>
              <a:t> TV set.</a:t>
            </a:r>
          </a:p>
          <a:p>
            <a:r>
              <a:rPr lang="en-IN" sz="2800" b="1" dirty="0"/>
              <a:t>Frame rate</a:t>
            </a:r>
            <a:r>
              <a:rPr lang="en-IN" sz="2800" dirty="0"/>
              <a:t> - A set's frame rate describes how many times it creates a complete picture on the screen every second. DTV frame rates usually end in "</a:t>
            </a:r>
            <a:r>
              <a:rPr lang="en-IN" sz="2800" dirty="0" err="1"/>
              <a:t>i</a:t>
            </a:r>
            <a:r>
              <a:rPr lang="en-IN" sz="2800" dirty="0"/>
              <a:t>" or "p" to denote whether they are interlaced or progressive. DTV frame rates range from 24p (24 frames per second, progressive) to 60p (60 frames per second, progressive).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85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060"/>
            <a:ext cx="8229600" cy="5649491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HDTV requires three parts:</a:t>
            </a:r>
          </a:p>
          <a:p>
            <a:r>
              <a:rPr lang="en-IN" sz="2800" dirty="0"/>
              <a:t>A source, such as a local, cable or satellite HDTV station</a:t>
            </a:r>
          </a:p>
          <a:p>
            <a:r>
              <a:rPr lang="en-IN" sz="2800" dirty="0"/>
              <a:t>A way to receive the signal, like an antenna, </a:t>
            </a:r>
            <a:r>
              <a:rPr lang="en-IN" sz="2800" dirty="0">
                <a:hlinkClick r:id="rId2"/>
              </a:rPr>
              <a:t>cable</a:t>
            </a:r>
            <a:r>
              <a:rPr lang="en-IN" sz="2800" dirty="0"/>
              <a:t> or </a:t>
            </a:r>
            <a:r>
              <a:rPr lang="en-IN" sz="2800" dirty="0">
                <a:hlinkClick r:id="rId3"/>
              </a:rPr>
              <a:t>satellite</a:t>
            </a:r>
            <a:r>
              <a:rPr lang="en-IN" sz="2800" dirty="0"/>
              <a:t> service</a:t>
            </a:r>
          </a:p>
          <a:p>
            <a:r>
              <a:rPr lang="en-IN" sz="2800" dirty="0"/>
              <a:t>An HDTV set</a:t>
            </a:r>
          </a:p>
          <a:p>
            <a:r>
              <a:rPr lang="en-IN" sz="2800" dirty="0"/>
              <a:t>Many HDTVs have High-Definition Multimedia Interface (HDMI) connections, which can transmit audio/visual signals to the TV without compression</a:t>
            </a:r>
          </a:p>
        </p:txBody>
      </p:sp>
    </p:spTree>
    <p:extLst>
      <p:ext uri="{BB962C8B-B14F-4D97-AF65-F5344CB8AC3E}">
        <p14:creationId xmlns:p14="http://schemas.microsoft.com/office/powerpoint/2010/main" val="2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HDTV Standards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2" y="2011679"/>
            <a:ext cx="5696946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3355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312</TotalTime>
  <Words>407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 Light</vt:lpstr>
      <vt:lpstr>Metropolitan</vt:lpstr>
      <vt:lpstr>Advanced Television  Receivers   </vt:lpstr>
      <vt:lpstr> PAL color TV receiver    </vt:lpstr>
      <vt:lpstr>PowerPoint Presentation</vt:lpstr>
      <vt:lpstr>Pal d</vt:lpstr>
      <vt:lpstr>PowerPoint Presentation</vt:lpstr>
      <vt:lpstr>PowerPoint Presentation</vt:lpstr>
      <vt:lpstr>PowerPoint Presentation</vt:lpstr>
      <vt:lpstr>PowerPoint Presentation</vt:lpstr>
      <vt:lpstr>HDTV Standards </vt:lpstr>
      <vt:lpstr>PowerPoint Presentation</vt:lpstr>
      <vt:lpstr>PowerPoint Presentation</vt:lpstr>
      <vt:lpstr>MAC( Multiplexed analogue component) </vt:lpstr>
      <vt:lpstr>PowerPoint Presentation</vt:lpstr>
      <vt:lpstr>Digital television (DTV)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Television  Receivers   </dc:title>
  <dc:creator>ADMIN</dc:creator>
  <cp:lastModifiedBy>ADMIN</cp:lastModifiedBy>
  <cp:revision>39</cp:revision>
  <dcterms:created xsi:type="dcterms:W3CDTF">2020-06-03T05:59:19Z</dcterms:created>
  <dcterms:modified xsi:type="dcterms:W3CDTF">2020-06-04T07:16:16Z</dcterms:modified>
</cp:coreProperties>
</file>