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1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F04C-4EEE-4A0A-80AC-320B0F8482A1}" type="datetimeFigureOut">
              <a:rPr lang="en-US" smtClean="0"/>
              <a:t>18/06/2020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4BCD-7928-4749-A123-A04569F1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510" y="2427111"/>
            <a:ext cx="3996267" cy="1082851"/>
          </a:xfrm>
        </p:spPr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55822" cy="1655762"/>
          </a:xfrm>
        </p:spPr>
        <p:txBody>
          <a:bodyPr/>
          <a:lstStyle/>
          <a:p>
            <a:r>
              <a:rPr lang="en-US" b="1" dirty="0" smtClean="0"/>
              <a:t>Microphone , Electret mics </a:t>
            </a:r>
          </a:p>
          <a:p>
            <a:r>
              <a:rPr lang="en-US" b="1" dirty="0" smtClean="0"/>
              <a:t>Repairing of 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866" y="1038578"/>
            <a:ext cx="2962275" cy="22375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0" y="767644"/>
            <a:ext cx="2652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4 cut paper after ½ hr.</a:t>
            </a:r>
          </a:p>
          <a:p>
            <a:r>
              <a:rPr lang="en-US" dirty="0" smtClean="0"/>
              <a:t>Check coil wire.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6" y="3465690"/>
            <a:ext cx="3067756" cy="1851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1267" y="2393244"/>
            <a:ext cx="254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connection with coil and terminal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733" y="3276159"/>
            <a:ext cx="2785534" cy="1950597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6558844" y="2867378"/>
            <a:ext cx="406400" cy="1524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61" y="1790898"/>
            <a:ext cx="2838450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948" y="1984551"/>
            <a:ext cx="1990725" cy="1285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04000" y="2235200"/>
            <a:ext cx="1952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Connection check using M.M (continuity check)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38" y="4179732"/>
            <a:ext cx="2066925" cy="1487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4677" y="4617155"/>
            <a:ext cx="132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glue on wire.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75" y="3606898"/>
            <a:ext cx="2524125" cy="14560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41066" y="4334933"/>
            <a:ext cx="1061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dust 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7356" cy="1086908"/>
          </a:xfrm>
        </p:spPr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SO what U required 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221" y="1894329"/>
            <a:ext cx="44386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444" y="810155"/>
            <a:ext cx="5048250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84" y="810155"/>
            <a:ext cx="58578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1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468" y="1354667"/>
            <a:ext cx="2354438" cy="2475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0978" y="1749777"/>
            <a:ext cx="5734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One probe goes onto one </a:t>
            </a:r>
            <a:r>
              <a:rPr lang="en-US" b="1" dirty="0"/>
              <a:t>microphone</a:t>
            </a:r>
            <a:r>
              <a:rPr lang="en-US" dirty="0"/>
              <a:t> terminal and the other probe goes onto the other </a:t>
            </a:r>
            <a:r>
              <a:rPr lang="en-US" b="1" dirty="0"/>
              <a:t>microphone</a:t>
            </a:r>
            <a:r>
              <a:rPr lang="en-US" dirty="0"/>
              <a:t> terminal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*** set to continuity function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9468" y="3581489"/>
            <a:ext cx="355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side reading check ----</a:t>
            </a:r>
          </a:p>
          <a:p>
            <a:r>
              <a:rPr lang="en-US" dirty="0" smtClean="0"/>
              <a:t>It 1000 to 1500 ohms means mic ok  </a:t>
            </a:r>
          </a:p>
          <a:p>
            <a:r>
              <a:rPr lang="en-US" dirty="0" smtClean="0"/>
              <a:t>Another side reading is 1 </a:t>
            </a:r>
          </a:p>
          <a:p>
            <a:r>
              <a:rPr lang="en-US" dirty="0" smtClean="0"/>
              <a:t>High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4711"/>
            <a:ext cx="4772378" cy="685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Speaker repairing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11" y="1850583"/>
            <a:ext cx="5981700" cy="3533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20089" y="1444978"/>
            <a:ext cx="4571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1.Clean air gap between magnet &amp; voice coil</a:t>
            </a:r>
          </a:p>
          <a:p>
            <a:r>
              <a:rPr lang="en-US" sz="2000" dirty="0" smtClean="0"/>
              <a:t>Using photo paper.</a:t>
            </a:r>
            <a:endParaRPr lang="en-US" sz="2000" dirty="0"/>
          </a:p>
        </p:txBody>
      </p:sp>
      <p:sp>
        <p:nvSpPr>
          <p:cNvPr id="6" name="Left Arrow 5"/>
          <p:cNvSpPr/>
          <p:nvPr/>
        </p:nvSpPr>
        <p:spPr>
          <a:xfrm>
            <a:off x="6096000" y="2380412"/>
            <a:ext cx="1095022" cy="6660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35" y="1712710"/>
            <a:ext cx="3609975" cy="2686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17067" y="1343378"/>
            <a:ext cx="26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2.Gap is close using tape.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912534" y="1528044"/>
            <a:ext cx="2517422" cy="128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0435" y="4583426"/>
            <a:ext cx="362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Clean spider and cone location with cutter.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905956" y="2111022"/>
            <a:ext cx="1524000" cy="90311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55" y="1501422"/>
            <a:ext cx="4781550" cy="290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9867" y="1264356"/>
            <a:ext cx="18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Put voice coil on clean gap.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4752622" y="1682044"/>
            <a:ext cx="1377245" cy="7902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978" y="1219200"/>
            <a:ext cx="3143250" cy="2439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30045" y="1388533"/>
            <a:ext cx="3341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5.Put 4 film cut pies </a:t>
            </a:r>
          </a:p>
          <a:p>
            <a:r>
              <a:rPr lang="en-US" dirty="0" smtClean="0"/>
              <a:t>In air gap .</a:t>
            </a:r>
          </a:p>
          <a:p>
            <a:r>
              <a:rPr lang="en-US" dirty="0" smtClean="0"/>
              <a:t>Half cm coil show.</a:t>
            </a:r>
          </a:p>
          <a:p>
            <a:r>
              <a:rPr lang="en-US" dirty="0" smtClean="0"/>
              <a:t>Coil set with connection terminal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6" y="3658307"/>
            <a:ext cx="3222272" cy="2228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045" y="2755194"/>
            <a:ext cx="282239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79" y="1789554"/>
            <a:ext cx="3358067" cy="2353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1" y="1907822"/>
            <a:ext cx="4154311" cy="27588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3422" y="1546578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5.Cone fixing</a:t>
            </a:r>
          </a:p>
          <a:p>
            <a:r>
              <a:rPr lang="en-US" dirty="0" smtClean="0"/>
              <a:t>Outer rubber fixing.</a:t>
            </a:r>
          </a:p>
          <a:p>
            <a:r>
              <a:rPr lang="en-US" dirty="0" smtClean="0"/>
              <a:t>½ </a:t>
            </a:r>
            <a:r>
              <a:rPr lang="en-US" dirty="0" err="1" smtClean="0"/>
              <a:t>hr</a:t>
            </a:r>
            <a:r>
              <a:rPr lang="en-US" dirty="0" smtClean="0"/>
              <a:t> wait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8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Testing </vt:lpstr>
      <vt:lpstr>PowerPoint Presentation</vt:lpstr>
      <vt:lpstr>PowerPoint Presentation</vt:lpstr>
      <vt:lpstr>PowerPoint Presentation</vt:lpstr>
      <vt:lpstr>Speaker repairing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</dc:title>
  <dc:creator>ADMIN</dc:creator>
  <cp:lastModifiedBy>ADMIN</cp:lastModifiedBy>
  <cp:revision>25</cp:revision>
  <dcterms:created xsi:type="dcterms:W3CDTF">2020-05-20T09:40:24Z</dcterms:created>
  <dcterms:modified xsi:type="dcterms:W3CDTF">2020-06-18T13:28:36Z</dcterms:modified>
</cp:coreProperties>
</file>