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0.jp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2.jpg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3.jp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4.jp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jpg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jpg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8.jp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9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0.jp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1.jp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2.jp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3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1-Normalization-in-DBMS-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0-Normalization-in-DBMS-1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1-Normalization-in-DBMS-1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2-Normalization-in-DBMS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3-Normalization-in-DBMS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4-Normalization-in-DBMS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5-Normalization-in-DBMS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6-Normalization-in-DBMS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7-Normalization-in-DBMS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8-Normalization-in-DBMS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9-Normalization-in-DBMS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2-Normalization-in-DBMS-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0-Normalization-in-DBMS-20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1-Normalization-in-DBMS-21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2-Normalization-in-DBMS-2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3-Normalization-in-DBMS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3-Normalization-in-DBMS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4-Normalization-in-DBMS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5-Normalization-in-DBMS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6-Normalization-in-DBMS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7-Normalization-in-DBMS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8-Normalization-in-DBMS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09-Normalization-in-DBMS-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59536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