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PL-SQL-TRIGGERS-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PL-SQL-TRIGGERS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PL-SQL-TRIGGERS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PL-SQL-TRIGGERS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PL-SQL-TRIGGERS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PL-SQL-TRIGGERS-1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PL-SQL-TRIGGERS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PL-SQL-TRIGGERS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PL-SQL-TRIGGERS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PL-SQL-TRIGGERS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PL-SQL-TRIGGERS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PL-SQL-TRIGGERS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PL-SQL-TRIGGERS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PL-SQL-TRIGGERS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PL-SQL-TRIGGERS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