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Procedure-and-Functions-in-pl-sql-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Procedure-and-Functions-in-pl-sql-1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Procedure-and-Functions-in-pl-sql-1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Procedure-and-Functions-in-pl-sql-1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Procedure-and-Functions-in-pl-sql-1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Procedure-and-Functions-in-pl-sql-1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Procedure-and-Functions-in-pl-sql-1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Procedure-and-Functions-in-pl-sql-1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Procedure-and-Functions-in-pl-sql-1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Procedure-and-Functions-in-pl-sql-1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Procedure-and-Functions-in-pl-sql-1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Procedure-and-Functions-in-pl-sql-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Procedure-and-Functions-in-pl-sql-2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Procedure-and-Functions-in-pl-sql-2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Procedure-and-Functions-in-pl-sql-2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Procedure-and-Functions-in-pl-sql-2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Procedure-and-Functions-in-pl-sql-2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Procedure-and-Functions-in-pl-sql-2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-Procedure-and-Functions-in-pl-sql-2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-Procedure-and-Functions-in-pl-sql-2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Procedure-and-Functions-in-pl-sql-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Procedure-and-Functions-in-pl-sql-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Procedure-and-Functions-in-pl-sql-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Procedure-and-Functions-in-pl-sql-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Procedure-and-Functions-in-pl-sql-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Procedure-and-Functions-in-pl-sql-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Procedure-and-Functions-in-pl-sql-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