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xml" ContentType="application/vnd.openxmlformats-officedocument.presentationml.tags+xml"/>
  <Override PartName="/ppt/notesSlides/notesSlide4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5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9"/>
  </p:notesMasterIdLst>
  <p:sldIdLst>
    <p:sldId id="257" r:id="rId2"/>
    <p:sldId id="317" r:id="rId3"/>
    <p:sldId id="350" r:id="rId4"/>
    <p:sldId id="318" r:id="rId5"/>
    <p:sldId id="319" r:id="rId6"/>
    <p:sldId id="320" r:id="rId7"/>
    <p:sldId id="321" r:id="rId8"/>
    <p:sldId id="351" r:id="rId9"/>
    <p:sldId id="323" r:id="rId10"/>
    <p:sldId id="459" r:id="rId11"/>
    <p:sldId id="322" r:id="rId12"/>
    <p:sldId id="325" r:id="rId13"/>
    <p:sldId id="324" r:id="rId14"/>
    <p:sldId id="326" r:id="rId15"/>
    <p:sldId id="327" r:id="rId16"/>
    <p:sldId id="328" r:id="rId17"/>
    <p:sldId id="476" r:id="rId18"/>
    <p:sldId id="329" r:id="rId19"/>
    <p:sldId id="330" r:id="rId20"/>
    <p:sldId id="348" r:id="rId21"/>
    <p:sldId id="331" r:id="rId22"/>
    <p:sldId id="332" r:id="rId23"/>
    <p:sldId id="333" r:id="rId24"/>
    <p:sldId id="352" r:id="rId25"/>
    <p:sldId id="334" r:id="rId26"/>
    <p:sldId id="335" r:id="rId27"/>
    <p:sldId id="336" r:id="rId28"/>
    <p:sldId id="337" r:id="rId29"/>
    <p:sldId id="338" r:id="rId30"/>
    <p:sldId id="339" r:id="rId31"/>
    <p:sldId id="353" r:id="rId32"/>
    <p:sldId id="340" r:id="rId33"/>
    <p:sldId id="341" r:id="rId34"/>
    <p:sldId id="342" r:id="rId35"/>
    <p:sldId id="343" r:id="rId36"/>
    <p:sldId id="344" r:id="rId37"/>
    <p:sldId id="345" r:id="rId38"/>
    <p:sldId id="346" r:id="rId39"/>
    <p:sldId id="349" r:id="rId40"/>
    <p:sldId id="347" r:id="rId41"/>
    <p:sldId id="277" r:id="rId42"/>
    <p:sldId id="279" r:id="rId43"/>
    <p:sldId id="280" r:id="rId44"/>
    <p:sldId id="281" r:id="rId45"/>
    <p:sldId id="282" r:id="rId46"/>
    <p:sldId id="358" r:id="rId47"/>
    <p:sldId id="361" r:id="rId48"/>
    <p:sldId id="363" r:id="rId49"/>
    <p:sldId id="364" r:id="rId50"/>
    <p:sldId id="362" r:id="rId51"/>
    <p:sldId id="368" r:id="rId52"/>
    <p:sldId id="369" r:id="rId53"/>
    <p:sldId id="370" r:id="rId54"/>
    <p:sldId id="371" r:id="rId55"/>
    <p:sldId id="372" r:id="rId56"/>
    <p:sldId id="375" r:id="rId57"/>
    <p:sldId id="365" r:id="rId58"/>
    <p:sldId id="477" r:id="rId59"/>
    <p:sldId id="478" r:id="rId60"/>
    <p:sldId id="291" r:id="rId61"/>
    <p:sldId id="359" r:id="rId62"/>
    <p:sldId id="355" r:id="rId63"/>
    <p:sldId id="356" r:id="rId64"/>
    <p:sldId id="357" r:id="rId65"/>
    <p:sldId id="360" r:id="rId66"/>
    <p:sldId id="458" r:id="rId67"/>
    <p:sldId id="366" r:id="rId68"/>
    <p:sldId id="367" r:id="rId69"/>
    <p:sldId id="376" r:id="rId70"/>
    <p:sldId id="374" r:id="rId71"/>
    <p:sldId id="479" r:id="rId72"/>
    <p:sldId id="373" r:id="rId73"/>
    <p:sldId id="430" r:id="rId74"/>
    <p:sldId id="431" r:id="rId75"/>
    <p:sldId id="432" r:id="rId76"/>
    <p:sldId id="433" r:id="rId77"/>
    <p:sldId id="310" r:id="rId78"/>
    <p:sldId id="311" r:id="rId79"/>
    <p:sldId id="377" r:id="rId80"/>
    <p:sldId id="378" r:id="rId81"/>
    <p:sldId id="379" r:id="rId82"/>
    <p:sldId id="380" r:id="rId83"/>
    <p:sldId id="394" r:id="rId84"/>
    <p:sldId id="395" r:id="rId85"/>
    <p:sldId id="399" r:id="rId86"/>
    <p:sldId id="400" r:id="rId87"/>
    <p:sldId id="401" r:id="rId88"/>
    <p:sldId id="416" r:id="rId89"/>
    <p:sldId id="422" r:id="rId90"/>
    <p:sldId id="423" r:id="rId91"/>
    <p:sldId id="425" r:id="rId92"/>
    <p:sldId id="426" r:id="rId93"/>
    <p:sldId id="427" r:id="rId94"/>
    <p:sldId id="428" r:id="rId95"/>
    <p:sldId id="429" r:id="rId96"/>
    <p:sldId id="441" r:id="rId97"/>
    <p:sldId id="435" r:id="rId98"/>
    <p:sldId id="434" r:id="rId99"/>
    <p:sldId id="438" r:id="rId100"/>
    <p:sldId id="439" r:id="rId101"/>
    <p:sldId id="440" r:id="rId102"/>
    <p:sldId id="354" r:id="rId103"/>
    <p:sldId id="442" r:id="rId104"/>
    <p:sldId id="437" r:id="rId105"/>
    <p:sldId id="436" r:id="rId106"/>
    <p:sldId id="485" r:id="rId107"/>
    <p:sldId id="443" r:id="rId108"/>
    <p:sldId id="444" r:id="rId109"/>
    <p:sldId id="445" r:id="rId110"/>
    <p:sldId id="446" r:id="rId111"/>
    <p:sldId id="447" r:id="rId112"/>
    <p:sldId id="451" r:id="rId113"/>
    <p:sldId id="449" r:id="rId114"/>
    <p:sldId id="450" r:id="rId115"/>
    <p:sldId id="452" r:id="rId116"/>
    <p:sldId id="456" r:id="rId117"/>
    <p:sldId id="462" r:id="rId118"/>
    <p:sldId id="460" r:id="rId119"/>
    <p:sldId id="463" r:id="rId120"/>
    <p:sldId id="464" r:id="rId121"/>
    <p:sldId id="465" r:id="rId122"/>
    <p:sldId id="466" r:id="rId123"/>
    <p:sldId id="467" r:id="rId124"/>
    <p:sldId id="468" r:id="rId125"/>
    <p:sldId id="469" r:id="rId126"/>
    <p:sldId id="470" r:id="rId127"/>
    <p:sldId id="475" r:id="rId128"/>
    <p:sldId id="471" r:id="rId129"/>
    <p:sldId id="490" r:id="rId130"/>
    <p:sldId id="472" r:id="rId131"/>
    <p:sldId id="474" r:id="rId132"/>
    <p:sldId id="473" r:id="rId133"/>
    <p:sldId id="487" r:id="rId134"/>
    <p:sldId id="488" r:id="rId135"/>
    <p:sldId id="489" r:id="rId136"/>
    <p:sldId id="491" r:id="rId137"/>
    <p:sldId id="498" r:id="rId138"/>
    <p:sldId id="461" r:id="rId139"/>
    <p:sldId id="481" r:id="rId140"/>
    <p:sldId id="482" r:id="rId141"/>
    <p:sldId id="483" r:id="rId142"/>
    <p:sldId id="484" r:id="rId143"/>
    <p:sldId id="492" r:id="rId144"/>
    <p:sldId id="496" r:id="rId145"/>
    <p:sldId id="494" r:id="rId146"/>
    <p:sldId id="493" r:id="rId147"/>
    <p:sldId id="495" r:id="rId1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843" autoAdjust="0"/>
  </p:normalViewPr>
  <p:slideViewPr>
    <p:cSldViewPr snapToGrid="0">
      <p:cViewPr>
        <p:scale>
          <a:sx n="70" d="100"/>
          <a:sy n="70" d="100"/>
        </p:scale>
        <p:origin x="-660" y="108"/>
      </p:cViewPr>
      <p:guideLst>
        <p:guide orient="horz" pos="2160"/>
        <p:guide pos="384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683C8-8B75-471F-806C-BD030B34C97F}" type="datetimeFigureOut">
              <a:rPr lang="en-US" smtClean="0"/>
              <a:t>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EC7C7-83A7-4E5A-BACB-0EE428436407}" type="slidenum">
              <a:rPr lang="en-US" smtClean="0"/>
              <a:t>‹#›</a:t>
            </a:fld>
            <a:endParaRPr lang="en-US"/>
          </a:p>
        </p:txBody>
      </p:sp>
    </p:spTree>
    <p:extLst>
      <p:ext uri="{BB962C8B-B14F-4D97-AF65-F5344CB8AC3E}">
        <p14:creationId xmlns:p14="http://schemas.microsoft.com/office/powerpoint/2010/main" val="304374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EB49B7E-1DA7-4BB5-911F-21F748979D40}" type="slidenum">
              <a:rPr lang="en-US"/>
              <a:pPr>
                <a:spcBef>
                  <a:spcPct val="0"/>
                </a:spcBef>
              </a:pPr>
              <a:t>2</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9291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0635700-F269-4015-92F5-F4E865EE967D}" type="slidenum">
              <a:rPr lang="en-US"/>
              <a:pPr>
                <a:spcBef>
                  <a:spcPct val="0"/>
                </a:spcBef>
              </a:pPr>
              <a:t>14</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7850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60EDD0F-2429-4337-BF3D-7DBB7A86A2EA}" type="slidenum">
              <a:rPr lang="en-US"/>
              <a:pPr>
                <a:spcBef>
                  <a:spcPct val="0"/>
                </a:spcBef>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1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F8164BB-EC65-43BA-AA9D-E3BEF2319A06}" type="slidenum">
              <a:rPr lang="en-US"/>
              <a:pPr>
                <a:spcBef>
                  <a:spcPct val="0"/>
                </a:spcBef>
              </a:pPr>
              <a:t>16</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4737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94F1E1C-CE36-4155-A93B-332F8FB4B6AE}" type="slidenum">
              <a:rPr lang="en-US"/>
              <a:pPr>
                <a:spcBef>
                  <a:spcPct val="0"/>
                </a:spcBef>
              </a:pPr>
              <a:t>18</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7368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BA066F9-8118-4CBC-841D-F9E982438089}" type="slidenum">
              <a:rPr lang="en-US"/>
              <a:pPr>
                <a:spcBef>
                  <a:spcPct val="0"/>
                </a:spcBef>
              </a:pPr>
              <a:t>19</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3187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B0FC6F7-9853-48C6-BC87-98F70289BD46}" type="slidenum">
              <a:rPr lang="en-US"/>
              <a:pPr>
                <a:spcBef>
                  <a:spcPct val="0"/>
                </a:spcBef>
              </a:pPr>
              <a:t>21</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08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09C4E30-E9B0-4335-A4BA-B44BA7551424}" type="slidenum">
              <a:rPr lang="en-US"/>
              <a:pPr>
                <a:spcBef>
                  <a:spcPct val="0"/>
                </a:spcBef>
              </a:pPr>
              <a:t>22</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5100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96A45F5-2640-4E91-9714-67BB92EA77D2}" type="slidenum">
              <a:rPr lang="en-US"/>
              <a:pPr>
                <a:spcBef>
                  <a:spcPct val="0"/>
                </a:spcBef>
              </a:pPr>
              <a:t>23</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7296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96A45F5-2640-4E91-9714-67BB92EA77D2}" type="slidenum">
              <a:rPr lang="en-US"/>
              <a:pPr>
                <a:spcBef>
                  <a:spcPct val="0"/>
                </a:spcBef>
              </a:pPr>
              <a:t>24</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228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D7CE41C-9EDD-4EE8-A799-2A81AA7A9F78}" type="slidenum">
              <a:rPr lang="en-US"/>
              <a:pPr>
                <a:spcBef>
                  <a:spcPct val="0"/>
                </a:spcBef>
              </a:pPr>
              <a:t>25</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310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BCD7D86-FD0D-4278-BE86-5F9EBDB531A1}" type="slidenum">
              <a:rPr lang="en-US"/>
              <a:pPr>
                <a:spcBef>
                  <a:spcPct val="0"/>
                </a:spcBef>
              </a:pPr>
              <a:t>4</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8723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DA972E9-814C-42DF-B1B0-39C3E231F61B}" type="slidenum">
              <a:rPr lang="en-US"/>
              <a:pPr>
                <a:spcBef>
                  <a:spcPct val="0"/>
                </a:spcBef>
              </a:pPr>
              <a:t>26</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2661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AB8B2F33-C96D-465F-99EA-9FF40C7FB94F}" type="slidenum">
              <a:rPr lang="en-US"/>
              <a:pPr>
                <a:spcBef>
                  <a:spcPct val="0"/>
                </a:spcBef>
              </a:pPr>
              <a:t>27</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4379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BFA1642-61EE-441F-A9A8-94F62379D226}" type="slidenum">
              <a:rPr lang="en-US"/>
              <a:pPr>
                <a:spcBef>
                  <a:spcPct val="0"/>
                </a:spcBef>
              </a:pPr>
              <a:t>28</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9915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7462CBA8-1B72-43AA-A011-83CB4ECA7ABF}" type="slidenum">
              <a:rPr lang="en-US"/>
              <a:pPr>
                <a:spcBef>
                  <a:spcPct val="0"/>
                </a:spcBef>
              </a:pPr>
              <a:t>29</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2737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73124A8-CC0D-4FEC-AF59-05B9BD87FD9C}" type="slidenum">
              <a:rPr lang="en-US"/>
              <a:pPr>
                <a:spcBef>
                  <a:spcPct val="0"/>
                </a:spcBef>
              </a:pPr>
              <a:t>30</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4188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F204891-E7C5-41D7-94EB-CC2AE98D4A11}" type="slidenum">
              <a:rPr lang="en-US"/>
              <a:pPr>
                <a:spcBef>
                  <a:spcPct val="0"/>
                </a:spcBef>
              </a:pPr>
              <a:t>32</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11191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4FFD7AB-274A-4E9A-991B-46CA97BD2242}" type="slidenum">
              <a:rPr lang="en-US"/>
              <a:pPr>
                <a:spcBef>
                  <a:spcPct val="0"/>
                </a:spcBef>
              </a:pPr>
              <a:t>33</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8039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694DF0C-CC8E-4862-8B0A-11107A566E3A}" type="slidenum">
              <a:rPr lang="en-US"/>
              <a:pPr>
                <a:spcBef>
                  <a:spcPct val="0"/>
                </a:spcBef>
              </a:pPr>
              <a:t>34</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6448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A1B09A6-BDFC-4E47-A2C2-4DDD2E59AAE2}" type="slidenum">
              <a:rPr lang="en-US"/>
              <a:pPr>
                <a:spcBef>
                  <a:spcPct val="0"/>
                </a:spcBef>
              </a:pPr>
              <a:t>35</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18214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79667BD-1A26-4A3B-859B-664B408BFFB6}" type="slidenum">
              <a:rPr lang="en-US"/>
              <a:pPr>
                <a:spcBef>
                  <a:spcPct val="0"/>
                </a:spcBef>
              </a:pPr>
              <a:t>36</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3112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D243A13-A520-437E-87C0-578AC8547FB3}" type="slidenum">
              <a:rPr lang="en-US"/>
              <a:pPr>
                <a:spcBef>
                  <a:spcPct val="0"/>
                </a:spcBef>
              </a:pPr>
              <a:t>5</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27672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6665924B-CDAD-49F9-9A61-0D11448E5E36}" type="slidenum">
              <a:rPr lang="en-US"/>
              <a:pPr>
                <a:spcBef>
                  <a:spcPct val="0"/>
                </a:spcBef>
              </a:pPr>
              <a:t>37</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5356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795B81B-9F5A-4245-99EA-56DD7A8C2329}" type="slidenum">
              <a:rPr lang="en-US"/>
              <a:pPr>
                <a:spcBef>
                  <a:spcPct val="0"/>
                </a:spcBef>
              </a:pPr>
              <a:t>38</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09652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1</a:t>
            </a:r>
          </a:p>
          <a:p>
            <a:r>
              <a:rPr lang="en-US" dirty="0" err="1" smtClean="0">
                <a:effectLst/>
              </a:rPr>
              <a:t>aggregate_function_name</a:t>
            </a:r>
            <a:r>
              <a:rPr lang="en-US" dirty="0" smtClean="0">
                <a:effectLst/>
              </a:rPr>
              <a:t>(DISTINCT | ALL expression</a:t>
            </a:r>
            <a:r>
              <a:rPr lang="en-US" smtClean="0">
                <a:effectLst/>
              </a:rPr>
              <a:t>)</a:t>
            </a:r>
            <a:r>
              <a:rPr lang="en-US" baseline="0" smtClean="0">
                <a:effectLst/>
              </a:rPr>
              <a:t> – Default is ALL</a:t>
            </a:r>
            <a:endParaRPr lang="en-US" smtClean="0">
              <a:effectLst/>
            </a:endParaRPr>
          </a:p>
        </p:txBody>
      </p:sp>
      <p:sp>
        <p:nvSpPr>
          <p:cNvPr id="4" name="Slide Number Placeholder 3"/>
          <p:cNvSpPr>
            <a:spLocks noGrp="1"/>
          </p:cNvSpPr>
          <p:nvPr>
            <p:ph type="sldNum" sz="quarter" idx="10"/>
          </p:nvPr>
        </p:nvSpPr>
        <p:spPr/>
        <p:txBody>
          <a:bodyPr/>
          <a:lstStyle/>
          <a:p>
            <a:fld id="{837EC7C7-83A7-4E5A-BACB-0EE428436407}" type="slidenum">
              <a:rPr lang="en-US" smtClean="0"/>
              <a:t>39</a:t>
            </a:fld>
            <a:endParaRPr lang="en-US"/>
          </a:p>
        </p:txBody>
      </p:sp>
    </p:spTree>
    <p:extLst>
      <p:ext uri="{BB962C8B-B14F-4D97-AF65-F5344CB8AC3E}">
        <p14:creationId xmlns:p14="http://schemas.microsoft.com/office/powerpoint/2010/main" val="2993652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0A20E24-EF16-44A3-AE6B-6887CC771BA2}" type="slidenum">
              <a:rPr lang="en-US"/>
              <a:pPr>
                <a:spcBef>
                  <a:spcPct val="0"/>
                </a:spcBef>
              </a:pPr>
              <a:t>40</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402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 room number and its utilization(number of lectures conducted) min and max</a:t>
            </a:r>
          </a:p>
          <a:p>
            <a:r>
              <a:rPr lang="en-US" dirty="0" smtClean="0"/>
              <a:t>List class room having number of doors greater than 2 and</a:t>
            </a:r>
            <a:r>
              <a:rPr lang="en-US" baseline="0" dirty="0" smtClean="0"/>
              <a:t> list of class rooms which are used on Monday</a:t>
            </a:r>
          </a:p>
          <a:p>
            <a:r>
              <a:rPr lang="en-US" baseline="0" dirty="0" smtClean="0"/>
              <a:t>List class rooms used during 8 to 9 and list class rooms used by SE</a:t>
            </a:r>
            <a:endParaRPr lang="en-US" dirty="0"/>
          </a:p>
        </p:txBody>
      </p:sp>
      <p:sp>
        <p:nvSpPr>
          <p:cNvPr id="4" name="Slide Number Placeholder 3"/>
          <p:cNvSpPr>
            <a:spLocks noGrp="1"/>
          </p:cNvSpPr>
          <p:nvPr>
            <p:ph type="sldNum" sz="quarter" idx="10"/>
          </p:nvPr>
        </p:nvSpPr>
        <p:spPr/>
        <p:txBody>
          <a:bodyPr/>
          <a:lstStyle/>
          <a:p>
            <a:fld id="{837EC7C7-83A7-4E5A-BACB-0EE428436407}" type="slidenum">
              <a:rPr lang="en-US" smtClean="0"/>
              <a:t>54</a:t>
            </a:fld>
            <a:endParaRPr lang="en-US"/>
          </a:p>
        </p:txBody>
      </p:sp>
    </p:spTree>
    <p:extLst>
      <p:ext uri="{BB962C8B-B14F-4D97-AF65-F5344CB8AC3E}">
        <p14:creationId xmlns:p14="http://schemas.microsoft.com/office/powerpoint/2010/main" val="29942743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a:t>
            </a:r>
            <a:r>
              <a:rPr lang="en-US" baseline="30000" dirty="0" smtClean="0"/>
              <a:t>nd</a:t>
            </a:r>
            <a:r>
              <a:rPr lang="en-US" dirty="0" smtClean="0"/>
              <a:t> onwards are query inside query</a:t>
            </a:r>
            <a:endParaRPr lang="en-US" dirty="0"/>
          </a:p>
        </p:txBody>
      </p:sp>
      <p:sp>
        <p:nvSpPr>
          <p:cNvPr id="4" name="Slide Number Placeholder 3"/>
          <p:cNvSpPr>
            <a:spLocks noGrp="1"/>
          </p:cNvSpPr>
          <p:nvPr>
            <p:ph type="sldNum" sz="quarter" idx="10"/>
          </p:nvPr>
        </p:nvSpPr>
        <p:spPr/>
        <p:txBody>
          <a:bodyPr/>
          <a:lstStyle/>
          <a:p>
            <a:fld id="{837EC7C7-83A7-4E5A-BACB-0EE428436407}" type="slidenum">
              <a:rPr lang="en-US" smtClean="0"/>
              <a:t>56</a:t>
            </a:fld>
            <a:endParaRPr lang="en-US"/>
          </a:p>
        </p:txBody>
      </p:sp>
    </p:spTree>
    <p:extLst>
      <p:ext uri="{BB962C8B-B14F-4D97-AF65-F5344CB8AC3E}">
        <p14:creationId xmlns:p14="http://schemas.microsoft.com/office/powerpoint/2010/main" val="36164027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837EC7C7-83A7-4E5A-BACB-0EE428436407}" type="slidenum">
              <a:rPr lang="en-US" smtClean="0"/>
              <a:t>57</a:t>
            </a:fld>
            <a:endParaRPr lang="en-US"/>
          </a:p>
        </p:txBody>
      </p:sp>
    </p:spTree>
    <p:extLst>
      <p:ext uri="{BB962C8B-B14F-4D97-AF65-F5344CB8AC3E}">
        <p14:creationId xmlns:p14="http://schemas.microsoft.com/office/powerpoint/2010/main" val="21840713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specify first or after to change</a:t>
            </a:r>
            <a:r>
              <a:rPr lang="en-US" baseline="0" dirty="0" smtClean="0"/>
              <a:t> position of the column</a:t>
            </a:r>
            <a:endParaRPr lang="en-US" dirty="0"/>
          </a:p>
        </p:txBody>
      </p:sp>
      <p:sp>
        <p:nvSpPr>
          <p:cNvPr id="4" name="Slide Number Placeholder 3"/>
          <p:cNvSpPr>
            <a:spLocks noGrp="1"/>
          </p:cNvSpPr>
          <p:nvPr>
            <p:ph type="sldNum" sz="quarter" idx="10"/>
          </p:nvPr>
        </p:nvSpPr>
        <p:spPr/>
        <p:txBody>
          <a:bodyPr/>
          <a:lstStyle/>
          <a:p>
            <a:fld id="{837EC7C7-83A7-4E5A-BACB-0EE428436407}" type="slidenum">
              <a:rPr lang="en-US" smtClean="0"/>
              <a:t>62</a:t>
            </a:fld>
            <a:endParaRPr lang="en-US"/>
          </a:p>
        </p:txBody>
      </p:sp>
    </p:spTree>
    <p:extLst>
      <p:ext uri="{BB962C8B-B14F-4D97-AF65-F5344CB8AC3E}">
        <p14:creationId xmlns:p14="http://schemas.microsoft.com/office/powerpoint/2010/main" val="23183404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specify first or after to change</a:t>
            </a:r>
            <a:r>
              <a:rPr lang="en-US" baseline="0" dirty="0" smtClean="0"/>
              <a:t> position of </a:t>
            </a:r>
            <a:r>
              <a:rPr lang="en-US" baseline="0" smtClean="0"/>
              <a:t>the column</a:t>
            </a:r>
            <a:endParaRPr lang="en-US"/>
          </a:p>
        </p:txBody>
      </p:sp>
      <p:sp>
        <p:nvSpPr>
          <p:cNvPr id="4" name="Slide Number Placeholder 3"/>
          <p:cNvSpPr>
            <a:spLocks noGrp="1"/>
          </p:cNvSpPr>
          <p:nvPr>
            <p:ph type="sldNum" sz="quarter" idx="10"/>
          </p:nvPr>
        </p:nvSpPr>
        <p:spPr/>
        <p:txBody>
          <a:bodyPr/>
          <a:lstStyle/>
          <a:p>
            <a:fld id="{837EC7C7-83A7-4E5A-BACB-0EE428436407}" type="slidenum">
              <a:rPr lang="en-US" smtClean="0"/>
              <a:t>63</a:t>
            </a:fld>
            <a:endParaRPr lang="en-US"/>
          </a:p>
        </p:txBody>
      </p:sp>
    </p:spTree>
    <p:extLst>
      <p:ext uri="{BB962C8B-B14F-4D97-AF65-F5344CB8AC3E}">
        <p14:creationId xmlns:p14="http://schemas.microsoft.com/office/powerpoint/2010/main" val="17125818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specify first or after to change</a:t>
            </a:r>
            <a:r>
              <a:rPr lang="en-US" baseline="0" dirty="0" smtClean="0"/>
              <a:t> position of </a:t>
            </a:r>
            <a:r>
              <a:rPr lang="en-US" baseline="0" smtClean="0"/>
              <a:t>the column</a:t>
            </a:r>
            <a:endParaRPr lang="en-US"/>
          </a:p>
        </p:txBody>
      </p:sp>
      <p:sp>
        <p:nvSpPr>
          <p:cNvPr id="4" name="Slide Number Placeholder 3"/>
          <p:cNvSpPr>
            <a:spLocks noGrp="1"/>
          </p:cNvSpPr>
          <p:nvPr>
            <p:ph type="sldNum" sz="quarter" idx="10"/>
          </p:nvPr>
        </p:nvSpPr>
        <p:spPr/>
        <p:txBody>
          <a:bodyPr/>
          <a:lstStyle/>
          <a:p>
            <a:fld id="{837EC7C7-83A7-4E5A-BACB-0EE428436407}" type="slidenum">
              <a:rPr lang="en-US" smtClean="0"/>
              <a:t>64</a:t>
            </a:fld>
            <a:endParaRPr lang="en-US"/>
          </a:p>
        </p:txBody>
      </p:sp>
    </p:spTree>
    <p:extLst>
      <p:ext uri="{BB962C8B-B14F-4D97-AF65-F5344CB8AC3E}">
        <p14:creationId xmlns:p14="http://schemas.microsoft.com/office/powerpoint/2010/main" val="2002709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53BCEDEF-5762-4DC8-8AE3-5C0136EC1DEE}" type="slidenum">
              <a:rPr lang="en-US"/>
              <a:pPr>
                <a:spcBef>
                  <a:spcPct val="0"/>
                </a:spcBef>
              </a:pPr>
              <a:t>6</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25459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000" dirty="0" smtClean="0"/>
              <a:t>Foreign key name is referred when you want to drop that foreign key.</a:t>
            </a:r>
          </a:p>
          <a:p>
            <a:r>
              <a:rPr lang="en-IN" sz="1000" dirty="0" smtClean="0"/>
              <a:t>Foreign key must be primary key or unique not null</a:t>
            </a:r>
            <a:endParaRPr lang="en-IN" sz="1000" dirty="0"/>
          </a:p>
        </p:txBody>
      </p:sp>
      <p:sp>
        <p:nvSpPr>
          <p:cNvPr id="4" name="Slide Number Placeholder 3"/>
          <p:cNvSpPr>
            <a:spLocks noGrp="1"/>
          </p:cNvSpPr>
          <p:nvPr>
            <p:ph type="sldNum" sz="quarter" idx="10"/>
          </p:nvPr>
        </p:nvSpPr>
        <p:spPr/>
        <p:txBody>
          <a:bodyPr/>
          <a:lstStyle/>
          <a:p>
            <a:fld id="{837EC7C7-83A7-4E5A-BACB-0EE428436407}" type="slidenum">
              <a:rPr lang="en-US" smtClean="0"/>
              <a:t>65</a:t>
            </a:fld>
            <a:endParaRPr lang="en-US"/>
          </a:p>
        </p:txBody>
      </p:sp>
    </p:spTree>
    <p:extLst>
      <p:ext uri="{BB962C8B-B14F-4D97-AF65-F5344CB8AC3E}">
        <p14:creationId xmlns:p14="http://schemas.microsoft.com/office/powerpoint/2010/main" val="39702958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37EC7C7-83A7-4E5A-BACB-0EE428436407}" type="slidenum">
              <a:rPr lang="en-US" smtClean="0"/>
              <a:t>66</a:t>
            </a:fld>
            <a:endParaRPr lang="en-US"/>
          </a:p>
        </p:txBody>
      </p:sp>
    </p:spTree>
    <p:extLst>
      <p:ext uri="{BB962C8B-B14F-4D97-AF65-F5344CB8AC3E}">
        <p14:creationId xmlns:p14="http://schemas.microsoft.com/office/powerpoint/2010/main" val="39702958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795B81B-9F5A-4245-99EA-56DD7A8C2329}" type="slidenum">
              <a:rPr lang="en-US"/>
              <a:pPr>
                <a:spcBef>
                  <a:spcPct val="0"/>
                </a:spcBef>
              </a:pPr>
              <a:t>67</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69912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 the names of items</a:t>
            </a:r>
            <a:r>
              <a:rPr lang="en-US" baseline="0" dirty="0" smtClean="0"/>
              <a:t> which are purchased </a:t>
            </a:r>
            <a:r>
              <a:rPr lang="en-US" baseline="0" dirty="0" err="1" smtClean="0"/>
              <a:t>qty</a:t>
            </a:r>
            <a:r>
              <a:rPr lang="en-US" baseline="0" dirty="0" smtClean="0"/>
              <a:t> is maximum and list items whose sales </a:t>
            </a:r>
            <a:r>
              <a:rPr lang="en-US" baseline="0" dirty="0" err="1" smtClean="0"/>
              <a:t>qty</a:t>
            </a:r>
            <a:r>
              <a:rPr lang="en-US" baseline="0" dirty="0" smtClean="0"/>
              <a:t> is maximum</a:t>
            </a:r>
            <a:endParaRPr lang="en-US" dirty="0"/>
          </a:p>
        </p:txBody>
      </p:sp>
      <p:sp>
        <p:nvSpPr>
          <p:cNvPr id="4" name="Slide Number Placeholder 3"/>
          <p:cNvSpPr>
            <a:spLocks noGrp="1"/>
          </p:cNvSpPr>
          <p:nvPr>
            <p:ph type="sldNum" sz="quarter" idx="10"/>
          </p:nvPr>
        </p:nvSpPr>
        <p:spPr/>
        <p:txBody>
          <a:bodyPr/>
          <a:lstStyle/>
          <a:p>
            <a:fld id="{837EC7C7-83A7-4E5A-BACB-0EE428436407}" type="slidenum">
              <a:rPr lang="en-US" smtClean="0"/>
              <a:t>68</a:t>
            </a:fld>
            <a:endParaRPr lang="en-US"/>
          </a:p>
        </p:txBody>
      </p:sp>
    </p:spTree>
    <p:extLst>
      <p:ext uri="{BB962C8B-B14F-4D97-AF65-F5344CB8AC3E}">
        <p14:creationId xmlns:p14="http://schemas.microsoft.com/office/powerpoint/2010/main" val="10083853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profit</a:t>
            </a:r>
            <a:r>
              <a:rPr lang="en-US" baseline="0" dirty="0" smtClean="0"/>
              <a:t> calculation is not possible just with where clause we have to use Intersection</a:t>
            </a:r>
            <a:endParaRPr lang="en-US" dirty="0"/>
          </a:p>
        </p:txBody>
      </p:sp>
      <p:sp>
        <p:nvSpPr>
          <p:cNvPr id="4" name="Slide Number Placeholder 3"/>
          <p:cNvSpPr>
            <a:spLocks noGrp="1"/>
          </p:cNvSpPr>
          <p:nvPr>
            <p:ph type="sldNum" sz="quarter" idx="10"/>
          </p:nvPr>
        </p:nvSpPr>
        <p:spPr/>
        <p:txBody>
          <a:bodyPr/>
          <a:lstStyle/>
          <a:p>
            <a:fld id="{837EC7C7-83A7-4E5A-BACB-0EE428436407}" type="slidenum">
              <a:rPr lang="en-US" smtClean="0"/>
              <a:t>73</a:t>
            </a:fld>
            <a:endParaRPr lang="en-US"/>
          </a:p>
        </p:txBody>
      </p:sp>
    </p:spTree>
    <p:extLst>
      <p:ext uri="{BB962C8B-B14F-4D97-AF65-F5344CB8AC3E}">
        <p14:creationId xmlns:p14="http://schemas.microsoft.com/office/powerpoint/2010/main" val="11775047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profit</a:t>
            </a:r>
            <a:r>
              <a:rPr lang="en-US" baseline="0" dirty="0" smtClean="0"/>
              <a:t> calculation is not possible just with where clause we have to use Intersection</a:t>
            </a:r>
            <a:endParaRPr lang="en-US" dirty="0"/>
          </a:p>
        </p:txBody>
      </p:sp>
      <p:sp>
        <p:nvSpPr>
          <p:cNvPr id="4" name="Slide Number Placeholder 3"/>
          <p:cNvSpPr>
            <a:spLocks noGrp="1"/>
          </p:cNvSpPr>
          <p:nvPr>
            <p:ph type="sldNum" sz="quarter" idx="10"/>
          </p:nvPr>
        </p:nvSpPr>
        <p:spPr/>
        <p:txBody>
          <a:bodyPr/>
          <a:lstStyle/>
          <a:p>
            <a:fld id="{837EC7C7-83A7-4E5A-BACB-0EE428436407}" type="slidenum">
              <a:rPr lang="en-US" smtClean="0"/>
              <a:t>74</a:t>
            </a:fld>
            <a:endParaRPr lang="en-US"/>
          </a:p>
        </p:txBody>
      </p:sp>
    </p:spTree>
    <p:extLst>
      <p:ext uri="{BB962C8B-B14F-4D97-AF65-F5344CB8AC3E}">
        <p14:creationId xmlns:p14="http://schemas.microsoft.com/office/powerpoint/2010/main" val="3147442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profit</a:t>
            </a:r>
            <a:r>
              <a:rPr lang="en-US" baseline="0" dirty="0" smtClean="0"/>
              <a:t> calculation is not possible just with where clause we have to use Intersection</a:t>
            </a:r>
            <a:endParaRPr lang="en-US" dirty="0"/>
          </a:p>
        </p:txBody>
      </p:sp>
      <p:sp>
        <p:nvSpPr>
          <p:cNvPr id="4" name="Slide Number Placeholder 3"/>
          <p:cNvSpPr>
            <a:spLocks noGrp="1"/>
          </p:cNvSpPr>
          <p:nvPr>
            <p:ph type="sldNum" sz="quarter" idx="10"/>
          </p:nvPr>
        </p:nvSpPr>
        <p:spPr/>
        <p:txBody>
          <a:bodyPr/>
          <a:lstStyle/>
          <a:p>
            <a:fld id="{837EC7C7-83A7-4E5A-BACB-0EE428436407}" type="slidenum">
              <a:rPr lang="en-US" smtClean="0"/>
              <a:t>75</a:t>
            </a:fld>
            <a:endParaRPr lang="en-US"/>
          </a:p>
        </p:txBody>
      </p:sp>
    </p:spTree>
    <p:extLst>
      <p:ext uri="{BB962C8B-B14F-4D97-AF65-F5344CB8AC3E}">
        <p14:creationId xmlns:p14="http://schemas.microsoft.com/office/powerpoint/2010/main" val="6282683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profit</a:t>
            </a:r>
            <a:r>
              <a:rPr lang="en-US" baseline="0" dirty="0" smtClean="0"/>
              <a:t> calculation is not possible just with where clause we have to use Intersection</a:t>
            </a:r>
            <a:endParaRPr lang="en-US" dirty="0"/>
          </a:p>
        </p:txBody>
      </p:sp>
      <p:sp>
        <p:nvSpPr>
          <p:cNvPr id="4" name="Slide Number Placeholder 3"/>
          <p:cNvSpPr>
            <a:spLocks noGrp="1"/>
          </p:cNvSpPr>
          <p:nvPr>
            <p:ph type="sldNum" sz="quarter" idx="10"/>
          </p:nvPr>
        </p:nvSpPr>
        <p:spPr/>
        <p:txBody>
          <a:bodyPr/>
          <a:lstStyle/>
          <a:p>
            <a:fld id="{837EC7C7-83A7-4E5A-BACB-0EE428436407}" type="slidenum">
              <a:rPr lang="en-US" smtClean="0"/>
              <a:t>76</a:t>
            </a:fld>
            <a:endParaRPr lang="en-US"/>
          </a:p>
        </p:txBody>
      </p:sp>
    </p:spTree>
    <p:extLst>
      <p:ext uri="{BB962C8B-B14F-4D97-AF65-F5344CB8AC3E}">
        <p14:creationId xmlns:p14="http://schemas.microsoft.com/office/powerpoint/2010/main" val="41670843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31CDCCF-9093-461C-8AE4-EE3A104E75E0}" type="slidenum">
              <a:rPr lang="en-US">
                <a:latin typeface="Arial" panose="020B0604020202020204" pitchFamily="34" charset="0"/>
              </a:rPr>
              <a:pPr>
                <a:spcBef>
                  <a:spcPct val="0"/>
                </a:spcBef>
              </a:pPr>
              <a:t>82</a:t>
            </a:fld>
            <a:endParaRPr lang="en-US">
              <a:latin typeface="Arial" panose="020B060402020202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latin typeface="Times New Roman" panose="02020603050405020304" pitchFamily="18" charset="0"/>
              </a:rPr>
              <a:t>s105d01</a:t>
            </a:r>
          </a:p>
        </p:txBody>
      </p:sp>
    </p:spTree>
    <p:extLst>
      <p:ext uri="{BB962C8B-B14F-4D97-AF65-F5344CB8AC3E}">
        <p14:creationId xmlns:p14="http://schemas.microsoft.com/office/powerpoint/2010/main" val="5527259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39A825E-8F7E-4ADF-8AB8-48117E6FA032}" type="slidenum">
              <a:rPr lang="en-US">
                <a:latin typeface="Arial" panose="020B0604020202020204" pitchFamily="34" charset="0"/>
              </a:rPr>
              <a:pPr>
                <a:spcBef>
                  <a:spcPct val="0"/>
                </a:spcBef>
              </a:pPr>
              <a:t>86</a:t>
            </a:fld>
            <a:endParaRPr lang="en-US">
              <a:latin typeface="Arial" panose="020B060402020202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noProof="1" smtClean="0">
              <a:latin typeface="Times New Roman" panose="02020603050405020304" pitchFamily="18" charset="0"/>
            </a:endParaRPr>
          </a:p>
        </p:txBody>
      </p:sp>
    </p:spTree>
    <p:extLst>
      <p:ext uri="{BB962C8B-B14F-4D97-AF65-F5344CB8AC3E}">
        <p14:creationId xmlns:p14="http://schemas.microsoft.com/office/powerpoint/2010/main" val="674951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154EEDC-2EAF-41F8-904A-594D07C9F2CC}" type="slidenum">
              <a:rPr lang="en-US"/>
              <a:pPr>
                <a:spcBef>
                  <a:spcPct val="0"/>
                </a:spcBef>
              </a:pPr>
              <a:t>7</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46971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4F44E41-AE04-4B04-9D02-F6008527D964}" type="slidenum">
              <a:rPr lang="en-US">
                <a:latin typeface="Arial" panose="020B0604020202020204" pitchFamily="34" charset="0"/>
              </a:rPr>
              <a:pPr>
                <a:spcBef>
                  <a:spcPct val="0"/>
                </a:spcBef>
              </a:pPr>
              <a:t>93</a:t>
            </a:fld>
            <a:endParaRPr lang="en-US">
              <a:latin typeface="Arial" panose="020B0604020202020204"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smtClean="0">
              <a:latin typeface="Times New Roman" panose="02020603050405020304" pitchFamily="18" charset="0"/>
            </a:endParaRPr>
          </a:p>
        </p:txBody>
      </p:sp>
    </p:spTree>
    <p:extLst>
      <p:ext uri="{BB962C8B-B14F-4D97-AF65-F5344CB8AC3E}">
        <p14:creationId xmlns:p14="http://schemas.microsoft.com/office/powerpoint/2010/main" val="25536013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799AFC-5527-409E-A53B-A67A38F6C994}" type="slidenum">
              <a:rPr lang="en-US">
                <a:latin typeface="Arial" panose="020B0604020202020204" pitchFamily="34" charset="0"/>
              </a:rPr>
              <a:pPr>
                <a:spcBef>
                  <a:spcPct val="0"/>
                </a:spcBef>
              </a:pPr>
              <a:t>94</a:t>
            </a:fld>
            <a:endParaRPr lang="en-US">
              <a:latin typeface="Arial" panose="020B0604020202020204"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smtClean="0">
              <a:latin typeface="Times New Roman" panose="02020603050405020304" pitchFamily="18" charset="0"/>
            </a:endParaRPr>
          </a:p>
        </p:txBody>
      </p:sp>
    </p:spTree>
    <p:extLst>
      <p:ext uri="{BB962C8B-B14F-4D97-AF65-F5344CB8AC3E}">
        <p14:creationId xmlns:p14="http://schemas.microsoft.com/office/powerpoint/2010/main" val="18641199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E999B6A-1EBB-4908-8116-7FC963F182FD}" type="slidenum">
              <a:rPr lang="en-US">
                <a:latin typeface="Arial" panose="020B0604020202020204" pitchFamily="34" charset="0"/>
              </a:rPr>
              <a:pPr>
                <a:spcBef>
                  <a:spcPct val="0"/>
                </a:spcBef>
              </a:pPr>
              <a:t>95</a:t>
            </a:fld>
            <a:endParaRPr lang="en-US">
              <a:latin typeface="Arial" panose="020B0604020202020204"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b="1" dirty="0" smtClean="0">
              <a:latin typeface="Times New Roman" panose="02020603050405020304" pitchFamily="18" charset="0"/>
            </a:endParaRPr>
          </a:p>
        </p:txBody>
      </p:sp>
    </p:spTree>
    <p:extLst>
      <p:ext uri="{BB962C8B-B14F-4D97-AF65-F5344CB8AC3E}">
        <p14:creationId xmlns:p14="http://schemas.microsoft.com/office/powerpoint/2010/main" val="40695661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E999B6A-1EBB-4908-8116-7FC963F182FD}" type="slidenum">
              <a:rPr lang="en-US">
                <a:latin typeface="Arial" panose="020B0604020202020204" pitchFamily="34" charset="0"/>
              </a:rPr>
              <a:pPr>
                <a:spcBef>
                  <a:spcPct val="0"/>
                </a:spcBef>
              </a:pPr>
              <a:t>97</a:t>
            </a:fld>
            <a:endParaRPr lang="en-US">
              <a:latin typeface="Arial" panose="020B0604020202020204"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smtClean="0">
                <a:latin typeface="Times New Roman" panose="02020603050405020304" pitchFamily="18" charset="0"/>
              </a:rPr>
              <a:t>U require </a:t>
            </a:r>
            <a:r>
              <a:rPr lang="en-US" b="1" dirty="0" err="1" smtClean="0">
                <a:latin typeface="Times New Roman" panose="02020603050405020304" pitchFamily="18" charset="0"/>
              </a:rPr>
              <a:t>atleast</a:t>
            </a:r>
            <a:r>
              <a:rPr lang="en-US" b="1" baseline="0" dirty="0" smtClean="0">
                <a:latin typeface="Times New Roman" panose="02020603050405020304" pitchFamily="18" charset="0"/>
              </a:rPr>
              <a:t> one common column in join</a:t>
            </a:r>
            <a:endParaRPr lang="en-US" b="1" dirty="0" smtClean="0">
              <a:latin typeface="Times New Roman" panose="02020603050405020304" pitchFamily="18" charset="0"/>
            </a:endParaRPr>
          </a:p>
        </p:txBody>
      </p:sp>
    </p:spTree>
    <p:extLst>
      <p:ext uri="{BB962C8B-B14F-4D97-AF65-F5344CB8AC3E}">
        <p14:creationId xmlns:p14="http://schemas.microsoft.com/office/powerpoint/2010/main" val="40695661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set WITH CHECK</a:t>
            </a:r>
            <a:r>
              <a:rPr lang="en-US" baseline="0" dirty="0" smtClean="0"/>
              <a:t> OPTION then data which is not matching </a:t>
            </a:r>
            <a:r>
              <a:rPr lang="en-US" baseline="0" dirty="0" err="1" smtClean="0"/>
              <a:t>conditon</a:t>
            </a:r>
            <a:r>
              <a:rPr lang="en-US" baseline="0" dirty="0" smtClean="0"/>
              <a:t> will not be allowed to insert</a:t>
            </a:r>
          </a:p>
          <a:p>
            <a:r>
              <a:rPr lang="en-US" baseline="0" dirty="0" smtClean="0"/>
              <a:t>E.G if we create view with student information of IT department and if we try to add student of COMP </a:t>
            </a:r>
            <a:r>
              <a:rPr lang="en-US" baseline="0" dirty="0" err="1" smtClean="0"/>
              <a:t>dept</a:t>
            </a:r>
            <a:r>
              <a:rPr lang="en-US" baseline="0" dirty="0" smtClean="0"/>
              <a:t> then it will not allow as the record is not viewable through view</a:t>
            </a:r>
            <a:endParaRPr lang="en-US" dirty="0"/>
          </a:p>
        </p:txBody>
      </p:sp>
      <p:sp>
        <p:nvSpPr>
          <p:cNvPr id="4" name="Slide Number Placeholder 3"/>
          <p:cNvSpPr>
            <a:spLocks noGrp="1"/>
          </p:cNvSpPr>
          <p:nvPr>
            <p:ph type="sldNum" sz="quarter" idx="10"/>
          </p:nvPr>
        </p:nvSpPr>
        <p:spPr/>
        <p:txBody>
          <a:bodyPr/>
          <a:lstStyle/>
          <a:p>
            <a:fld id="{837EC7C7-83A7-4E5A-BACB-0EE428436407}" type="slidenum">
              <a:rPr lang="en-US" smtClean="0"/>
              <a:t>105</a:t>
            </a:fld>
            <a:endParaRPr lang="en-US"/>
          </a:p>
        </p:txBody>
      </p:sp>
    </p:spTree>
    <p:extLst>
      <p:ext uri="{BB962C8B-B14F-4D97-AF65-F5344CB8AC3E}">
        <p14:creationId xmlns:p14="http://schemas.microsoft.com/office/powerpoint/2010/main" val="25871071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Worst case search time for linear/Sequential search is O(n)</a:t>
            </a:r>
            <a:endParaRPr lang="en-US" dirty="0"/>
          </a:p>
        </p:txBody>
      </p:sp>
      <p:sp>
        <p:nvSpPr>
          <p:cNvPr id="4" name="Slide Number Placeholder 3"/>
          <p:cNvSpPr>
            <a:spLocks noGrp="1"/>
          </p:cNvSpPr>
          <p:nvPr>
            <p:ph type="sldNum" sz="quarter" idx="10"/>
          </p:nvPr>
        </p:nvSpPr>
        <p:spPr/>
        <p:txBody>
          <a:bodyPr/>
          <a:lstStyle/>
          <a:p>
            <a:fld id="{837EC7C7-83A7-4E5A-BACB-0EE428436407}" type="slidenum">
              <a:rPr lang="en-US" smtClean="0"/>
              <a:t>108</a:t>
            </a:fld>
            <a:endParaRPr lang="en-US"/>
          </a:p>
        </p:txBody>
      </p:sp>
    </p:spTree>
    <p:extLst>
      <p:ext uri="{BB962C8B-B14F-4D97-AF65-F5344CB8AC3E}">
        <p14:creationId xmlns:p14="http://schemas.microsoft.com/office/powerpoint/2010/main" val="31941446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Insert Trigger</a:t>
            </a:r>
          </a:p>
          <a:p>
            <a:r>
              <a:rPr lang="en-US" dirty="0" smtClean="0"/>
              <a:t>You can not create an AFTER trigger on a view.</a:t>
            </a:r>
          </a:p>
          <a:p>
            <a:r>
              <a:rPr lang="en-US" dirty="0" smtClean="0"/>
              <a:t>You can not update the NEW values.</a:t>
            </a:r>
          </a:p>
          <a:p>
            <a:r>
              <a:rPr lang="en-US" dirty="0" smtClean="0"/>
              <a:t>You can not update the OLD values.</a:t>
            </a:r>
          </a:p>
          <a:p>
            <a:r>
              <a:rPr lang="en-US" dirty="0" smtClean="0"/>
              <a:t>delimiter ##</a:t>
            </a:r>
          </a:p>
          <a:p>
            <a:r>
              <a:rPr lang="en-US" dirty="0" err="1" smtClean="0"/>
              <a:t>mysql</a:t>
            </a:r>
            <a:r>
              <a:rPr lang="en-US" dirty="0" smtClean="0"/>
              <a:t>&gt; create trigger </a:t>
            </a:r>
            <a:r>
              <a:rPr lang="en-US" dirty="0" err="1" smtClean="0"/>
              <a:t>accountUpdate</a:t>
            </a:r>
            <a:endParaRPr lang="en-US" dirty="0" smtClean="0"/>
          </a:p>
          <a:p>
            <a:r>
              <a:rPr lang="en-US" dirty="0" smtClean="0"/>
              <a:t>    -&gt; before update on </a:t>
            </a:r>
            <a:r>
              <a:rPr lang="en-US" dirty="0" err="1" smtClean="0"/>
              <a:t>accountinfo</a:t>
            </a:r>
            <a:endParaRPr lang="en-US" dirty="0" smtClean="0"/>
          </a:p>
          <a:p>
            <a:r>
              <a:rPr lang="en-US" dirty="0" smtClean="0"/>
              <a:t>    -&gt; for each row</a:t>
            </a:r>
          </a:p>
          <a:p>
            <a:r>
              <a:rPr lang="en-US" dirty="0" smtClean="0"/>
              <a:t>    -&gt; if </a:t>
            </a:r>
            <a:r>
              <a:rPr lang="en-US" dirty="0" err="1" smtClean="0"/>
              <a:t>old.balance</a:t>
            </a:r>
            <a:r>
              <a:rPr lang="en-US" dirty="0" smtClean="0"/>
              <a:t>&lt;</a:t>
            </a:r>
            <a:r>
              <a:rPr lang="en-US" dirty="0" err="1" smtClean="0"/>
              <a:t>new.balance</a:t>
            </a:r>
            <a:r>
              <a:rPr lang="en-US" dirty="0" smtClean="0"/>
              <a:t> then set </a:t>
            </a:r>
            <a:r>
              <a:rPr lang="en-US" dirty="0" err="1" smtClean="0"/>
              <a:t>new.balance</a:t>
            </a:r>
            <a:r>
              <a:rPr lang="en-US" dirty="0" smtClean="0"/>
              <a:t>=0; End if; ##</a:t>
            </a:r>
          </a:p>
          <a:p>
            <a:r>
              <a:rPr lang="en-US" dirty="0" smtClean="0"/>
              <a:t>Query OK, 0 rows affected (0.31 sec)</a:t>
            </a:r>
          </a:p>
          <a:p>
            <a:endParaRPr lang="en-US" dirty="0" smtClean="0"/>
          </a:p>
          <a:p>
            <a:r>
              <a:rPr lang="en-US" dirty="0" err="1" smtClean="0"/>
              <a:t>mysql</a:t>
            </a:r>
            <a:r>
              <a:rPr lang="en-US" dirty="0" smtClean="0"/>
              <a:t>&gt; delimiter ;</a:t>
            </a:r>
            <a:endParaRPr lang="en-US" dirty="0"/>
          </a:p>
        </p:txBody>
      </p:sp>
      <p:sp>
        <p:nvSpPr>
          <p:cNvPr id="4" name="Slide Number Placeholder 3"/>
          <p:cNvSpPr>
            <a:spLocks noGrp="1"/>
          </p:cNvSpPr>
          <p:nvPr>
            <p:ph type="sldNum" sz="quarter" idx="10"/>
          </p:nvPr>
        </p:nvSpPr>
        <p:spPr/>
        <p:txBody>
          <a:bodyPr/>
          <a:lstStyle/>
          <a:p>
            <a:fld id="{837EC7C7-83A7-4E5A-BACB-0EE428436407}" type="slidenum">
              <a:rPr lang="en-US" smtClean="0"/>
              <a:t>130</a:t>
            </a:fld>
            <a:endParaRPr lang="en-US"/>
          </a:p>
        </p:txBody>
      </p:sp>
    </p:spTree>
    <p:extLst>
      <p:ext uri="{BB962C8B-B14F-4D97-AF65-F5344CB8AC3E}">
        <p14:creationId xmlns:p14="http://schemas.microsoft.com/office/powerpoint/2010/main" val="16995566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smtClean="0"/>
              <a:t>create trigger </a:t>
            </a:r>
            <a:r>
              <a:rPr lang="en-US" sz="800" dirty="0" err="1" smtClean="0"/>
              <a:t>trg_trigger_test_ins</a:t>
            </a:r>
            <a:r>
              <a:rPr lang="en-US" sz="800" dirty="0" smtClean="0"/>
              <a:t> before insert on </a:t>
            </a:r>
            <a:r>
              <a:rPr lang="en-US" sz="800" dirty="0" err="1" smtClean="0"/>
              <a:t>trigger_test</a:t>
            </a:r>
            <a:r>
              <a:rPr lang="en-US" sz="800" dirty="0" smtClean="0"/>
              <a:t> for each row begin declare </a:t>
            </a:r>
            <a:r>
              <a:rPr lang="en-US" sz="800" dirty="0" err="1" smtClean="0"/>
              <a:t>msg</a:t>
            </a:r>
            <a:r>
              <a:rPr lang="en-US" sz="800" dirty="0" smtClean="0"/>
              <a:t> </a:t>
            </a:r>
            <a:r>
              <a:rPr lang="en-US" sz="800" dirty="0" err="1" smtClean="0"/>
              <a:t>varchar</a:t>
            </a:r>
            <a:r>
              <a:rPr lang="en-US" sz="800" dirty="0" smtClean="0"/>
              <a:t>(128); if new.id &lt; 0 then set </a:t>
            </a:r>
            <a:r>
              <a:rPr lang="en-US" sz="800" dirty="0" err="1" smtClean="0"/>
              <a:t>msg</a:t>
            </a:r>
            <a:r>
              <a:rPr lang="en-US" sz="800" dirty="0" smtClean="0"/>
              <a:t> = </a:t>
            </a:r>
            <a:r>
              <a:rPr lang="en-US" sz="800" dirty="0" err="1" smtClean="0"/>
              <a:t>concat</a:t>
            </a:r>
            <a:r>
              <a:rPr lang="en-US" sz="800" dirty="0" smtClean="0"/>
              <a:t>('</a:t>
            </a:r>
            <a:r>
              <a:rPr lang="en-US" sz="800" dirty="0" err="1" smtClean="0"/>
              <a:t>MyTriggerError</a:t>
            </a:r>
            <a:r>
              <a:rPr lang="en-US" sz="800" dirty="0" smtClean="0"/>
              <a:t>: Trying to insert a negative value in </a:t>
            </a:r>
            <a:r>
              <a:rPr lang="en-US" sz="800" dirty="0" err="1" smtClean="0"/>
              <a:t>trigger_test</a:t>
            </a:r>
            <a:r>
              <a:rPr lang="en-US" sz="800" dirty="0" smtClean="0"/>
              <a:t>: ', cast(new.id as char)); signal </a:t>
            </a:r>
            <a:r>
              <a:rPr lang="en-US" sz="800" dirty="0" err="1" smtClean="0"/>
              <a:t>sqlstate</a:t>
            </a:r>
            <a:r>
              <a:rPr lang="en-US" sz="800" dirty="0" smtClean="0"/>
              <a:t> '45000' set </a:t>
            </a:r>
            <a:r>
              <a:rPr lang="en-US" sz="800" dirty="0" err="1" smtClean="0"/>
              <a:t>message_text</a:t>
            </a:r>
            <a:r>
              <a:rPr lang="en-US" sz="800" dirty="0" smtClean="0"/>
              <a:t> = </a:t>
            </a:r>
            <a:r>
              <a:rPr lang="en-US" sz="800" dirty="0" err="1" smtClean="0"/>
              <a:t>msg</a:t>
            </a:r>
            <a:r>
              <a:rPr lang="en-US" sz="800" smtClean="0"/>
              <a:t>; end if; end //</a:t>
            </a:r>
            <a:endParaRPr lang="en-US" sz="100" dirty="0" smtClean="0"/>
          </a:p>
        </p:txBody>
      </p:sp>
      <p:sp>
        <p:nvSpPr>
          <p:cNvPr id="4" name="Slide Number Placeholder 3"/>
          <p:cNvSpPr>
            <a:spLocks noGrp="1"/>
          </p:cNvSpPr>
          <p:nvPr>
            <p:ph type="sldNum" sz="quarter" idx="10"/>
          </p:nvPr>
        </p:nvSpPr>
        <p:spPr/>
        <p:txBody>
          <a:bodyPr/>
          <a:lstStyle/>
          <a:p>
            <a:fld id="{837EC7C7-83A7-4E5A-BACB-0EE428436407}" type="slidenum">
              <a:rPr lang="en-US" smtClean="0"/>
              <a:t>131</a:t>
            </a:fld>
            <a:endParaRPr lang="en-US"/>
          </a:p>
        </p:txBody>
      </p:sp>
    </p:spTree>
    <p:extLst>
      <p:ext uri="{BB962C8B-B14F-4D97-AF65-F5344CB8AC3E}">
        <p14:creationId xmlns:p14="http://schemas.microsoft.com/office/powerpoint/2010/main" val="16995566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AFTER Insert Trigger</a:t>
            </a:r>
            <a:endParaRPr lang="en-US" dirty="0" smtClean="0"/>
          </a:p>
          <a:p>
            <a:r>
              <a:rPr lang="en-US" dirty="0" smtClean="0"/>
              <a:t>You can not create an AFTER trigger on a view.</a:t>
            </a:r>
          </a:p>
          <a:p>
            <a:r>
              <a:rPr lang="en-US" dirty="0" smtClean="0"/>
              <a:t>You can not update the NEW values.</a:t>
            </a:r>
          </a:p>
          <a:p>
            <a:r>
              <a:rPr lang="en-US" dirty="0" smtClean="0"/>
              <a:t>You can not update the OLD values.</a:t>
            </a:r>
          </a:p>
          <a:p>
            <a:endParaRPr lang="en-US" dirty="0"/>
          </a:p>
        </p:txBody>
      </p:sp>
      <p:sp>
        <p:nvSpPr>
          <p:cNvPr id="4" name="Slide Number Placeholder 3"/>
          <p:cNvSpPr>
            <a:spLocks noGrp="1"/>
          </p:cNvSpPr>
          <p:nvPr>
            <p:ph type="sldNum" sz="quarter" idx="10"/>
          </p:nvPr>
        </p:nvSpPr>
        <p:spPr/>
        <p:txBody>
          <a:bodyPr/>
          <a:lstStyle/>
          <a:p>
            <a:fld id="{837EC7C7-83A7-4E5A-BACB-0EE428436407}" type="slidenum">
              <a:rPr lang="en-US" smtClean="0"/>
              <a:t>132</a:t>
            </a:fld>
            <a:endParaRPr lang="en-US"/>
          </a:p>
        </p:txBody>
      </p:sp>
    </p:spTree>
    <p:extLst>
      <p:ext uri="{BB962C8B-B14F-4D97-AF65-F5344CB8AC3E}">
        <p14:creationId xmlns:p14="http://schemas.microsoft.com/office/powerpoint/2010/main" val="16995566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AFTER Insert Trigger</a:t>
            </a:r>
            <a:endParaRPr lang="en-US" dirty="0" smtClean="0"/>
          </a:p>
          <a:p>
            <a:r>
              <a:rPr lang="en-US" dirty="0" smtClean="0"/>
              <a:t>You can not create an AFTER trigger on a view.</a:t>
            </a:r>
          </a:p>
          <a:p>
            <a:r>
              <a:rPr lang="en-US" dirty="0" smtClean="0"/>
              <a:t>You can not update the NEW values.</a:t>
            </a:r>
          </a:p>
          <a:p>
            <a:r>
              <a:rPr lang="en-US" dirty="0" smtClean="0"/>
              <a:t>You can not update the OLD values.</a:t>
            </a:r>
          </a:p>
          <a:p>
            <a:endParaRPr lang="en-US" dirty="0"/>
          </a:p>
        </p:txBody>
      </p:sp>
      <p:sp>
        <p:nvSpPr>
          <p:cNvPr id="4" name="Slide Number Placeholder 3"/>
          <p:cNvSpPr>
            <a:spLocks noGrp="1"/>
          </p:cNvSpPr>
          <p:nvPr>
            <p:ph type="sldNum" sz="quarter" idx="10"/>
          </p:nvPr>
        </p:nvSpPr>
        <p:spPr/>
        <p:txBody>
          <a:bodyPr/>
          <a:lstStyle/>
          <a:p>
            <a:fld id="{837EC7C7-83A7-4E5A-BACB-0EE428436407}" type="slidenum">
              <a:rPr lang="en-US" smtClean="0"/>
              <a:t>133</a:t>
            </a:fld>
            <a:endParaRPr lang="en-US"/>
          </a:p>
        </p:txBody>
      </p:sp>
    </p:spTree>
    <p:extLst>
      <p:ext uri="{BB962C8B-B14F-4D97-AF65-F5344CB8AC3E}">
        <p14:creationId xmlns:p14="http://schemas.microsoft.com/office/powerpoint/2010/main" val="1699556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67A1763-7524-491A-A4C8-371537976DE3}" type="slidenum">
              <a:rPr lang="en-US"/>
              <a:pPr>
                <a:spcBef>
                  <a:spcPct val="0"/>
                </a:spcBef>
              </a:pPr>
              <a:t>9</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4649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AFTER Insert Trigger</a:t>
            </a:r>
            <a:endParaRPr lang="en-US" dirty="0" smtClean="0"/>
          </a:p>
          <a:p>
            <a:r>
              <a:rPr lang="en-US" dirty="0" smtClean="0"/>
              <a:t>You can not create an AFTER trigger on a view.</a:t>
            </a:r>
          </a:p>
          <a:p>
            <a:r>
              <a:rPr lang="en-US" dirty="0" smtClean="0"/>
              <a:t>You can not update the NEW values.</a:t>
            </a:r>
          </a:p>
          <a:p>
            <a:r>
              <a:rPr lang="en-US" dirty="0" smtClean="0"/>
              <a:t>You can not update the OLD values.</a:t>
            </a:r>
          </a:p>
          <a:p>
            <a:endParaRPr lang="en-US" dirty="0"/>
          </a:p>
        </p:txBody>
      </p:sp>
      <p:sp>
        <p:nvSpPr>
          <p:cNvPr id="4" name="Slide Number Placeholder 3"/>
          <p:cNvSpPr>
            <a:spLocks noGrp="1"/>
          </p:cNvSpPr>
          <p:nvPr>
            <p:ph type="sldNum" sz="quarter" idx="10"/>
          </p:nvPr>
        </p:nvSpPr>
        <p:spPr/>
        <p:txBody>
          <a:bodyPr/>
          <a:lstStyle/>
          <a:p>
            <a:fld id="{837EC7C7-83A7-4E5A-BACB-0EE428436407}" type="slidenum">
              <a:rPr lang="en-US" smtClean="0"/>
              <a:t>134</a:t>
            </a:fld>
            <a:endParaRPr lang="en-US"/>
          </a:p>
        </p:txBody>
      </p:sp>
    </p:spTree>
    <p:extLst>
      <p:ext uri="{BB962C8B-B14F-4D97-AF65-F5344CB8AC3E}">
        <p14:creationId xmlns:p14="http://schemas.microsoft.com/office/powerpoint/2010/main" val="16995566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EC7C7-83A7-4E5A-BACB-0EE428436407}" type="slidenum">
              <a:rPr lang="en-US" smtClean="0"/>
              <a:t>135</a:t>
            </a:fld>
            <a:endParaRPr lang="en-US"/>
          </a:p>
        </p:txBody>
      </p:sp>
    </p:spTree>
    <p:extLst>
      <p:ext uri="{BB962C8B-B14F-4D97-AF65-F5344CB8AC3E}">
        <p14:creationId xmlns:p14="http://schemas.microsoft.com/office/powerpoint/2010/main" val="16995566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7EC7C7-83A7-4E5A-BACB-0EE428436407}" type="slidenum">
              <a:rPr lang="en-US" smtClean="0"/>
              <a:t>136</a:t>
            </a:fld>
            <a:endParaRPr lang="en-US"/>
          </a:p>
        </p:txBody>
      </p:sp>
    </p:spTree>
    <p:extLst>
      <p:ext uri="{BB962C8B-B14F-4D97-AF65-F5344CB8AC3E}">
        <p14:creationId xmlns:p14="http://schemas.microsoft.com/office/powerpoint/2010/main" val="16995566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insert, before insert, before insert, after </a:t>
            </a:r>
            <a:r>
              <a:rPr lang="en-US" baseline="0" smtClean="0"/>
              <a:t>insert,update,delete</a:t>
            </a:r>
            <a:endParaRPr lang="en-US" dirty="0"/>
          </a:p>
        </p:txBody>
      </p:sp>
      <p:sp>
        <p:nvSpPr>
          <p:cNvPr id="4" name="Slide Number Placeholder 3"/>
          <p:cNvSpPr>
            <a:spLocks noGrp="1"/>
          </p:cNvSpPr>
          <p:nvPr>
            <p:ph type="sldNum" sz="quarter" idx="10"/>
          </p:nvPr>
        </p:nvSpPr>
        <p:spPr/>
        <p:txBody>
          <a:bodyPr/>
          <a:lstStyle/>
          <a:p>
            <a:fld id="{837EC7C7-83A7-4E5A-BACB-0EE428436407}" type="slidenum">
              <a:rPr lang="en-US" smtClean="0"/>
              <a:t>137</a:t>
            </a:fld>
            <a:endParaRPr lang="en-US"/>
          </a:p>
        </p:txBody>
      </p:sp>
    </p:spTree>
    <p:extLst>
      <p:ext uri="{BB962C8B-B14F-4D97-AF65-F5344CB8AC3E}">
        <p14:creationId xmlns:p14="http://schemas.microsoft.com/office/powerpoint/2010/main" val="16995566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in </a:t>
            </a:r>
            <a:r>
              <a:rPr lang="en-US" dirty="0" err="1" smtClean="0"/>
              <a:t>mysql</a:t>
            </a:r>
            <a:r>
              <a:rPr lang="en-US" dirty="0" smtClean="0"/>
              <a:t>, </a:t>
            </a:r>
            <a:r>
              <a:rPr lang="en-US" dirty="0" err="1" smtClean="0"/>
              <a:t>mysql</a:t>
            </a:r>
            <a:r>
              <a:rPr lang="en-US" dirty="0" smtClean="0"/>
              <a:t> contains </a:t>
            </a:r>
            <a:r>
              <a:rPr lang="en-US" dirty="0" err="1" smtClean="0"/>
              <a:t>auto_increment</a:t>
            </a:r>
            <a:endParaRPr lang="en-US" dirty="0"/>
          </a:p>
        </p:txBody>
      </p:sp>
      <p:sp>
        <p:nvSpPr>
          <p:cNvPr id="4" name="Slide Number Placeholder 3"/>
          <p:cNvSpPr>
            <a:spLocks noGrp="1"/>
          </p:cNvSpPr>
          <p:nvPr>
            <p:ph type="sldNum" sz="quarter" idx="10"/>
          </p:nvPr>
        </p:nvSpPr>
        <p:spPr/>
        <p:txBody>
          <a:bodyPr/>
          <a:lstStyle/>
          <a:p>
            <a:fld id="{837EC7C7-83A7-4E5A-BACB-0EE428436407}" type="slidenum">
              <a:rPr lang="en-US" smtClean="0"/>
              <a:t>140</a:t>
            </a:fld>
            <a:endParaRPr lang="en-US"/>
          </a:p>
        </p:txBody>
      </p:sp>
    </p:spTree>
    <p:extLst>
      <p:ext uri="{BB962C8B-B14F-4D97-AF65-F5344CB8AC3E}">
        <p14:creationId xmlns:p14="http://schemas.microsoft.com/office/powerpoint/2010/main" val="25770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6E911D9-28F9-46A3-B137-06AEBFB34192}" type="slidenum">
              <a:rPr lang="en-US"/>
              <a:pPr>
                <a:spcBef>
                  <a:spcPct val="0"/>
                </a:spcBef>
              </a:pPr>
              <a:t>11</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3596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FF17785-246F-4D2C-AC36-3BA4A4CC5835}" type="slidenum">
              <a:rPr lang="en-US"/>
              <a:pPr>
                <a:spcBef>
                  <a:spcPct val="0"/>
                </a:spcBef>
              </a:pPr>
              <a:t>12</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348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41DF808-3EA4-4593-897F-A5DEA86B89CE}" type="slidenum">
              <a:rPr lang="en-US"/>
              <a:pPr>
                <a:spcBef>
                  <a:spcPct val="0"/>
                </a:spcBef>
              </a:pPr>
              <a:t>13</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6385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39153C-C279-431A-A96E-D04B5C2CDC61}"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7886E-4802-444A-9A2F-D9E86B22A861}" type="slidenum">
              <a:rPr lang="en-US" smtClean="0"/>
              <a:t>‹#›</a:t>
            </a:fld>
            <a:endParaRPr lang="en-US"/>
          </a:p>
        </p:txBody>
      </p:sp>
    </p:spTree>
    <p:extLst>
      <p:ext uri="{BB962C8B-B14F-4D97-AF65-F5344CB8AC3E}">
        <p14:creationId xmlns:p14="http://schemas.microsoft.com/office/powerpoint/2010/main" val="388933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0B986-CBF2-48CB-8450-1A8C43F79623}"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7886E-4802-444A-9A2F-D9E86B22A861}" type="slidenum">
              <a:rPr lang="en-US" smtClean="0"/>
              <a:t>‹#›</a:t>
            </a:fld>
            <a:endParaRPr lang="en-US"/>
          </a:p>
        </p:txBody>
      </p:sp>
    </p:spTree>
    <p:extLst>
      <p:ext uri="{BB962C8B-B14F-4D97-AF65-F5344CB8AC3E}">
        <p14:creationId xmlns:p14="http://schemas.microsoft.com/office/powerpoint/2010/main" val="3389723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916271-95CF-454A-9009-479E9EB41E58}"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7886E-4802-444A-9A2F-D9E86B22A861}" type="slidenum">
              <a:rPr lang="en-US" smtClean="0"/>
              <a:t>‹#›</a:t>
            </a:fld>
            <a:endParaRPr lang="en-US"/>
          </a:p>
        </p:txBody>
      </p:sp>
    </p:spTree>
    <p:extLst>
      <p:ext uri="{BB962C8B-B14F-4D97-AF65-F5344CB8AC3E}">
        <p14:creationId xmlns:p14="http://schemas.microsoft.com/office/powerpoint/2010/main" val="217969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ED2E85-E36D-4BD1-A640-44C3DF0B394A}"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4203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3B2384-3FB6-48B7-9291-550B5B0EC1E9}" type="datetime1">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7886E-4802-444A-9A2F-D9E86B22A861}" type="slidenum">
              <a:rPr lang="en-US" smtClean="0"/>
              <a:t>‹#›</a:t>
            </a:fld>
            <a:endParaRPr lang="en-US"/>
          </a:p>
        </p:txBody>
      </p:sp>
    </p:spTree>
    <p:extLst>
      <p:ext uri="{BB962C8B-B14F-4D97-AF65-F5344CB8AC3E}">
        <p14:creationId xmlns:p14="http://schemas.microsoft.com/office/powerpoint/2010/main" val="2130606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6A3E31-B6DB-410D-8514-898ED2E426EB}" type="datetime1">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7886E-4802-444A-9A2F-D9E86B22A861}" type="slidenum">
              <a:rPr lang="en-US" smtClean="0"/>
              <a:t>‹#›</a:t>
            </a:fld>
            <a:endParaRPr lang="en-US"/>
          </a:p>
        </p:txBody>
      </p:sp>
    </p:spTree>
    <p:extLst>
      <p:ext uri="{BB962C8B-B14F-4D97-AF65-F5344CB8AC3E}">
        <p14:creationId xmlns:p14="http://schemas.microsoft.com/office/powerpoint/2010/main" val="129326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5FE0B6-0100-448D-A4C0-72771738D42F}" type="datetime1">
              <a:rPr lang="en-US" smtClean="0"/>
              <a:t>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7886E-4802-444A-9A2F-D9E86B22A861}" type="slidenum">
              <a:rPr lang="en-US" smtClean="0"/>
              <a:t>‹#›</a:t>
            </a:fld>
            <a:endParaRPr lang="en-US"/>
          </a:p>
        </p:txBody>
      </p:sp>
    </p:spTree>
    <p:extLst>
      <p:ext uri="{BB962C8B-B14F-4D97-AF65-F5344CB8AC3E}">
        <p14:creationId xmlns:p14="http://schemas.microsoft.com/office/powerpoint/2010/main" val="599109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F166C3-8DEB-4032-8CBD-D603FBEB5DE9}" type="datetime1">
              <a:rPr lang="en-US" smtClean="0"/>
              <a:t>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7886E-4802-444A-9A2F-D9E86B22A861}" type="slidenum">
              <a:rPr lang="en-US" smtClean="0"/>
              <a:t>‹#›</a:t>
            </a:fld>
            <a:endParaRPr lang="en-US"/>
          </a:p>
        </p:txBody>
      </p:sp>
    </p:spTree>
    <p:extLst>
      <p:ext uri="{BB962C8B-B14F-4D97-AF65-F5344CB8AC3E}">
        <p14:creationId xmlns:p14="http://schemas.microsoft.com/office/powerpoint/2010/main" val="66384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ED3ED-54B4-4C7D-861A-F4A90C3BAC20}" type="datetime1">
              <a:rPr lang="en-US" smtClean="0"/>
              <a:t>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7886E-4802-444A-9A2F-D9E86B22A861}" type="slidenum">
              <a:rPr lang="en-US" smtClean="0"/>
              <a:t>‹#›</a:t>
            </a:fld>
            <a:endParaRPr lang="en-US"/>
          </a:p>
        </p:txBody>
      </p:sp>
    </p:spTree>
    <p:extLst>
      <p:ext uri="{BB962C8B-B14F-4D97-AF65-F5344CB8AC3E}">
        <p14:creationId xmlns:p14="http://schemas.microsoft.com/office/powerpoint/2010/main" val="313995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FD9859-821A-4D08-9136-787E24821440}" type="datetime1">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7886E-4802-444A-9A2F-D9E86B22A861}" type="slidenum">
              <a:rPr lang="en-US" smtClean="0"/>
              <a:t>‹#›</a:t>
            </a:fld>
            <a:endParaRPr lang="en-US"/>
          </a:p>
        </p:txBody>
      </p:sp>
    </p:spTree>
    <p:extLst>
      <p:ext uri="{BB962C8B-B14F-4D97-AF65-F5344CB8AC3E}">
        <p14:creationId xmlns:p14="http://schemas.microsoft.com/office/powerpoint/2010/main" val="3247119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2E677F-FC7A-4598-ACF3-5A8E270CB579}" type="datetime1">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7886E-4802-444A-9A2F-D9E86B22A861}" type="slidenum">
              <a:rPr lang="en-US" smtClean="0"/>
              <a:t>‹#›</a:t>
            </a:fld>
            <a:endParaRPr lang="en-US"/>
          </a:p>
        </p:txBody>
      </p:sp>
    </p:spTree>
    <p:extLst>
      <p:ext uri="{BB962C8B-B14F-4D97-AF65-F5344CB8AC3E}">
        <p14:creationId xmlns:p14="http://schemas.microsoft.com/office/powerpoint/2010/main" val="369363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7F5EB-8FED-4BD9-877A-71DED5C9E11D}" type="datetime1">
              <a:rPr lang="en-US" smtClean="0"/>
              <a:t>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7886E-4802-444A-9A2F-D9E86B22A861}" type="slidenum">
              <a:rPr lang="en-US" smtClean="0"/>
              <a:t>‹#›</a:t>
            </a:fld>
            <a:endParaRPr lang="en-US"/>
          </a:p>
        </p:txBody>
      </p:sp>
    </p:spTree>
    <p:extLst>
      <p:ext uri="{BB962C8B-B14F-4D97-AF65-F5344CB8AC3E}">
        <p14:creationId xmlns:p14="http://schemas.microsoft.com/office/powerpoint/2010/main" val="1473542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8" Type="http://schemas.openxmlformats.org/officeDocument/2006/relationships/hyperlink" Target="https://www.w3resource.com/mysql/mysql-procedure.php#MLS" TargetMode="External"/><Relationship Id="rId3" Type="http://schemas.openxmlformats.org/officeDocument/2006/relationships/hyperlink" Target="https://www.w3resource.com/mysql/mysql-procedure.php#MBE" TargetMode="External"/><Relationship Id="rId7" Type="http://schemas.openxmlformats.org/officeDocument/2006/relationships/hyperlink" Target="https://www.w3resource.com/mysql/mysql-procedure.php#MWS" TargetMode="External"/><Relationship Id="rId2" Type="http://schemas.openxmlformats.org/officeDocument/2006/relationships/notesSlide" Target="../notesSlides/notesSlide58.xml"/><Relationship Id="rId1" Type="http://schemas.openxmlformats.org/officeDocument/2006/relationships/slideLayout" Target="../slideLayouts/slideLayout7.xml"/><Relationship Id="rId6" Type="http://schemas.openxmlformats.org/officeDocument/2006/relationships/hyperlink" Target="https://www.w3resource.com/mysql/mysql-procedure.php#MCA" TargetMode="External"/><Relationship Id="rId5" Type="http://schemas.openxmlformats.org/officeDocument/2006/relationships/hyperlink" Target="https://www.w3resource.com/mysql/mysql-procedure.php#MIF" TargetMode="External"/><Relationship Id="rId10" Type="http://schemas.openxmlformats.org/officeDocument/2006/relationships/hyperlink" Target="https://www.w3resource.com/mysql/mysql-procedure.php#MIL" TargetMode="External"/><Relationship Id="rId4" Type="http://schemas.openxmlformats.org/officeDocument/2006/relationships/hyperlink" Target="https://www.w3resource.com/mysql/mysql-procedure.php#MDST" TargetMode="External"/><Relationship Id="rId9" Type="http://schemas.openxmlformats.org/officeDocument/2006/relationships/hyperlink" Target="https://www.w3resource.com/mysql/mysql-procedure.php#MRS" TargetMode="Externa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50.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51.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5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09800" y="2130426"/>
            <a:ext cx="7772400" cy="1470025"/>
          </a:xfrm>
        </p:spPr>
        <p:txBody>
          <a:bodyPr anchor="ctr">
            <a:normAutofit fontScale="90000"/>
          </a:bodyPr>
          <a:lstStyle/>
          <a:p>
            <a:pPr eaLnBrk="1" hangingPunct="1"/>
            <a:r>
              <a:rPr lang="en-US" sz="4000" dirty="0" smtClean="0">
                <a:latin typeface="Bookman Old Style" panose="02050604050505020204" pitchFamily="18" charset="0"/>
              </a:rPr>
              <a:t>Structured </a:t>
            </a:r>
            <a:r>
              <a:rPr lang="en-US" sz="4000" dirty="0">
                <a:latin typeface="Bookman Old Style" panose="02050604050505020204" pitchFamily="18" charset="0"/>
              </a:rPr>
              <a:t>Query Language (SQL)</a:t>
            </a:r>
            <a:br>
              <a:rPr lang="en-US" sz="4000" dirty="0">
                <a:latin typeface="Bookman Old Style" panose="02050604050505020204" pitchFamily="18" charset="0"/>
              </a:rPr>
            </a:br>
            <a:endParaRPr lang="en-US" sz="4000" dirty="0">
              <a:latin typeface="Bookman Old Style" panose="02050604050505020204" pitchFamily="18" charset="0"/>
            </a:endParaRPr>
          </a:p>
        </p:txBody>
      </p:sp>
      <p:sp>
        <p:nvSpPr>
          <p:cNvPr id="3075" name="Rectangle 3"/>
          <p:cNvSpPr>
            <a:spLocks noGrp="1" noChangeArrowheads="1"/>
          </p:cNvSpPr>
          <p:nvPr>
            <p:ph type="subTitle" idx="1"/>
          </p:nvPr>
        </p:nvSpPr>
        <p:spPr>
          <a:xfrm>
            <a:off x="2895600" y="3886200"/>
            <a:ext cx="6400800" cy="1752600"/>
          </a:xfrm>
        </p:spPr>
        <p:txBody>
          <a:bodyPr/>
          <a:lstStyle/>
          <a:p>
            <a:pPr eaLnBrk="1" hangingPunct="1"/>
            <a:endParaRPr lang="en-US" sz="3200">
              <a:latin typeface="Bookman Old Style" panose="02050604050505020204" pitchFamily="18" charset="0"/>
            </a:endParaRPr>
          </a:p>
        </p:txBody>
      </p:sp>
    </p:spTree>
    <p:extLst>
      <p:ext uri="{BB962C8B-B14F-4D97-AF65-F5344CB8AC3E}">
        <p14:creationId xmlns:p14="http://schemas.microsoft.com/office/powerpoint/2010/main" val="4132351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747"/>
            <a:ext cx="10515600" cy="1325563"/>
          </a:xfrm>
        </p:spPr>
        <p:txBody>
          <a:bodyPr/>
          <a:lstStyle/>
          <a:p>
            <a:pPr algn="ctr"/>
            <a:r>
              <a:rPr lang="en-US" dirty="0" smtClean="0">
                <a:latin typeface="Bookman Old Style" pitchFamily="18" charset="0"/>
              </a:rPr>
              <a:t>DDL</a:t>
            </a:r>
            <a:endParaRPr lang="en-US" dirty="0">
              <a:latin typeface="Bookman Old Style" pitchFamily="18" charset="0"/>
            </a:endParaRPr>
          </a:p>
        </p:txBody>
      </p:sp>
      <p:sp>
        <p:nvSpPr>
          <p:cNvPr id="3" name="Content Placeholder 2"/>
          <p:cNvSpPr>
            <a:spLocks noGrp="1"/>
          </p:cNvSpPr>
          <p:nvPr>
            <p:ph idx="1"/>
          </p:nvPr>
        </p:nvSpPr>
        <p:spPr>
          <a:xfrm>
            <a:off x="130627" y="1651453"/>
            <a:ext cx="11157857" cy="4351338"/>
          </a:xfrm>
        </p:spPr>
        <p:txBody>
          <a:bodyPr/>
          <a:lstStyle/>
          <a:p>
            <a:pPr marL="0" indent="0">
              <a:buNone/>
            </a:pPr>
            <a:r>
              <a:rPr lang="en-US" dirty="0">
                <a:latin typeface="Bookman Old Style" pitchFamily="18" charset="0"/>
              </a:rPr>
              <a:t>create table </a:t>
            </a:r>
            <a:r>
              <a:rPr lang="en-US" dirty="0" smtClean="0">
                <a:latin typeface="Bookman Old Style" pitchFamily="18" charset="0"/>
              </a:rPr>
              <a:t>&lt;table name 1&gt; AS Select </a:t>
            </a:r>
            <a:r>
              <a:rPr lang="en-US" dirty="0">
                <a:latin typeface="Bookman Old Style" pitchFamily="18" charset="0"/>
              </a:rPr>
              <a:t>* from </a:t>
            </a:r>
            <a:r>
              <a:rPr lang="en-US" dirty="0" smtClean="0">
                <a:latin typeface="Bookman Old Style" pitchFamily="18" charset="0"/>
              </a:rPr>
              <a:t>&lt;table name 2&gt;;</a:t>
            </a:r>
          </a:p>
          <a:p>
            <a:pPr marL="0" indent="0">
              <a:buNone/>
            </a:pPr>
            <a:endParaRPr lang="en-US" dirty="0" smtClean="0">
              <a:latin typeface="Bookman Old Style" pitchFamily="18" charset="0"/>
            </a:endParaRPr>
          </a:p>
          <a:p>
            <a:pPr marL="0" indent="0">
              <a:buNone/>
            </a:pPr>
            <a:r>
              <a:rPr lang="en-US" dirty="0" smtClean="0">
                <a:latin typeface="Bookman Old Style" pitchFamily="18" charset="0"/>
              </a:rPr>
              <a:t>This command will create new table same as existing table</a:t>
            </a:r>
            <a:endParaRPr lang="en-US" dirty="0">
              <a:latin typeface="Bookman Old Style" pitchFamily="18" charset="0"/>
            </a:endParaRPr>
          </a:p>
        </p:txBody>
      </p:sp>
    </p:spTree>
    <p:extLst>
      <p:ext uri="{BB962C8B-B14F-4D97-AF65-F5344CB8AC3E}">
        <p14:creationId xmlns:p14="http://schemas.microsoft.com/office/powerpoint/2010/main" val="401379668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Roll No</a:t>
            </a:r>
          </a:p>
          <a:p>
            <a:r>
              <a:rPr lang="en-US" dirty="0" smtClean="0"/>
              <a:t>Name</a:t>
            </a:r>
          </a:p>
          <a:p>
            <a:r>
              <a:rPr lang="en-US" dirty="0" smtClean="0"/>
              <a:t>Class</a:t>
            </a:r>
          </a:p>
          <a:p>
            <a:r>
              <a:rPr lang="en-US" dirty="0" smtClean="0"/>
              <a:t>Marks of Subject 1</a:t>
            </a:r>
          </a:p>
          <a:p>
            <a:r>
              <a:rPr lang="en-US" dirty="0" smtClean="0"/>
              <a:t>Marks of Subject 2</a:t>
            </a:r>
          </a:p>
          <a:p>
            <a:endParaRPr lang="en-US" dirty="0"/>
          </a:p>
          <a:p>
            <a:r>
              <a:rPr lang="en-US" dirty="0" smtClean="0"/>
              <a:t>List names of student and marks of subject 1, below that name of student, marks of subject 2, name </a:t>
            </a:r>
            <a:r>
              <a:rPr lang="en-US" smtClean="0"/>
              <a:t>of student(Total),total marks</a:t>
            </a:r>
            <a:endParaRPr lang="en-US" dirty="0"/>
          </a:p>
          <a:p>
            <a:endParaRPr lang="en-US" dirty="0" smtClean="0"/>
          </a:p>
          <a:p>
            <a:r>
              <a:rPr lang="en-US" dirty="0" smtClean="0"/>
              <a:t>Name of student, marks scored; scored highest marks in SE and name of student scored lowest marks in TE</a:t>
            </a:r>
          </a:p>
        </p:txBody>
      </p:sp>
    </p:spTree>
    <p:extLst>
      <p:ext uri="{BB962C8B-B14F-4D97-AF65-F5344CB8AC3E}">
        <p14:creationId xmlns:p14="http://schemas.microsoft.com/office/powerpoint/2010/main" val="22236318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Name</a:t>
            </a:r>
          </a:p>
          <a:p>
            <a:r>
              <a:rPr lang="en-US" dirty="0" smtClean="0"/>
              <a:t>Mobile number</a:t>
            </a:r>
          </a:p>
          <a:p>
            <a:r>
              <a:rPr lang="en-US" dirty="0" smtClean="0"/>
              <a:t>Parent Mobile number</a:t>
            </a:r>
          </a:p>
          <a:p>
            <a:endParaRPr lang="en-US" dirty="0"/>
          </a:p>
          <a:p>
            <a:endParaRPr lang="en-US" dirty="0" smtClean="0"/>
          </a:p>
          <a:p>
            <a:r>
              <a:rPr lang="en-US" dirty="0" smtClean="0"/>
              <a:t>List names of students and their mobile numbers two columns name and mobile number</a:t>
            </a:r>
          </a:p>
        </p:txBody>
      </p:sp>
    </p:spTree>
    <p:extLst>
      <p:ext uri="{BB962C8B-B14F-4D97-AF65-F5344CB8AC3E}">
        <p14:creationId xmlns:p14="http://schemas.microsoft.com/office/powerpoint/2010/main" val="245646188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838200" y="90805"/>
            <a:ext cx="10515600" cy="988187"/>
          </a:xfrm>
        </p:spPr>
        <p:txBody>
          <a:bodyPr/>
          <a:lstStyle/>
          <a:p>
            <a:pPr eaLnBrk="1" hangingPunct="1"/>
            <a:r>
              <a:rPr lang="en-US" dirty="0" smtClean="0">
                <a:latin typeface="Bookman Old Style" pitchFamily="18" charset="0"/>
              </a:rPr>
              <a:t>Virtual Tables: View</a:t>
            </a:r>
          </a:p>
        </p:txBody>
      </p:sp>
      <p:sp>
        <p:nvSpPr>
          <p:cNvPr id="55300" name="Rectangle 3"/>
          <p:cNvSpPr>
            <a:spLocks noGrp="1" noChangeArrowheads="1"/>
          </p:cNvSpPr>
          <p:nvPr>
            <p:ph type="body" idx="1"/>
          </p:nvPr>
        </p:nvSpPr>
        <p:spPr>
          <a:xfrm>
            <a:off x="152400" y="1395856"/>
            <a:ext cx="11817096" cy="5352415"/>
          </a:xfrm>
        </p:spPr>
        <p:txBody>
          <a:bodyPr>
            <a:normAutofit/>
          </a:bodyPr>
          <a:lstStyle/>
          <a:p>
            <a:r>
              <a:rPr lang="en-US" dirty="0" smtClean="0">
                <a:latin typeface="Bookman Old Style" pitchFamily="18" charset="0"/>
                <a:cs typeface="Times New Roman" pitchFamily="18" charset="0"/>
              </a:rPr>
              <a:t>is </a:t>
            </a:r>
            <a:r>
              <a:rPr lang="en-US" dirty="0">
                <a:latin typeface="Bookman Old Style" pitchFamily="18" charset="0"/>
                <a:cs typeface="Times New Roman" pitchFamily="18" charset="0"/>
              </a:rPr>
              <a:t>a </a:t>
            </a:r>
            <a:r>
              <a:rPr lang="en-US" i="1" dirty="0">
                <a:latin typeface="Bookman Old Style" pitchFamily="18" charset="0"/>
                <a:cs typeface="Times New Roman" pitchFamily="18" charset="0"/>
              </a:rPr>
              <a:t>logical </a:t>
            </a:r>
            <a:r>
              <a:rPr lang="en-US" dirty="0">
                <a:latin typeface="Bookman Old Style" pitchFamily="18" charset="0"/>
                <a:cs typeface="Times New Roman" pitchFamily="18" charset="0"/>
              </a:rPr>
              <a:t>or</a:t>
            </a:r>
            <a:r>
              <a:rPr lang="en-US" i="1" dirty="0">
                <a:latin typeface="Bookman Old Style" pitchFamily="18" charset="0"/>
                <a:cs typeface="Times New Roman" pitchFamily="18" charset="0"/>
              </a:rPr>
              <a:t> virtual table</a:t>
            </a:r>
            <a:r>
              <a:rPr lang="en-US" dirty="0">
                <a:latin typeface="Bookman Old Style" pitchFamily="18" charset="0"/>
                <a:cs typeface="Times New Roman" pitchFamily="18" charset="0"/>
              </a:rPr>
              <a:t> based on a </a:t>
            </a:r>
            <a:r>
              <a:rPr lang="en-US" dirty="0" smtClean="0">
                <a:latin typeface="Bookman Old Style" pitchFamily="18" charset="0"/>
                <a:cs typeface="Times New Roman" pitchFamily="18" charset="0"/>
              </a:rPr>
              <a:t>query</a:t>
            </a:r>
          </a:p>
          <a:p>
            <a:r>
              <a:rPr lang="en-US" dirty="0" smtClean="0">
                <a:latin typeface="Bookman Old Style" pitchFamily="18" charset="0"/>
              </a:rPr>
              <a:t>Used to provide security to database tables</a:t>
            </a:r>
          </a:p>
          <a:p>
            <a:pPr eaLnBrk="1" hangingPunct="1">
              <a:lnSpc>
                <a:spcPct val="90000"/>
              </a:lnSpc>
            </a:pPr>
            <a:r>
              <a:rPr lang="en-US" dirty="0" smtClean="0">
                <a:latin typeface="Bookman Old Style" pitchFamily="18" charset="0"/>
              </a:rPr>
              <a:t>Provides encapsulation to underlying tables</a:t>
            </a:r>
          </a:p>
          <a:p>
            <a:pPr eaLnBrk="1" hangingPunct="1">
              <a:lnSpc>
                <a:spcPct val="90000"/>
              </a:lnSpc>
            </a:pPr>
            <a:r>
              <a:rPr lang="en-US" dirty="0" smtClean="0">
                <a:latin typeface="Bookman Old Style" pitchFamily="18" charset="0"/>
              </a:rPr>
              <a:t>Views just derive data from one or more tables</a:t>
            </a:r>
          </a:p>
          <a:p>
            <a:pPr eaLnBrk="1" hangingPunct="1">
              <a:lnSpc>
                <a:spcPct val="90000"/>
              </a:lnSpc>
            </a:pPr>
            <a:r>
              <a:rPr lang="en-US" dirty="0" smtClean="0">
                <a:latin typeface="Bookman Old Style" pitchFamily="18" charset="0"/>
              </a:rPr>
              <a:t>View is virtual table based on SELECT query</a:t>
            </a:r>
          </a:p>
          <a:p>
            <a:pPr lvl="1" eaLnBrk="1" hangingPunct="1">
              <a:lnSpc>
                <a:spcPct val="90000"/>
              </a:lnSpc>
            </a:pPr>
            <a:r>
              <a:rPr lang="en-US" dirty="0" smtClean="0">
                <a:latin typeface="Bookman Old Style" pitchFamily="18" charset="0"/>
              </a:rPr>
              <a:t>Can contain columns, computed columns, aliases, and aggregate functions from one or more tables</a:t>
            </a:r>
          </a:p>
          <a:p>
            <a:pPr eaLnBrk="1" hangingPunct="1">
              <a:lnSpc>
                <a:spcPct val="90000"/>
              </a:lnSpc>
            </a:pPr>
            <a:r>
              <a:rPr lang="en-US" dirty="0" smtClean="0">
                <a:latin typeface="Bookman Old Style" pitchFamily="18" charset="0"/>
              </a:rPr>
              <a:t>Base tables are tables on which view is based </a:t>
            </a:r>
          </a:p>
          <a:p>
            <a:r>
              <a:rPr lang="en-US" dirty="0">
                <a:latin typeface="Bookman Old Style" pitchFamily="18" charset="0"/>
              </a:rPr>
              <a:t>is the result set of a stored query on the </a:t>
            </a:r>
            <a:r>
              <a:rPr lang="en-US" dirty="0" smtClean="0">
                <a:latin typeface="Bookman Old Style" pitchFamily="18" charset="0"/>
              </a:rPr>
              <a:t>data</a:t>
            </a:r>
          </a:p>
        </p:txBody>
      </p:sp>
    </p:spTree>
    <p:extLst>
      <p:ext uri="{BB962C8B-B14F-4D97-AF65-F5344CB8AC3E}">
        <p14:creationId xmlns:p14="http://schemas.microsoft.com/office/powerpoint/2010/main" val="157129963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3" name="Rectangle 3"/>
          <p:cNvSpPr>
            <a:spLocks noGrp="1" noChangeArrowheads="1"/>
          </p:cNvSpPr>
          <p:nvPr>
            <p:ph type="body" idx="1"/>
          </p:nvPr>
        </p:nvSpPr>
        <p:spPr>
          <a:xfrm>
            <a:off x="217424" y="1094232"/>
            <a:ext cx="11761216" cy="5257800"/>
          </a:xfrm>
        </p:spPr>
        <p:txBody>
          <a:bodyPr/>
          <a:lstStyle/>
          <a:p>
            <a:pPr marL="519113" lvl="4" indent="-519113">
              <a:buFontTx/>
              <a:buChar char="•"/>
            </a:pPr>
            <a:r>
              <a:rPr lang="en-US" sz="2800" dirty="0">
                <a:latin typeface="Bookman Old Style" pitchFamily="18" charset="0"/>
              </a:rPr>
              <a:t>A view does not actually store any data.  The data needed to support queries of a view are retrieved from the underlying database tables and displayed to a result table whenever a view is queried.  The result table is only stored temporarily.  </a:t>
            </a:r>
          </a:p>
          <a:p>
            <a:pPr marL="519113" lvl="4" indent="-519113">
              <a:buFontTx/>
              <a:buChar char="•"/>
            </a:pPr>
            <a:endParaRPr lang="en-US" sz="2800" dirty="0" smtClean="0">
              <a:latin typeface="Bookman Old Style" pitchFamily="18" charset="0"/>
            </a:endParaRPr>
          </a:p>
          <a:p>
            <a:pPr marL="519113" lvl="4" indent="-519113">
              <a:buFontTx/>
              <a:buChar char="•"/>
            </a:pPr>
            <a:r>
              <a:rPr lang="en-US" sz="2800" dirty="0" smtClean="0">
                <a:latin typeface="Bookman Old Style" pitchFamily="18" charset="0"/>
              </a:rPr>
              <a:t>If </a:t>
            </a:r>
            <a:r>
              <a:rPr lang="en-US" sz="2800" dirty="0">
                <a:latin typeface="Bookman Old Style" pitchFamily="18" charset="0"/>
              </a:rPr>
              <a:t>a table that underlies a view is dropped, then the view is no longer valid.  Attempting to query an invalid view will produce </a:t>
            </a:r>
            <a:r>
              <a:rPr lang="en-US" sz="2800" dirty="0" smtClean="0">
                <a:latin typeface="Bookman Old Style" pitchFamily="18" charset="0"/>
              </a:rPr>
              <a:t>error </a:t>
            </a:r>
            <a:r>
              <a:rPr lang="en-US" sz="2800" dirty="0">
                <a:latin typeface="Bookman Old Style" pitchFamily="18" charset="0"/>
              </a:rPr>
              <a:t>message. </a:t>
            </a:r>
          </a:p>
        </p:txBody>
      </p:sp>
      <p:sp>
        <p:nvSpPr>
          <p:cNvPr id="2" name="Title 1"/>
          <p:cNvSpPr>
            <a:spLocks noGrp="1"/>
          </p:cNvSpPr>
          <p:nvPr>
            <p:ph type="title"/>
          </p:nvPr>
        </p:nvSpPr>
        <p:spPr>
          <a:xfrm>
            <a:off x="838200" y="63373"/>
            <a:ext cx="10515600" cy="979043"/>
          </a:xfrm>
        </p:spPr>
        <p:txBody>
          <a:bodyPr/>
          <a:lstStyle/>
          <a:p>
            <a:pPr algn="ctr"/>
            <a:r>
              <a:rPr lang="en-US" dirty="0" smtClean="0">
                <a:latin typeface="Bookman Old Style" pitchFamily="18" charset="0"/>
              </a:rPr>
              <a:t>View</a:t>
            </a:r>
            <a:endParaRPr lang="en-US" dirty="0">
              <a:latin typeface="Bookman Old Style" pitchFamily="18" charset="0"/>
            </a:endParaRPr>
          </a:p>
        </p:txBody>
      </p:sp>
    </p:spTree>
    <p:extLst>
      <p:ext uri="{BB962C8B-B14F-4D97-AF65-F5344CB8AC3E}">
        <p14:creationId xmlns:p14="http://schemas.microsoft.com/office/powerpoint/2010/main" val="327724815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432" y="81661"/>
            <a:ext cx="10515600" cy="942467"/>
          </a:xfrm>
        </p:spPr>
        <p:txBody>
          <a:bodyPr/>
          <a:lstStyle/>
          <a:p>
            <a:pPr algn="ctr"/>
            <a:r>
              <a:rPr lang="en-US" dirty="0" smtClean="0">
                <a:latin typeface="Bookman Old Style" pitchFamily="18" charset="0"/>
              </a:rPr>
              <a:t>Advantages</a:t>
            </a:r>
            <a:endParaRPr lang="en-US" dirty="0">
              <a:latin typeface="Bookman Old Style" pitchFamily="18" charset="0"/>
            </a:endParaRPr>
          </a:p>
        </p:txBody>
      </p:sp>
      <p:sp>
        <p:nvSpPr>
          <p:cNvPr id="3" name="Content Placeholder 2"/>
          <p:cNvSpPr>
            <a:spLocks noGrp="1"/>
          </p:cNvSpPr>
          <p:nvPr>
            <p:ph idx="1"/>
          </p:nvPr>
        </p:nvSpPr>
        <p:spPr>
          <a:xfrm>
            <a:off x="70104" y="1011808"/>
            <a:ext cx="11871960" cy="5727320"/>
          </a:xfrm>
        </p:spPr>
        <p:txBody>
          <a:bodyPr>
            <a:normAutofit lnSpcReduction="10000"/>
          </a:bodyPr>
          <a:lstStyle/>
          <a:p>
            <a:pPr marL="228600" lvl="1"/>
            <a:r>
              <a:rPr lang="en-US" dirty="0">
                <a:latin typeface="Bookman Old Style" pitchFamily="18" charset="0"/>
              </a:rPr>
              <a:t>C</a:t>
            </a:r>
            <a:r>
              <a:rPr lang="en-US" dirty="0" smtClean="0">
                <a:latin typeface="Bookman Old Style" pitchFamily="18" charset="0"/>
              </a:rPr>
              <a:t>an represent </a:t>
            </a:r>
            <a:r>
              <a:rPr lang="en-US" dirty="0">
                <a:latin typeface="Bookman Old Style" pitchFamily="18" charset="0"/>
              </a:rPr>
              <a:t>a subset of the data contained in a table. </a:t>
            </a:r>
            <a:endParaRPr lang="en-US" dirty="0" smtClean="0">
              <a:latin typeface="Bookman Old Style" pitchFamily="18" charset="0"/>
            </a:endParaRPr>
          </a:p>
          <a:p>
            <a:pPr marL="228600" lvl="1"/>
            <a:endParaRPr lang="en-US" dirty="0" smtClean="0">
              <a:latin typeface="Bookman Old Style" pitchFamily="18" charset="0"/>
            </a:endParaRPr>
          </a:p>
          <a:p>
            <a:pPr marL="228600" lvl="1"/>
            <a:r>
              <a:rPr lang="en-US" dirty="0" smtClean="0">
                <a:latin typeface="Bookman Old Style" pitchFamily="18" charset="0"/>
              </a:rPr>
              <a:t>Can </a:t>
            </a:r>
            <a:r>
              <a:rPr lang="en-US" dirty="0">
                <a:latin typeface="Bookman Old Style" pitchFamily="18" charset="0"/>
              </a:rPr>
              <a:t>limit the degree of exposure of the underlying tables to the outer world: a given user may have permission to query the view, while denied access to the rest of the base table.</a:t>
            </a:r>
          </a:p>
          <a:p>
            <a:pPr marL="228600" lvl="1"/>
            <a:endParaRPr lang="en-US" dirty="0" smtClean="0">
              <a:latin typeface="Bookman Old Style" pitchFamily="18" charset="0"/>
            </a:endParaRPr>
          </a:p>
          <a:p>
            <a:pPr marL="228600" lvl="1"/>
            <a:r>
              <a:rPr lang="en-US" dirty="0" smtClean="0">
                <a:latin typeface="Bookman Old Style" pitchFamily="18" charset="0"/>
              </a:rPr>
              <a:t>Views </a:t>
            </a:r>
            <a:r>
              <a:rPr lang="en-US" dirty="0">
                <a:latin typeface="Bookman Old Style" pitchFamily="18" charset="0"/>
              </a:rPr>
              <a:t>can join and simplify multiple tables into a single virtual table.</a:t>
            </a:r>
          </a:p>
          <a:p>
            <a:pPr marL="228600" lvl="1"/>
            <a:endParaRPr lang="en-US" dirty="0" smtClean="0">
              <a:latin typeface="Bookman Old Style" pitchFamily="18" charset="0"/>
            </a:endParaRPr>
          </a:p>
          <a:p>
            <a:pPr marL="228600" lvl="1"/>
            <a:r>
              <a:rPr lang="en-US" dirty="0" smtClean="0">
                <a:latin typeface="Bookman Old Style" pitchFamily="18" charset="0"/>
              </a:rPr>
              <a:t>Views </a:t>
            </a:r>
            <a:r>
              <a:rPr lang="en-US" dirty="0">
                <a:latin typeface="Bookman Old Style" pitchFamily="18" charset="0"/>
              </a:rPr>
              <a:t>can act as aggregated tables, where the database engine aggregates data </a:t>
            </a:r>
            <a:r>
              <a:rPr lang="en-US" dirty="0" smtClean="0">
                <a:latin typeface="Bookman Old Style" pitchFamily="18" charset="0"/>
              </a:rPr>
              <a:t>and </a:t>
            </a:r>
            <a:r>
              <a:rPr lang="en-US" dirty="0">
                <a:latin typeface="Bookman Old Style" pitchFamily="18" charset="0"/>
              </a:rPr>
              <a:t>presents the calculated results as part of the data.</a:t>
            </a:r>
          </a:p>
          <a:p>
            <a:pPr marL="228600" lvl="1"/>
            <a:endParaRPr lang="en-US" dirty="0" smtClean="0">
              <a:latin typeface="Bookman Old Style" pitchFamily="18" charset="0"/>
            </a:endParaRPr>
          </a:p>
          <a:p>
            <a:pPr marL="228600" lvl="1"/>
            <a:r>
              <a:rPr lang="en-US" dirty="0" smtClean="0">
                <a:latin typeface="Bookman Old Style" pitchFamily="18" charset="0"/>
              </a:rPr>
              <a:t>Views </a:t>
            </a:r>
            <a:r>
              <a:rPr lang="en-US" dirty="0">
                <a:latin typeface="Bookman Old Style" pitchFamily="18" charset="0"/>
              </a:rPr>
              <a:t>can hide the complexity of data. For example, a view could appear as Sales2000 or Sales2001, transparently partitioning the actual underlying table.</a:t>
            </a:r>
          </a:p>
          <a:p>
            <a:pPr marL="228600" lvl="1"/>
            <a:endParaRPr lang="en-US" dirty="0" smtClean="0">
              <a:latin typeface="Bookman Old Style" pitchFamily="18" charset="0"/>
            </a:endParaRPr>
          </a:p>
          <a:p>
            <a:pPr marL="228600" lvl="1"/>
            <a:r>
              <a:rPr lang="en-US" dirty="0" smtClean="0">
                <a:latin typeface="Bookman Old Style" pitchFamily="18" charset="0"/>
              </a:rPr>
              <a:t>Views </a:t>
            </a:r>
            <a:r>
              <a:rPr lang="en-US" dirty="0">
                <a:latin typeface="Bookman Old Style" pitchFamily="18" charset="0"/>
              </a:rPr>
              <a:t>take very little space to store; the database contains only the definition of a view, not a copy of all the data that it presents</a:t>
            </a:r>
            <a:r>
              <a:rPr lang="en-US" dirty="0" smtClean="0">
                <a:latin typeface="Bookman Old Style" pitchFamily="18" charset="0"/>
              </a:rPr>
              <a:t>.</a:t>
            </a:r>
            <a:endParaRPr lang="en-US" dirty="0">
              <a:latin typeface="Bookman Old Style" pitchFamily="18" charset="0"/>
            </a:endParaRPr>
          </a:p>
        </p:txBody>
      </p:sp>
    </p:spTree>
    <p:extLst>
      <p:ext uri="{BB962C8B-B14F-4D97-AF65-F5344CB8AC3E}">
        <p14:creationId xmlns:p14="http://schemas.microsoft.com/office/powerpoint/2010/main" val="114582819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661"/>
            <a:ext cx="10515600" cy="1033907"/>
          </a:xfrm>
        </p:spPr>
        <p:txBody>
          <a:bodyPr/>
          <a:lstStyle/>
          <a:p>
            <a:pPr algn="ctr"/>
            <a:r>
              <a:rPr lang="en-US" dirty="0" smtClean="0">
                <a:latin typeface="Bookman Old Style" pitchFamily="18" charset="0"/>
              </a:rPr>
              <a:t>Syntax</a:t>
            </a:r>
            <a:endParaRPr lang="en-US" dirty="0">
              <a:latin typeface="Bookman Old Style" pitchFamily="18" charset="0"/>
            </a:endParaRPr>
          </a:p>
        </p:txBody>
      </p:sp>
      <p:sp>
        <p:nvSpPr>
          <p:cNvPr id="3" name="Content Placeholder 2"/>
          <p:cNvSpPr>
            <a:spLocks noGrp="1"/>
          </p:cNvSpPr>
          <p:nvPr>
            <p:ph idx="1"/>
          </p:nvPr>
        </p:nvSpPr>
        <p:spPr>
          <a:xfrm>
            <a:off x="198120" y="1258696"/>
            <a:ext cx="11606784" cy="5370703"/>
          </a:xfrm>
        </p:spPr>
        <p:txBody>
          <a:bodyPr>
            <a:normAutofit lnSpcReduction="10000"/>
          </a:bodyPr>
          <a:lstStyle/>
          <a:p>
            <a:pPr marL="0" indent="0">
              <a:buNone/>
            </a:pPr>
            <a:r>
              <a:rPr lang="en-US" dirty="0">
                <a:latin typeface="Bookman Old Style" pitchFamily="18" charset="0"/>
              </a:rPr>
              <a:t>CREATE VIEW </a:t>
            </a:r>
            <a:r>
              <a:rPr lang="en-US" dirty="0" err="1">
                <a:latin typeface="Bookman Old Style" pitchFamily="18" charset="0"/>
              </a:rPr>
              <a:t>view_name</a:t>
            </a:r>
            <a:r>
              <a:rPr lang="en-US" dirty="0">
                <a:latin typeface="Bookman Old Style" pitchFamily="18" charset="0"/>
              </a:rPr>
              <a:t> AS </a:t>
            </a:r>
            <a:endParaRPr lang="en-US" dirty="0" smtClean="0">
              <a:latin typeface="Bookman Old Style" pitchFamily="18" charset="0"/>
            </a:endParaRPr>
          </a:p>
          <a:p>
            <a:pPr marL="0" indent="0">
              <a:buNone/>
            </a:pPr>
            <a:r>
              <a:rPr lang="en-US" dirty="0" smtClean="0">
                <a:latin typeface="Bookman Old Style" pitchFamily="18" charset="0"/>
              </a:rPr>
              <a:t>SELECT </a:t>
            </a:r>
            <a:r>
              <a:rPr lang="en-US" dirty="0">
                <a:latin typeface="Bookman Old Style" pitchFamily="18" charset="0"/>
              </a:rPr>
              <a:t>column1, column2..... FROM </a:t>
            </a:r>
            <a:r>
              <a:rPr lang="en-US" dirty="0" err="1">
                <a:latin typeface="Bookman Old Style" pitchFamily="18" charset="0"/>
              </a:rPr>
              <a:t>table_name</a:t>
            </a:r>
            <a:r>
              <a:rPr lang="en-US" dirty="0">
                <a:latin typeface="Bookman Old Style" pitchFamily="18" charset="0"/>
              </a:rPr>
              <a:t> WHERE </a:t>
            </a:r>
            <a:r>
              <a:rPr lang="en-US" dirty="0" smtClean="0">
                <a:latin typeface="Bookman Old Style" pitchFamily="18" charset="0"/>
              </a:rPr>
              <a:t>condition</a:t>
            </a:r>
            <a:endParaRPr lang="en-US" dirty="0">
              <a:latin typeface="Bookman Old Style" pitchFamily="18" charset="0"/>
            </a:endParaRPr>
          </a:p>
          <a:p>
            <a:pPr marL="0" indent="0">
              <a:buNone/>
            </a:pPr>
            <a:r>
              <a:rPr lang="en-US" dirty="0" smtClean="0">
                <a:latin typeface="Bookman Old Style" pitchFamily="18" charset="0"/>
              </a:rPr>
              <a:t>[WITH CHECK OPTION]</a:t>
            </a:r>
          </a:p>
          <a:p>
            <a:pPr marL="0" indent="0">
              <a:buNone/>
            </a:pPr>
            <a:endParaRPr lang="en-US" dirty="0" smtClean="0">
              <a:latin typeface="Bookman Old Style" pitchFamily="18" charset="0"/>
            </a:endParaRPr>
          </a:p>
          <a:p>
            <a:pPr marL="0" indent="0">
              <a:buNone/>
            </a:pPr>
            <a:r>
              <a:rPr lang="en-US" dirty="0" smtClean="0">
                <a:latin typeface="Bookman Old Style" pitchFamily="18" charset="0"/>
              </a:rPr>
              <a:t>DROP VIEW </a:t>
            </a:r>
            <a:r>
              <a:rPr lang="en-US" dirty="0" err="1" smtClean="0">
                <a:latin typeface="Bookman Old Style" pitchFamily="18" charset="0"/>
              </a:rPr>
              <a:t>view_name</a:t>
            </a:r>
            <a:endParaRPr lang="en-US" dirty="0" smtClean="0">
              <a:latin typeface="Bookman Old Style" pitchFamily="18" charset="0"/>
            </a:endParaRPr>
          </a:p>
          <a:p>
            <a:pPr marL="0" indent="0">
              <a:buNone/>
            </a:pPr>
            <a:endParaRPr lang="en-US" dirty="0">
              <a:latin typeface="Bookman Old Style" pitchFamily="18" charset="0"/>
            </a:endParaRPr>
          </a:p>
          <a:p>
            <a:pPr marL="0" indent="0">
              <a:buNone/>
            </a:pPr>
            <a:r>
              <a:rPr lang="en-US" dirty="0" smtClean="0">
                <a:latin typeface="Bookman Old Style" pitchFamily="18" charset="0"/>
              </a:rPr>
              <a:t>ALTER </a:t>
            </a:r>
            <a:r>
              <a:rPr lang="en-US" dirty="0">
                <a:latin typeface="Bookman Old Style" pitchFamily="18" charset="0"/>
              </a:rPr>
              <a:t>VIEW </a:t>
            </a:r>
            <a:r>
              <a:rPr lang="en-US" dirty="0" err="1">
                <a:latin typeface="Bookman Old Style" pitchFamily="18" charset="0"/>
              </a:rPr>
              <a:t>view_name</a:t>
            </a:r>
            <a:r>
              <a:rPr lang="en-US" dirty="0">
                <a:latin typeface="Bookman Old Style" pitchFamily="18" charset="0"/>
              </a:rPr>
              <a:t> AS </a:t>
            </a:r>
          </a:p>
          <a:p>
            <a:pPr marL="0" indent="0">
              <a:buNone/>
            </a:pPr>
            <a:r>
              <a:rPr lang="en-US" dirty="0">
                <a:latin typeface="Bookman Old Style" pitchFamily="18" charset="0"/>
              </a:rPr>
              <a:t>SELECT column1, column2..... FROM </a:t>
            </a:r>
            <a:r>
              <a:rPr lang="en-US" dirty="0" err="1">
                <a:latin typeface="Bookman Old Style" pitchFamily="18" charset="0"/>
              </a:rPr>
              <a:t>table_name</a:t>
            </a:r>
            <a:r>
              <a:rPr lang="en-US" dirty="0">
                <a:latin typeface="Bookman Old Style" pitchFamily="18" charset="0"/>
              </a:rPr>
              <a:t> WHERE condition</a:t>
            </a:r>
            <a:r>
              <a:rPr lang="en-US" dirty="0" smtClean="0">
                <a:latin typeface="Bookman Old Style" pitchFamily="18" charset="0"/>
              </a:rPr>
              <a:t>;</a:t>
            </a:r>
          </a:p>
          <a:p>
            <a:pPr marL="0" indent="0">
              <a:buNone/>
            </a:pPr>
            <a:endParaRPr lang="en-US" dirty="0">
              <a:latin typeface="Bookman Old Style" pitchFamily="18" charset="0"/>
            </a:endParaRPr>
          </a:p>
          <a:p>
            <a:pPr marL="0" indent="0">
              <a:buNone/>
            </a:pPr>
            <a:r>
              <a:rPr lang="en-US" dirty="0" smtClean="0">
                <a:latin typeface="Bookman Old Style" pitchFamily="18" charset="0"/>
              </a:rPr>
              <a:t>Rename Table &lt;old table name&gt; To &lt;new table name&gt;</a:t>
            </a:r>
            <a:endParaRPr lang="en-US" dirty="0">
              <a:latin typeface="Bookman Old Style" pitchFamily="18" charset="0"/>
            </a:endParaRPr>
          </a:p>
        </p:txBody>
      </p:sp>
    </p:spTree>
    <p:extLst>
      <p:ext uri="{BB962C8B-B14F-4D97-AF65-F5344CB8AC3E}">
        <p14:creationId xmlns:p14="http://schemas.microsoft.com/office/powerpoint/2010/main" val="126050368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17"/>
            <a:ext cx="10515600" cy="995597"/>
          </a:xfrm>
        </p:spPr>
        <p:txBody>
          <a:bodyPr/>
          <a:lstStyle/>
          <a:p>
            <a:pPr algn="ctr"/>
            <a:r>
              <a:rPr lang="en-US" dirty="0" smtClean="0">
                <a:latin typeface="Bookman Old Style" pitchFamily="18" charset="0"/>
              </a:rPr>
              <a:t>Rules for Views</a:t>
            </a:r>
            <a:endParaRPr lang="en-US" dirty="0">
              <a:latin typeface="Bookman Old Style" pitchFamily="18" charset="0"/>
            </a:endParaRPr>
          </a:p>
        </p:txBody>
      </p:sp>
      <p:sp>
        <p:nvSpPr>
          <p:cNvPr id="3" name="Content Placeholder 2"/>
          <p:cNvSpPr>
            <a:spLocks noGrp="1"/>
          </p:cNvSpPr>
          <p:nvPr>
            <p:ph idx="1"/>
          </p:nvPr>
        </p:nvSpPr>
        <p:spPr>
          <a:xfrm>
            <a:off x="152381" y="1270438"/>
            <a:ext cx="11865447" cy="5130361"/>
          </a:xfrm>
        </p:spPr>
        <p:txBody>
          <a:bodyPr/>
          <a:lstStyle/>
          <a:p>
            <a:r>
              <a:rPr lang="en-US" dirty="0" smtClean="0">
                <a:latin typeface="Bookman Old Style" pitchFamily="18" charset="0"/>
              </a:rPr>
              <a:t>If view is on one table then we can INSERT, UPDATE or DELETE</a:t>
            </a:r>
          </a:p>
          <a:p>
            <a:endParaRPr lang="en-US" dirty="0" smtClean="0">
              <a:latin typeface="Bookman Old Style" pitchFamily="18" charset="0"/>
            </a:endParaRPr>
          </a:p>
          <a:p>
            <a:r>
              <a:rPr lang="en-US" dirty="0" smtClean="0">
                <a:latin typeface="Bookman Old Style" pitchFamily="18" charset="0"/>
              </a:rPr>
              <a:t>Any INSERT, UPDATE </a:t>
            </a:r>
            <a:r>
              <a:rPr lang="en-US" dirty="0">
                <a:latin typeface="Bookman Old Style" pitchFamily="18" charset="0"/>
              </a:rPr>
              <a:t>operation on a join view can modify only one underlying base table at a time</a:t>
            </a:r>
            <a:r>
              <a:rPr lang="en-US" dirty="0" smtClean="0">
                <a:latin typeface="Bookman Old Style" pitchFamily="18" charset="0"/>
              </a:rPr>
              <a:t>.</a:t>
            </a:r>
          </a:p>
          <a:p>
            <a:endParaRPr lang="en-US" dirty="0" smtClean="0">
              <a:latin typeface="Bookman Old Style" pitchFamily="18" charset="0"/>
            </a:endParaRPr>
          </a:p>
          <a:p>
            <a:r>
              <a:rPr lang="en-US" dirty="0" smtClean="0">
                <a:latin typeface="Bookman Old Style" pitchFamily="18" charset="0"/>
              </a:rPr>
              <a:t>DELETE operation on join view is not permitted</a:t>
            </a:r>
            <a:endParaRPr lang="en-US" dirty="0">
              <a:latin typeface="Bookman Old Style" pitchFamily="18" charset="0"/>
            </a:endParaRPr>
          </a:p>
        </p:txBody>
      </p:sp>
    </p:spTree>
    <p:extLst>
      <p:ext uri="{BB962C8B-B14F-4D97-AF65-F5344CB8AC3E}">
        <p14:creationId xmlns:p14="http://schemas.microsoft.com/office/powerpoint/2010/main" val="223068105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517"/>
            <a:ext cx="10515600" cy="960755"/>
          </a:xfrm>
        </p:spPr>
        <p:txBody>
          <a:bodyPr/>
          <a:lstStyle/>
          <a:p>
            <a:pPr algn="ctr"/>
            <a:r>
              <a:rPr lang="en-US" dirty="0" smtClean="0">
                <a:latin typeface="Bookman Old Style" pitchFamily="18" charset="0"/>
              </a:rPr>
              <a:t>Indexing</a:t>
            </a:r>
            <a:endParaRPr lang="en-US" dirty="0">
              <a:latin typeface="Bookman Old Style" pitchFamily="18" charset="0"/>
            </a:endParaRPr>
          </a:p>
        </p:txBody>
      </p:sp>
      <p:sp>
        <p:nvSpPr>
          <p:cNvPr id="3" name="Content Placeholder 2"/>
          <p:cNvSpPr>
            <a:spLocks noGrp="1"/>
          </p:cNvSpPr>
          <p:nvPr>
            <p:ph idx="1"/>
          </p:nvPr>
        </p:nvSpPr>
        <p:spPr>
          <a:xfrm>
            <a:off x="161544" y="1222120"/>
            <a:ext cx="11762232" cy="5434711"/>
          </a:xfrm>
        </p:spPr>
        <p:txBody>
          <a:bodyPr>
            <a:normAutofit/>
          </a:bodyPr>
          <a:lstStyle/>
          <a:p>
            <a:r>
              <a:rPr lang="en-US" dirty="0" smtClean="0">
                <a:latin typeface="Bookman Old Style" pitchFamily="18" charset="0"/>
              </a:rPr>
              <a:t>is </a:t>
            </a:r>
            <a:r>
              <a:rPr lang="en-US" dirty="0">
                <a:latin typeface="Bookman Old Style" pitchFamily="18" charset="0"/>
              </a:rPr>
              <a:t>a data structure that improves the speed of data retrieval operations on a database table </a:t>
            </a:r>
            <a:endParaRPr lang="en-US" dirty="0" smtClean="0">
              <a:latin typeface="Bookman Old Style" pitchFamily="18" charset="0"/>
            </a:endParaRPr>
          </a:p>
          <a:p>
            <a:r>
              <a:rPr lang="en-US" dirty="0" smtClean="0">
                <a:latin typeface="Bookman Old Style" pitchFamily="18" charset="0"/>
              </a:rPr>
              <a:t>at </a:t>
            </a:r>
            <a:r>
              <a:rPr lang="en-US" dirty="0">
                <a:latin typeface="Bookman Old Style" pitchFamily="18" charset="0"/>
              </a:rPr>
              <a:t>the cost of additional writes and storage space to maintain the index data structure. </a:t>
            </a:r>
            <a:endParaRPr lang="en-US" dirty="0" smtClean="0">
              <a:latin typeface="Bookman Old Style" pitchFamily="18" charset="0"/>
            </a:endParaRPr>
          </a:p>
          <a:p>
            <a:r>
              <a:rPr lang="en-US" dirty="0" smtClean="0">
                <a:latin typeface="Bookman Old Style" pitchFamily="18" charset="0"/>
              </a:rPr>
              <a:t>used </a:t>
            </a:r>
            <a:r>
              <a:rPr lang="en-US" dirty="0">
                <a:latin typeface="Bookman Old Style" pitchFamily="18" charset="0"/>
              </a:rPr>
              <a:t>to quickly locate data without having to search every row in a database table every time a database table is accessed. </a:t>
            </a:r>
            <a:endParaRPr lang="en-US" dirty="0" smtClean="0">
              <a:latin typeface="Bookman Old Style" pitchFamily="18" charset="0"/>
            </a:endParaRPr>
          </a:p>
          <a:p>
            <a:r>
              <a:rPr lang="en-US" dirty="0" smtClean="0">
                <a:latin typeface="Bookman Old Style" pitchFamily="18" charset="0"/>
              </a:rPr>
              <a:t>Indexes </a:t>
            </a:r>
            <a:r>
              <a:rPr lang="en-US" dirty="0">
                <a:latin typeface="Bookman Old Style" pitchFamily="18" charset="0"/>
              </a:rPr>
              <a:t>can be created using one or more columns of a database </a:t>
            </a:r>
            <a:r>
              <a:rPr lang="en-US" dirty="0" smtClean="0">
                <a:latin typeface="Bookman Old Style" pitchFamily="18" charset="0"/>
              </a:rPr>
              <a:t>table</a:t>
            </a:r>
          </a:p>
          <a:p>
            <a:r>
              <a:rPr lang="en-US" dirty="0">
                <a:latin typeface="Bookman Old Style" pitchFamily="18" charset="0"/>
              </a:rPr>
              <a:t>An index is a copy of selected columns of data from a table that can be searched very efficiently that also includes a low-level disk block address or direct link to the complete row of data it was copied from. </a:t>
            </a:r>
          </a:p>
        </p:txBody>
      </p:sp>
    </p:spTree>
    <p:extLst>
      <p:ext uri="{BB962C8B-B14F-4D97-AF65-F5344CB8AC3E}">
        <p14:creationId xmlns:p14="http://schemas.microsoft.com/office/powerpoint/2010/main" val="7571020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517"/>
            <a:ext cx="10515600" cy="960755"/>
          </a:xfrm>
        </p:spPr>
        <p:txBody>
          <a:bodyPr/>
          <a:lstStyle/>
          <a:p>
            <a:pPr algn="ctr"/>
            <a:r>
              <a:rPr lang="en-US" dirty="0" smtClean="0">
                <a:latin typeface="Bookman Old Style" pitchFamily="18" charset="0"/>
              </a:rPr>
              <a:t>Indexing</a:t>
            </a:r>
            <a:endParaRPr lang="en-US" dirty="0">
              <a:latin typeface="Bookman Old Style" pitchFamily="18" charset="0"/>
            </a:endParaRPr>
          </a:p>
        </p:txBody>
      </p:sp>
      <p:sp>
        <p:nvSpPr>
          <p:cNvPr id="3" name="Content Placeholder 2"/>
          <p:cNvSpPr>
            <a:spLocks noGrp="1"/>
          </p:cNvSpPr>
          <p:nvPr>
            <p:ph idx="1"/>
          </p:nvPr>
        </p:nvSpPr>
        <p:spPr>
          <a:xfrm>
            <a:off x="161544" y="1222120"/>
            <a:ext cx="11762232" cy="5434711"/>
          </a:xfrm>
        </p:spPr>
        <p:txBody>
          <a:bodyPr>
            <a:normAutofit/>
          </a:bodyPr>
          <a:lstStyle/>
          <a:p>
            <a:r>
              <a:rPr lang="en-US" dirty="0">
                <a:latin typeface="Bookman Old Style" pitchFamily="18" charset="0"/>
              </a:rPr>
              <a:t>Most database software includes indexing technology that enables sub-linear time lookup to improve performance, as linear search is inefficient for large databases. </a:t>
            </a:r>
          </a:p>
          <a:p>
            <a:r>
              <a:rPr lang="en-US" dirty="0">
                <a:latin typeface="Bookman Old Style" pitchFamily="18" charset="0"/>
              </a:rPr>
              <a:t>implicitly create an index on a set of columns declared PRIMARY KEY</a:t>
            </a:r>
          </a:p>
          <a:p>
            <a:r>
              <a:rPr lang="en-US" dirty="0" smtClean="0">
                <a:latin typeface="Bookman Old Style" pitchFamily="18" charset="0"/>
              </a:rPr>
              <a:t>It sorts data on specified column and store column value and its location in a separate  file</a:t>
            </a:r>
            <a:endParaRPr lang="en-US" dirty="0">
              <a:latin typeface="Bookman Old Style" pitchFamily="18" charset="0"/>
            </a:endParaRPr>
          </a:p>
        </p:txBody>
      </p:sp>
    </p:spTree>
    <p:extLst>
      <p:ext uri="{BB962C8B-B14F-4D97-AF65-F5344CB8AC3E}">
        <p14:creationId xmlns:p14="http://schemas.microsoft.com/office/powerpoint/2010/main" val="259407178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810768" y="72517"/>
            <a:ext cx="10515600" cy="924179"/>
          </a:xfrm>
        </p:spPr>
        <p:txBody>
          <a:bodyPr/>
          <a:lstStyle/>
          <a:p>
            <a:pPr algn="ctr" eaLnBrk="1" hangingPunct="1"/>
            <a:r>
              <a:rPr lang="en-US" altLang="en-US" dirty="0" smtClean="0">
                <a:latin typeface="Bookman Old Style" pitchFamily="18" charset="0"/>
              </a:rPr>
              <a:t>Indexing Methods and Types</a:t>
            </a:r>
            <a:endParaRPr lang="el-GR" altLang="en-US" dirty="0" smtClean="0">
              <a:latin typeface="Bookman Old Style" pitchFamily="18" charset="0"/>
            </a:endParaRPr>
          </a:p>
        </p:txBody>
      </p:sp>
      <p:sp>
        <p:nvSpPr>
          <p:cNvPr id="4102" name="Rectangle 3"/>
          <p:cNvSpPr>
            <a:spLocks noGrp="1" noChangeArrowheads="1"/>
          </p:cNvSpPr>
          <p:nvPr>
            <p:ph type="body" idx="1"/>
          </p:nvPr>
        </p:nvSpPr>
        <p:spPr>
          <a:xfrm>
            <a:off x="179832" y="1258697"/>
            <a:ext cx="10515600" cy="4351338"/>
          </a:xfrm>
        </p:spPr>
        <p:txBody>
          <a:bodyPr/>
          <a:lstStyle/>
          <a:p>
            <a:r>
              <a:rPr lang="en-US" altLang="en-US" sz="2800" i="1" dirty="0" smtClean="0">
                <a:latin typeface="Bookman Old Style" pitchFamily="18" charset="0"/>
              </a:rPr>
              <a:t>B</a:t>
            </a:r>
            <a:r>
              <a:rPr lang="en-US" altLang="en-US" sz="2800" dirty="0" smtClean="0">
                <a:latin typeface="Bookman Old Style" pitchFamily="18" charset="0"/>
              </a:rPr>
              <a:t>-trees and variants (</a:t>
            </a:r>
            <a:r>
              <a:rPr lang="en-US" altLang="en-US" sz="2800" i="1" dirty="0" smtClean="0">
                <a:latin typeface="Bookman Old Style" pitchFamily="18" charset="0"/>
              </a:rPr>
              <a:t>B</a:t>
            </a:r>
            <a:r>
              <a:rPr lang="en-US" altLang="en-US" sz="2800" dirty="0" smtClean="0">
                <a:latin typeface="Bookman Old Style" pitchFamily="18" charset="0"/>
              </a:rPr>
              <a:t>+-trees, </a:t>
            </a:r>
            <a:r>
              <a:rPr lang="en-US" altLang="en-US" sz="2800" i="1" dirty="0" smtClean="0">
                <a:latin typeface="Bookman Old Style" pitchFamily="18" charset="0"/>
              </a:rPr>
              <a:t>B</a:t>
            </a:r>
            <a:r>
              <a:rPr lang="en-US" altLang="en-US" sz="2800" dirty="0" smtClean="0">
                <a:latin typeface="Bookman Old Style" pitchFamily="18" charset="0"/>
              </a:rPr>
              <a:t>*-trees)</a:t>
            </a:r>
          </a:p>
          <a:p>
            <a:endParaRPr lang="en-US" altLang="en-US" sz="2800" dirty="0" smtClean="0">
              <a:latin typeface="Bookman Old Style" pitchFamily="18" charset="0"/>
            </a:endParaRPr>
          </a:p>
          <a:p>
            <a:r>
              <a:rPr lang="en-US" altLang="en-US" sz="2800" dirty="0" smtClean="0">
                <a:latin typeface="Bookman Old Style" pitchFamily="18" charset="0"/>
              </a:rPr>
              <a:t>Hashing and variants (linear hashing, spiral etc.)</a:t>
            </a:r>
          </a:p>
          <a:p>
            <a:endParaRPr lang="en-US" altLang="en-US" dirty="0">
              <a:latin typeface="Bookman Old Style" pitchFamily="18" charset="0"/>
            </a:endParaRPr>
          </a:p>
          <a:p>
            <a:r>
              <a:rPr lang="en-US" altLang="en-US" sz="2800" dirty="0" smtClean="0">
                <a:latin typeface="Bookman Old Style" pitchFamily="18" charset="0"/>
              </a:rPr>
              <a:t>Dense Index</a:t>
            </a:r>
          </a:p>
          <a:p>
            <a:endParaRPr lang="en-US" altLang="en-US" dirty="0">
              <a:latin typeface="Bookman Old Style" pitchFamily="18" charset="0"/>
            </a:endParaRPr>
          </a:p>
          <a:p>
            <a:r>
              <a:rPr lang="en-US" altLang="en-US" sz="2800" dirty="0" smtClean="0">
                <a:latin typeface="Bookman Old Style" pitchFamily="18" charset="0"/>
              </a:rPr>
              <a:t>Sparse Index</a:t>
            </a:r>
          </a:p>
        </p:txBody>
      </p:sp>
    </p:spTree>
    <p:extLst>
      <p:ext uri="{BB962C8B-B14F-4D97-AF65-F5344CB8AC3E}">
        <p14:creationId xmlns:p14="http://schemas.microsoft.com/office/powerpoint/2010/main" val="1269938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ChangeArrowheads="1"/>
          </p:cNvSpPr>
          <p:nvPr/>
        </p:nvSpPr>
        <p:spPr bwMode="auto">
          <a:xfrm>
            <a:off x="3287465" y="64551"/>
            <a:ext cx="462017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4400" dirty="0" smtClean="0">
                <a:latin typeface="Bookman Old Style" panose="02050604050505020204" pitchFamily="18" charset="0"/>
              </a:rPr>
              <a:t>SQL Data Types</a:t>
            </a:r>
            <a:endParaRPr lang="en-US" sz="4400" dirty="0">
              <a:latin typeface="Bookman Old Style" panose="02050604050505020204" pitchFamily="18" charset="0"/>
            </a:endParaRPr>
          </a:p>
        </p:txBody>
      </p:sp>
      <p:sp>
        <p:nvSpPr>
          <p:cNvPr id="26627" name="Rectangle 2"/>
          <p:cNvSpPr>
            <a:spLocks noChangeArrowheads="1"/>
          </p:cNvSpPr>
          <p:nvPr/>
        </p:nvSpPr>
        <p:spPr bwMode="auto">
          <a:xfrm>
            <a:off x="109183" y="1076914"/>
            <a:ext cx="11696130" cy="557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457200" indent="-457200" algn="just">
              <a:spcBef>
                <a:spcPct val="0"/>
              </a:spcBef>
            </a:pPr>
            <a:r>
              <a:rPr lang="en-US" sz="2800" b="1" dirty="0" smtClean="0">
                <a:latin typeface="Bookman Old Style" panose="02050604050505020204" pitchFamily="18" charset="0"/>
              </a:rPr>
              <a:t>Numeric</a:t>
            </a:r>
            <a:r>
              <a:rPr lang="en-US" sz="2800" dirty="0" smtClean="0">
                <a:latin typeface="Bookman Old Style" panose="02050604050505020204" pitchFamily="18" charset="0"/>
              </a:rPr>
              <a:t>	</a:t>
            </a:r>
          </a:p>
          <a:p>
            <a:pPr lvl="1" algn="just">
              <a:spcBef>
                <a:spcPct val="0"/>
              </a:spcBef>
            </a:pPr>
            <a:r>
              <a:rPr lang="en-US" sz="2400" dirty="0" err="1" smtClean="0">
                <a:latin typeface="Bookman Old Style" panose="02050604050505020204" pitchFamily="18" charset="0"/>
              </a:rPr>
              <a:t>Int</a:t>
            </a:r>
            <a:r>
              <a:rPr lang="en-US" sz="2400" dirty="0" smtClean="0">
                <a:latin typeface="Bookman Old Style" panose="02050604050505020204" pitchFamily="18" charset="0"/>
              </a:rPr>
              <a:t>(size) (maximum </a:t>
            </a:r>
            <a:r>
              <a:rPr lang="en-US" sz="2400" dirty="0" err="1" smtClean="0">
                <a:latin typeface="Bookman Old Style" panose="02050604050505020204" pitchFamily="18" charset="0"/>
              </a:rPr>
              <a:t>upto</a:t>
            </a:r>
            <a:r>
              <a:rPr lang="en-US" sz="2400" dirty="0" smtClean="0">
                <a:latin typeface="Bookman Old Style" panose="02050604050505020204" pitchFamily="18" charset="0"/>
              </a:rPr>
              <a:t> 11 digits)</a:t>
            </a:r>
          </a:p>
          <a:p>
            <a:pPr lvl="1" algn="just">
              <a:spcBef>
                <a:spcPct val="0"/>
              </a:spcBef>
            </a:pPr>
            <a:r>
              <a:rPr lang="en-US" sz="2400" dirty="0" smtClean="0">
                <a:latin typeface="Bookman Old Style" panose="02050604050505020204" pitchFamily="18" charset="0"/>
              </a:rPr>
              <a:t>Tiny </a:t>
            </a:r>
            <a:r>
              <a:rPr lang="en-US" sz="2400" dirty="0" err="1" smtClean="0">
                <a:latin typeface="Bookman Old Style" panose="02050604050505020204" pitchFamily="18" charset="0"/>
              </a:rPr>
              <a:t>Int</a:t>
            </a:r>
            <a:r>
              <a:rPr lang="en-US" sz="2400" dirty="0" smtClean="0">
                <a:latin typeface="Bookman Old Style" panose="02050604050505020204" pitchFamily="18" charset="0"/>
              </a:rPr>
              <a:t>	( 4 Digit)</a:t>
            </a:r>
          </a:p>
          <a:p>
            <a:pPr lvl="1" algn="just">
              <a:spcBef>
                <a:spcPct val="0"/>
              </a:spcBef>
            </a:pPr>
            <a:r>
              <a:rPr lang="en-US" sz="2400" dirty="0" smtClean="0">
                <a:latin typeface="Bookman Old Style" panose="02050604050505020204" pitchFamily="18" charset="0"/>
              </a:rPr>
              <a:t>Small </a:t>
            </a:r>
            <a:r>
              <a:rPr lang="en-US" sz="2400" dirty="0" err="1" smtClean="0">
                <a:latin typeface="Bookman Old Style" panose="02050604050505020204" pitchFamily="18" charset="0"/>
              </a:rPr>
              <a:t>Int</a:t>
            </a:r>
            <a:r>
              <a:rPr lang="en-US" sz="2400" dirty="0" smtClean="0">
                <a:latin typeface="Bookman Old Style" panose="02050604050505020204" pitchFamily="18" charset="0"/>
              </a:rPr>
              <a:t> (maximum 5 Digit)</a:t>
            </a:r>
          </a:p>
          <a:p>
            <a:pPr lvl="1" algn="just">
              <a:spcBef>
                <a:spcPct val="0"/>
              </a:spcBef>
            </a:pPr>
            <a:r>
              <a:rPr lang="en-US" sz="2400" dirty="0" smtClean="0">
                <a:latin typeface="Bookman Old Style" panose="02050604050505020204" pitchFamily="18" charset="0"/>
              </a:rPr>
              <a:t>Medium </a:t>
            </a:r>
            <a:r>
              <a:rPr lang="en-US" sz="2400" dirty="0" err="1" smtClean="0">
                <a:latin typeface="Bookman Old Style" panose="02050604050505020204" pitchFamily="18" charset="0"/>
              </a:rPr>
              <a:t>Int</a:t>
            </a:r>
            <a:r>
              <a:rPr lang="en-US" sz="2400" dirty="0" smtClean="0">
                <a:latin typeface="Bookman Old Style" panose="02050604050505020204" pitchFamily="18" charset="0"/>
              </a:rPr>
              <a:t> 9 Digit</a:t>
            </a:r>
          </a:p>
          <a:p>
            <a:pPr lvl="1" algn="just">
              <a:spcBef>
                <a:spcPct val="0"/>
              </a:spcBef>
            </a:pPr>
            <a:r>
              <a:rPr lang="en-US" sz="2400" dirty="0" smtClean="0">
                <a:latin typeface="Bookman Old Style" panose="02050604050505020204" pitchFamily="18" charset="0"/>
              </a:rPr>
              <a:t>Big </a:t>
            </a:r>
            <a:r>
              <a:rPr lang="en-US" sz="2400" dirty="0" err="1" smtClean="0">
                <a:latin typeface="Bookman Old Style" panose="02050604050505020204" pitchFamily="18" charset="0"/>
              </a:rPr>
              <a:t>Int</a:t>
            </a:r>
            <a:r>
              <a:rPr lang="en-US" sz="2400" dirty="0" smtClean="0">
                <a:latin typeface="Bookman Old Style" panose="02050604050505020204" pitchFamily="18" charset="0"/>
              </a:rPr>
              <a:t> 20 Digit</a:t>
            </a:r>
          </a:p>
          <a:p>
            <a:pPr lvl="1" algn="just">
              <a:spcBef>
                <a:spcPct val="0"/>
              </a:spcBef>
            </a:pPr>
            <a:r>
              <a:rPr lang="en-US" sz="2400" dirty="0" smtClean="0">
                <a:latin typeface="Bookman Old Style" panose="02050604050505020204" pitchFamily="18" charset="0"/>
              </a:rPr>
              <a:t>FLOAT ( M,D) M- No. of digits to display, D is number of digits after decimal places, D </a:t>
            </a:r>
            <a:r>
              <a:rPr lang="en-US" sz="2400" dirty="0">
                <a:latin typeface="Bookman Old Style" panose="02050604050505020204" pitchFamily="18" charset="0"/>
              </a:rPr>
              <a:t>m</a:t>
            </a:r>
            <a:r>
              <a:rPr lang="en-US" sz="2400" dirty="0" smtClean="0">
                <a:latin typeface="Bookman Old Style" panose="02050604050505020204" pitchFamily="18" charset="0"/>
              </a:rPr>
              <a:t>ax 24</a:t>
            </a:r>
          </a:p>
          <a:p>
            <a:pPr lvl="1" algn="just">
              <a:spcBef>
                <a:spcPct val="0"/>
              </a:spcBef>
            </a:pPr>
            <a:r>
              <a:rPr lang="en-US" sz="2400" dirty="0" smtClean="0">
                <a:latin typeface="Bookman Old Style" panose="02050604050505020204" pitchFamily="18" charset="0"/>
              </a:rPr>
              <a:t>Double(M,D) -  D max 53</a:t>
            </a:r>
          </a:p>
          <a:p>
            <a:pPr marL="457200" indent="-457200" algn="just">
              <a:spcBef>
                <a:spcPct val="0"/>
              </a:spcBef>
            </a:pPr>
            <a:r>
              <a:rPr lang="en-US" sz="2800" b="1" dirty="0" smtClean="0">
                <a:latin typeface="Bookman Old Style" panose="02050604050505020204" pitchFamily="18" charset="0"/>
              </a:rPr>
              <a:t>Date Time</a:t>
            </a:r>
          </a:p>
          <a:p>
            <a:pPr marL="457200" indent="-457200" algn="just">
              <a:spcBef>
                <a:spcPct val="0"/>
              </a:spcBef>
            </a:pPr>
            <a:r>
              <a:rPr lang="en-US" sz="2800" b="1" dirty="0" smtClean="0">
                <a:latin typeface="Bookman Old Style" panose="02050604050505020204" pitchFamily="18" charset="0"/>
              </a:rPr>
              <a:t>String</a:t>
            </a:r>
          </a:p>
          <a:p>
            <a:pPr lvl="1" algn="just">
              <a:spcBef>
                <a:spcPct val="0"/>
              </a:spcBef>
            </a:pPr>
            <a:r>
              <a:rPr lang="en-US" sz="2400" dirty="0" smtClean="0">
                <a:latin typeface="Bookman Old Style" panose="02050604050505020204" pitchFamily="18" charset="0"/>
              </a:rPr>
              <a:t>Char(size) default is 1 byte max is 255 bytes</a:t>
            </a:r>
          </a:p>
          <a:p>
            <a:pPr lvl="1" algn="just">
              <a:spcBef>
                <a:spcPct val="0"/>
              </a:spcBef>
            </a:pPr>
            <a:r>
              <a:rPr lang="en-US" sz="2400" dirty="0" err="1" smtClean="0">
                <a:latin typeface="Bookman Old Style" panose="02050604050505020204" pitchFamily="18" charset="0"/>
              </a:rPr>
              <a:t>Varchar</a:t>
            </a:r>
            <a:r>
              <a:rPr lang="en-US" sz="2400" dirty="0" smtClean="0">
                <a:latin typeface="Bookman Old Style" panose="02050604050505020204" pitchFamily="18" charset="0"/>
              </a:rPr>
              <a:t>(size)</a:t>
            </a:r>
          </a:p>
          <a:p>
            <a:pPr lvl="1" algn="just">
              <a:spcBef>
                <a:spcPct val="0"/>
              </a:spcBef>
            </a:pPr>
            <a:r>
              <a:rPr lang="en-US" sz="2400" dirty="0" smtClean="0">
                <a:latin typeface="Bookman Old Style" panose="02050604050505020204" pitchFamily="18" charset="0"/>
              </a:rPr>
              <a:t>BLOB – Binary large Objects </a:t>
            </a:r>
            <a:endParaRPr lang="en-US" sz="2400" dirty="0">
              <a:latin typeface="Bookman Old Style" panose="02050604050505020204" pitchFamily="18" charset="0"/>
            </a:endParaRPr>
          </a:p>
        </p:txBody>
      </p:sp>
    </p:spTree>
    <p:extLst>
      <p:ext uri="{BB962C8B-B14F-4D97-AF65-F5344CB8AC3E}">
        <p14:creationId xmlns:p14="http://schemas.microsoft.com/office/powerpoint/2010/main" val="17505504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00100" y="74041"/>
            <a:ext cx="10363200" cy="1143000"/>
          </a:xfrm>
        </p:spPr>
        <p:txBody>
          <a:bodyPr/>
          <a:lstStyle/>
          <a:p>
            <a:pPr algn="ctr" eaLnBrk="1" hangingPunct="1">
              <a:defRPr/>
            </a:pPr>
            <a:r>
              <a:rPr lang="en-US" dirty="0" smtClean="0">
                <a:effectLst>
                  <a:outerShdw blurRad="38100" dist="38100" dir="2700000" algn="tl">
                    <a:srgbClr val="C0C0C0"/>
                  </a:outerShdw>
                </a:effectLst>
                <a:latin typeface="Bookman Old Style" pitchFamily="18" charset="0"/>
              </a:rPr>
              <a:t>Dense Index Files</a:t>
            </a:r>
          </a:p>
        </p:txBody>
      </p:sp>
      <p:sp>
        <p:nvSpPr>
          <p:cNvPr id="21507" name="Rectangle 3"/>
          <p:cNvSpPr>
            <a:spLocks noGrp="1" noChangeArrowheads="1"/>
          </p:cNvSpPr>
          <p:nvPr>
            <p:ph type="body" idx="1"/>
          </p:nvPr>
        </p:nvSpPr>
        <p:spPr>
          <a:xfrm>
            <a:off x="265769" y="1188022"/>
            <a:ext cx="10363200" cy="811212"/>
          </a:xfrm>
        </p:spPr>
        <p:txBody>
          <a:bodyPr>
            <a:normAutofit/>
          </a:bodyPr>
          <a:lstStyle/>
          <a:p>
            <a:pPr marL="0" indent="0" eaLnBrk="1" hangingPunct="1">
              <a:lnSpc>
                <a:spcPct val="90000"/>
              </a:lnSpc>
              <a:buNone/>
            </a:pPr>
            <a:r>
              <a:rPr lang="en-US" sz="2800" dirty="0" smtClean="0">
                <a:latin typeface="Bookman Old Style" pitchFamily="18" charset="0"/>
              </a:rPr>
              <a:t>Index record appears for every search-key value in the file. </a:t>
            </a:r>
          </a:p>
        </p:txBody>
      </p:sp>
      <p:graphicFrame>
        <p:nvGraphicFramePr>
          <p:cNvPr id="2" name="Table 1"/>
          <p:cNvGraphicFramePr>
            <a:graphicFrameLocks noGrp="1"/>
          </p:cNvGraphicFramePr>
          <p:nvPr>
            <p:extLst>
              <p:ext uri="{D42A27DB-BD31-4B8C-83A1-F6EECF244321}">
                <p14:modId xmlns:p14="http://schemas.microsoft.com/office/powerpoint/2010/main" val="2281481304"/>
              </p:ext>
            </p:extLst>
          </p:nvPr>
        </p:nvGraphicFramePr>
        <p:xfrm>
          <a:off x="6613145" y="2393018"/>
          <a:ext cx="5191761" cy="2225040"/>
        </p:xfrm>
        <a:graphic>
          <a:graphicData uri="http://schemas.openxmlformats.org/drawingml/2006/table">
            <a:tbl>
              <a:tblPr firstRow="1" bandRow="1">
                <a:tableStyleId>{5940675A-B579-460E-94D1-54222C63F5DA}</a:tableStyleId>
              </a:tblPr>
              <a:tblGrid>
                <a:gridCol w="1730587"/>
                <a:gridCol w="1730587"/>
                <a:gridCol w="1730587"/>
              </a:tblGrid>
              <a:tr h="370840">
                <a:tc>
                  <a:txBody>
                    <a:bodyPr/>
                    <a:lstStyle/>
                    <a:p>
                      <a:r>
                        <a:rPr lang="en-US" dirty="0" smtClean="0"/>
                        <a:t>Roll No</a:t>
                      </a:r>
                      <a:endParaRPr lang="en-US" dirty="0"/>
                    </a:p>
                  </a:txBody>
                  <a:tcPr/>
                </a:tc>
                <a:tc>
                  <a:txBody>
                    <a:bodyPr/>
                    <a:lstStyle/>
                    <a:p>
                      <a:r>
                        <a:rPr lang="en-US" dirty="0" smtClean="0"/>
                        <a:t>Name</a:t>
                      </a:r>
                      <a:endParaRPr lang="en-US" dirty="0"/>
                    </a:p>
                  </a:txBody>
                  <a:tcPr/>
                </a:tc>
                <a:tc>
                  <a:txBody>
                    <a:bodyPr/>
                    <a:lstStyle/>
                    <a:p>
                      <a:r>
                        <a:rPr lang="en-US" dirty="0" smtClean="0"/>
                        <a:t>Marks</a:t>
                      </a:r>
                      <a:endParaRPr lang="en-US" dirty="0"/>
                    </a:p>
                  </a:txBody>
                  <a:tcPr/>
                </a:tc>
              </a:tr>
              <a:tr h="370840">
                <a:tc>
                  <a:txBody>
                    <a:bodyPr/>
                    <a:lstStyle/>
                    <a:p>
                      <a:r>
                        <a:rPr lang="en-US" dirty="0" smtClean="0"/>
                        <a:t>101</a:t>
                      </a:r>
                      <a:endParaRPr lang="en-US" dirty="0"/>
                    </a:p>
                  </a:txBody>
                  <a:tcPr/>
                </a:tc>
                <a:tc>
                  <a:txBody>
                    <a:bodyPr/>
                    <a:lstStyle/>
                    <a:p>
                      <a:r>
                        <a:rPr lang="en-US" dirty="0" err="1" smtClean="0"/>
                        <a:t>Atul</a:t>
                      </a:r>
                      <a:endParaRPr lang="en-US" dirty="0"/>
                    </a:p>
                  </a:txBody>
                  <a:tcPr/>
                </a:tc>
                <a:tc>
                  <a:txBody>
                    <a:bodyPr/>
                    <a:lstStyle/>
                    <a:p>
                      <a:r>
                        <a:rPr lang="en-US" dirty="0" smtClean="0"/>
                        <a:t>215</a:t>
                      </a:r>
                      <a:endParaRPr lang="en-US" dirty="0"/>
                    </a:p>
                  </a:txBody>
                  <a:tcPr/>
                </a:tc>
              </a:tr>
              <a:tr h="370840">
                <a:tc>
                  <a:txBody>
                    <a:bodyPr/>
                    <a:lstStyle/>
                    <a:p>
                      <a:r>
                        <a:rPr lang="en-US" dirty="0" smtClean="0"/>
                        <a:t>102</a:t>
                      </a:r>
                      <a:endParaRPr lang="en-US" dirty="0"/>
                    </a:p>
                  </a:txBody>
                  <a:tcPr/>
                </a:tc>
                <a:tc>
                  <a:txBody>
                    <a:bodyPr/>
                    <a:lstStyle/>
                    <a:p>
                      <a:r>
                        <a:rPr lang="en-US" dirty="0" err="1" smtClean="0"/>
                        <a:t>Mandar</a:t>
                      </a:r>
                      <a:endParaRPr lang="en-US" dirty="0"/>
                    </a:p>
                  </a:txBody>
                  <a:tcPr/>
                </a:tc>
                <a:tc>
                  <a:txBody>
                    <a:bodyPr/>
                    <a:lstStyle/>
                    <a:p>
                      <a:r>
                        <a:rPr lang="en-US" dirty="0" smtClean="0"/>
                        <a:t>250</a:t>
                      </a:r>
                      <a:endParaRPr lang="en-US" dirty="0"/>
                    </a:p>
                  </a:txBody>
                  <a:tcPr/>
                </a:tc>
              </a:tr>
              <a:tr h="370840">
                <a:tc>
                  <a:txBody>
                    <a:bodyPr/>
                    <a:lstStyle/>
                    <a:p>
                      <a:r>
                        <a:rPr lang="en-US" dirty="0" smtClean="0"/>
                        <a:t>103</a:t>
                      </a:r>
                      <a:endParaRPr lang="en-US" dirty="0"/>
                    </a:p>
                  </a:txBody>
                  <a:tcPr/>
                </a:tc>
                <a:tc>
                  <a:txBody>
                    <a:bodyPr/>
                    <a:lstStyle/>
                    <a:p>
                      <a:r>
                        <a:rPr lang="en-US" dirty="0" err="1" smtClean="0"/>
                        <a:t>Nilesh</a:t>
                      </a:r>
                      <a:endParaRPr lang="en-US" dirty="0"/>
                    </a:p>
                  </a:txBody>
                  <a:tcPr/>
                </a:tc>
                <a:tc>
                  <a:txBody>
                    <a:bodyPr/>
                    <a:lstStyle/>
                    <a:p>
                      <a:r>
                        <a:rPr lang="en-US" dirty="0" smtClean="0"/>
                        <a:t>231</a:t>
                      </a:r>
                      <a:endParaRPr lang="en-US" dirty="0"/>
                    </a:p>
                  </a:txBody>
                  <a:tcPr/>
                </a:tc>
              </a:tr>
              <a:tr h="370840">
                <a:tc>
                  <a:txBody>
                    <a:bodyPr/>
                    <a:lstStyle/>
                    <a:p>
                      <a:r>
                        <a:rPr lang="en-US" dirty="0" smtClean="0"/>
                        <a:t>104</a:t>
                      </a:r>
                      <a:endParaRPr lang="en-US" dirty="0"/>
                    </a:p>
                  </a:txBody>
                  <a:tcPr/>
                </a:tc>
                <a:tc>
                  <a:txBody>
                    <a:bodyPr/>
                    <a:lstStyle/>
                    <a:p>
                      <a:r>
                        <a:rPr lang="en-US" dirty="0" err="1" smtClean="0"/>
                        <a:t>Seema</a:t>
                      </a:r>
                      <a:endParaRPr lang="en-US" dirty="0"/>
                    </a:p>
                  </a:txBody>
                  <a:tcPr/>
                </a:tc>
                <a:tc>
                  <a:txBody>
                    <a:bodyPr/>
                    <a:lstStyle/>
                    <a:p>
                      <a:r>
                        <a:rPr lang="en-US" dirty="0" smtClean="0"/>
                        <a:t>210</a:t>
                      </a:r>
                      <a:endParaRPr lang="en-US" dirty="0"/>
                    </a:p>
                  </a:txBody>
                  <a:tcPr/>
                </a:tc>
              </a:tr>
              <a:tr h="370840">
                <a:tc>
                  <a:txBody>
                    <a:bodyPr/>
                    <a:lstStyle/>
                    <a:p>
                      <a:r>
                        <a:rPr lang="en-US" dirty="0" smtClean="0"/>
                        <a:t>105</a:t>
                      </a:r>
                      <a:endParaRPr lang="en-US" dirty="0"/>
                    </a:p>
                  </a:txBody>
                  <a:tcPr/>
                </a:tc>
                <a:tc>
                  <a:txBody>
                    <a:bodyPr/>
                    <a:lstStyle/>
                    <a:p>
                      <a:r>
                        <a:rPr lang="en-US" dirty="0" err="1" smtClean="0"/>
                        <a:t>Mayuri</a:t>
                      </a:r>
                      <a:endParaRPr lang="en-US" dirty="0"/>
                    </a:p>
                  </a:txBody>
                  <a:tcPr/>
                </a:tc>
                <a:tc>
                  <a:txBody>
                    <a:bodyPr/>
                    <a:lstStyle/>
                    <a:p>
                      <a:r>
                        <a:rPr lang="en-US" dirty="0" smtClean="0"/>
                        <a:t>200</a:t>
                      </a:r>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725270439"/>
              </p:ext>
            </p:extLst>
          </p:nvPr>
        </p:nvGraphicFramePr>
        <p:xfrm>
          <a:off x="312928" y="2109554"/>
          <a:ext cx="3134360" cy="2225040"/>
        </p:xfrm>
        <a:graphic>
          <a:graphicData uri="http://schemas.openxmlformats.org/drawingml/2006/table">
            <a:tbl>
              <a:tblPr firstRow="1" bandRow="1">
                <a:tableStyleId>{5940675A-B579-460E-94D1-54222C63F5DA}</a:tableStyleId>
              </a:tblPr>
              <a:tblGrid>
                <a:gridCol w="1567180"/>
                <a:gridCol w="1567180"/>
              </a:tblGrid>
              <a:tr h="370840">
                <a:tc>
                  <a:txBody>
                    <a:bodyPr/>
                    <a:lstStyle/>
                    <a:p>
                      <a:r>
                        <a:rPr lang="en-US" dirty="0" smtClean="0"/>
                        <a:t>Roll Number</a:t>
                      </a:r>
                      <a:endParaRPr lang="en-US" dirty="0"/>
                    </a:p>
                  </a:txBody>
                  <a:tcPr/>
                </a:tc>
                <a:tc>
                  <a:txBody>
                    <a:bodyPr/>
                    <a:lstStyle/>
                    <a:p>
                      <a:r>
                        <a:rPr lang="en-US" dirty="0" smtClean="0"/>
                        <a:t>Pointer</a:t>
                      </a:r>
                      <a:endParaRPr lang="en-US" dirty="0"/>
                    </a:p>
                  </a:txBody>
                  <a:tcPr/>
                </a:tc>
              </a:tr>
              <a:tr h="370840">
                <a:tc>
                  <a:txBody>
                    <a:bodyPr/>
                    <a:lstStyle/>
                    <a:p>
                      <a:r>
                        <a:rPr lang="en-US" dirty="0" smtClean="0"/>
                        <a:t>101</a:t>
                      </a:r>
                      <a:endParaRPr lang="en-US" dirty="0"/>
                    </a:p>
                  </a:txBody>
                  <a:tcPr/>
                </a:tc>
                <a:tc>
                  <a:txBody>
                    <a:bodyPr/>
                    <a:lstStyle/>
                    <a:p>
                      <a:r>
                        <a:rPr lang="en-US" dirty="0" smtClean="0"/>
                        <a:t>0</a:t>
                      </a:r>
                      <a:endParaRPr lang="en-US" dirty="0"/>
                    </a:p>
                  </a:txBody>
                  <a:tcPr/>
                </a:tc>
              </a:tr>
              <a:tr h="370840">
                <a:tc>
                  <a:txBody>
                    <a:bodyPr/>
                    <a:lstStyle/>
                    <a:p>
                      <a:r>
                        <a:rPr lang="en-US" dirty="0" smtClean="0"/>
                        <a:t>102</a:t>
                      </a:r>
                      <a:endParaRPr lang="en-US" dirty="0"/>
                    </a:p>
                  </a:txBody>
                  <a:tcPr/>
                </a:tc>
                <a:tc>
                  <a:txBody>
                    <a:bodyPr/>
                    <a:lstStyle/>
                    <a:p>
                      <a:r>
                        <a:rPr lang="en-US" dirty="0" smtClean="0"/>
                        <a:t>30</a:t>
                      </a:r>
                      <a:endParaRPr lang="en-US" dirty="0"/>
                    </a:p>
                  </a:txBody>
                  <a:tcPr/>
                </a:tc>
              </a:tr>
              <a:tr h="370840">
                <a:tc>
                  <a:txBody>
                    <a:bodyPr/>
                    <a:lstStyle/>
                    <a:p>
                      <a:r>
                        <a:rPr lang="en-US" dirty="0" smtClean="0"/>
                        <a:t>103</a:t>
                      </a:r>
                      <a:endParaRPr lang="en-US" dirty="0"/>
                    </a:p>
                  </a:txBody>
                  <a:tcPr/>
                </a:tc>
                <a:tc>
                  <a:txBody>
                    <a:bodyPr/>
                    <a:lstStyle/>
                    <a:p>
                      <a:r>
                        <a:rPr lang="en-US" dirty="0" smtClean="0"/>
                        <a:t>60</a:t>
                      </a:r>
                      <a:endParaRPr lang="en-US" dirty="0"/>
                    </a:p>
                  </a:txBody>
                  <a:tcPr/>
                </a:tc>
              </a:tr>
              <a:tr h="370840">
                <a:tc>
                  <a:txBody>
                    <a:bodyPr/>
                    <a:lstStyle/>
                    <a:p>
                      <a:r>
                        <a:rPr lang="en-US" dirty="0" smtClean="0"/>
                        <a:t>104</a:t>
                      </a:r>
                      <a:endParaRPr lang="en-US" dirty="0"/>
                    </a:p>
                  </a:txBody>
                  <a:tcPr/>
                </a:tc>
                <a:tc>
                  <a:txBody>
                    <a:bodyPr/>
                    <a:lstStyle/>
                    <a:p>
                      <a:r>
                        <a:rPr lang="en-US" dirty="0" smtClean="0"/>
                        <a:t>90</a:t>
                      </a:r>
                      <a:endParaRPr lang="en-US" dirty="0"/>
                    </a:p>
                  </a:txBody>
                  <a:tcPr/>
                </a:tc>
              </a:tr>
              <a:tr h="370840">
                <a:tc>
                  <a:txBody>
                    <a:bodyPr/>
                    <a:lstStyle/>
                    <a:p>
                      <a:r>
                        <a:rPr lang="en-US" dirty="0" smtClean="0"/>
                        <a:t>105</a:t>
                      </a:r>
                      <a:endParaRPr lang="en-US" dirty="0"/>
                    </a:p>
                  </a:txBody>
                  <a:tcPr/>
                </a:tc>
                <a:tc>
                  <a:txBody>
                    <a:bodyPr/>
                    <a:lstStyle/>
                    <a:p>
                      <a:r>
                        <a:rPr lang="en-US" dirty="0" smtClean="0"/>
                        <a:t>120</a:t>
                      </a:r>
                      <a:endParaRPr lang="en-US" dirty="0"/>
                    </a:p>
                  </a:txBody>
                  <a:tcPr/>
                </a:tc>
              </a:tr>
            </a:tbl>
          </a:graphicData>
        </a:graphic>
      </p:graphicFrame>
      <p:cxnSp>
        <p:nvCxnSpPr>
          <p:cNvPr id="7" name="Straight Arrow Connector 6"/>
          <p:cNvCxnSpPr/>
          <p:nvPr/>
        </p:nvCxnSpPr>
        <p:spPr>
          <a:xfrm>
            <a:off x="3255264" y="2660904"/>
            <a:ext cx="3355848" cy="3200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52216" y="3041904"/>
            <a:ext cx="3355848" cy="3200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52216" y="3398520"/>
            <a:ext cx="3355848" cy="3200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249168" y="3779520"/>
            <a:ext cx="3355848" cy="3200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307080" y="4120896"/>
            <a:ext cx="3355848" cy="3200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114715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19151" y="36576"/>
            <a:ext cx="10363200" cy="1143000"/>
          </a:xfrm>
        </p:spPr>
        <p:txBody>
          <a:bodyPr/>
          <a:lstStyle/>
          <a:p>
            <a:pPr algn="ctr" eaLnBrk="1" hangingPunct="1">
              <a:defRPr/>
            </a:pPr>
            <a:r>
              <a:rPr lang="en-US" dirty="0" smtClean="0">
                <a:effectLst>
                  <a:outerShdw blurRad="38100" dist="38100" dir="2700000" algn="tl">
                    <a:srgbClr val="C0C0C0"/>
                  </a:outerShdw>
                </a:effectLst>
                <a:latin typeface="Bookman Old Style" pitchFamily="18" charset="0"/>
              </a:rPr>
              <a:t>Sparse Index Files</a:t>
            </a:r>
          </a:p>
        </p:txBody>
      </p:sp>
      <p:sp>
        <p:nvSpPr>
          <p:cNvPr id="22531" name="Rectangle 3"/>
          <p:cNvSpPr>
            <a:spLocks noGrp="1" noChangeArrowheads="1"/>
          </p:cNvSpPr>
          <p:nvPr>
            <p:ph type="body" idx="1"/>
          </p:nvPr>
        </p:nvSpPr>
        <p:spPr>
          <a:xfrm>
            <a:off x="154094" y="1218438"/>
            <a:ext cx="11449642" cy="5465826"/>
          </a:xfrm>
        </p:spPr>
        <p:txBody>
          <a:bodyPr>
            <a:normAutofit lnSpcReduction="10000"/>
          </a:bodyPr>
          <a:lstStyle/>
          <a:p>
            <a:pPr eaLnBrk="1" hangingPunct="1">
              <a:lnSpc>
                <a:spcPct val="90000"/>
              </a:lnSpc>
            </a:pPr>
            <a:r>
              <a:rPr lang="en-US" sz="2400" dirty="0" smtClean="0">
                <a:latin typeface="Bookman Old Style" pitchFamily="18" charset="0"/>
              </a:rPr>
              <a:t>contains index records for only some search-key values.</a:t>
            </a:r>
          </a:p>
          <a:p>
            <a:pPr lvl="1" eaLnBrk="1" hangingPunct="1">
              <a:lnSpc>
                <a:spcPct val="90000"/>
              </a:lnSpc>
            </a:pPr>
            <a:r>
              <a:rPr lang="en-US" sz="2000" dirty="0" smtClean="0">
                <a:latin typeface="Bookman Old Style" pitchFamily="18" charset="0"/>
              </a:rPr>
              <a:t>Applicable when records are sequentially ordered on search-key</a:t>
            </a:r>
          </a:p>
          <a:p>
            <a:pPr eaLnBrk="1" hangingPunct="1">
              <a:lnSpc>
                <a:spcPct val="90000"/>
              </a:lnSpc>
            </a:pPr>
            <a:endParaRPr lang="en-US" sz="2400" dirty="0" smtClean="0">
              <a:latin typeface="Bookman Old Style" pitchFamily="18" charset="0"/>
            </a:endParaRPr>
          </a:p>
          <a:p>
            <a:pPr eaLnBrk="1" hangingPunct="1">
              <a:lnSpc>
                <a:spcPct val="90000"/>
              </a:lnSpc>
            </a:pPr>
            <a:r>
              <a:rPr lang="en-US" sz="2400" dirty="0" smtClean="0">
                <a:latin typeface="Bookman Old Style" pitchFamily="18" charset="0"/>
              </a:rPr>
              <a:t>To locate a record with search-key value </a:t>
            </a:r>
            <a:r>
              <a:rPr lang="en-US" sz="2400" i="1" dirty="0" smtClean="0">
                <a:latin typeface="Bookman Old Style" pitchFamily="18" charset="0"/>
              </a:rPr>
              <a:t>K</a:t>
            </a:r>
            <a:r>
              <a:rPr lang="en-US" sz="2400" dirty="0" smtClean="0">
                <a:latin typeface="Bookman Old Style" pitchFamily="18" charset="0"/>
              </a:rPr>
              <a:t> we:</a:t>
            </a:r>
          </a:p>
          <a:p>
            <a:pPr lvl="1" eaLnBrk="1" hangingPunct="1">
              <a:lnSpc>
                <a:spcPct val="90000"/>
              </a:lnSpc>
            </a:pPr>
            <a:r>
              <a:rPr lang="en-US" sz="2000" dirty="0" smtClean="0">
                <a:latin typeface="Bookman Old Style" pitchFamily="18" charset="0"/>
              </a:rPr>
              <a:t>Find index record with largest search-key value &lt; </a:t>
            </a:r>
            <a:r>
              <a:rPr lang="en-US" sz="2000" i="1" dirty="0" smtClean="0">
                <a:latin typeface="Bookman Old Style" pitchFamily="18" charset="0"/>
              </a:rPr>
              <a:t>K</a:t>
            </a:r>
            <a:endParaRPr lang="en-US" sz="2000" dirty="0" smtClean="0">
              <a:latin typeface="Bookman Old Style" pitchFamily="18" charset="0"/>
            </a:endParaRPr>
          </a:p>
          <a:p>
            <a:pPr lvl="1" eaLnBrk="1" hangingPunct="1">
              <a:lnSpc>
                <a:spcPct val="90000"/>
              </a:lnSpc>
            </a:pPr>
            <a:r>
              <a:rPr lang="en-US" sz="2000" dirty="0" smtClean="0">
                <a:latin typeface="Bookman Old Style" pitchFamily="18" charset="0"/>
              </a:rPr>
              <a:t>Search file sequentially starting at the record to which the index record points</a:t>
            </a:r>
          </a:p>
          <a:p>
            <a:pPr eaLnBrk="1" hangingPunct="1">
              <a:lnSpc>
                <a:spcPct val="90000"/>
              </a:lnSpc>
            </a:pPr>
            <a:endParaRPr lang="en-US" sz="2400" dirty="0" smtClean="0">
              <a:latin typeface="Bookman Old Style" pitchFamily="18" charset="0"/>
            </a:endParaRPr>
          </a:p>
          <a:p>
            <a:pPr eaLnBrk="1" hangingPunct="1">
              <a:lnSpc>
                <a:spcPct val="90000"/>
              </a:lnSpc>
            </a:pPr>
            <a:r>
              <a:rPr lang="en-US" sz="2400" dirty="0" smtClean="0">
                <a:latin typeface="Bookman Old Style" pitchFamily="18" charset="0"/>
              </a:rPr>
              <a:t>Less space and less maintenance overhead for insertions and deletions.</a:t>
            </a:r>
          </a:p>
          <a:p>
            <a:pPr eaLnBrk="1" hangingPunct="1">
              <a:lnSpc>
                <a:spcPct val="90000"/>
              </a:lnSpc>
            </a:pPr>
            <a:endParaRPr lang="en-US" sz="2400" dirty="0" smtClean="0">
              <a:latin typeface="Bookman Old Style" pitchFamily="18" charset="0"/>
            </a:endParaRPr>
          </a:p>
          <a:p>
            <a:pPr eaLnBrk="1" hangingPunct="1">
              <a:lnSpc>
                <a:spcPct val="90000"/>
              </a:lnSpc>
            </a:pPr>
            <a:r>
              <a:rPr lang="en-US" sz="2400" dirty="0" smtClean="0">
                <a:latin typeface="Bookman Old Style" pitchFamily="18" charset="0"/>
              </a:rPr>
              <a:t>Generally slower than dense index for locating records.</a:t>
            </a:r>
          </a:p>
          <a:p>
            <a:pPr eaLnBrk="1" hangingPunct="1">
              <a:lnSpc>
                <a:spcPct val="90000"/>
              </a:lnSpc>
            </a:pPr>
            <a:endParaRPr lang="en-US" sz="2400" dirty="0" smtClean="0">
              <a:latin typeface="Bookman Old Style" pitchFamily="18" charset="0"/>
            </a:endParaRPr>
          </a:p>
          <a:p>
            <a:pPr eaLnBrk="1" hangingPunct="1">
              <a:lnSpc>
                <a:spcPct val="90000"/>
              </a:lnSpc>
            </a:pPr>
            <a:r>
              <a:rPr lang="en-US" sz="2400" dirty="0" smtClean="0">
                <a:latin typeface="Bookman Old Style" pitchFamily="18" charset="0"/>
              </a:rPr>
              <a:t>Good tradeoff: sparse index with an index entry for every block in file, corresponding to least search-key value in the block. </a:t>
            </a:r>
            <a:r>
              <a:rPr lang="en-US" sz="1600" dirty="0" smtClean="0">
                <a:latin typeface="Bookman Old Style" pitchFamily="18" charset="0"/>
              </a:rPr>
              <a:t>(because bringing the block into memory is the greatest expense, and index size is still small).</a:t>
            </a:r>
          </a:p>
        </p:txBody>
      </p:sp>
    </p:spTree>
    <p:extLst>
      <p:ext uri="{BB962C8B-B14F-4D97-AF65-F5344CB8AC3E}">
        <p14:creationId xmlns:p14="http://schemas.microsoft.com/office/powerpoint/2010/main" val="296104595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00100" y="74041"/>
            <a:ext cx="10363200" cy="1143000"/>
          </a:xfrm>
        </p:spPr>
        <p:txBody>
          <a:bodyPr/>
          <a:lstStyle/>
          <a:p>
            <a:pPr algn="ctr" eaLnBrk="1" hangingPunct="1">
              <a:defRPr/>
            </a:pPr>
            <a:r>
              <a:rPr lang="en-US" dirty="0" smtClean="0">
                <a:effectLst>
                  <a:outerShdw blurRad="38100" dist="38100" dir="2700000" algn="tl">
                    <a:srgbClr val="C0C0C0"/>
                  </a:outerShdw>
                </a:effectLst>
                <a:latin typeface="Bookman Old Style" pitchFamily="18" charset="0"/>
              </a:rPr>
              <a:t>Sparse Index Example</a:t>
            </a:r>
          </a:p>
        </p:txBody>
      </p:sp>
      <p:sp>
        <p:nvSpPr>
          <p:cNvPr id="21507" name="Rectangle 3"/>
          <p:cNvSpPr>
            <a:spLocks noGrp="1" noChangeArrowheads="1"/>
          </p:cNvSpPr>
          <p:nvPr>
            <p:ph type="body" idx="1"/>
          </p:nvPr>
        </p:nvSpPr>
        <p:spPr>
          <a:xfrm>
            <a:off x="265769" y="1188022"/>
            <a:ext cx="10363200" cy="811212"/>
          </a:xfrm>
        </p:spPr>
        <p:txBody>
          <a:bodyPr>
            <a:normAutofit/>
          </a:bodyPr>
          <a:lstStyle/>
          <a:p>
            <a:pPr marL="0" indent="0" eaLnBrk="1" hangingPunct="1">
              <a:lnSpc>
                <a:spcPct val="90000"/>
              </a:lnSpc>
              <a:buNone/>
            </a:pPr>
            <a:r>
              <a:rPr lang="en-US" sz="2800" dirty="0" smtClean="0">
                <a:latin typeface="Bookman Old Style" pitchFamily="18" charset="0"/>
              </a:rPr>
              <a:t>Index record appears for every search-key value in the file. </a:t>
            </a:r>
          </a:p>
        </p:txBody>
      </p:sp>
      <p:graphicFrame>
        <p:nvGraphicFramePr>
          <p:cNvPr id="2" name="Table 1"/>
          <p:cNvGraphicFramePr>
            <a:graphicFrameLocks noGrp="1"/>
          </p:cNvGraphicFramePr>
          <p:nvPr>
            <p:extLst>
              <p:ext uri="{D42A27DB-BD31-4B8C-83A1-F6EECF244321}">
                <p14:modId xmlns:p14="http://schemas.microsoft.com/office/powerpoint/2010/main" val="103180241"/>
              </p:ext>
            </p:extLst>
          </p:nvPr>
        </p:nvGraphicFramePr>
        <p:xfrm>
          <a:off x="6613145" y="2393018"/>
          <a:ext cx="5191761" cy="3337560"/>
        </p:xfrm>
        <a:graphic>
          <a:graphicData uri="http://schemas.openxmlformats.org/drawingml/2006/table">
            <a:tbl>
              <a:tblPr firstRow="1" bandRow="1">
                <a:tableStyleId>{5940675A-B579-460E-94D1-54222C63F5DA}</a:tableStyleId>
              </a:tblPr>
              <a:tblGrid>
                <a:gridCol w="1730587"/>
                <a:gridCol w="1730587"/>
                <a:gridCol w="1730587"/>
              </a:tblGrid>
              <a:tr h="370840">
                <a:tc>
                  <a:txBody>
                    <a:bodyPr/>
                    <a:lstStyle/>
                    <a:p>
                      <a:r>
                        <a:rPr lang="en-US" dirty="0" smtClean="0"/>
                        <a:t>Roll No</a:t>
                      </a:r>
                      <a:endParaRPr lang="en-US" dirty="0"/>
                    </a:p>
                  </a:txBody>
                  <a:tcPr/>
                </a:tc>
                <a:tc>
                  <a:txBody>
                    <a:bodyPr/>
                    <a:lstStyle/>
                    <a:p>
                      <a:r>
                        <a:rPr lang="en-US" dirty="0" smtClean="0"/>
                        <a:t>Name</a:t>
                      </a:r>
                      <a:endParaRPr lang="en-US" dirty="0"/>
                    </a:p>
                  </a:txBody>
                  <a:tcPr/>
                </a:tc>
                <a:tc>
                  <a:txBody>
                    <a:bodyPr/>
                    <a:lstStyle/>
                    <a:p>
                      <a:r>
                        <a:rPr lang="en-US" dirty="0" smtClean="0"/>
                        <a:t>Marks</a:t>
                      </a:r>
                      <a:endParaRPr lang="en-US" dirty="0"/>
                    </a:p>
                  </a:txBody>
                  <a:tcPr/>
                </a:tc>
              </a:tr>
              <a:tr h="370840">
                <a:tc>
                  <a:txBody>
                    <a:bodyPr/>
                    <a:lstStyle/>
                    <a:p>
                      <a:r>
                        <a:rPr lang="en-US" dirty="0" smtClean="0"/>
                        <a:t>101</a:t>
                      </a:r>
                      <a:endParaRPr lang="en-US" dirty="0"/>
                    </a:p>
                  </a:txBody>
                  <a:tcPr/>
                </a:tc>
                <a:tc>
                  <a:txBody>
                    <a:bodyPr/>
                    <a:lstStyle/>
                    <a:p>
                      <a:r>
                        <a:rPr lang="en-US" dirty="0" err="1" smtClean="0"/>
                        <a:t>Atul</a:t>
                      </a:r>
                      <a:endParaRPr lang="en-US" dirty="0"/>
                    </a:p>
                  </a:txBody>
                  <a:tcPr/>
                </a:tc>
                <a:tc>
                  <a:txBody>
                    <a:bodyPr/>
                    <a:lstStyle/>
                    <a:p>
                      <a:r>
                        <a:rPr lang="en-US" dirty="0" smtClean="0"/>
                        <a:t>215</a:t>
                      </a:r>
                      <a:endParaRPr lang="en-US" dirty="0"/>
                    </a:p>
                  </a:txBody>
                  <a:tcPr/>
                </a:tc>
              </a:tr>
              <a:tr h="370840">
                <a:tc>
                  <a:txBody>
                    <a:bodyPr/>
                    <a:lstStyle/>
                    <a:p>
                      <a:r>
                        <a:rPr lang="en-US" dirty="0" smtClean="0"/>
                        <a:t>102</a:t>
                      </a:r>
                      <a:endParaRPr lang="en-US" dirty="0"/>
                    </a:p>
                  </a:txBody>
                  <a:tcPr/>
                </a:tc>
                <a:tc>
                  <a:txBody>
                    <a:bodyPr/>
                    <a:lstStyle/>
                    <a:p>
                      <a:r>
                        <a:rPr lang="en-US" dirty="0" err="1" smtClean="0"/>
                        <a:t>Mandar</a:t>
                      </a:r>
                      <a:endParaRPr lang="en-US" dirty="0"/>
                    </a:p>
                  </a:txBody>
                  <a:tcPr/>
                </a:tc>
                <a:tc>
                  <a:txBody>
                    <a:bodyPr/>
                    <a:lstStyle/>
                    <a:p>
                      <a:r>
                        <a:rPr lang="en-US" dirty="0" smtClean="0"/>
                        <a:t>250</a:t>
                      </a:r>
                      <a:endParaRPr lang="en-US" dirty="0"/>
                    </a:p>
                  </a:txBody>
                  <a:tcPr/>
                </a:tc>
              </a:tr>
              <a:tr h="370840">
                <a:tc>
                  <a:txBody>
                    <a:bodyPr/>
                    <a:lstStyle/>
                    <a:p>
                      <a:r>
                        <a:rPr lang="en-US" dirty="0" smtClean="0"/>
                        <a:t>103</a:t>
                      </a:r>
                      <a:endParaRPr lang="en-US" dirty="0"/>
                    </a:p>
                  </a:txBody>
                  <a:tcPr/>
                </a:tc>
                <a:tc>
                  <a:txBody>
                    <a:bodyPr/>
                    <a:lstStyle/>
                    <a:p>
                      <a:r>
                        <a:rPr lang="en-US" dirty="0" err="1" smtClean="0"/>
                        <a:t>Nilesh</a:t>
                      </a:r>
                      <a:endParaRPr lang="en-US" dirty="0"/>
                    </a:p>
                  </a:txBody>
                  <a:tcPr/>
                </a:tc>
                <a:tc>
                  <a:txBody>
                    <a:bodyPr/>
                    <a:lstStyle/>
                    <a:p>
                      <a:r>
                        <a:rPr lang="en-US" dirty="0" smtClean="0"/>
                        <a:t>231</a:t>
                      </a:r>
                      <a:endParaRPr lang="en-US" dirty="0"/>
                    </a:p>
                  </a:txBody>
                  <a:tcPr/>
                </a:tc>
              </a:tr>
              <a:tr h="370840">
                <a:tc>
                  <a:txBody>
                    <a:bodyPr/>
                    <a:lstStyle/>
                    <a:p>
                      <a:r>
                        <a:rPr lang="en-US" dirty="0" smtClean="0"/>
                        <a:t>104</a:t>
                      </a:r>
                      <a:endParaRPr lang="en-US" dirty="0"/>
                    </a:p>
                  </a:txBody>
                  <a:tcPr/>
                </a:tc>
                <a:tc>
                  <a:txBody>
                    <a:bodyPr/>
                    <a:lstStyle/>
                    <a:p>
                      <a:r>
                        <a:rPr lang="en-US" dirty="0" err="1" smtClean="0"/>
                        <a:t>Seema</a:t>
                      </a:r>
                      <a:endParaRPr lang="en-US" dirty="0"/>
                    </a:p>
                  </a:txBody>
                  <a:tcPr/>
                </a:tc>
                <a:tc>
                  <a:txBody>
                    <a:bodyPr/>
                    <a:lstStyle/>
                    <a:p>
                      <a:r>
                        <a:rPr lang="en-US" dirty="0" smtClean="0"/>
                        <a:t>210</a:t>
                      </a:r>
                      <a:endParaRPr lang="en-US" dirty="0"/>
                    </a:p>
                  </a:txBody>
                  <a:tcPr/>
                </a:tc>
              </a:tr>
              <a:tr h="370840">
                <a:tc>
                  <a:txBody>
                    <a:bodyPr/>
                    <a:lstStyle/>
                    <a:p>
                      <a:r>
                        <a:rPr lang="en-US" dirty="0" smtClean="0"/>
                        <a:t>105</a:t>
                      </a:r>
                      <a:endParaRPr lang="en-US" dirty="0"/>
                    </a:p>
                  </a:txBody>
                  <a:tcPr/>
                </a:tc>
                <a:tc>
                  <a:txBody>
                    <a:bodyPr/>
                    <a:lstStyle/>
                    <a:p>
                      <a:r>
                        <a:rPr lang="en-US" dirty="0" err="1" smtClean="0"/>
                        <a:t>Mayuri</a:t>
                      </a:r>
                      <a:endParaRPr lang="en-US" dirty="0"/>
                    </a:p>
                  </a:txBody>
                  <a:tcPr/>
                </a:tc>
                <a:tc>
                  <a:txBody>
                    <a:bodyPr/>
                    <a:lstStyle/>
                    <a:p>
                      <a:r>
                        <a:rPr lang="en-US" dirty="0" smtClean="0"/>
                        <a:t>200</a:t>
                      </a:r>
                      <a:endParaRPr lang="en-US" dirty="0"/>
                    </a:p>
                  </a:txBody>
                  <a:tcPr/>
                </a:tc>
              </a:tr>
              <a:tr h="370840">
                <a:tc>
                  <a:txBody>
                    <a:bodyPr/>
                    <a:lstStyle/>
                    <a:p>
                      <a:r>
                        <a:rPr lang="en-US" dirty="0" smtClean="0"/>
                        <a:t>201</a:t>
                      </a:r>
                      <a:endParaRPr lang="en-US" dirty="0"/>
                    </a:p>
                  </a:txBody>
                  <a:tcPr/>
                </a:tc>
                <a:tc>
                  <a:txBody>
                    <a:bodyPr/>
                    <a:lstStyle/>
                    <a:p>
                      <a:r>
                        <a:rPr lang="en-US" dirty="0" err="1" smtClean="0"/>
                        <a:t>Nagesh</a:t>
                      </a:r>
                      <a:endParaRPr lang="en-US" dirty="0"/>
                    </a:p>
                  </a:txBody>
                  <a:tcPr/>
                </a:tc>
                <a:tc>
                  <a:txBody>
                    <a:bodyPr/>
                    <a:lstStyle/>
                    <a:p>
                      <a:r>
                        <a:rPr lang="en-US" dirty="0" smtClean="0"/>
                        <a:t>235</a:t>
                      </a:r>
                      <a:endParaRPr lang="en-US" dirty="0"/>
                    </a:p>
                  </a:txBody>
                  <a:tcPr/>
                </a:tc>
              </a:tr>
              <a:tr h="370840">
                <a:tc>
                  <a:txBody>
                    <a:bodyPr/>
                    <a:lstStyle/>
                    <a:p>
                      <a:r>
                        <a:rPr lang="en-US" dirty="0" smtClean="0"/>
                        <a:t>202</a:t>
                      </a:r>
                      <a:endParaRPr lang="en-US" dirty="0"/>
                    </a:p>
                  </a:txBody>
                  <a:tcPr/>
                </a:tc>
                <a:tc>
                  <a:txBody>
                    <a:bodyPr/>
                    <a:lstStyle/>
                    <a:p>
                      <a:r>
                        <a:rPr lang="en-US" dirty="0" smtClean="0"/>
                        <a:t>Mahesh</a:t>
                      </a:r>
                      <a:endParaRPr lang="en-US" dirty="0"/>
                    </a:p>
                  </a:txBody>
                  <a:tcPr/>
                </a:tc>
                <a:tc>
                  <a:txBody>
                    <a:bodyPr/>
                    <a:lstStyle/>
                    <a:p>
                      <a:r>
                        <a:rPr lang="en-US" dirty="0" smtClean="0"/>
                        <a:t>240</a:t>
                      </a:r>
                      <a:endParaRPr lang="en-US" dirty="0"/>
                    </a:p>
                  </a:txBody>
                  <a:tcPr/>
                </a:tc>
              </a:tr>
              <a:tr h="370840">
                <a:tc>
                  <a:txBody>
                    <a:bodyPr/>
                    <a:lstStyle/>
                    <a:p>
                      <a:r>
                        <a:rPr lang="en-US" dirty="0" smtClean="0"/>
                        <a:t>203</a:t>
                      </a:r>
                      <a:endParaRPr lang="en-US" dirty="0"/>
                    </a:p>
                  </a:txBody>
                  <a:tcPr/>
                </a:tc>
                <a:tc>
                  <a:txBody>
                    <a:bodyPr/>
                    <a:lstStyle/>
                    <a:p>
                      <a:r>
                        <a:rPr lang="en-US" dirty="0" err="1" smtClean="0"/>
                        <a:t>Kedar</a:t>
                      </a:r>
                      <a:endParaRPr lang="en-US" dirty="0"/>
                    </a:p>
                  </a:txBody>
                  <a:tcPr/>
                </a:tc>
                <a:tc>
                  <a:txBody>
                    <a:bodyPr/>
                    <a:lstStyle/>
                    <a:p>
                      <a:r>
                        <a:rPr lang="en-US" dirty="0" smtClean="0"/>
                        <a:t>245</a:t>
                      </a:r>
                      <a:endParaRPr lang="en-US"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873674983"/>
              </p:ext>
            </p:extLst>
          </p:nvPr>
        </p:nvGraphicFramePr>
        <p:xfrm>
          <a:off x="312928" y="2109554"/>
          <a:ext cx="3134360" cy="1112520"/>
        </p:xfrm>
        <a:graphic>
          <a:graphicData uri="http://schemas.openxmlformats.org/drawingml/2006/table">
            <a:tbl>
              <a:tblPr firstRow="1" bandRow="1">
                <a:tableStyleId>{5940675A-B579-460E-94D1-54222C63F5DA}</a:tableStyleId>
              </a:tblPr>
              <a:tblGrid>
                <a:gridCol w="1567180"/>
                <a:gridCol w="1567180"/>
              </a:tblGrid>
              <a:tr h="370840">
                <a:tc>
                  <a:txBody>
                    <a:bodyPr/>
                    <a:lstStyle/>
                    <a:p>
                      <a:r>
                        <a:rPr lang="en-US" dirty="0" smtClean="0"/>
                        <a:t>Roll Number</a:t>
                      </a:r>
                      <a:endParaRPr lang="en-US" dirty="0"/>
                    </a:p>
                  </a:txBody>
                  <a:tcPr/>
                </a:tc>
                <a:tc>
                  <a:txBody>
                    <a:bodyPr/>
                    <a:lstStyle/>
                    <a:p>
                      <a:r>
                        <a:rPr lang="en-US" dirty="0" smtClean="0"/>
                        <a:t>Pointer</a:t>
                      </a:r>
                      <a:endParaRPr lang="en-US" dirty="0"/>
                    </a:p>
                  </a:txBody>
                  <a:tcPr/>
                </a:tc>
              </a:tr>
              <a:tr h="370840">
                <a:tc>
                  <a:txBody>
                    <a:bodyPr/>
                    <a:lstStyle/>
                    <a:p>
                      <a:r>
                        <a:rPr lang="en-US" dirty="0" smtClean="0"/>
                        <a:t>101</a:t>
                      </a:r>
                      <a:endParaRPr lang="en-US" dirty="0"/>
                    </a:p>
                  </a:txBody>
                  <a:tcPr/>
                </a:tc>
                <a:tc>
                  <a:txBody>
                    <a:bodyPr/>
                    <a:lstStyle/>
                    <a:p>
                      <a:r>
                        <a:rPr lang="en-US" dirty="0" smtClean="0"/>
                        <a:t>0</a:t>
                      </a:r>
                      <a:endParaRPr lang="en-US" dirty="0"/>
                    </a:p>
                  </a:txBody>
                  <a:tcPr/>
                </a:tc>
              </a:tr>
              <a:tr h="370840">
                <a:tc>
                  <a:txBody>
                    <a:bodyPr/>
                    <a:lstStyle/>
                    <a:p>
                      <a:r>
                        <a:rPr lang="en-US" dirty="0" smtClean="0"/>
                        <a:t>201</a:t>
                      </a:r>
                      <a:endParaRPr lang="en-US" dirty="0"/>
                    </a:p>
                  </a:txBody>
                  <a:tcPr/>
                </a:tc>
                <a:tc>
                  <a:txBody>
                    <a:bodyPr/>
                    <a:lstStyle/>
                    <a:p>
                      <a:r>
                        <a:rPr lang="en-US" dirty="0" smtClean="0"/>
                        <a:t>150</a:t>
                      </a:r>
                      <a:endParaRPr lang="en-US" dirty="0"/>
                    </a:p>
                  </a:txBody>
                  <a:tcPr/>
                </a:tc>
              </a:tr>
            </a:tbl>
          </a:graphicData>
        </a:graphic>
      </p:graphicFrame>
      <p:cxnSp>
        <p:nvCxnSpPr>
          <p:cNvPr id="7" name="Straight Arrow Connector 6"/>
          <p:cNvCxnSpPr/>
          <p:nvPr/>
        </p:nvCxnSpPr>
        <p:spPr>
          <a:xfrm>
            <a:off x="3255264" y="2660904"/>
            <a:ext cx="3355848" cy="3200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52216" y="3041904"/>
            <a:ext cx="3358896" cy="18318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15717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303213"/>
            <a:ext cx="107696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a:effectLst>
                  <a:outerShdw blurRad="38100" dist="38100" dir="2700000" algn="tl">
                    <a:srgbClr val="C0C0C0"/>
                  </a:outerShdw>
                </a:effectLst>
                <a:latin typeface="Bookman Old Style" pitchFamily="18" charset="0"/>
              </a:rPr>
              <a:t>Multilevel Index</a:t>
            </a:r>
          </a:p>
        </p:txBody>
      </p:sp>
      <p:sp>
        <p:nvSpPr>
          <p:cNvPr id="24579" name="Rectangle 3"/>
          <p:cNvSpPr>
            <a:spLocks noChangeArrowheads="1"/>
          </p:cNvSpPr>
          <p:nvPr/>
        </p:nvSpPr>
        <p:spPr bwMode="auto">
          <a:xfrm>
            <a:off x="364068" y="1047750"/>
            <a:ext cx="11104033" cy="5373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FontTx/>
              <a:buChar char="•"/>
            </a:pPr>
            <a:r>
              <a:rPr lang="en-US" sz="2800" dirty="0">
                <a:latin typeface="Bookman Old Style" pitchFamily="18" charset="0"/>
              </a:rPr>
              <a:t>If primary index does not fit in memory, access becomes expensive.</a:t>
            </a:r>
          </a:p>
          <a:p>
            <a:pPr marL="342900" indent="-342900">
              <a:spcBef>
                <a:spcPct val="20000"/>
              </a:spcBef>
              <a:buFontTx/>
              <a:buChar char="•"/>
            </a:pPr>
            <a:r>
              <a:rPr lang="en-US" sz="2800" dirty="0">
                <a:latin typeface="Bookman Old Style" pitchFamily="18" charset="0"/>
              </a:rPr>
              <a:t>To reduce number of disk accesses to index records, treat primary index kept on disk as a sequential file and construct a sparse index on it.</a:t>
            </a:r>
          </a:p>
          <a:p>
            <a:pPr marL="742950" lvl="1" indent="-285750">
              <a:spcBef>
                <a:spcPct val="20000"/>
              </a:spcBef>
              <a:buFontTx/>
              <a:buChar char="–"/>
            </a:pPr>
            <a:r>
              <a:rPr lang="en-US" dirty="0">
                <a:latin typeface="Bookman Old Style" pitchFamily="18" charset="0"/>
              </a:rPr>
              <a:t>upper index – a sparse index of primary index</a:t>
            </a:r>
          </a:p>
          <a:p>
            <a:pPr marL="742950" lvl="1" indent="-285750">
              <a:spcBef>
                <a:spcPct val="20000"/>
              </a:spcBef>
              <a:buFontTx/>
              <a:buChar char="–"/>
            </a:pPr>
            <a:r>
              <a:rPr lang="en-US" dirty="0">
                <a:latin typeface="Bookman Old Style" pitchFamily="18" charset="0"/>
              </a:rPr>
              <a:t>lower index – the primary index file</a:t>
            </a:r>
          </a:p>
          <a:p>
            <a:pPr marL="342900" indent="-342900">
              <a:spcBef>
                <a:spcPct val="20000"/>
              </a:spcBef>
              <a:buFontTx/>
              <a:buChar char="•"/>
            </a:pPr>
            <a:r>
              <a:rPr lang="en-US" sz="2800" dirty="0">
                <a:latin typeface="Bookman Old Style" pitchFamily="18" charset="0"/>
              </a:rPr>
              <a:t>If even upper index is too large to fit in main memory, yet another level of index can be created, and so on.</a:t>
            </a:r>
          </a:p>
          <a:p>
            <a:pPr marL="342900" indent="-342900">
              <a:spcBef>
                <a:spcPct val="20000"/>
              </a:spcBef>
              <a:buFontTx/>
              <a:buChar char="•"/>
            </a:pPr>
            <a:r>
              <a:rPr lang="en-US" sz="2800" dirty="0">
                <a:latin typeface="Bookman Old Style" pitchFamily="18" charset="0"/>
              </a:rPr>
              <a:t>Indices at all levels must be updated on insertion or deletion from the file.</a:t>
            </a:r>
          </a:p>
        </p:txBody>
      </p:sp>
    </p:spTree>
    <p:extLst>
      <p:ext uri="{BB962C8B-B14F-4D97-AF65-F5344CB8AC3E}">
        <p14:creationId xmlns:p14="http://schemas.microsoft.com/office/powerpoint/2010/main" val="159774676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
          <p:cNvGrpSpPr>
            <a:grpSpLocks/>
          </p:cNvGrpSpPr>
          <p:nvPr/>
        </p:nvGrpSpPr>
        <p:grpSpPr bwMode="auto">
          <a:xfrm>
            <a:off x="535517" y="4200525"/>
            <a:ext cx="11159067" cy="2389188"/>
            <a:chOff x="336" y="2094"/>
            <a:chExt cx="5272" cy="2026"/>
          </a:xfrm>
        </p:grpSpPr>
        <p:sp>
          <p:nvSpPr>
            <p:cNvPr id="25653" name="Rectangle 3"/>
            <p:cNvSpPr>
              <a:spLocks noChangeArrowheads="1"/>
            </p:cNvSpPr>
            <p:nvPr/>
          </p:nvSpPr>
          <p:spPr bwMode="auto">
            <a:xfrm>
              <a:off x="336" y="3600"/>
              <a:ext cx="760" cy="520"/>
            </a:xfrm>
            <a:prstGeom prst="rect">
              <a:avLst/>
            </a:prstGeom>
            <a:solidFill>
              <a:srgbClr val="FFFF99"/>
            </a:solidFill>
            <a:ln w="12700">
              <a:solidFill>
                <a:schemeClr val="tx2"/>
              </a:solidFill>
              <a:miter lim="800000"/>
              <a:headEnd/>
              <a:tailEnd/>
            </a:ln>
            <a:effectLst>
              <a:outerShdw dist="107763" dir="8100000" algn="ctr" rotWithShape="0">
                <a:schemeClr val="bg2"/>
              </a:outerShdw>
            </a:effectLst>
          </p:spPr>
          <p:txBody>
            <a:bodyPr wrap="none" anchor="ctr"/>
            <a:lstStyle/>
            <a:p>
              <a:endParaRPr lang="en-US"/>
            </a:p>
          </p:txBody>
        </p:sp>
        <p:sp>
          <p:nvSpPr>
            <p:cNvPr id="25654" name="Rectangle 4"/>
            <p:cNvSpPr>
              <a:spLocks noChangeArrowheads="1"/>
            </p:cNvSpPr>
            <p:nvPr/>
          </p:nvSpPr>
          <p:spPr bwMode="auto">
            <a:xfrm>
              <a:off x="1248" y="3600"/>
              <a:ext cx="760" cy="520"/>
            </a:xfrm>
            <a:prstGeom prst="rect">
              <a:avLst/>
            </a:prstGeom>
            <a:solidFill>
              <a:srgbClr val="FFFF99"/>
            </a:solidFill>
            <a:ln w="12700">
              <a:solidFill>
                <a:schemeClr val="tx2"/>
              </a:solidFill>
              <a:miter lim="800000"/>
              <a:headEnd/>
              <a:tailEnd/>
            </a:ln>
            <a:effectLst>
              <a:outerShdw dist="107763" dir="8100000" algn="ctr" rotWithShape="0">
                <a:schemeClr val="bg2"/>
              </a:outerShdw>
            </a:effectLst>
          </p:spPr>
          <p:txBody>
            <a:bodyPr wrap="none" anchor="ctr"/>
            <a:lstStyle/>
            <a:p>
              <a:endParaRPr lang="en-US"/>
            </a:p>
          </p:txBody>
        </p:sp>
        <p:sp>
          <p:nvSpPr>
            <p:cNvPr id="25655" name="Rectangle 5"/>
            <p:cNvSpPr>
              <a:spLocks noChangeArrowheads="1"/>
            </p:cNvSpPr>
            <p:nvPr/>
          </p:nvSpPr>
          <p:spPr bwMode="auto">
            <a:xfrm>
              <a:off x="515" y="3678"/>
              <a:ext cx="242"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200">
                  <a:solidFill>
                    <a:schemeClr val="tx2"/>
                  </a:solidFill>
                  <a:latin typeface="Book Antiqua" pitchFamily="18" charset="0"/>
                </a:rPr>
                <a:t>Data</a:t>
              </a:r>
            </a:p>
            <a:p>
              <a:pPr eaLnBrk="0" hangingPunct="0"/>
              <a:r>
                <a:rPr lang="en-US" sz="1200">
                  <a:solidFill>
                    <a:schemeClr val="tx2"/>
                  </a:solidFill>
                  <a:latin typeface="Book Antiqua" pitchFamily="18" charset="0"/>
                </a:rPr>
                <a:t>Page</a:t>
              </a:r>
            </a:p>
          </p:txBody>
        </p:sp>
        <p:sp>
          <p:nvSpPr>
            <p:cNvPr id="25656" name="Rectangle 6"/>
            <p:cNvSpPr>
              <a:spLocks noChangeArrowheads="1"/>
            </p:cNvSpPr>
            <p:nvPr/>
          </p:nvSpPr>
          <p:spPr bwMode="auto">
            <a:xfrm>
              <a:off x="1427" y="3678"/>
              <a:ext cx="242"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200">
                  <a:solidFill>
                    <a:schemeClr val="tx2"/>
                  </a:solidFill>
                  <a:latin typeface="Book Antiqua" pitchFamily="18" charset="0"/>
                </a:rPr>
                <a:t>Data</a:t>
              </a:r>
            </a:p>
            <a:p>
              <a:pPr eaLnBrk="0" hangingPunct="0"/>
              <a:r>
                <a:rPr lang="en-US" sz="1200">
                  <a:solidFill>
                    <a:schemeClr val="tx2"/>
                  </a:solidFill>
                  <a:latin typeface="Book Antiqua" pitchFamily="18" charset="0"/>
                </a:rPr>
                <a:t>Page</a:t>
              </a:r>
            </a:p>
          </p:txBody>
        </p:sp>
        <p:sp>
          <p:nvSpPr>
            <p:cNvPr id="25657" name="Rectangle 7"/>
            <p:cNvSpPr>
              <a:spLocks noChangeArrowheads="1"/>
            </p:cNvSpPr>
            <p:nvPr/>
          </p:nvSpPr>
          <p:spPr bwMode="auto">
            <a:xfrm>
              <a:off x="2160" y="3600"/>
              <a:ext cx="760" cy="520"/>
            </a:xfrm>
            <a:prstGeom prst="rect">
              <a:avLst/>
            </a:prstGeom>
            <a:solidFill>
              <a:srgbClr val="FFFF99"/>
            </a:solidFill>
            <a:ln w="12700">
              <a:solidFill>
                <a:schemeClr val="tx2"/>
              </a:solidFill>
              <a:miter lim="800000"/>
              <a:headEnd/>
              <a:tailEnd/>
            </a:ln>
            <a:effectLst>
              <a:outerShdw dist="107763" dir="8100000" algn="ctr" rotWithShape="0">
                <a:schemeClr val="bg2"/>
              </a:outerShdw>
            </a:effectLst>
          </p:spPr>
          <p:txBody>
            <a:bodyPr wrap="none" anchor="ctr"/>
            <a:lstStyle/>
            <a:p>
              <a:endParaRPr lang="en-US"/>
            </a:p>
          </p:txBody>
        </p:sp>
        <p:sp>
          <p:nvSpPr>
            <p:cNvPr id="25658" name="Rectangle 8"/>
            <p:cNvSpPr>
              <a:spLocks noChangeArrowheads="1"/>
            </p:cNvSpPr>
            <p:nvPr/>
          </p:nvSpPr>
          <p:spPr bwMode="auto">
            <a:xfrm>
              <a:off x="3072" y="3600"/>
              <a:ext cx="760" cy="520"/>
            </a:xfrm>
            <a:prstGeom prst="rect">
              <a:avLst/>
            </a:prstGeom>
            <a:solidFill>
              <a:srgbClr val="FFFF99"/>
            </a:solidFill>
            <a:ln w="12700">
              <a:solidFill>
                <a:schemeClr val="tx2"/>
              </a:solidFill>
              <a:miter lim="800000"/>
              <a:headEnd/>
              <a:tailEnd/>
            </a:ln>
            <a:effectLst>
              <a:outerShdw dist="107763" dir="8100000" algn="ctr" rotWithShape="0">
                <a:schemeClr val="bg2"/>
              </a:outerShdw>
            </a:effectLst>
          </p:spPr>
          <p:txBody>
            <a:bodyPr wrap="none" anchor="ctr"/>
            <a:lstStyle/>
            <a:p>
              <a:endParaRPr lang="en-US"/>
            </a:p>
          </p:txBody>
        </p:sp>
        <p:sp>
          <p:nvSpPr>
            <p:cNvPr id="25659" name="Rectangle 9"/>
            <p:cNvSpPr>
              <a:spLocks noChangeArrowheads="1"/>
            </p:cNvSpPr>
            <p:nvPr/>
          </p:nvSpPr>
          <p:spPr bwMode="auto">
            <a:xfrm>
              <a:off x="2339" y="3678"/>
              <a:ext cx="242"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200">
                  <a:solidFill>
                    <a:schemeClr val="tx2"/>
                  </a:solidFill>
                  <a:latin typeface="Book Antiqua" pitchFamily="18" charset="0"/>
                </a:rPr>
                <a:t>Data</a:t>
              </a:r>
            </a:p>
            <a:p>
              <a:pPr eaLnBrk="0" hangingPunct="0"/>
              <a:r>
                <a:rPr lang="en-US" sz="1200">
                  <a:solidFill>
                    <a:schemeClr val="tx2"/>
                  </a:solidFill>
                  <a:latin typeface="Book Antiqua" pitchFamily="18" charset="0"/>
                </a:rPr>
                <a:t>Page</a:t>
              </a:r>
            </a:p>
          </p:txBody>
        </p:sp>
        <p:sp>
          <p:nvSpPr>
            <p:cNvPr id="25660" name="Rectangle 10"/>
            <p:cNvSpPr>
              <a:spLocks noChangeArrowheads="1"/>
            </p:cNvSpPr>
            <p:nvPr/>
          </p:nvSpPr>
          <p:spPr bwMode="auto">
            <a:xfrm>
              <a:off x="3251" y="3678"/>
              <a:ext cx="242"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200">
                  <a:solidFill>
                    <a:schemeClr val="tx2"/>
                  </a:solidFill>
                  <a:latin typeface="Book Antiqua" pitchFamily="18" charset="0"/>
                </a:rPr>
                <a:t>Data</a:t>
              </a:r>
            </a:p>
            <a:p>
              <a:pPr eaLnBrk="0" hangingPunct="0"/>
              <a:r>
                <a:rPr lang="en-US" sz="1200">
                  <a:solidFill>
                    <a:schemeClr val="tx2"/>
                  </a:solidFill>
                  <a:latin typeface="Book Antiqua" pitchFamily="18" charset="0"/>
                </a:rPr>
                <a:t>Page</a:t>
              </a:r>
            </a:p>
          </p:txBody>
        </p:sp>
        <p:sp>
          <p:nvSpPr>
            <p:cNvPr id="25661" name="Rectangle 11"/>
            <p:cNvSpPr>
              <a:spLocks noChangeArrowheads="1"/>
            </p:cNvSpPr>
            <p:nvPr/>
          </p:nvSpPr>
          <p:spPr bwMode="auto">
            <a:xfrm>
              <a:off x="3936" y="3600"/>
              <a:ext cx="760" cy="520"/>
            </a:xfrm>
            <a:prstGeom prst="rect">
              <a:avLst/>
            </a:prstGeom>
            <a:solidFill>
              <a:srgbClr val="FFFF99"/>
            </a:solidFill>
            <a:ln w="12700">
              <a:solidFill>
                <a:schemeClr val="tx2"/>
              </a:solidFill>
              <a:miter lim="800000"/>
              <a:headEnd/>
              <a:tailEnd/>
            </a:ln>
            <a:effectLst>
              <a:outerShdw dist="107763" dir="8100000" algn="ctr" rotWithShape="0">
                <a:schemeClr val="bg2"/>
              </a:outerShdw>
            </a:effectLst>
          </p:spPr>
          <p:txBody>
            <a:bodyPr wrap="none" anchor="ctr"/>
            <a:lstStyle/>
            <a:p>
              <a:endParaRPr lang="en-US"/>
            </a:p>
          </p:txBody>
        </p:sp>
        <p:sp>
          <p:nvSpPr>
            <p:cNvPr id="25662" name="Rectangle 12"/>
            <p:cNvSpPr>
              <a:spLocks noChangeArrowheads="1"/>
            </p:cNvSpPr>
            <p:nvPr/>
          </p:nvSpPr>
          <p:spPr bwMode="auto">
            <a:xfrm>
              <a:off x="4848" y="3600"/>
              <a:ext cx="760" cy="520"/>
            </a:xfrm>
            <a:prstGeom prst="rect">
              <a:avLst/>
            </a:prstGeom>
            <a:solidFill>
              <a:srgbClr val="FFFF99"/>
            </a:solidFill>
            <a:ln w="12700">
              <a:solidFill>
                <a:schemeClr val="tx2"/>
              </a:solidFill>
              <a:miter lim="800000"/>
              <a:headEnd/>
              <a:tailEnd/>
            </a:ln>
            <a:effectLst>
              <a:outerShdw dist="107763" dir="8100000" algn="ctr" rotWithShape="0">
                <a:schemeClr val="bg2"/>
              </a:outerShdw>
            </a:effectLst>
          </p:spPr>
          <p:txBody>
            <a:bodyPr wrap="none" anchor="ctr"/>
            <a:lstStyle/>
            <a:p>
              <a:endParaRPr lang="en-US"/>
            </a:p>
          </p:txBody>
        </p:sp>
        <p:sp>
          <p:nvSpPr>
            <p:cNvPr id="25663" name="Rectangle 13"/>
            <p:cNvSpPr>
              <a:spLocks noChangeArrowheads="1"/>
            </p:cNvSpPr>
            <p:nvPr/>
          </p:nvSpPr>
          <p:spPr bwMode="auto">
            <a:xfrm>
              <a:off x="4115" y="3678"/>
              <a:ext cx="242"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200">
                  <a:solidFill>
                    <a:schemeClr val="tx2"/>
                  </a:solidFill>
                  <a:latin typeface="Book Antiqua" pitchFamily="18" charset="0"/>
                </a:rPr>
                <a:t>Data</a:t>
              </a:r>
            </a:p>
            <a:p>
              <a:pPr eaLnBrk="0" hangingPunct="0"/>
              <a:r>
                <a:rPr lang="en-US" sz="1200">
                  <a:solidFill>
                    <a:schemeClr val="tx2"/>
                  </a:solidFill>
                  <a:latin typeface="Book Antiqua" pitchFamily="18" charset="0"/>
                </a:rPr>
                <a:t>Page</a:t>
              </a:r>
            </a:p>
          </p:txBody>
        </p:sp>
        <p:sp>
          <p:nvSpPr>
            <p:cNvPr id="25664" name="Rectangle 14"/>
            <p:cNvSpPr>
              <a:spLocks noChangeArrowheads="1"/>
            </p:cNvSpPr>
            <p:nvPr/>
          </p:nvSpPr>
          <p:spPr bwMode="auto">
            <a:xfrm>
              <a:off x="5027" y="3678"/>
              <a:ext cx="242"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200">
                  <a:solidFill>
                    <a:schemeClr val="tx2"/>
                  </a:solidFill>
                  <a:latin typeface="Book Antiqua" pitchFamily="18" charset="0"/>
                </a:rPr>
                <a:t>Data</a:t>
              </a:r>
            </a:p>
            <a:p>
              <a:pPr eaLnBrk="0" hangingPunct="0"/>
              <a:r>
                <a:rPr lang="en-US" sz="1200">
                  <a:solidFill>
                    <a:schemeClr val="tx2"/>
                  </a:solidFill>
                  <a:latin typeface="Book Antiqua" pitchFamily="18" charset="0"/>
                </a:rPr>
                <a:t>Page</a:t>
              </a:r>
            </a:p>
          </p:txBody>
        </p:sp>
        <p:sp>
          <p:nvSpPr>
            <p:cNvPr id="25665" name="Freeform 15"/>
            <p:cNvSpPr>
              <a:spLocks/>
            </p:cNvSpPr>
            <p:nvPr/>
          </p:nvSpPr>
          <p:spPr bwMode="auto">
            <a:xfrm>
              <a:off x="877" y="3061"/>
              <a:ext cx="307" cy="255"/>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6" name="Freeform 16"/>
            <p:cNvSpPr>
              <a:spLocks/>
            </p:cNvSpPr>
            <p:nvPr/>
          </p:nvSpPr>
          <p:spPr bwMode="auto">
            <a:xfrm>
              <a:off x="928" y="3061"/>
              <a:ext cx="1" cy="255"/>
            </a:xfrm>
            <a:custGeom>
              <a:avLst/>
              <a:gdLst>
                <a:gd name="T0" fmla="*/ 0 w 1"/>
                <a:gd name="T1" fmla="*/ 0 h 255"/>
                <a:gd name="T2" fmla="*/ 0 w 1"/>
                <a:gd name="T3" fmla="*/ 254 h 255"/>
                <a:gd name="T4" fmla="*/ 0 w 1"/>
                <a:gd name="T5" fmla="*/ 0 h 255"/>
                <a:gd name="T6" fmla="*/ 0 60000 65536"/>
                <a:gd name="T7" fmla="*/ 0 60000 65536"/>
                <a:gd name="T8" fmla="*/ 0 60000 65536"/>
              </a:gdLst>
              <a:ahLst/>
              <a:cxnLst>
                <a:cxn ang="T6">
                  <a:pos x="T0" y="T1"/>
                </a:cxn>
                <a:cxn ang="T7">
                  <a:pos x="T2" y="T3"/>
                </a:cxn>
                <a:cxn ang="T8">
                  <a:pos x="T4" y="T5"/>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7" name="Freeform 17"/>
            <p:cNvSpPr>
              <a:spLocks/>
            </p:cNvSpPr>
            <p:nvPr/>
          </p:nvSpPr>
          <p:spPr bwMode="auto">
            <a:xfrm>
              <a:off x="1183" y="3061"/>
              <a:ext cx="308" cy="255"/>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8" name="Freeform 18"/>
            <p:cNvSpPr>
              <a:spLocks/>
            </p:cNvSpPr>
            <p:nvPr/>
          </p:nvSpPr>
          <p:spPr bwMode="auto">
            <a:xfrm>
              <a:off x="1234" y="3061"/>
              <a:ext cx="1" cy="255"/>
            </a:xfrm>
            <a:custGeom>
              <a:avLst/>
              <a:gdLst>
                <a:gd name="T0" fmla="*/ 0 w 1"/>
                <a:gd name="T1" fmla="*/ 0 h 255"/>
                <a:gd name="T2" fmla="*/ 0 w 1"/>
                <a:gd name="T3" fmla="*/ 254 h 255"/>
                <a:gd name="T4" fmla="*/ 0 w 1"/>
                <a:gd name="T5" fmla="*/ 0 h 255"/>
                <a:gd name="T6" fmla="*/ 0 60000 65536"/>
                <a:gd name="T7" fmla="*/ 0 60000 65536"/>
                <a:gd name="T8" fmla="*/ 0 60000 65536"/>
              </a:gdLst>
              <a:ahLst/>
              <a:cxnLst>
                <a:cxn ang="T6">
                  <a:pos x="T0" y="T1"/>
                </a:cxn>
                <a:cxn ang="T7">
                  <a:pos x="T2" y="T3"/>
                </a:cxn>
                <a:cxn ang="T8">
                  <a:pos x="T4" y="T5"/>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9" name="Freeform 19"/>
            <p:cNvSpPr>
              <a:spLocks/>
            </p:cNvSpPr>
            <p:nvPr/>
          </p:nvSpPr>
          <p:spPr bwMode="auto">
            <a:xfrm>
              <a:off x="1490" y="3061"/>
              <a:ext cx="308" cy="255"/>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0" name="Freeform 20"/>
            <p:cNvSpPr>
              <a:spLocks/>
            </p:cNvSpPr>
            <p:nvPr/>
          </p:nvSpPr>
          <p:spPr bwMode="auto">
            <a:xfrm>
              <a:off x="1541" y="3061"/>
              <a:ext cx="1" cy="255"/>
            </a:xfrm>
            <a:custGeom>
              <a:avLst/>
              <a:gdLst>
                <a:gd name="T0" fmla="*/ 0 w 1"/>
                <a:gd name="T1" fmla="*/ 0 h 255"/>
                <a:gd name="T2" fmla="*/ 0 w 1"/>
                <a:gd name="T3" fmla="*/ 254 h 255"/>
                <a:gd name="T4" fmla="*/ 0 w 1"/>
                <a:gd name="T5" fmla="*/ 0 h 255"/>
                <a:gd name="T6" fmla="*/ 0 60000 65536"/>
                <a:gd name="T7" fmla="*/ 0 60000 65536"/>
                <a:gd name="T8" fmla="*/ 0 60000 65536"/>
              </a:gdLst>
              <a:ahLst/>
              <a:cxnLst>
                <a:cxn ang="T6">
                  <a:pos x="T0" y="T1"/>
                </a:cxn>
                <a:cxn ang="T7">
                  <a:pos x="T2" y="T3"/>
                </a:cxn>
                <a:cxn ang="T8">
                  <a:pos x="T4" y="T5"/>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1" name="Freeform 21"/>
            <p:cNvSpPr>
              <a:spLocks/>
            </p:cNvSpPr>
            <p:nvPr/>
          </p:nvSpPr>
          <p:spPr bwMode="auto">
            <a:xfrm>
              <a:off x="1797" y="3061"/>
              <a:ext cx="308" cy="255"/>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2" name="Freeform 22"/>
            <p:cNvSpPr>
              <a:spLocks/>
            </p:cNvSpPr>
            <p:nvPr/>
          </p:nvSpPr>
          <p:spPr bwMode="auto">
            <a:xfrm>
              <a:off x="1848" y="3061"/>
              <a:ext cx="1" cy="255"/>
            </a:xfrm>
            <a:custGeom>
              <a:avLst/>
              <a:gdLst>
                <a:gd name="T0" fmla="*/ 0 w 1"/>
                <a:gd name="T1" fmla="*/ 0 h 255"/>
                <a:gd name="T2" fmla="*/ 0 w 1"/>
                <a:gd name="T3" fmla="*/ 254 h 255"/>
                <a:gd name="T4" fmla="*/ 0 w 1"/>
                <a:gd name="T5" fmla="*/ 0 h 255"/>
                <a:gd name="T6" fmla="*/ 0 60000 65536"/>
                <a:gd name="T7" fmla="*/ 0 60000 65536"/>
                <a:gd name="T8" fmla="*/ 0 60000 65536"/>
              </a:gdLst>
              <a:ahLst/>
              <a:cxnLst>
                <a:cxn ang="T6">
                  <a:pos x="T0" y="T1"/>
                </a:cxn>
                <a:cxn ang="T7">
                  <a:pos x="T2" y="T3"/>
                </a:cxn>
                <a:cxn ang="T8">
                  <a:pos x="T4" y="T5"/>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3" name="Freeform 23"/>
            <p:cNvSpPr>
              <a:spLocks/>
            </p:cNvSpPr>
            <p:nvPr/>
          </p:nvSpPr>
          <p:spPr bwMode="auto">
            <a:xfrm>
              <a:off x="2104" y="3061"/>
              <a:ext cx="52" cy="255"/>
            </a:xfrm>
            <a:custGeom>
              <a:avLst/>
              <a:gdLst>
                <a:gd name="T0" fmla="*/ 0 w 52"/>
                <a:gd name="T1" fmla="*/ 254 h 255"/>
                <a:gd name="T2" fmla="*/ 0 w 52"/>
                <a:gd name="T3" fmla="*/ 0 h 255"/>
                <a:gd name="T4" fmla="*/ 51 w 52"/>
                <a:gd name="T5" fmla="*/ 0 h 255"/>
                <a:gd name="T6" fmla="*/ 51 w 52"/>
                <a:gd name="T7" fmla="*/ 254 h 255"/>
                <a:gd name="T8" fmla="*/ 0 w 52"/>
                <a:gd name="T9" fmla="*/ 254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4" name="Freeform 24"/>
            <p:cNvSpPr>
              <a:spLocks/>
            </p:cNvSpPr>
            <p:nvPr/>
          </p:nvSpPr>
          <p:spPr bwMode="auto">
            <a:xfrm>
              <a:off x="3529" y="3061"/>
              <a:ext cx="308" cy="255"/>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5" name="Freeform 25"/>
            <p:cNvSpPr>
              <a:spLocks/>
            </p:cNvSpPr>
            <p:nvPr/>
          </p:nvSpPr>
          <p:spPr bwMode="auto">
            <a:xfrm>
              <a:off x="3580" y="3061"/>
              <a:ext cx="1" cy="255"/>
            </a:xfrm>
            <a:custGeom>
              <a:avLst/>
              <a:gdLst>
                <a:gd name="T0" fmla="*/ 0 w 1"/>
                <a:gd name="T1" fmla="*/ 0 h 255"/>
                <a:gd name="T2" fmla="*/ 0 w 1"/>
                <a:gd name="T3" fmla="*/ 254 h 255"/>
                <a:gd name="T4" fmla="*/ 0 w 1"/>
                <a:gd name="T5" fmla="*/ 0 h 255"/>
                <a:gd name="T6" fmla="*/ 0 60000 65536"/>
                <a:gd name="T7" fmla="*/ 0 60000 65536"/>
                <a:gd name="T8" fmla="*/ 0 60000 65536"/>
              </a:gdLst>
              <a:ahLst/>
              <a:cxnLst>
                <a:cxn ang="T6">
                  <a:pos x="T0" y="T1"/>
                </a:cxn>
                <a:cxn ang="T7">
                  <a:pos x="T2" y="T3"/>
                </a:cxn>
                <a:cxn ang="T8">
                  <a:pos x="T4" y="T5"/>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6" name="Freeform 26"/>
            <p:cNvSpPr>
              <a:spLocks/>
            </p:cNvSpPr>
            <p:nvPr/>
          </p:nvSpPr>
          <p:spPr bwMode="auto">
            <a:xfrm>
              <a:off x="3836" y="3061"/>
              <a:ext cx="308" cy="255"/>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7" name="Freeform 27"/>
            <p:cNvSpPr>
              <a:spLocks/>
            </p:cNvSpPr>
            <p:nvPr/>
          </p:nvSpPr>
          <p:spPr bwMode="auto">
            <a:xfrm>
              <a:off x="3887" y="3061"/>
              <a:ext cx="1" cy="255"/>
            </a:xfrm>
            <a:custGeom>
              <a:avLst/>
              <a:gdLst>
                <a:gd name="T0" fmla="*/ 0 w 1"/>
                <a:gd name="T1" fmla="*/ 0 h 255"/>
                <a:gd name="T2" fmla="*/ 0 w 1"/>
                <a:gd name="T3" fmla="*/ 254 h 255"/>
                <a:gd name="T4" fmla="*/ 0 w 1"/>
                <a:gd name="T5" fmla="*/ 0 h 255"/>
                <a:gd name="T6" fmla="*/ 0 60000 65536"/>
                <a:gd name="T7" fmla="*/ 0 60000 65536"/>
                <a:gd name="T8" fmla="*/ 0 60000 65536"/>
              </a:gdLst>
              <a:ahLst/>
              <a:cxnLst>
                <a:cxn ang="T6">
                  <a:pos x="T0" y="T1"/>
                </a:cxn>
                <a:cxn ang="T7">
                  <a:pos x="T2" y="T3"/>
                </a:cxn>
                <a:cxn ang="T8">
                  <a:pos x="T4" y="T5"/>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8" name="Freeform 28"/>
            <p:cNvSpPr>
              <a:spLocks/>
            </p:cNvSpPr>
            <p:nvPr/>
          </p:nvSpPr>
          <p:spPr bwMode="auto">
            <a:xfrm>
              <a:off x="4143" y="3061"/>
              <a:ext cx="307" cy="255"/>
            </a:xfrm>
            <a:custGeom>
              <a:avLst/>
              <a:gdLst>
                <a:gd name="T0" fmla="*/ 0 w 307"/>
                <a:gd name="T1" fmla="*/ 254 h 255"/>
                <a:gd name="T2" fmla="*/ 0 w 307"/>
                <a:gd name="T3" fmla="*/ 0 h 255"/>
                <a:gd name="T4" fmla="*/ 306 w 307"/>
                <a:gd name="T5" fmla="*/ 0 h 255"/>
                <a:gd name="T6" fmla="*/ 306 w 307"/>
                <a:gd name="T7" fmla="*/ 254 h 255"/>
                <a:gd name="T8" fmla="*/ 0 w 307"/>
                <a:gd name="T9" fmla="*/ 254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9" name="Freeform 29"/>
            <p:cNvSpPr>
              <a:spLocks/>
            </p:cNvSpPr>
            <p:nvPr/>
          </p:nvSpPr>
          <p:spPr bwMode="auto">
            <a:xfrm>
              <a:off x="4194" y="3061"/>
              <a:ext cx="1" cy="255"/>
            </a:xfrm>
            <a:custGeom>
              <a:avLst/>
              <a:gdLst>
                <a:gd name="T0" fmla="*/ 0 w 1"/>
                <a:gd name="T1" fmla="*/ 0 h 255"/>
                <a:gd name="T2" fmla="*/ 0 w 1"/>
                <a:gd name="T3" fmla="*/ 254 h 255"/>
                <a:gd name="T4" fmla="*/ 0 w 1"/>
                <a:gd name="T5" fmla="*/ 0 h 255"/>
                <a:gd name="T6" fmla="*/ 0 60000 65536"/>
                <a:gd name="T7" fmla="*/ 0 60000 65536"/>
                <a:gd name="T8" fmla="*/ 0 60000 65536"/>
              </a:gdLst>
              <a:ahLst/>
              <a:cxnLst>
                <a:cxn ang="T6">
                  <a:pos x="T0" y="T1"/>
                </a:cxn>
                <a:cxn ang="T7">
                  <a:pos x="T2" y="T3"/>
                </a:cxn>
                <a:cxn ang="T8">
                  <a:pos x="T4" y="T5"/>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0" name="Freeform 30"/>
            <p:cNvSpPr>
              <a:spLocks/>
            </p:cNvSpPr>
            <p:nvPr/>
          </p:nvSpPr>
          <p:spPr bwMode="auto">
            <a:xfrm>
              <a:off x="4449" y="3061"/>
              <a:ext cx="308" cy="255"/>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1" name="Freeform 31"/>
            <p:cNvSpPr>
              <a:spLocks/>
            </p:cNvSpPr>
            <p:nvPr/>
          </p:nvSpPr>
          <p:spPr bwMode="auto">
            <a:xfrm>
              <a:off x="4502" y="3061"/>
              <a:ext cx="1" cy="255"/>
            </a:xfrm>
            <a:custGeom>
              <a:avLst/>
              <a:gdLst>
                <a:gd name="T0" fmla="*/ 0 w 1"/>
                <a:gd name="T1" fmla="*/ 0 h 255"/>
                <a:gd name="T2" fmla="*/ 0 w 1"/>
                <a:gd name="T3" fmla="*/ 254 h 255"/>
                <a:gd name="T4" fmla="*/ 0 w 1"/>
                <a:gd name="T5" fmla="*/ 0 h 255"/>
                <a:gd name="T6" fmla="*/ 0 60000 65536"/>
                <a:gd name="T7" fmla="*/ 0 60000 65536"/>
                <a:gd name="T8" fmla="*/ 0 60000 65536"/>
              </a:gdLst>
              <a:ahLst/>
              <a:cxnLst>
                <a:cxn ang="T6">
                  <a:pos x="T0" y="T1"/>
                </a:cxn>
                <a:cxn ang="T7">
                  <a:pos x="T2" y="T3"/>
                </a:cxn>
                <a:cxn ang="T8">
                  <a:pos x="T4" y="T5"/>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2" name="Freeform 32"/>
            <p:cNvSpPr>
              <a:spLocks/>
            </p:cNvSpPr>
            <p:nvPr/>
          </p:nvSpPr>
          <p:spPr bwMode="auto">
            <a:xfrm>
              <a:off x="4756" y="3061"/>
              <a:ext cx="53" cy="255"/>
            </a:xfrm>
            <a:custGeom>
              <a:avLst/>
              <a:gdLst>
                <a:gd name="T0" fmla="*/ 0 w 53"/>
                <a:gd name="T1" fmla="*/ 254 h 255"/>
                <a:gd name="T2" fmla="*/ 0 w 53"/>
                <a:gd name="T3" fmla="*/ 0 h 255"/>
                <a:gd name="T4" fmla="*/ 52 w 53"/>
                <a:gd name="T5" fmla="*/ 0 h 255"/>
                <a:gd name="T6" fmla="*/ 52 w 53"/>
                <a:gd name="T7" fmla="*/ 254 h 255"/>
                <a:gd name="T8" fmla="*/ 0 w 53"/>
                <a:gd name="T9" fmla="*/ 254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255">
                  <a:moveTo>
                    <a:pt x="0" y="254"/>
                  </a:moveTo>
                  <a:lnTo>
                    <a:pt x="0" y="0"/>
                  </a:lnTo>
                  <a:lnTo>
                    <a:pt x="52" y="0"/>
                  </a:lnTo>
                  <a:lnTo>
                    <a:pt x="52" y="254"/>
                  </a:lnTo>
                  <a:lnTo>
                    <a:pt x="0" y="2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3" name="Rectangle 33"/>
            <p:cNvSpPr>
              <a:spLocks noChangeArrowheads="1"/>
            </p:cNvSpPr>
            <p:nvPr/>
          </p:nvSpPr>
          <p:spPr bwMode="auto">
            <a:xfrm>
              <a:off x="3913" y="3079"/>
              <a:ext cx="17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300" b="1">
                  <a:solidFill>
                    <a:srgbClr val="000000"/>
                  </a:solidFill>
                  <a:latin typeface="Arial" charset="0"/>
                </a:rPr>
                <a:t>30</a:t>
              </a:r>
            </a:p>
          </p:txBody>
        </p:sp>
        <p:sp>
          <p:nvSpPr>
            <p:cNvPr id="25684" name="Rectangle 34"/>
            <p:cNvSpPr>
              <a:spLocks noChangeArrowheads="1"/>
            </p:cNvSpPr>
            <p:nvPr/>
          </p:nvSpPr>
          <p:spPr bwMode="auto">
            <a:xfrm>
              <a:off x="1254" y="3079"/>
              <a:ext cx="17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300" b="1">
                  <a:solidFill>
                    <a:srgbClr val="000000"/>
                  </a:solidFill>
                  <a:latin typeface="Arial" charset="0"/>
                </a:rPr>
                <a:t>13</a:t>
              </a:r>
            </a:p>
          </p:txBody>
        </p:sp>
        <p:sp>
          <p:nvSpPr>
            <p:cNvPr id="25685" name="Rectangle 35"/>
            <p:cNvSpPr>
              <a:spLocks noChangeArrowheads="1"/>
            </p:cNvSpPr>
            <p:nvPr/>
          </p:nvSpPr>
          <p:spPr bwMode="auto">
            <a:xfrm>
              <a:off x="960" y="3079"/>
              <a:ext cx="130"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300" b="1">
                  <a:solidFill>
                    <a:srgbClr val="000000"/>
                  </a:solidFill>
                  <a:latin typeface="Arial" charset="0"/>
                </a:rPr>
                <a:t>5</a:t>
              </a:r>
            </a:p>
          </p:txBody>
        </p:sp>
        <p:sp>
          <p:nvSpPr>
            <p:cNvPr id="25686" name="Rectangle 36"/>
            <p:cNvSpPr>
              <a:spLocks noChangeArrowheads="1"/>
            </p:cNvSpPr>
            <p:nvPr/>
          </p:nvSpPr>
          <p:spPr bwMode="auto">
            <a:xfrm>
              <a:off x="3600" y="3073"/>
              <a:ext cx="17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300" b="1">
                  <a:solidFill>
                    <a:srgbClr val="000000"/>
                  </a:solidFill>
                  <a:latin typeface="Arial" charset="0"/>
                </a:rPr>
                <a:t>18</a:t>
              </a:r>
            </a:p>
          </p:txBody>
        </p:sp>
        <p:sp>
          <p:nvSpPr>
            <p:cNvPr id="25687" name="Rectangle 37"/>
            <p:cNvSpPr>
              <a:spLocks noChangeArrowheads="1"/>
            </p:cNvSpPr>
            <p:nvPr/>
          </p:nvSpPr>
          <p:spPr bwMode="auto">
            <a:xfrm>
              <a:off x="1536" y="3073"/>
              <a:ext cx="17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300" b="1">
                  <a:solidFill>
                    <a:srgbClr val="000000"/>
                  </a:solidFill>
                  <a:latin typeface="Arial" charset="0"/>
                </a:rPr>
                <a:t>14</a:t>
              </a:r>
            </a:p>
          </p:txBody>
        </p:sp>
        <p:sp>
          <p:nvSpPr>
            <p:cNvPr id="25688" name="Rectangle 38"/>
            <p:cNvSpPr>
              <a:spLocks noChangeArrowheads="1"/>
            </p:cNvSpPr>
            <p:nvPr/>
          </p:nvSpPr>
          <p:spPr bwMode="auto">
            <a:xfrm>
              <a:off x="1872" y="3079"/>
              <a:ext cx="17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300" b="1">
                  <a:solidFill>
                    <a:srgbClr val="000000"/>
                  </a:solidFill>
                  <a:latin typeface="Arial" charset="0"/>
                </a:rPr>
                <a:t>16</a:t>
              </a:r>
            </a:p>
          </p:txBody>
        </p:sp>
        <p:sp>
          <p:nvSpPr>
            <p:cNvPr id="25689" name="Rectangle 39"/>
            <p:cNvSpPr>
              <a:spLocks noChangeArrowheads="1"/>
            </p:cNvSpPr>
            <p:nvPr/>
          </p:nvSpPr>
          <p:spPr bwMode="auto">
            <a:xfrm>
              <a:off x="4224" y="3079"/>
              <a:ext cx="17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300" b="1">
                  <a:solidFill>
                    <a:srgbClr val="000000"/>
                  </a:solidFill>
                  <a:latin typeface="Arial" charset="0"/>
                </a:rPr>
                <a:t>35</a:t>
              </a:r>
            </a:p>
          </p:txBody>
        </p:sp>
        <p:sp>
          <p:nvSpPr>
            <p:cNvPr id="25690" name="Rectangle 40"/>
            <p:cNvSpPr>
              <a:spLocks noChangeArrowheads="1"/>
            </p:cNvSpPr>
            <p:nvPr/>
          </p:nvSpPr>
          <p:spPr bwMode="auto">
            <a:xfrm>
              <a:off x="4512" y="3079"/>
              <a:ext cx="17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300" b="1">
                  <a:solidFill>
                    <a:srgbClr val="000000"/>
                  </a:solidFill>
                  <a:latin typeface="Arial" charset="0"/>
                </a:rPr>
                <a:t>43</a:t>
              </a:r>
            </a:p>
          </p:txBody>
        </p:sp>
        <p:sp>
          <p:nvSpPr>
            <p:cNvPr id="25691" name="Line 41"/>
            <p:cNvSpPr>
              <a:spLocks noChangeShapeType="1"/>
            </p:cNvSpPr>
            <p:nvPr/>
          </p:nvSpPr>
          <p:spPr bwMode="auto">
            <a:xfrm flipH="1">
              <a:off x="1488" y="2340"/>
              <a:ext cx="1433" cy="7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92" name="Line 42"/>
            <p:cNvSpPr>
              <a:spLocks noChangeShapeType="1"/>
            </p:cNvSpPr>
            <p:nvPr/>
          </p:nvSpPr>
          <p:spPr bwMode="auto">
            <a:xfrm>
              <a:off x="3050" y="2350"/>
              <a:ext cx="1126" cy="7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93" name="Line 43"/>
            <p:cNvSpPr>
              <a:spLocks noChangeShapeType="1"/>
            </p:cNvSpPr>
            <p:nvPr/>
          </p:nvSpPr>
          <p:spPr bwMode="auto">
            <a:xfrm flipH="1">
              <a:off x="480" y="3312"/>
              <a:ext cx="57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94" name="Line 44"/>
            <p:cNvSpPr>
              <a:spLocks noChangeShapeType="1"/>
            </p:cNvSpPr>
            <p:nvPr/>
          </p:nvSpPr>
          <p:spPr bwMode="auto">
            <a:xfrm flipH="1">
              <a:off x="960" y="3312"/>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95" name="Line 45"/>
            <p:cNvSpPr>
              <a:spLocks noChangeShapeType="1"/>
            </p:cNvSpPr>
            <p:nvPr/>
          </p:nvSpPr>
          <p:spPr bwMode="auto">
            <a:xfrm flipH="1">
              <a:off x="1632" y="3312"/>
              <a:ext cx="4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96" name="Line 46"/>
            <p:cNvSpPr>
              <a:spLocks noChangeShapeType="1"/>
            </p:cNvSpPr>
            <p:nvPr/>
          </p:nvSpPr>
          <p:spPr bwMode="auto">
            <a:xfrm>
              <a:off x="2016" y="3312"/>
              <a:ext cx="33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97" name="Line 47"/>
            <p:cNvSpPr>
              <a:spLocks noChangeShapeType="1"/>
            </p:cNvSpPr>
            <p:nvPr/>
          </p:nvSpPr>
          <p:spPr bwMode="auto">
            <a:xfrm flipH="1">
              <a:off x="3552" y="3312"/>
              <a:ext cx="14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98" name="Line 48"/>
            <p:cNvSpPr>
              <a:spLocks noChangeShapeType="1"/>
            </p:cNvSpPr>
            <p:nvPr/>
          </p:nvSpPr>
          <p:spPr bwMode="auto">
            <a:xfrm>
              <a:off x="4032" y="3312"/>
              <a:ext cx="4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99" name="Line 49"/>
            <p:cNvSpPr>
              <a:spLocks noChangeShapeType="1"/>
            </p:cNvSpPr>
            <p:nvPr/>
          </p:nvSpPr>
          <p:spPr bwMode="auto">
            <a:xfrm>
              <a:off x="4320" y="3312"/>
              <a:ext cx="4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0" name="Line 50"/>
            <p:cNvSpPr>
              <a:spLocks noChangeShapeType="1"/>
            </p:cNvSpPr>
            <p:nvPr/>
          </p:nvSpPr>
          <p:spPr bwMode="auto">
            <a:xfrm>
              <a:off x="4656" y="3312"/>
              <a:ext cx="62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1" name="Freeform 51"/>
            <p:cNvSpPr>
              <a:spLocks/>
            </p:cNvSpPr>
            <p:nvPr/>
          </p:nvSpPr>
          <p:spPr bwMode="auto">
            <a:xfrm>
              <a:off x="2813" y="2094"/>
              <a:ext cx="308" cy="255"/>
            </a:xfrm>
            <a:custGeom>
              <a:avLst/>
              <a:gdLst>
                <a:gd name="T0" fmla="*/ 0 w 308"/>
                <a:gd name="T1" fmla="*/ 254 h 255"/>
                <a:gd name="T2" fmla="*/ 0 w 308"/>
                <a:gd name="T3" fmla="*/ 0 h 255"/>
                <a:gd name="T4" fmla="*/ 307 w 308"/>
                <a:gd name="T5" fmla="*/ 0 h 255"/>
                <a:gd name="T6" fmla="*/ 307 w 308"/>
                <a:gd name="T7" fmla="*/ 254 h 255"/>
                <a:gd name="T8" fmla="*/ 0 w 308"/>
                <a:gd name="T9" fmla="*/ 254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2" name="Freeform 52"/>
            <p:cNvSpPr>
              <a:spLocks/>
            </p:cNvSpPr>
            <p:nvPr/>
          </p:nvSpPr>
          <p:spPr bwMode="auto">
            <a:xfrm>
              <a:off x="2864" y="2094"/>
              <a:ext cx="1" cy="255"/>
            </a:xfrm>
            <a:custGeom>
              <a:avLst/>
              <a:gdLst>
                <a:gd name="T0" fmla="*/ 0 w 1"/>
                <a:gd name="T1" fmla="*/ 0 h 255"/>
                <a:gd name="T2" fmla="*/ 0 w 1"/>
                <a:gd name="T3" fmla="*/ 254 h 255"/>
                <a:gd name="T4" fmla="*/ 0 w 1"/>
                <a:gd name="T5" fmla="*/ 0 h 255"/>
                <a:gd name="T6" fmla="*/ 0 60000 65536"/>
                <a:gd name="T7" fmla="*/ 0 60000 65536"/>
                <a:gd name="T8" fmla="*/ 0 60000 65536"/>
              </a:gdLst>
              <a:ahLst/>
              <a:cxnLst>
                <a:cxn ang="T6">
                  <a:pos x="T0" y="T1"/>
                </a:cxn>
                <a:cxn ang="T7">
                  <a:pos x="T2" y="T3"/>
                </a:cxn>
                <a:cxn ang="T8">
                  <a:pos x="T4" y="T5"/>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3" name="Freeform 53"/>
            <p:cNvSpPr>
              <a:spLocks/>
            </p:cNvSpPr>
            <p:nvPr/>
          </p:nvSpPr>
          <p:spPr bwMode="auto">
            <a:xfrm>
              <a:off x="3120" y="2094"/>
              <a:ext cx="52" cy="255"/>
            </a:xfrm>
            <a:custGeom>
              <a:avLst/>
              <a:gdLst>
                <a:gd name="T0" fmla="*/ 0 w 52"/>
                <a:gd name="T1" fmla="*/ 254 h 255"/>
                <a:gd name="T2" fmla="*/ 0 w 52"/>
                <a:gd name="T3" fmla="*/ 0 h 255"/>
                <a:gd name="T4" fmla="*/ 51 w 52"/>
                <a:gd name="T5" fmla="*/ 0 h 255"/>
                <a:gd name="T6" fmla="*/ 51 w 52"/>
                <a:gd name="T7" fmla="*/ 254 h 255"/>
                <a:gd name="T8" fmla="*/ 0 w 52"/>
                <a:gd name="T9" fmla="*/ 254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4" name="Rectangle 54"/>
            <p:cNvSpPr>
              <a:spLocks noChangeArrowheads="1"/>
            </p:cNvSpPr>
            <p:nvPr/>
          </p:nvSpPr>
          <p:spPr bwMode="auto">
            <a:xfrm>
              <a:off x="2888" y="2112"/>
              <a:ext cx="17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300" b="1">
                  <a:solidFill>
                    <a:srgbClr val="000000"/>
                  </a:solidFill>
                  <a:latin typeface="Arial" charset="0"/>
                </a:rPr>
                <a:t>17</a:t>
              </a:r>
            </a:p>
          </p:txBody>
        </p:sp>
      </p:grpSp>
      <p:sp>
        <p:nvSpPr>
          <p:cNvPr id="25603" name="Rectangle 57"/>
          <p:cNvSpPr>
            <a:spLocks noChangeArrowheads="1"/>
          </p:cNvSpPr>
          <p:nvPr/>
        </p:nvSpPr>
        <p:spPr bwMode="auto">
          <a:xfrm>
            <a:off x="476251" y="2106614"/>
            <a:ext cx="1608667" cy="612775"/>
          </a:xfrm>
          <a:prstGeom prst="rect">
            <a:avLst/>
          </a:prstGeom>
          <a:solidFill>
            <a:srgbClr val="FFFF99"/>
          </a:solidFill>
          <a:ln w="12700">
            <a:solidFill>
              <a:schemeClr val="tx2"/>
            </a:solidFill>
            <a:miter lim="800000"/>
            <a:headEnd/>
            <a:tailEnd/>
          </a:ln>
          <a:effectLst>
            <a:outerShdw dist="107763" dir="8100000" algn="ctr" rotWithShape="0">
              <a:schemeClr val="bg2"/>
            </a:outerShdw>
          </a:effectLst>
        </p:spPr>
        <p:txBody>
          <a:bodyPr wrap="none" anchor="ctr"/>
          <a:lstStyle/>
          <a:p>
            <a:endParaRPr lang="en-US"/>
          </a:p>
        </p:txBody>
      </p:sp>
      <p:sp>
        <p:nvSpPr>
          <p:cNvPr id="25604" name="Rectangle 58"/>
          <p:cNvSpPr>
            <a:spLocks noChangeArrowheads="1"/>
          </p:cNvSpPr>
          <p:nvPr/>
        </p:nvSpPr>
        <p:spPr bwMode="auto">
          <a:xfrm>
            <a:off x="2406651" y="2106614"/>
            <a:ext cx="1608667" cy="612775"/>
          </a:xfrm>
          <a:prstGeom prst="rect">
            <a:avLst/>
          </a:prstGeom>
          <a:solidFill>
            <a:srgbClr val="FFFF99"/>
          </a:solidFill>
          <a:ln w="12700">
            <a:solidFill>
              <a:schemeClr val="tx2"/>
            </a:solidFill>
            <a:miter lim="800000"/>
            <a:headEnd/>
            <a:tailEnd/>
          </a:ln>
          <a:effectLst>
            <a:outerShdw dist="107763" dir="8100000" algn="ctr" rotWithShape="0">
              <a:schemeClr val="bg2"/>
            </a:outerShdw>
          </a:effectLst>
        </p:spPr>
        <p:txBody>
          <a:bodyPr wrap="none" anchor="ctr"/>
          <a:lstStyle/>
          <a:p>
            <a:endParaRPr lang="en-US"/>
          </a:p>
        </p:txBody>
      </p:sp>
      <p:sp>
        <p:nvSpPr>
          <p:cNvPr id="25605" name="Rectangle 59"/>
          <p:cNvSpPr>
            <a:spLocks noChangeArrowheads="1"/>
          </p:cNvSpPr>
          <p:nvPr/>
        </p:nvSpPr>
        <p:spPr bwMode="auto">
          <a:xfrm>
            <a:off x="855134" y="2198689"/>
            <a:ext cx="5113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200">
                <a:solidFill>
                  <a:schemeClr val="tx2"/>
                </a:solidFill>
                <a:latin typeface="Book Antiqua" pitchFamily="18" charset="0"/>
              </a:rPr>
              <a:t>Data</a:t>
            </a:r>
          </a:p>
          <a:p>
            <a:pPr eaLnBrk="0" hangingPunct="0"/>
            <a:r>
              <a:rPr lang="en-US" sz="1200">
                <a:solidFill>
                  <a:schemeClr val="tx2"/>
                </a:solidFill>
                <a:latin typeface="Book Antiqua" pitchFamily="18" charset="0"/>
              </a:rPr>
              <a:t>Page</a:t>
            </a:r>
          </a:p>
        </p:txBody>
      </p:sp>
      <p:sp>
        <p:nvSpPr>
          <p:cNvPr id="25606" name="Rectangle 60"/>
          <p:cNvSpPr>
            <a:spLocks noChangeArrowheads="1"/>
          </p:cNvSpPr>
          <p:nvPr/>
        </p:nvSpPr>
        <p:spPr bwMode="auto">
          <a:xfrm>
            <a:off x="2785534" y="2198689"/>
            <a:ext cx="5113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200">
                <a:solidFill>
                  <a:schemeClr val="tx2"/>
                </a:solidFill>
                <a:latin typeface="Book Antiqua" pitchFamily="18" charset="0"/>
              </a:rPr>
              <a:t>Data</a:t>
            </a:r>
          </a:p>
          <a:p>
            <a:pPr eaLnBrk="0" hangingPunct="0"/>
            <a:r>
              <a:rPr lang="en-US" sz="1200">
                <a:solidFill>
                  <a:schemeClr val="tx2"/>
                </a:solidFill>
                <a:latin typeface="Book Antiqua" pitchFamily="18" charset="0"/>
              </a:rPr>
              <a:t>Page</a:t>
            </a:r>
          </a:p>
        </p:txBody>
      </p:sp>
      <p:sp>
        <p:nvSpPr>
          <p:cNvPr id="25607" name="Rectangle 61"/>
          <p:cNvSpPr>
            <a:spLocks noChangeArrowheads="1"/>
          </p:cNvSpPr>
          <p:nvPr/>
        </p:nvSpPr>
        <p:spPr bwMode="auto">
          <a:xfrm>
            <a:off x="4337051" y="2106614"/>
            <a:ext cx="1608667" cy="612775"/>
          </a:xfrm>
          <a:prstGeom prst="rect">
            <a:avLst/>
          </a:prstGeom>
          <a:solidFill>
            <a:srgbClr val="FFFF99"/>
          </a:solidFill>
          <a:ln w="12700">
            <a:solidFill>
              <a:schemeClr val="tx2"/>
            </a:solidFill>
            <a:miter lim="800000"/>
            <a:headEnd/>
            <a:tailEnd/>
          </a:ln>
          <a:effectLst>
            <a:outerShdw dist="107763" dir="8100000" algn="ctr" rotWithShape="0">
              <a:schemeClr val="bg2"/>
            </a:outerShdw>
          </a:effectLst>
        </p:spPr>
        <p:txBody>
          <a:bodyPr wrap="none" anchor="ctr"/>
          <a:lstStyle/>
          <a:p>
            <a:endParaRPr lang="en-US"/>
          </a:p>
        </p:txBody>
      </p:sp>
      <p:sp>
        <p:nvSpPr>
          <p:cNvPr id="25608" name="Rectangle 62"/>
          <p:cNvSpPr>
            <a:spLocks noChangeArrowheads="1"/>
          </p:cNvSpPr>
          <p:nvPr/>
        </p:nvSpPr>
        <p:spPr bwMode="auto">
          <a:xfrm>
            <a:off x="6267451" y="2106614"/>
            <a:ext cx="1608667" cy="612775"/>
          </a:xfrm>
          <a:prstGeom prst="rect">
            <a:avLst/>
          </a:prstGeom>
          <a:solidFill>
            <a:srgbClr val="FFFF99"/>
          </a:solidFill>
          <a:ln w="12700">
            <a:solidFill>
              <a:schemeClr val="tx2"/>
            </a:solidFill>
            <a:miter lim="800000"/>
            <a:headEnd/>
            <a:tailEnd/>
          </a:ln>
          <a:effectLst>
            <a:outerShdw dist="107763" dir="8100000" algn="ctr" rotWithShape="0">
              <a:schemeClr val="bg2"/>
            </a:outerShdw>
          </a:effectLst>
        </p:spPr>
        <p:txBody>
          <a:bodyPr wrap="none" anchor="ctr"/>
          <a:lstStyle/>
          <a:p>
            <a:endParaRPr lang="en-US"/>
          </a:p>
        </p:txBody>
      </p:sp>
      <p:sp>
        <p:nvSpPr>
          <p:cNvPr id="25609" name="Rectangle 63"/>
          <p:cNvSpPr>
            <a:spLocks noChangeArrowheads="1"/>
          </p:cNvSpPr>
          <p:nvPr/>
        </p:nvSpPr>
        <p:spPr bwMode="auto">
          <a:xfrm>
            <a:off x="4715934" y="2198689"/>
            <a:ext cx="5113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200">
                <a:solidFill>
                  <a:schemeClr val="tx2"/>
                </a:solidFill>
                <a:latin typeface="Book Antiqua" pitchFamily="18" charset="0"/>
              </a:rPr>
              <a:t>Data</a:t>
            </a:r>
          </a:p>
          <a:p>
            <a:pPr eaLnBrk="0" hangingPunct="0"/>
            <a:r>
              <a:rPr lang="en-US" sz="1200">
                <a:solidFill>
                  <a:schemeClr val="tx2"/>
                </a:solidFill>
                <a:latin typeface="Book Antiqua" pitchFamily="18" charset="0"/>
              </a:rPr>
              <a:t>Page</a:t>
            </a:r>
          </a:p>
        </p:txBody>
      </p:sp>
      <p:sp>
        <p:nvSpPr>
          <p:cNvPr id="25610" name="Rectangle 64"/>
          <p:cNvSpPr>
            <a:spLocks noChangeArrowheads="1"/>
          </p:cNvSpPr>
          <p:nvPr/>
        </p:nvSpPr>
        <p:spPr bwMode="auto">
          <a:xfrm>
            <a:off x="6646334" y="2198689"/>
            <a:ext cx="5113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200">
                <a:solidFill>
                  <a:schemeClr val="tx2"/>
                </a:solidFill>
                <a:latin typeface="Book Antiqua" pitchFamily="18" charset="0"/>
              </a:rPr>
              <a:t>Data</a:t>
            </a:r>
          </a:p>
          <a:p>
            <a:pPr eaLnBrk="0" hangingPunct="0"/>
            <a:r>
              <a:rPr lang="en-US" sz="1200">
                <a:solidFill>
                  <a:schemeClr val="tx2"/>
                </a:solidFill>
                <a:latin typeface="Book Antiqua" pitchFamily="18" charset="0"/>
              </a:rPr>
              <a:t>Page</a:t>
            </a:r>
          </a:p>
        </p:txBody>
      </p:sp>
      <p:sp>
        <p:nvSpPr>
          <p:cNvPr id="25611" name="Rectangle 65"/>
          <p:cNvSpPr>
            <a:spLocks noChangeArrowheads="1"/>
          </p:cNvSpPr>
          <p:nvPr/>
        </p:nvSpPr>
        <p:spPr bwMode="auto">
          <a:xfrm>
            <a:off x="8096251" y="2106614"/>
            <a:ext cx="1608667" cy="612775"/>
          </a:xfrm>
          <a:prstGeom prst="rect">
            <a:avLst/>
          </a:prstGeom>
          <a:solidFill>
            <a:srgbClr val="FFFF99"/>
          </a:solidFill>
          <a:ln w="12700">
            <a:solidFill>
              <a:schemeClr val="tx2"/>
            </a:solidFill>
            <a:miter lim="800000"/>
            <a:headEnd/>
            <a:tailEnd/>
          </a:ln>
          <a:effectLst>
            <a:outerShdw dist="107763" dir="8100000" algn="ctr" rotWithShape="0">
              <a:schemeClr val="bg2"/>
            </a:outerShdw>
          </a:effectLst>
        </p:spPr>
        <p:txBody>
          <a:bodyPr wrap="none" anchor="ctr"/>
          <a:lstStyle/>
          <a:p>
            <a:endParaRPr lang="en-US"/>
          </a:p>
        </p:txBody>
      </p:sp>
      <p:sp>
        <p:nvSpPr>
          <p:cNvPr id="25612" name="Rectangle 66"/>
          <p:cNvSpPr>
            <a:spLocks noChangeArrowheads="1"/>
          </p:cNvSpPr>
          <p:nvPr/>
        </p:nvSpPr>
        <p:spPr bwMode="auto">
          <a:xfrm>
            <a:off x="10026651" y="2106614"/>
            <a:ext cx="1608667" cy="612775"/>
          </a:xfrm>
          <a:prstGeom prst="rect">
            <a:avLst/>
          </a:prstGeom>
          <a:solidFill>
            <a:srgbClr val="FFFF99"/>
          </a:solidFill>
          <a:ln w="12700">
            <a:solidFill>
              <a:schemeClr val="tx2"/>
            </a:solidFill>
            <a:miter lim="800000"/>
            <a:headEnd/>
            <a:tailEnd/>
          </a:ln>
          <a:effectLst>
            <a:outerShdw dist="107763" dir="8100000" algn="ctr" rotWithShape="0">
              <a:schemeClr val="bg2"/>
            </a:outerShdw>
          </a:effectLst>
        </p:spPr>
        <p:txBody>
          <a:bodyPr wrap="none" anchor="ctr"/>
          <a:lstStyle/>
          <a:p>
            <a:endParaRPr lang="en-US"/>
          </a:p>
        </p:txBody>
      </p:sp>
      <p:sp>
        <p:nvSpPr>
          <p:cNvPr id="25613" name="Rectangle 67"/>
          <p:cNvSpPr>
            <a:spLocks noChangeArrowheads="1"/>
          </p:cNvSpPr>
          <p:nvPr/>
        </p:nvSpPr>
        <p:spPr bwMode="auto">
          <a:xfrm>
            <a:off x="8475134" y="2198689"/>
            <a:ext cx="5113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200">
                <a:solidFill>
                  <a:schemeClr val="tx2"/>
                </a:solidFill>
                <a:latin typeface="Book Antiqua" pitchFamily="18" charset="0"/>
              </a:rPr>
              <a:t>Data</a:t>
            </a:r>
          </a:p>
          <a:p>
            <a:pPr eaLnBrk="0" hangingPunct="0"/>
            <a:r>
              <a:rPr lang="en-US" sz="1200">
                <a:solidFill>
                  <a:schemeClr val="tx2"/>
                </a:solidFill>
                <a:latin typeface="Book Antiqua" pitchFamily="18" charset="0"/>
              </a:rPr>
              <a:t>Page</a:t>
            </a:r>
          </a:p>
        </p:txBody>
      </p:sp>
      <p:sp>
        <p:nvSpPr>
          <p:cNvPr id="25614" name="Rectangle 68"/>
          <p:cNvSpPr>
            <a:spLocks noChangeArrowheads="1"/>
          </p:cNvSpPr>
          <p:nvPr/>
        </p:nvSpPr>
        <p:spPr bwMode="auto">
          <a:xfrm>
            <a:off x="10405534" y="2198689"/>
            <a:ext cx="5113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200">
                <a:solidFill>
                  <a:schemeClr val="tx2"/>
                </a:solidFill>
                <a:latin typeface="Book Antiqua" pitchFamily="18" charset="0"/>
              </a:rPr>
              <a:t>Data</a:t>
            </a:r>
          </a:p>
          <a:p>
            <a:pPr eaLnBrk="0" hangingPunct="0"/>
            <a:r>
              <a:rPr lang="en-US" sz="1200">
                <a:solidFill>
                  <a:schemeClr val="tx2"/>
                </a:solidFill>
                <a:latin typeface="Book Antiqua" pitchFamily="18" charset="0"/>
              </a:rPr>
              <a:t>Page</a:t>
            </a:r>
          </a:p>
        </p:txBody>
      </p:sp>
      <p:grpSp>
        <p:nvGrpSpPr>
          <p:cNvPr id="25615" name="Group 110"/>
          <p:cNvGrpSpPr>
            <a:grpSpLocks/>
          </p:cNvGrpSpPr>
          <p:nvPr/>
        </p:nvGrpSpPr>
        <p:grpSpPr bwMode="auto">
          <a:xfrm>
            <a:off x="3221567" y="519113"/>
            <a:ext cx="5306484" cy="314325"/>
            <a:chOff x="1522" y="327"/>
            <a:chExt cx="2507" cy="198"/>
          </a:xfrm>
        </p:grpSpPr>
        <p:sp>
          <p:nvSpPr>
            <p:cNvPr id="25628" name="Freeform 69"/>
            <p:cNvSpPr>
              <a:spLocks/>
            </p:cNvSpPr>
            <p:nvPr/>
          </p:nvSpPr>
          <p:spPr bwMode="auto">
            <a:xfrm>
              <a:off x="1522" y="327"/>
              <a:ext cx="307" cy="190"/>
            </a:xfrm>
            <a:custGeom>
              <a:avLst/>
              <a:gdLst>
                <a:gd name="T0" fmla="*/ 0 w 307"/>
                <a:gd name="T1" fmla="*/ 189 h 255"/>
                <a:gd name="T2" fmla="*/ 0 w 307"/>
                <a:gd name="T3" fmla="*/ 0 h 255"/>
                <a:gd name="T4" fmla="*/ 306 w 307"/>
                <a:gd name="T5" fmla="*/ 0 h 255"/>
                <a:gd name="T6" fmla="*/ 306 w 307"/>
                <a:gd name="T7" fmla="*/ 189 h 255"/>
                <a:gd name="T8" fmla="*/ 0 w 307"/>
                <a:gd name="T9" fmla="*/ 189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9" name="Freeform 70"/>
            <p:cNvSpPr>
              <a:spLocks/>
            </p:cNvSpPr>
            <p:nvPr/>
          </p:nvSpPr>
          <p:spPr bwMode="auto">
            <a:xfrm>
              <a:off x="1573" y="327"/>
              <a:ext cx="1" cy="190"/>
            </a:xfrm>
            <a:custGeom>
              <a:avLst/>
              <a:gdLst>
                <a:gd name="T0" fmla="*/ 0 w 1"/>
                <a:gd name="T1" fmla="*/ 0 h 255"/>
                <a:gd name="T2" fmla="*/ 0 w 1"/>
                <a:gd name="T3" fmla="*/ 189 h 255"/>
                <a:gd name="T4" fmla="*/ 0 w 1"/>
                <a:gd name="T5" fmla="*/ 0 h 255"/>
                <a:gd name="T6" fmla="*/ 0 60000 65536"/>
                <a:gd name="T7" fmla="*/ 0 60000 65536"/>
                <a:gd name="T8" fmla="*/ 0 60000 65536"/>
              </a:gdLst>
              <a:ahLst/>
              <a:cxnLst>
                <a:cxn ang="T6">
                  <a:pos x="T0" y="T1"/>
                </a:cxn>
                <a:cxn ang="T7">
                  <a:pos x="T2" y="T3"/>
                </a:cxn>
                <a:cxn ang="T8">
                  <a:pos x="T4" y="T5"/>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0" name="Freeform 71"/>
            <p:cNvSpPr>
              <a:spLocks/>
            </p:cNvSpPr>
            <p:nvPr/>
          </p:nvSpPr>
          <p:spPr bwMode="auto">
            <a:xfrm>
              <a:off x="1828" y="327"/>
              <a:ext cx="308" cy="190"/>
            </a:xfrm>
            <a:custGeom>
              <a:avLst/>
              <a:gdLst>
                <a:gd name="T0" fmla="*/ 0 w 308"/>
                <a:gd name="T1" fmla="*/ 189 h 255"/>
                <a:gd name="T2" fmla="*/ 0 w 308"/>
                <a:gd name="T3" fmla="*/ 0 h 255"/>
                <a:gd name="T4" fmla="*/ 307 w 308"/>
                <a:gd name="T5" fmla="*/ 0 h 255"/>
                <a:gd name="T6" fmla="*/ 307 w 308"/>
                <a:gd name="T7" fmla="*/ 189 h 255"/>
                <a:gd name="T8" fmla="*/ 0 w 308"/>
                <a:gd name="T9" fmla="*/ 189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1" name="Freeform 72"/>
            <p:cNvSpPr>
              <a:spLocks/>
            </p:cNvSpPr>
            <p:nvPr/>
          </p:nvSpPr>
          <p:spPr bwMode="auto">
            <a:xfrm>
              <a:off x="1879" y="327"/>
              <a:ext cx="1" cy="190"/>
            </a:xfrm>
            <a:custGeom>
              <a:avLst/>
              <a:gdLst>
                <a:gd name="T0" fmla="*/ 0 w 1"/>
                <a:gd name="T1" fmla="*/ 0 h 255"/>
                <a:gd name="T2" fmla="*/ 0 w 1"/>
                <a:gd name="T3" fmla="*/ 189 h 255"/>
                <a:gd name="T4" fmla="*/ 0 w 1"/>
                <a:gd name="T5" fmla="*/ 0 h 255"/>
                <a:gd name="T6" fmla="*/ 0 60000 65536"/>
                <a:gd name="T7" fmla="*/ 0 60000 65536"/>
                <a:gd name="T8" fmla="*/ 0 60000 65536"/>
              </a:gdLst>
              <a:ahLst/>
              <a:cxnLst>
                <a:cxn ang="T6">
                  <a:pos x="T0" y="T1"/>
                </a:cxn>
                <a:cxn ang="T7">
                  <a:pos x="T2" y="T3"/>
                </a:cxn>
                <a:cxn ang="T8">
                  <a:pos x="T4" y="T5"/>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2" name="Freeform 73"/>
            <p:cNvSpPr>
              <a:spLocks/>
            </p:cNvSpPr>
            <p:nvPr/>
          </p:nvSpPr>
          <p:spPr bwMode="auto">
            <a:xfrm>
              <a:off x="2135" y="327"/>
              <a:ext cx="308" cy="190"/>
            </a:xfrm>
            <a:custGeom>
              <a:avLst/>
              <a:gdLst>
                <a:gd name="T0" fmla="*/ 0 w 308"/>
                <a:gd name="T1" fmla="*/ 189 h 255"/>
                <a:gd name="T2" fmla="*/ 0 w 308"/>
                <a:gd name="T3" fmla="*/ 0 h 255"/>
                <a:gd name="T4" fmla="*/ 307 w 308"/>
                <a:gd name="T5" fmla="*/ 0 h 255"/>
                <a:gd name="T6" fmla="*/ 307 w 308"/>
                <a:gd name="T7" fmla="*/ 189 h 255"/>
                <a:gd name="T8" fmla="*/ 0 w 308"/>
                <a:gd name="T9" fmla="*/ 189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3" name="Freeform 74"/>
            <p:cNvSpPr>
              <a:spLocks/>
            </p:cNvSpPr>
            <p:nvPr/>
          </p:nvSpPr>
          <p:spPr bwMode="auto">
            <a:xfrm>
              <a:off x="2186" y="327"/>
              <a:ext cx="1" cy="190"/>
            </a:xfrm>
            <a:custGeom>
              <a:avLst/>
              <a:gdLst>
                <a:gd name="T0" fmla="*/ 0 w 1"/>
                <a:gd name="T1" fmla="*/ 0 h 255"/>
                <a:gd name="T2" fmla="*/ 0 w 1"/>
                <a:gd name="T3" fmla="*/ 189 h 255"/>
                <a:gd name="T4" fmla="*/ 0 w 1"/>
                <a:gd name="T5" fmla="*/ 0 h 255"/>
                <a:gd name="T6" fmla="*/ 0 60000 65536"/>
                <a:gd name="T7" fmla="*/ 0 60000 65536"/>
                <a:gd name="T8" fmla="*/ 0 60000 65536"/>
              </a:gdLst>
              <a:ahLst/>
              <a:cxnLst>
                <a:cxn ang="T6">
                  <a:pos x="T0" y="T1"/>
                </a:cxn>
                <a:cxn ang="T7">
                  <a:pos x="T2" y="T3"/>
                </a:cxn>
                <a:cxn ang="T8">
                  <a:pos x="T4" y="T5"/>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4" name="Freeform 75"/>
            <p:cNvSpPr>
              <a:spLocks/>
            </p:cNvSpPr>
            <p:nvPr/>
          </p:nvSpPr>
          <p:spPr bwMode="auto">
            <a:xfrm>
              <a:off x="2442" y="327"/>
              <a:ext cx="308" cy="190"/>
            </a:xfrm>
            <a:custGeom>
              <a:avLst/>
              <a:gdLst>
                <a:gd name="T0" fmla="*/ 0 w 308"/>
                <a:gd name="T1" fmla="*/ 189 h 255"/>
                <a:gd name="T2" fmla="*/ 0 w 308"/>
                <a:gd name="T3" fmla="*/ 0 h 255"/>
                <a:gd name="T4" fmla="*/ 307 w 308"/>
                <a:gd name="T5" fmla="*/ 0 h 255"/>
                <a:gd name="T6" fmla="*/ 307 w 308"/>
                <a:gd name="T7" fmla="*/ 189 h 255"/>
                <a:gd name="T8" fmla="*/ 0 w 308"/>
                <a:gd name="T9" fmla="*/ 189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5" name="Freeform 76"/>
            <p:cNvSpPr>
              <a:spLocks/>
            </p:cNvSpPr>
            <p:nvPr/>
          </p:nvSpPr>
          <p:spPr bwMode="auto">
            <a:xfrm>
              <a:off x="2493" y="327"/>
              <a:ext cx="1" cy="190"/>
            </a:xfrm>
            <a:custGeom>
              <a:avLst/>
              <a:gdLst>
                <a:gd name="T0" fmla="*/ 0 w 1"/>
                <a:gd name="T1" fmla="*/ 0 h 255"/>
                <a:gd name="T2" fmla="*/ 0 w 1"/>
                <a:gd name="T3" fmla="*/ 189 h 255"/>
                <a:gd name="T4" fmla="*/ 0 w 1"/>
                <a:gd name="T5" fmla="*/ 0 h 255"/>
                <a:gd name="T6" fmla="*/ 0 60000 65536"/>
                <a:gd name="T7" fmla="*/ 0 60000 65536"/>
                <a:gd name="T8" fmla="*/ 0 60000 65536"/>
              </a:gdLst>
              <a:ahLst/>
              <a:cxnLst>
                <a:cxn ang="T6">
                  <a:pos x="T0" y="T1"/>
                </a:cxn>
                <a:cxn ang="T7">
                  <a:pos x="T2" y="T3"/>
                </a:cxn>
                <a:cxn ang="T8">
                  <a:pos x="T4" y="T5"/>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6" name="Freeform 77"/>
            <p:cNvSpPr>
              <a:spLocks/>
            </p:cNvSpPr>
            <p:nvPr/>
          </p:nvSpPr>
          <p:spPr bwMode="auto">
            <a:xfrm>
              <a:off x="2749" y="327"/>
              <a:ext cx="52" cy="190"/>
            </a:xfrm>
            <a:custGeom>
              <a:avLst/>
              <a:gdLst>
                <a:gd name="T0" fmla="*/ 0 w 52"/>
                <a:gd name="T1" fmla="*/ 189 h 255"/>
                <a:gd name="T2" fmla="*/ 0 w 52"/>
                <a:gd name="T3" fmla="*/ 0 h 255"/>
                <a:gd name="T4" fmla="*/ 51 w 52"/>
                <a:gd name="T5" fmla="*/ 0 h 255"/>
                <a:gd name="T6" fmla="*/ 51 w 52"/>
                <a:gd name="T7" fmla="*/ 189 h 255"/>
                <a:gd name="T8" fmla="*/ 0 w 52"/>
                <a:gd name="T9" fmla="*/ 189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255">
                  <a:moveTo>
                    <a:pt x="0" y="254"/>
                  </a:moveTo>
                  <a:lnTo>
                    <a:pt x="0" y="0"/>
                  </a:lnTo>
                  <a:lnTo>
                    <a:pt x="51" y="0"/>
                  </a:lnTo>
                  <a:lnTo>
                    <a:pt x="51" y="254"/>
                  </a:lnTo>
                  <a:lnTo>
                    <a:pt x="0" y="2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7" name="Freeform 78"/>
            <p:cNvSpPr>
              <a:spLocks/>
            </p:cNvSpPr>
            <p:nvPr/>
          </p:nvSpPr>
          <p:spPr bwMode="auto">
            <a:xfrm>
              <a:off x="2749" y="328"/>
              <a:ext cx="308" cy="190"/>
            </a:xfrm>
            <a:custGeom>
              <a:avLst/>
              <a:gdLst>
                <a:gd name="T0" fmla="*/ 0 w 308"/>
                <a:gd name="T1" fmla="*/ 189 h 255"/>
                <a:gd name="T2" fmla="*/ 0 w 308"/>
                <a:gd name="T3" fmla="*/ 0 h 255"/>
                <a:gd name="T4" fmla="*/ 307 w 308"/>
                <a:gd name="T5" fmla="*/ 0 h 255"/>
                <a:gd name="T6" fmla="*/ 307 w 308"/>
                <a:gd name="T7" fmla="*/ 189 h 255"/>
                <a:gd name="T8" fmla="*/ 0 w 308"/>
                <a:gd name="T9" fmla="*/ 189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8" name="Freeform 80"/>
            <p:cNvSpPr>
              <a:spLocks/>
            </p:cNvSpPr>
            <p:nvPr/>
          </p:nvSpPr>
          <p:spPr bwMode="auto">
            <a:xfrm>
              <a:off x="3056" y="328"/>
              <a:ext cx="308" cy="190"/>
            </a:xfrm>
            <a:custGeom>
              <a:avLst/>
              <a:gdLst>
                <a:gd name="T0" fmla="*/ 0 w 308"/>
                <a:gd name="T1" fmla="*/ 189 h 255"/>
                <a:gd name="T2" fmla="*/ 0 w 308"/>
                <a:gd name="T3" fmla="*/ 0 h 255"/>
                <a:gd name="T4" fmla="*/ 307 w 308"/>
                <a:gd name="T5" fmla="*/ 0 h 255"/>
                <a:gd name="T6" fmla="*/ 307 w 308"/>
                <a:gd name="T7" fmla="*/ 189 h 255"/>
                <a:gd name="T8" fmla="*/ 0 w 308"/>
                <a:gd name="T9" fmla="*/ 189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9" name="Freeform 81"/>
            <p:cNvSpPr>
              <a:spLocks/>
            </p:cNvSpPr>
            <p:nvPr/>
          </p:nvSpPr>
          <p:spPr bwMode="auto">
            <a:xfrm>
              <a:off x="3107" y="328"/>
              <a:ext cx="1" cy="190"/>
            </a:xfrm>
            <a:custGeom>
              <a:avLst/>
              <a:gdLst>
                <a:gd name="T0" fmla="*/ 0 w 1"/>
                <a:gd name="T1" fmla="*/ 0 h 255"/>
                <a:gd name="T2" fmla="*/ 0 w 1"/>
                <a:gd name="T3" fmla="*/ 189 h 255"/>
                <a:gd name="T4" fmla="*/ 0 w 1"/>
                <a:gd name="T5" fmla="*/ 0 h 255"/>
                <a:gd name="T6" fmla="*/ 0 60000 65536"/>
                <a:gd name="T7" fmla="*/ 0 60000 65536"/>
                <a:gd name="T8" fmla="*/ 0 60000 65536"/>
              </a:gdLst>
              <a:ahLst/>
              <a:cxnLst>
                <a:cxn ang="T6">
                  <a:pos x="T0" y="T1"/>
                </a:cxn>
                <a:cxn ang="T7">
                  <a:pos x="T2" y="T3"/>
                </a:cxn>
                <a:cxn ang="T8">
                  <a:pos x="T4" y="T5"/>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0" name="Freeform 82"/>
            <p:cNvSpPr>
              <a:spLocks/>
            </p:cNvSpPr>
            <p:nvPr/>
          </p:nvSpPr>
          <p:spPr bwMode="auto">
            <a:xfrm>
              <a:off x="3363" y="328"/>
              <a:ext cx="307" cy="190"/>
            </a:xfrm>
            <a:custGeom>
              <a:avLst/>
              <a:gdLst>
                <a:gd name="T0" fmla="*/ 0 w 307"/>
                <a:gd name="T1" fmla="*/ 189 h 255"/>
                <a:gd name="T2" fmla="*/ 0 w 307"/>
                <a:gd name="T3" fmla="*/ 0 h 255"/>
                <a:gd name="T4" fmla="*/ 306 w 307"/>
                <a:gd name="T5" fmla="*/ 0 h 255"/>
                <a:gd name="T6" fmla="*/ 306 w 307"/>
                <a:gd name="T7" fmla="*/ 189 h 255"/>
                <a:gd name="T8" fmla="*/ 0 w 307"/>
                <a:gd name="T9" fmla="*/ 189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 h="255">
                  <a:moveTo>
                    <a:pt x="0" y="254"/>
                  </a:moveTo>
                  <a:lnTo>
                    <a:pt x="0" y="0"/>
                  </a:lnTo>
                  <a:lnTo>
                    <a:pt x="306" y="0"/>
                  </a:lnTo>
                  <a:lnTo>
                    <a:pt x="306" y="254"/>
                  </a:lnTo>
                  <a:lnTo>
                    <a:pt x="0" y="2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1" name="Freeform 83"/>
            <p:cNvSpPr>
              <a:spLocks/>
            </p:cNvSpPr>
            <p:nvPr/>
          </p:nvSpPr>
          <p:spPr bwMode="auto">
            <a:xfrm>
              <a:off x="3414" y="328"/>
              <a:ext cx="1" cy="190"/>
            </a:xfrm>
            <a:custGeom>
              <a:avLst/>
              <a:gdLst>
                <a:gd name="T0" fmla="*/ 0 w 1"/>
                <a:gd name="T1" fmla="*/ 0 h 255"/>
                <a:gd name="T2" fmla="*/ 0 w 1"/>
                <a:gd name="T3" fmla="*/ 189 h 255"/>
                <a:gd name="T4" fmla="*/ 0 w 1"/>
                <a:gd name="T5" fmla="*/ 0 h 255"/>
                <a:gd name="T6" fmla="*/ 0 60000 65536"/>
                <a:gd name="T7" fmla="*/ 0 60000 65536"/>
                <a:gd name="T8" fmla="*/ 0 60000 65536"/>
              </a:gdLst>
              <a:ahLst/>
              <a:cxnLst>
                <a:cxn ang="T6">
                  <a:pos x="T0" y="T1"/>
                </a:cxn>
                <a:cxn ang="T7">
                  <a:pos x="T2" y="T3"/>
                </a:cxn>
                <a:cxn ang="T8">
                  <a:pos x="T4" y="T5"/>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2" name="Freeform 84"/>
            <p:cNvSpPr>
              <a:spLocks/>
            </p:cNvSpPr>
            <p:nvPr/>
          </p:nvSpPr>
          <p:spPr bwMode="auto">
            <a:xfrm>
              <a:off x="3669" y="328"/>
              <a:ext cx="308" cy="190"/>
            </a:xfrm>
            <a:custGeom>
              <a:avLst/>
              <a:gdLst>
                <a:gd name="T0" fmla="*/ 0 w 308"/>
                <a:gd name="T1" fmla="*/ 189 h 255"/>
                <a:gd name="T2" fmla="*/ 0 w 308"/>
                <a:gd name="T3" fmla="*/ 0 h 255"/>
                <a:gd name="T4" fmla="*/ 307 w 308"/>
                <a:gd name="T5" fmla="*/ 0 h 255"/>
                <a:gd name="T6" fmla="*/ 307 w 308"/>
                <a:gd name="T7" fmla="*/ 189 h 255"/>
                <a:gd name="T8" fmla="*/ 0 w 308"/>
                <a:gd name="T9" fmla="*/ 189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8" h="255">
                  <a:moveTo>
                    <a:pt x="0" y="254"/>
                  </a:moveTo>
                  <a:lnTo>
                    <a:pt x="0" y="0"/>
                  </a:lnTo>
                  <a:lnTo>
                    <a:pt x="307" y="0"/>
                  </a:lnTo>
                  <a:lnTo>
                    <a:pt x="307" y="254"/>
                  </a:lnTo>
                  <a:lnTo>
                    <a:pt x="0" y="2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3" name="Freeform 85"/>
            <p:cNvSpPr>
              <a:spLocks/>
            </p:cNvSpPr>
            <p:nvPr/>
          </p:nvSpPr>
          <p:spPr bwMode="auto">
            <a:xfrm>
              <a:off x="3722" y="328"/>
              <a:ext cx="1" cy="190"/>
            </a:xfrm>
            <a:custGeom>
              <a:avLst/>
              <a:gdLst>
                <a:gd name="T0" fmla="*/ 0 w 1"/>
                <a:gd name="T1" fmla="*/ 0 h 255"/>
                <a:gd name="T2" fmla="*/ 0 w 1"/>
                <a:gd name="T3" fmla="*/ 189 h 255"/>
                <a:gd name="T4" fmla="*/ 0 w 1"/>
                <a:gd name="T5" fmla="*/ 0 h 255"/>
                <a:gd name="T6" fmla="*/ 0 60000 65536"/>
                <a:gd name="T7" fmla="*/ 0 60000 65536"/>
                <a:gd name="T8" fmla="*/ 0 60000 65536"/>
              </a:gdLst>
              <a:ahLst/>
              <a:cxnLst>
                <a:cxn ang="T6">
                  <a:pos x="T0" y="T1"/>
                </a:cxn>
                <a:cxn ang="T7">
                  <a:pos x="T2" y="T3"/>
                </a:cxn>
                <a:cxn ang="T8">
                  <a:pos x="T4" y="T5"/>
                </a:cxn>
              </a:cxnLst>
              <a:rect l="0" t="0" r="r" b="b"/>
              <a:pathLst>
                <a:path w="1" h="255">
                  <a:moveTo>
                    <a:pt x="0" y="0"/>
                  </a:moveTo>
                  <a:lnTo>
                    <a:pt x="0" y="25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4" name="Freeform 86"/>
            <p:cNvSpPr>
              <a:spLocks/>
            </p:cNvSpPr>
            <p:nvPr/>
          </p:nvSpPr>
          <p:spPr bwMode="auto">
            <a:xfrm>
              <a:off x="3976" y="328"/>
              <a:ext cx="53" cy="190"/>
            </a:xfrm>
            <a:custGeom>
              <a:avLst/>
              <a:gdLst>
                <a:gd name="T0" fmla="*/ 0 w 53"/>
                <a:gd name="T1" fmla="*/ 189 h 255"/>
                <a:gd name="T2" fmla="*/ 0 w 53"/>
                <a:gd name="T3" fmla="*/ 0 h 255"/>
                <a:gd name="T4" fmla="*/ 52 w 53"/>
                <a:gd name="T5" fmla="*/ 0 h 255"/>
                <a:gd name="T6" fmla="*/ 52 w 53"/>
                <a:gd name="T7" fmla="*/ 189 h 255"/>
                <a:gd name="T8" fmla="*/ 0 w 53"/>
                <a:gd name="T9" fmla="*/ 189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255">
                  <a:moveTo>
                    <a:pt x="0" y="254"/>
                  </a:moveTo>
                  <a:lnTo>
                    <a:pt x="0" y="0"/>
                  </a:lnTo>
                  <a:lnTo>
                    <a:pt x="52" y="0"/>
                  </a:lnTo>
                  <a:lnTo>
                    <a:pt x="52" y="254"/>
                  </a:lnTo>
                  <a:lnTo>
                    <a:pt x="0" y="254"/>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5" name="Rectangle 87"/>
            <p:cNvSpPr>
              <a:spLocks noChangeArrowheads="1"/>
            </p:cNvSpPr>
            <p:nvPr/>
          </p:nvSpPr>
          <p:spPr bwMode="auto">
            <a:xfrm>
              <a:off x="3133" y="342"/>
              <a:ext cx="174"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300" b="1">
                  <a:solidFill>
                    <a:srgbClr val="000000"/>
                  </a:solidFill>
                  <a:latin typeface="Arial" charset="0"/>
                </a:rPr>
                <a:t>30</a:t>
              </a:r>
            </a:p>
          </p:txBody>
        </p:sp>
        <p:sp>
          <p:nvSpPr>
            <p:cNvPr id="25646" name="Rectangle 88"/>
            <p:cNvSpPr>
              <a:spLocks noChangeArrowheads="1"/>
            </p:cNvSpPr>
            <p:nvPr/>
          </p:nvSpPr>
          <p:spPr bwMode="auto">
            <a:xfrm>
              <a:off x="1899" y="341"/>
              <a:ext cx="174"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300" b="1">
                  <a:solidFill>
                    <a:srgbClr val="000000"/>
                  </a:solidFill>
                  <a:latin typeface="Arial" charset="0"/>
                </a:rPr>
                <a:t>13</a:t>
              </a:r>
            </a:p>
          </p:txBody>
        </p:sp>
        <p:sp>
          <p:nvSpPr>
            <p:cNvPr id="25647" name="Rectangle 89"/>
            <p:cNvSpPr>
              <a:spLocks noChangeArrowheads="1"/>
            </p:cNvSpPr>
            <p:nvPr/>
          </p:nvSpPr>
          <p:spPr bwMode="auto">
            <a:xfrm>
              <a:off x="1605" y="341"/>
              <a:ext cx="130"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300" b="1">
                  <a:solidFill>
                    <a:srgbClr val="000000"/>
                  </a:solidFill>
                  <a:latin typeface="Arial" charset="0"/>
                </a:rPr>
                <a:t>5</a:t>
              </a:r>
            </a:p>
          </p:txBody>
        </p:sp>
        <p:sp>
          <p:nvSpPr>
            <p:cNvPr id="25648" name="Rectangle 90"/>
            <p:cNvSpPr>
              <a:spLocks noChangeArrowheads="1"/>
            </p:cNvSpPr>
            <p:nvPr/>
          </p:nvSpPr>
          <p:spPr bwMode="auto">
            <a:xfrm>
              <a:off x="2820" y="337"/>
              <a:ext cx="174"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300" b="1">
                  <a:solidFill>
                    <a:srgbClr val="000000"/>
                  </a:solidFill>
                  <a:latin typeface="Arial" charset="0"/>
                </a:rPr>
                <a:t>18</a:t>
              </a:r>
            </a:p>
          </p:txBody>
        </p:sp>
        <p:sp>
          <p:nvSpPr>
            <p:cNvPr id="25649" name="Rectangle 91"/>
            <p:cNvSpPr>
              <a:spLocks noChangeArrowheads="1"/>
            </p:cNvSpPr>
            <p:nvPr/>
          </p:nvSpPr>
          <p:spPr bwMode="auto">
            <a:xfrm>
              <a:off x="2181" y="336"/>
              <a:ext cx="174"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300" b="1">
                  <a:solidFill>
                    <a:srgbClr val="000000"/>
                  </a:solidFill>
                  <a:latin typeface="Arial" charset="0"/>
                </a:rPr>
                <a:t>14</a:t>
              </a:r>
            </a:p>
          </p:txBody>
        </p:sp>
        <p:sp>
          <p:nvSpPr>
            <p:cNvPr id="25650" name="Rectangle 92"/>
            <p:cNvSpPr>
              <a:spLocks noChangeArrowheads="1"/>
            </p:cNvSpPr>
            <p:nvPr/>
          </p:nvSpPr>
          <p:spPr bwMode="auto">
            <a:xfrm>
              <a:off x="2517" y="341"/>
              <a:ext cx="174"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300" b="1">
                  <a:solidFill>
                    <a:srgbClr val="000000"/>
                  </a:solidFill>
                  <a:latin typeface="Arial" charset="0"/>
                </a:rPr>
                <a:t>16</a:t>
              </a:r>
            </a:p>
          </p:txBody>
        </p:sp>
        <p:sp>
          <p:nvSpPr>
            <p:cNvPr id="25651" name="Rectangle 93"/>
            <p:cNvSpPr>
              <a:spLocks noChangeArrowheads="1"/>
            </p:cNvSpPr>
            <p:nvPr/>
          </p:nvSpPr>
          <p:spPr bwMode="auto">
            <a:xfrm>
              <a:off x="3444" y="342"/>
              <a:ext cx="174"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300" b="1">
                  <a:solidFill>
                    <a:srgbClr val="000000"/>
                  </a:solidFill>
                  <a:latin typeface="Arial" charset="0"/>
                </a:rPr>
                <a:t>35</a:t>
              </a:r>
            </a:p>
          </p:txBody>
        </p:sp>
        <p:sp>
          <p:nvSpPr>
            <p:cNvPr id="25652" name="Rectangle 94"/>
            <p:cNvSpPr>
              <a:spLocks noChangeArrowheads="1"/>
            </p:cNvSpPr>
            <p:nvPr/>
          </p:nvSpPr>
          <p:spPr bwMode="auto">
            <a:xfrm>
              <a:off x="3732" y="342"/>
              <a:ext cx="174"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300" b="1">
                  <a:solidFill>
                    <a:srgbClr val="000000"/>
                  </a:solidFill>
                  <a:latin typeface="Arial" charset="0"/>
                </a:rPr>
                <a:t>43</a:t>
              </a:r>
            </a:p>
          </p:txBody>
        </p:sp>
      </p:grpSp>
      <p:sp>
        <p:nvSpPr>
          <p:cNvPr id="25616" name="Line 97"/>
          <p:cNvSpPr>
            <a:spLocks noChangeShapeType="1"/>
          </p:cNvSpPr>
          <p:nvPr/>
        </p:nvSpPr>
        <p:spPr bwMode="auto">
          <a:xfrm flipH="1">
            <a:off x="781051" y="814389"/>
            <a:ext cx="2755900" cy="1292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7" name="Line 98"/>
          <p:cNvSpPr>
            <a:spLocks noChangeShapeType="1"/>
          </p:cNvSpPr>
          <p:nvPr/>
        </p:nvSpPr>
        <p:spPr bwMode="auto">
          <a:xfrm flipH="1">
            <a:off x="1797051" y="823913"/>
            <a:ext cx="2374900" cy="1282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8" name="Line 99"/>
          <p:cNvSpPr>
            <a:spLocks noChangeShapeType="1"/>
          </p:cNvSpPr>
          <p:nvPr/>
        </p:nvSpPr>
        <p:spPr bwMode="auto">
          <a:xfrm flipH="1">
            <a:off x="3219451" y="823913"/>
            <a:ext cx="1549400" cy="1282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9" name="Line 100"/>
          <p:cNvSpPr>
            <a:spLocks noChangeShapeType="1"/>
          </p:cNvSpPr>
          <p:nvPr/>
        </p:nvSpPr>
        <p:spPr bwMode="auto">
          <a:xfrm flipH="1">
            <a:off x="4743451" y="814389"/>
            <a:ext cx="723900" cy="1292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0" name="Line 101"/>
          <p:cNvSpPr>
            <a:spLocks noChangeShapeType="1"/>
          </p:cNvSpPr>
          <p:nvPr/>
        </p:nvSpPr>
        <p:spPr bwMode="auto">
          <a:xfrm>
            <a:off x="6229351" y="814389"/>
            <a:ext cx="1054100" cy="1292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1" name="Line 102"/>
          <p:cNvSpPr>
            <a:spLocks noChangeShapeType="1"/>
          </p:cNvSpPr>
          <p:nvPr/>
        </p:nvSpPr>
        <p:spPr bwMode="auto">
          <a:xfrm>
            <a:off x="6858000" y="814389"/>
            <a:ext cx="1543051" cy="1292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2" name="Line 103"/>
          <p:cNvSpPr>
            <a:spLocks noChangeShapeType="1"/>
          </p:cNvSpPr>
          <p:nvPr/>
        </p:nvSpPr>
        <p:spPr bwMode="auto">
          <a:xfrm>
            <a:off x="7461251" y="819151"/>
            <a:ext cx="1549400" cy="1287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3" name="Line 104"/>
          <p:cNvSpPr>
            <a:spLocks noChangeShapeType="1"/>
          </p:cNvSpPr>
          <p:nvPr/>
        </p:nvSpPr>
        <p:spPr bwMode="auto">
          <a:xfrm>
            <a:off x="8147051" y="823913"/>
            <a:ext cx="2794000" cy="1282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4" name="Rectangle 111"/>
          <p:cNvSpPr>
            <a:spLocks noChangeArrowheads="1"/>
          </p:cNvSpPr>
          <p:nvPr/>
        </p:nvSpPr>
        <p:spPr bwMode="auto">
          <a:xfrm>
            <a:off x="6597651" y="4133851"/>
            <a:ext cx="1306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upper index</a:t>
            </a:r>
          </a:p>
        </p:txBody>
      </p:sp>
      <p:sp>
        <p:nvSpPr>
          <p:cNvPr id="25625" name="Rectangle 112"/>
          <p:cNvSpPr>
            <a:spLocks noChangeArrowheads="1"/>
          </p:cNvSpPr>
          <p:nvPr/>
        </p:nvSpPr>
        <p:spPr bwMode="auto">
          <a:xfrm>
            <a:off x="10187518" y="5272088"/>
            <a:ext cx="12779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lower index</a:t>
            </a:r>
          </a:p>
        </p:txBody>
      </p:sp>
      <p:sp>
        <p:nvSpPr>
          <p:cNvPr id="21617" name="Rectangle 113"/>
          <p:cNvSpPr>
            <a:spLocks noChangeArrowheads="1"/>
          </p:cNvSpPr>
          <p:nvPr/>
        </p:nvSpPr>
        <p:spPr bwMode="auto">
          <a:xfrm>
            <a:off x="198968" y="4165600"/>
            <a:ext cx="16894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solidFill>
                  <a:schemeClr val="tx2"/>
                </a:solidFill>
                <a:effectLst>
                  <a:outerShdw blurRad="38100" dist="38100" dir="2700000" algn="tl">
                    <a:srgbClr val="C0C0C0"/>
                  </a:outerShdw>
                </a:effectLst>
              </a:rPr>
              <a:t>Multilevel Index</a:t>
            </a:r>
          </a:p>
        </p:txBody>
      </p:sp>
      <p:sp>
        <p:nvSpPr>
          <p:cNvPr id="21618" name="Rectangle 114"/>
          <p:cNvSpPr>
            <a:spLocks noChangeArrowheads="1"/>
          </p:cNvSpPr>
          <p:nvPr/>
        </p:nvSpPr>
        <p:spPr bwMode="auto">
          <a:xfrm>
            <a:off x="1" y="436563"/>
            <a:ext cx="1798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solidFill>
                  <a:schemeClr val="tx2"/>
                </a:solidFill>
                <a:effectLst>
                  <a:outerShdw blurRad="38100" dist="38100" dir="2700000" algn="tl">
                    <a:srgbClr val="C0C0C0"/>
                  </a:outerShdw>
                </a:effectLst>
              </a:rPr>
              <a:t>Single level Index</a:t>
            </a:r>
          </a:p>
        </p:txBody>
      </p:sp>
    </p:spTree>
    <p:extLst>
      <p:ext uri="{BB962C8B-B14F-4D97-AF65-F5344CB8AC3E}">
        <p14:creationId xmlns:p14="http://schemas.microsoft.com/office/powerpoint/2010/main" val="3623183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938" y="1359331"/>
            <a:ext cx="11973429" cy="1384995"/>
          </a:xfrm>
          <a:prstGeom prst="rect">
            <a:avLst/>
          </a:prstGeom>
        </p:spPr>
        <p:txBody>
          <a:bodyPr wrap="square">
            <a:spAutoFit/>
          </a:bodyPr>
          <a:lstStyle/>
          <a:p>
            <a:r>
              <a:rPr lang="en-US" sz="2800" dirty="0">
                <a:latin typeface="Bookman Old Style" pitchFamily="18" charset="0"/>
              </a:rPr>
              <a:t>CREATE INDEX </a:t>
            </a:r>
            <a:r>
              <a:rPr lang="en-US" sz="2800" i="1" dirty="0" err="1">
                <a:latin typeface="Bookman Old Style" pitchFamily="18" charset="0"/>
              </a:rPr>
              <a:t>index_name</a:t>
            </a:r>
            <a:r>
              <a:rPr lang="en-US" sz="2800" dirty="0">
                <a:latin typeface="Bookman Old Style" pitchFamily="18" charset="0"/>
              </a:rPr>
              <a:t/>
            </a:r>
            <a:br>
              <a:rPr lang="en-US" sz="2800" dirty="0">
                <a:latin typeface="Bookman Old Style" pitchFamily="18" charset="0"/>
              </a:rPr>
            </a:br>
            <a:r>
              <a:rPr lang="en-US" sz="2800" dirty="0">
                <a:latin typeface="Bookman Old Style" pitchFamily="18" charset="0"/>
              </a:rPr>
              <a:t>ON </a:t>
            </a:r>
            <a:r>
              <a:rPr lang="en-US" sz="2800" i="1" dirty="0" err="1">
                <a:latin typeface="Bookman Old Style" pitchFamily="18" charset="0"/>
              </a:rPr>
              <a:t>table_name</a:t>
            </a:r>
            <a:r>
              <a:rPr lang="en-US" sz="2800" dirty="0">
                <a:latin typeface="Bookman Old Style" pitchFamily="18" charset="0"/>
              </a:rPr>
              <a:t> (</a:t>
            </a:r>
            <a:r>
              <a:rPr lang="en-US" sz="2800" i="1" dirty="0">
                <a:latin typeface="Bookman Old Style" pitchFamily="18" charset="0"/>
              </a:rPr>
              <a:t>column1</a:t>
            </a:r>
            <a:r>
              <a:rPr lang="en-US" sz="2800" dirty="0">
                <a:latin typeface="Bookman Old Style" pitchFamily="18" charset="0"/>
              </a:rPr>
              <a:t>, </a:t>
            </a:r>
            <a:r>
              <a:rPr lang="en-US" sz="2800" i="1" dirty="0">
                <a:latin typeface="Bookman Old Style" pitchFamily="18" charset="0"/>
              </a:rPr>
              <a:t>column2</a:t>
            </a:r>
            <a:r>
              <a:rPr lang="en-US" sz="2800" dirty="0">
                <a:latin typeface="Bookman Old Style" pitchFamily="18" charset="0"/>
              </a:rPr>
              <a:t>, ...); </a:t>
            </a:r>
            <a:r>
              <a:rPr lang="en-US" sz="2800" dirty="0" smtClean="0">
                <a:latin typeface="Bookman Old Style" pitchFamily="18" charset="0"/>
              </a:rPr>
              <a:t>   --- Allows Duplicate 										Values</a:t>
            </a:r>
            <a:endParaRPr lang="en-US" sz="2800" dirty="0">
              <a:latin typeface="Bookman Old Style" pitchFamily="18" charset="0"/>
            </a:endParaRPr>
          </a:p>
        </p:txBody>
      </p:sp>
      <p:sp>
        <p:nvSpPr>
          <p:cNvPr id="3" name="Rectangle 2"/>
          <p:cNvSpPr/>
          <p:nvPr/>
        </p:nvSpPr>
        <p:spPr>
          <a:xfrm>
            <a:off x="114938" y="2904666"/>
            <a:ext cx="11973429" cy="1384995"/>
          </a:xfrm>
          <a:prstGeom prst="rect">
            <a:avLst/>
          </a:prstGeom>
        </p:spPr>
        <p:txBody>
          <a:bodyPr wrap="square">
            <a:spAutoFit/>
          </a:bodyPr>
          <a:lstStyle/>
          <a:p>
            <a:r>
              <a:rPr lang="en-US" sz="2800" dirty="0">
                <a:latin typeface="Bookman Old Style" pitchFamily="18" charset="0"/>
              </a:rPr>
              <a:t>CREATE UNIQUE INDEX </a:t>
            </a:r>
            <a:r>
              <a:rPr lang="en-US" sz="2800" i="1" dirty="0" err="1">
                <a:latin typeface="Bookman Old Style" pitchFamily="18" charset="0"/>
              </a:rPr>
              <a:t>index_name</a:t>
            </a:r>
            <a:r>
              <a:rPr lang="en-US" sz="2800" dirty="0">
                <a:latin typeface="Bookman Old Style" pitchFamily="18" charset="0"/>
              </a:rPr>
              <a:t/>
            </a:r>
            <a:br>
              <a:rPr lang="en-US" sz="2800" dirty="0">
                <a:latin typeface="Bookman Old Style" pitchFamily="18" charset="0"/>
              </a:rPr>
            </a:br>
            <a:r>
              <a:rPr lang="en-US" sz="2800" dirty="0">
                <a:latin typeface="Bookman Old Style" pitchFamily="18" charset="0"/>
              </a:rPr>
              <a:t>ON </a:t>
            </a:r>
            <a:r>
              <a:rPr lang="en-US" sz="2800" i="1" dirty="0" err="1">
                <a:latin typeface="Bookman Old Style" pitchFamily="18" charset="0"/>
              </a:rPr>
              <a:t>table_name</a:t>
            </a:r>
            <a:r>
              <a:rPr lang="en-US" sz="2800" dirty="0">
                <a:latin typeface="Bookman Old Style" pitchFamily="18" charset="0"/>
              </a:rPr>
              <a:t> (</a:t>
            </a:r>
            <a:r>
              <a:rPr lang="en-US" sz="2800" i="1" dirty="0">
                <a:latin typeface="Bookman Old Style" pitchFamily="18" charset="0"/>
              </a:rPr>
              <a:t>column1</a:t>
            </a:r>
            <a:r>
              <a:rPr lang="en-US" sz="2800" dirty="0">
                <a:latin typeface="Bookman Old Style" pitchFamily="18" charset="0"/>
              </a:rPr>
              <a:t>, </a:t>
            </a:r>
            <a:r>
              <a:rPr lang="en-US" sz="2800" i="1" dirty="0">
                <a:latin typeface="Bookman Old Style" pitchFamily="18" charset="0"/>
              </a:rPr>
              <a:t>column2</a:t>
            </a:r>
            <a:r>
              <a:rPr lang="en-US" sz="2800" dirty="0">
                <a:latin typeface="Bookman Old Style" pitchFamily="18" charset="0"/>
              </a:rPr>
              <a:t>, </a:t>
            </a:r>
            <a:r>
              <a:rPr lang="en-US" sz="2800" dirty="0" smtClean="0">
                <a:latin typeface="Bookman Old Style" pitchFamily="18" charset="0"/>
              </a:rPr>
              <a:t>...);     --- Duplicate values are 									not allowed </a:t>
            </a:r>
            <a:endParaRPr lang="en-US" sz="2800" dirty="0">
              <a:latin typeface="Bookman Old Style" pitchFamily="18" charset="0"/>
            </a:endParaRPr>
          </a:p>
        </p:txBody>
      </p:sp>
      <p:sp>
        <p:nvSpPr>
          <p:cNvPr id="4" name="Rectangle 2"/>
          <p:cNvSpPr txBox="1">
            <a:spLocks noChangeArrowheads="1"/>
          </p:cNvSpPr>
          <p:nvPr/>
        </p:nvSpPr>
        <p:spPr>
          <a:xfrm>
            <a:off x="819151" y="36576"/>
            <a:ext cx="103632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dirty="0" smtClean="0">
                <a:effectLst>
                  <a:outerShdw blurRad="38100" dist="38100" dir="2700000" algn="tl">
                    <a:srgbClr val="C0C0C0"/>
                  </a:outerShdw>
                </a:effectLst>
                <a:latin typeface="Bookman Old Style" pitchFamily="18" charset="0"/>
              </a:rPr>
              <a:t>Syntax</a:t>
            </a:r>
          </a:p>
        </p:txBody>
      </p:sp>
      <p:sp>
        <p:nvSpPr>
          <p:cNvPr id="5" name="Rectangle 4"/>
          <p:cNvSpPr/>
          <p:nvPr/>
        </p:nvSpPr>
        <p:spPr>
          <a:xfrm>
            <a:off x="148466" y="4684698"/>
            <a:ext cx="11973429" cy="523220"/>
          </a:xfrm>
          <a:prstGeom prst="rect">
            <a:avLst/>
          </a:prstGeom>
        </p:spPr>
        <p:txBody>
          <a:bodyPr wrap="square">
            <a:spAutoFit/>
          </a:bodyPr>
          <a:lstStyle/>
          <a:p>
            <a:r>
              <a:rPr lang="en-US" sz="2800" dirty="0" smtClean="0">
                <a:latin typeface="Bookman Old Style" pitchFamily="18" charset="0"/>
              </a:rPr>
              <a:t>Show Indexes From &lt;Table Name&gt;</a:t>
            </a:r>
            <a:endParaRPr lang="en-US" sz="2800" dirty="0">
              <a:latin typeface="Bookman Old Style" pitchFamily="18" charset="0"/>
            </a:endParaRPr>
          </a:p>
        </p:txBody>
      </p:sp>
      <p:sp>
        <p:nvSpPr>
          <p:cNvPr id="6" name="Rectangle 5"/>
          <p:cNvSpPr/>
          <p:nvPr/>
        </p:nvSpPr>
        <p:spPr>
          <a:xfrm>
            <a:off x="117986" y="5714922"/>
            <a:ext cx="11973429" cy="523220"/>
          </a:xfrm>
          <a:prstGeom prst="rect">
            <a:avLst/>
          </a:prstGeom>
        </p:spPr>
        <p:txBody>
          <a:bodyPr wrap="square">
            <a:spAutoFit/>
          </a:bodyPr>
          <a:lstStyle/>
          <a:p>
            <a:r>
              <a:rPr lang="en-US" sz="2800" dirty="0" smtClean="0">
                <a:latin typeface="Bookman Old Style" pitchFamily="18" charset="0"/>
              </a:rPr>
              <a:t>ALTER TABLE &lt;Table Name&gt; DROP Index &lt; index name&gt;</a:t>
            </a:r>
            <a:endParaRPr lang="en-US" sz="2800" dirty="0">
              <a:latin typeface="Bookman Old Style" pitchFamily="18" charset="0"/>
            </a:endParaRPr>
          </a:p>
        </p:txBody>
      </p:sp>
    </p:spTree>
    <p:extLst>
      <p:ext uri="{BB962C8B-B14F-4D97-AF65-F5344CB8AC3E}">
        <p14:creationId xmlns:p14="http://schemas.microsoft.com/office/powerpoint/2010/main" val="113321759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938" y="1359331"/>
            <a:ext cx="11973429" cy="4832092"/>
          </a:xfrm>
          <a:prstGeom prst="rect">
            <a:avLst/>
          </a:prstGeom>
        </p:spPr>
        <p:txBody>
          <a:bodyPr wrap="square">
            <a:spAutoFit/>
          </a:bodyPr>
          <a:lstStyle/>
          <a:p>
            <a:pPr marL="457200" indent="-457200">
              <a:buFont typeface="Arial" pitchFamily="34" charset="0"/>
              <a:buChar char="•"/>
            </a:pPr>
            <a:r>
              <a:rPr lang="en-US" sz="2800" dirty="0" smtClean="0"/>
              <a:t>is </a:t>
            </a:r>
            <a:r>
              <a:rPr lang="en-US" sz="2800" dirty="0"/>
              <a:t>a logical unit of work that contains one or more SQL </a:t>
            </a:r>
            <a:r>
              <a:rPr lang="en-US" sz="2800" dirty="0" smtClean="0"/>
              <a:t>statements</a:t>
            </a:r>
          </a:p>
          <a:p>
            <a:pPr marL="457200" indent="-457200">
              <a:buFont typeface="Arial" pitchFamily="34" charset="0"/>
              <a:buChar char="•"/>
            </a:pPr>
            <a:endParaRPr lang="en-US" sz="2800" dirty="0" smtClean="0"/>
          </a:p>
          <a:p>
            <a:pPr marL="457200" indent="-457200">
              <a:buFont typeface="Arial" pitchFamily="34" charset="0"/>
              <a:buChar char="•"/>
            </a:pPr>
            <a:r>
              <a:rPr lang="en-US" sz="2800" dirty="0" smtClean="0"/>
              <a:t>A </a:t>
            </a:r>
            <a:r>
              <a:rPr lang="en-US" sz="2800" dirty="0"/>
              <a:t>transaction is an atomic unit (either all of its operations are executed or </a:t>
            </a:r>
            <a:r>
              <a:rPr lang="en-US" sz="2800" dirty="0" smtClean="0"/>
              <a:t>none) </a:t>
            </a:r>
          </a:p>
          <a:p>
            <a:pPr marL="457200" indent="-457200">
              <a:buFont typeface="Arial" pitchFamily="34" charset="0"/>
              <a:buChar char="•"/>
            </a:pPr>
            <a:endParaRPr lang="en-US" sz="2800" dirty="0" smtClean="0"/>
          </a:p>
          <a:p>
            <a:pPr marL="457200" indent="-457200">
              <a:buFont typeface="Arial" pitchFamily="34" charset="0"/>
              <a:buChar char="•"/>
            </a:pPr>
            <a:r>
              <a:rPr lang="en-US" sz="2800" dirty="0" smtClean="0"/>
              <a:t>The </a:t>
            </a:r>
            <a:r>
              <a:rPr lang="en-US" sz="2800" dirty="0"/>
              <a:t>effects of all the SQL statements in a transaction can be either all committed </a:t>
            </a:r>
            <a:r>
              <a:rPr lang="en-US" sz="2800" dirty="0" smtClean="0"/>
              <a:t>or </a:t>
            </a:r>
            <a:r>
              <a:rPr lang="en-US" sz="2800" dirty="0"/>
              <a:t>all rolled </a:t>
            </a:r>
            <a:r>
              <a:rPr lang="en-US" sz="2800" dirty="0" smtClean="0"/>
              <a:t>back(undone)</a:t>
            </a:r>
          </a:p>
          <a:p>
            <a:pPr marL="457200" indent="-457200">
              <a:buFont typeface="Arial" pitchFamily="34" charset="0"/>
              <a:buChar char="•"/>
            </a:pPr>
            <a:endParaRPr lang="en-US" sz="2800" dirty="0"/>
          </a:p>
          <a:p>
            <a:pPr marL="457200" indent="-457200">
              <a:buFont typeface="Arial" pitchFamily="34" charset="0"/>
              <a:buChar char="•"/>
            </a:pPr>
            <a:r>
              <a:rPr lang="en-US" sz="2800" dirty="0"/>
              <a:t>A transaction ends when it is committed </a:t>
            </a:r>
            <a:r>
              <a:rPr lang="en-US" sz="2800" dirty="0" smtClean="0"/>
              <a:t>, </a:t>
            </a:r>
            <a:r>
              <a:rPr lang="en-US" sz="2800" dirty="0"/>
              <a:t>either explicitly with a COMMIT </a:t>
            </a:r>
            <a:r>
              <a:rPr lang="en-US" sz="2800" dirty="0" smtClean="0"/>
              <a:t>statement </a:t>
            </a:r>
            <a:r>
              <a:rPr lang="en-US" sz="2800" dirty="0"/>
              <a:t>or implicitly when a </a:t>
            </a:r>
            <a:r>
              <a:rPr lang="en-US" sz="2800" dirty="0" smtClean="0"/>
              <a:t>DDL command is given</a:t>
            </a:r>
          </a:p>
          <a:p>
            <a:endParaRPr lang="en-US" sz="2800" dirty="0">
              <a:latin typeface="Bookman Old Style" pitchFamily="18" charset="0"/>
            </a:endParaRPr>
          </a:p>
        </p:txBody>
      </p:sp>
      <p:sp>
        <p:nvSpPr>
          <p:cNvPr id="4" name="Rectangle 2"/>
          <p:cNvSpPr txBox="1">
            <a:spLocks noChangeArrowheads="1"/>
          </p:cNvSpPr>
          <p:nvPr/>
        </p:nvSpPr>
        <p:spPr>
          <a:xfrm>
            <a:off x="819151" y="36576"/>
            <a:ext cx="103632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dirty="0" smtClean="0">
                <a:effectLst>
                  <a:outerShdw blurRad="38100" dist="38100" dir="2700000" algn="tl">
                    <a:srgbClr val="C0C0C0"/>
                  </a:outerShdw>
                </a:effectLst>
                <a:latin typeface="Bookman Old Style" pitchFamily="18" charset="0"/>
              </a:rPr>
              <a:t>Transactions</a:t>
            </a:r>
          </a:p>
        </p:txBody>
      </p:sp>
    </p:spTree>
    <p:extLst>
      <p:ext uri="{BB962C8B-B14F-4D97-AF65-F5344CB8AC3E}">
        <p14:creationId xmlns:p14="http://schemas.microsoft.com/office/powerpoint/2010/main" val="353794453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938" y="1359331"/>
            <a:ext cx="11973429" cy="3970318"/>
          </a:xfrm>
          <a:prstGeom prst="rect">
            <a:avLst/>
          </a:prstGeom>
        </p:spPr>
        <p:txBody>
          <a:bodyPr wrap="square">
            <a:spAutoFit/>
          </a:bodyPr>
          <a:lstStyle/>
          <a:p>
            <a:pPr marL="457200" indent="-457200">
              <a:buFont typeface="Arial" pitchFamily="34" charset="0"/>
              <a:buChar char="•"/>
            </a:pPr>
            <a:r>
              <a:rPr lang="en-US" sz="2800" b="1" dirty="0" smtClean="0">
                <a:latin typeface="Bookman Old Style" pitchFamily="18" charset="0"/>
              </a:rPr>
              <a:t>COMMIT</a:t>
            </a:r>
          </a:p>
          <a:p>
            <a:pPr marL="914400" lvl="1" indent="-457200">
              <a:buFont typeface="Arial" pitchFamily="34" charset="0"/>
              <a:buChar char="•"/>
            </a:pPr>
            <a:r>
              <a:rPr lang="en-US" sz="2800" dirty="0">
                <a:latin typeface="Bookman Old Style" pitchFamily="18" charset="0"/>
              </a:rPr>
              <a:t>used to permanently save any transaction into the </a:t>
            </a:r>
            <a:r>
              <a:rPr lang="en-US" sz="2800" dirty="0" smtClean="0">
                <a:latin typeface="Bookman Old Style" pitchFamily="18" charset="0"/>
              </a:rPr>
              <a:t>database</a:t>
            </a:r>
          </a:p>
          <a:p>
            <a:pPr marL="457200" indent="-457200">
              <a:buFont typeface="Arial" pitchFamily="34" charset="0"/>
              <a:buChar char="•"/>
            </a:pPr>
            <a:endParaRPr lang="en-US" sz="2800" dirty="0" smtClean="0">
              <a:latin typeface="Bookman Old Style" pitchFamily="18" charset="0"/>
            </a:endParaRPr>
          </a:p>
          <a:p>
            <a:pPr marL="457200" indent="-457200">
              <a:buFont typeface="Arial" pitchFamily="34" charset="0"/>
              <a:buChar char="•"/>
            </a:pPr>
            <a:r>
              <a:rPr lang="en-US" sz="2800" b="1" dirty="0" smtClean="0">
                <a:latin typeface="Bookman Old Style" pitchFamily="18" charset="0"/>
              </a:rPr>
              <a:t>ROLLBACK</a:t>
            </a:r>
            <a:r>
              <a:rPr lang="en-US" sz="2800" dirty="0" smtClean="0">
                <a:latin typeface="Bookman Old Style" pitchFamily="18" charset="0"/>
              </a:rPr>
              <a:t>  &lt;</a:t>
            </a:r>
            <a:r>
              <a:rPr lang="en-US" sz="2800" b="1" dirty="0" smtClean="0">
                <a:latin typeface="Bookman Old Style" pitchFamily="18" charset="0"/>
              </a:rPr>
              <a:t>TO</a:t>
            </a:r>
            <a:r>
              <a:rPr lang="en-US" sz="2800" dirty="0" smtClean="0">
                <a:latin typeface="Bookman Old Style" pitchFamily="18" charset="0"/>
              </a:rPr>
              <a:t> name&gt;</a:t>
            </a:r>
          </a:p>
          <a:p>
            <a:pPr marL="914400" lvl="1" indent="-457200">
              <a:buFont typeface="Arial" pitchFamily="34" charset="0"/>
              <a:buChar char="•"/>
            </a:pPr>
            <a:r>
              <a:rPr lang="en-US" sz="2800" dirty="0">
                <a:latin typeface="Bookman Old Style" pitchFamily="18" charset="0"/>
              </a:rPr>
              <a:t>restores the database to last </a:t>
            </a:r>
            <a:r>
              <a:rPr lang="en-US" sz="2800" dirty="0" smtClean="0">
                <a:latin typeface="Bookman Old Style" pitchFamily="18" charset="0"/>
              </a:rPr>
              <a:t>committed state</a:t>
            </a:r>
          </a:p>
          <a:p>
            <a:pPr marL="457200" indent="-457200">
              <a:buFont typeface="Arial" pitchFamily="34" charset="0"/>
              <a:buChar char="•"/>
            </a:pPr>
            <a:endParaRPr lang="en-US" sz="2800" dirty="0" smtClean="0">
              <a:latin typeface="Bookman Old Style" pitchFamily="18" charset="0"/>
            </a:endParaRPr>
          </a:p>
          <a:p>
            <a:pPr marL="457200" indent="-457200">
              <a:buFont typeface="Arial" pitchFamily="34" charset="0"/>
              <a:buChar char="•"/>
            </a:pPr>
            <a:r>
              <a:rPr lang="en-US" sz="2800" b="1" dirty="0" smtClean="0">
                <a:latin typeface="Bookman Old Style" pitchFamily="18" charset="0"/>
              </a:rPr>
              <a:t>SAVEPOINT</a:t>
            </a:r>
            <a:r>
              <a:rPr lang="en-US" sz="2800" dirty="0" smtClean="0">
                <a:latin typeface="Bookman Old Style" pitchFamily="18" charset="0"/>
              </a:rPr>
              <a:t> &lt;name&gt;</a:t>
            </a:r>
          </a:p>
          <a:p>
            <a:pPr marL="914400" lvl="1" indent="-457200">
              <a:buFont typeface="Arial" pitchFamily="34" charset="0"/>
              <a:buChar char="•"/>
            </a:pPr>
            <a:r>
              <a:rPr lang="en-US" sz="2800" dirty="0">
                <a:latin typeface="Bookman Old Style" pitchFamily="18" charset="0"/>
              </a:rPr>
              <a:t>is used to temporarily save a transaction so that you can rollback to that point whenever required.</a:t>
            </a:r>
          </a:p>
        </p:txBody>
      </p:sp>
      <p:sp>
        <p:nvSpPr>
          <p:cNvPr id="4" name="Rectangle 2"/>
          <p:cNvSpPr txBox="1">
            <a:spLocks noChangeArrowheads="1"/>
          </p:cNvSpPr>
          <p:nvPr/>
        </p:nvSpPr>
        <p:spPr>
          <a:xfrm>
            <a:off x="819151" y="36576"/>
            <a:ext cx="103632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dirty="0" smtClean="0">
                <a:effectLst>
                  <a:outerShdw blurRad="38100" dist="38100" dir="2700000" algn="tl">
                    <a:srgbClr val="C0C0C0"/>
                  </a:outerShdw>
                </a:effectLst>
                <a:latin typeface="Bookman Old Style" pitchFamily="18" charset="0"/>
              </a:rPr>
              <a:t>Transactions</a:t>
            </a:r>
          </a:p>
        </p:txBody>
      </p:sp>
    </p:spTree>
    <p:extLst>
      <p:ext uri="{BB962C8B-B14F-4D97-AF65-F5344CB8AC3E}">
        <p14:creationId xmlns:p14="http://schemas.microsoft.com/office/powerpoint/2010/main" val="281375817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Transactions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364068" y="1047750"/>
            <a:ext cx="11104033" cy="5373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spcBef>
                <a:spcPct val="20000"/>
              </a:spcBef>
            </a:pPr>
            <a:r>
              <a:rPr lang="en-US" sz="2800" dirty="0" smtClean="0">
                <a:latin typeface="Bookman Old Style" pitchFamily="18" charset="0"/>
              </a:rPr>
              <a:t>Start Transaction</a:t>
            </a:r>
          </a:p>
          <a:p>
            <a:pPr>
              <a:spcBef>
                <a:spcPct val="20000"/>
              </a:spcBef>
            </a:pPr>
            <a:r>
              <a:rPr lang="en-US" sz="2800" dirty="0" err="1" smtClean="0">
                <a:latin typeface="Bookman Old Style" pitchFamily="18" charset="0"/>
              </a:rPr>
              <a:t>Savepoint</a:t>
            </a:r>
            <a:r>
              <a:rPr lang="en-US" sz="2800" dirty="0" smtClean="0">
                <a:latin typeface="Bookman Old Style" pitchFamily="18" charset="0"/>
              </a:rPr>
              <a:t> a;</a:t>
            </a:r>
          </a:p>
          <a:p>
            <a:pPr>
              <a:spcBef>
                <a:spcPct val="20000"/>
              </a:spcBef>
            </a:pPr>
            <a:r>
              <a:rPr lang="en-US" sz="2800" dirty="0" smtClean="0">
                <a:latin typeface="Bookman Old Style" pitchFamily="18" charset="0"/>
              </a:rPr>
              <a:t>Insert Into sample(id, name) values(1,”ABC”);</a:t>
            </a:r>
          </a:p>
          <a:p>
            <a:pPr>
              <a:spcBef>
                <a:spcPct val="20000"/>
              </a:spcBef>
            </a:pPr>
            <a:r>
              <a:rPr lang="en-US" sz="2800" dirty="0" err="1" smtClean="0">
                <a:latin typeface="Bookman Old Style" pitchFamily="18" charset="0"/>
              </a:rPr>
              <a:t>Savepoint</a:t>
            </a:r>
            <a:r>
              <a:rPr lang="en-US" sz="2800" dirty="0" smtClean="0">
                <a:latin typeface="Bookman Old Style" pitchFamily="18" charset="0"/>
              </a:rPr>
              <a:t> b;</a:t>
            </a:r>
          </a:p>
          <a:p>
            <a:pPr>
              <a:spcBef>
                <a:spcPct val="20000"/>
              </a:spcBef>
            </a:pPr>
            <a:r>
              <a:rPr lang="en-US" sz="2800" dirty="0">
                <a:latin typeface="Bookman Old Style" pitchFamily="18" charset="0"/>
              </a:rPr>
              <a:t>Insert Into </a:t>
            </a:r>
            <a:r>
              <a:rPr lang="en-US" sz="2800" dirty="0" smtClean="0">
                <a:latin typeface="Bookman Old Style" pitchFamily="18" charset="0"/>
              </a:rPr>
              <a:t>sample</a:t>
            </a:r>
            <a:r>
              <a:rPr lang="en-US" sz="2800" dirty="0">
                <a:latin typeface="Bookman Old Style" pitchFamily="18" charset="0"/>
              </a:rPr>
              <a:t>(id, name)</a:t>
            </a:r>
            <a:r>
              <a:rPr lang="en-US" sz="2800" dirty="0" smtClean="0">
                <a:latin typeface="Bookman Old Style" pitchFamily="18" charset="0"/>
              </a:rPr>
              <a:t> values(2,”PQR”);</a:t>
            </a:r>
          </a:p>
          <a:p>
            <a:pPr>
              <a:spcBef>
                <a:spcPct val="20000"/>
              </a:spcBef>
            </a:pPr>
            <a:r>
              <a:rPr lang="en-US" sz="2800" dirty="0" err="1" smtClean="0">
                <a:latin typeface="Bookman Old Style" pitchFamily="18" charset="0"/>
              </a:rPr>
              <a:t>Savepoint</a:t>
            </a:r>
            <a:r>
              <a:rPr lang="en-US" sz="2800" dirty="0" smtClean="0">
                <a:latin typeface="Bookman Old Style" pitchFamily="18" charset="0"/>
              </a:rPr>
              <a:t> c;</a:t>
            </a:r>
            <a:endParaRPr lang="en-US" sz="2800" dirty="0">
              <a:latin typeface="Bookman Old Style" pitchFamily="18" charset="0"/>
            </a:endParaRPr>
          </a:p>
          <a:p>
            <a:pPr>
              <a:spcBef>
                <a:spcPct val="20000"/>
              </a:spcBef>
            </a:pPr>
            <a:r>
              <a:rPr lang="en-US" sz="2800" dirty="0" smtClean="0">
                <a:latin typeface="Bookman Old Style" pitchFamily="18" charset="0"/>
              </a:rPr>
              <a:t>Delete From sample </a:t>
            </a:r>
            <a:r>
              <a:rPr lang="en-US" sz="2800" smtClean="0">
                <a:latin typeface="Bookman Old Style" pitchFamily="18" charset="0"/>
              </a:rPr>
              <a:t>where id=1;</a:t>
            </a:r>
            <a:endParaRPr lang="en-US" sz="2800" dirty="0" smtClean="0">
              <a:latin typeface="Bookman Old Style" pitchFamily="18" charset="0"/>
            </a:endParaRPr>
          </a:p>
          <a:p>
            <a:pPr>
              <a:spcBef>
                <a:spcPct val="20000"/>
              </a:spcBef>
            </a:pPr>
            <a:r>
              <a:rPr lang="en-US" sz="2800" dirty="0" smtClean="0">
                <a:latin typeface="Bookman Old Style" pitchFamily="18" charset="0"/>
              </a:rPr>
              <a:t>Rollback to b;</a:t>
            </a:r>
          </a:p>
          <a:p>
            <a:pPr>
              <a:spcBef>
                <a:spcPct val="20000"/>
              </a:spcBef>
            </a:pPr>
            <a:r>
              <a:rPr lang="en-US" sz="2800" dirty="0" smtClean="0">
                <a:latin typeface="Bookman Old Style" pitchFamily="18" charset="0"/>
              </a:rPr>
              <a:t>Select * From sample;</a:t>
            </a:r>
          </a:p>
          <a:p>
            <a:pPr>
              <a:spcBef>
                <a:spcPct val="20000"/>
              </a:spcBef>
            </a:pPr>
            <a:r>
              <a:rPr lang="en-US" sz="2800" dirty="0" smtClean="0">
                <a:latin typeface="Bookman Old Style" pitchFamily="18" charset="0"/>
              </a:rPr>
              <a:t>Commit;</a:t>
            </a:r>
            <a:endParaRPr lang="en-US" sz="2800" dirty="0">
              <a:latin typeface="Bookman Old Style" pitchFamily="18" charset="0"/>
            </a:endParaRPr>
          </a:p>
        </p:txBody>
      </p:sp>
    </p:spTree>
    <p:extLst>
      <p:ext uri="{BB962C8B-B14F-4D97-AF65-F5344CB8AC3E}">
        <p14:creationId xmlns:p14="http://schemas.microsoft.com/office/powerpoint/2010/main" val="425741792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ACID Model</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118705" y="1097312"/>
            <a:ext cx="11933087" cy="5687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800" dirty="0" smtClean="0">
                <a:latin typeface="Bookman Old Style" pitchFamily="18" charset="0"/>
              </a:rPr>
              <a:t>is </a:t>
            </a:r>
            <a:r>
              <a:rPr lang="en-US" sz="2800" dirty="0">
                <a:latin typeface="Bookman Old Style" pitchFamily="18" charset="0"/>
              </a:rPr>
              <a:t>a set of properties that guarantee that database transactions are processed reliably. </a:t>
            </a:r>
            <a:endParaRPr lang="en-US" sz="2800" dirty="0" smtClean="0">
              <a:latin typeface="Bookman Old Style" pitchFamily="18" charset="0"/>
            </a:endParaRPr>
          </a:p>
          <a:p>
            <a:r>
              <a:rPr lang="en-US" sz="2800" dirty="0" smtClean="0">
                <a:latin typeface="Bookman Old Style" pitchFamily="18" charset="0"/>
              </a:rPr>
              <a:t> </a:t>
            </a:r>
            <a:endParaRPr lang="en-US" sz="2800" dirty="0">
              <a:latin typeface="Bookman Old Style" pitchFamily="18" charset="0"/>
            </a:endParaRPr>
          </a:p>
          <a:p>
            <a:r>
              <a:rPr lang="en-US" sz="2800" b="1" dirty="0">
                <a:latin typeface="Bookman Old Style" pitchFamily="18" charset="0"/>
              </a:rPr>
              <a:t>Atomicity: </a:t>
            </a:r>
            <a:r>
              <a:rPr lang="en-US" sz="2800" dirty="0">
                <a:latin typeface="Bookman Old Style" pitchFamily="18" charset="0"/>
              </a:rPr>
              <a:t>This property ensures that either all the operations of a transaction reflect in database or </a:t>
            </a:r>
            <a:r>
              <a:rPr lang="en-US" sz="2800" dirty="0" smtClean="0">
                <a:latin typeface="Bookman Old Style" pitchFamily="18" charset="0"/>
              </a:rPr>
              <a:t>none</a:t>
            </a:r>
          </a:p>
          <a:p>
            <a:endParaRPr lang="en-US" sz="2800" b="1" dirty="0">
              <a:latin typeface="Bookman Old Style" pitchFamily="18" charset="0"/>
            </a:endParaRPr>
          </a:p>
          <a:p>
            <a:r>
              <a:rPr lang="en-US" sz="2800" b="1" dirty="0" smtClean="0">
                <a:latin typeface="Bookman Old Style" pitchFamily="18" charset="0"/>
              </a:rPr>
              <a:t>Consistency</a:t>
            </a:r>
            <a:r>
              <a:rPr lang="en-US" sz="2800" b="1" dirty="0">
                <a:latin typeface="Bookman Old Style" pitchFamily="18" charset="0"/>
              </a:rPr>
              <a:t>: </a:t>
            </a:r>
            <a:r>
              <a:rPr lang="en-US" sz="2800" dirty="0">
                <a:latin typeface="Bookman Old Style" pitchFamily="18" charset="0"/>
              </a:rPr>
              <a:t>the execution of transaction should take place in isolation </a:t>
            </a:r>
            <a:r>
              <a:rPr lang="en-US" sz="2800" dirty="0" smtClean="0">
                <a:latin typeface="Bookman Old Style" pitchFamily="18" charset="0"/>
              </a:rPr>
              <a:t>that </a:t>
            </a:r>
            <a:r>
              <a:rPr lang="en-US" sz="2800" dirty="0">
                <a:latin typeface="Bookman Old Style" pitchFamily="18" charset="0"/>
              </a:rPr>
              <a:t>means no other </a:t>
            </a:r>
            <a:r>
              <a:rPr lang="en-US" sz="2800" dirty="0" smtClean="0">
                <a:latin typeface="Bookman Old Style" pitchFamily="18" charset="0"/>
              </a:rPr>
              <a:t>dependent transaction </a:t>
            </a:r>
            <a:r>
              <a:rPr lang="en-US" sz="2800" dirty="0">
                <a:latin typeface="Bookman Old Style" pitchFamily="18" charset="0"/>
              </a:rPr>
              <a:t>should run concurrently when there is a transaction already </a:t>
            </a:r>
            <a:r>
              <a:rPr lang="en-US" sz="2800" dirty="0" smtClean="0">
                <a:latin typeface="Bookman Old Style" pitchFamily="18" charset="0"/>
              </a:rPr>
              <a:t>running. It refers to the correctness of the database after completion of transaction.</a:t>
            </a:r>
          </a:p>
          <a:p>
            <a:endParaRPr lang="en-US" dirty="0">
              <a:latin typeface="Bookman Old Style" pitchFamily="18" charset="0"/>
            </a:endParaRPr>
          </a:p>
          <a:p>
            <a:r>
              <a:rPr lang="en-US" sz="2000" dirty="0" smtClean="0">
                <a:latin typeface="Bookman Old Style" pitchFamily="18" charset="0"/>
              </a:rPr>
              <a:t>e.g. If we have to transfer 100 </a:t>
            </a:r>
            <a:r>
              <a:rPr lang="en-US" sz="2000" dirty="0" err="1" smtClean="0">
                <a:latin typeface="Bookman Old Style" pitchFamily="18" charset="0"/>
              </a:rPr>
              <a:t>Rs</a:t>
            </a:r>
            <a:r>
              <a:rPr lang="en-US" sz="2000" dirty="0" smtClean="0">
                <a:latin typeface="Bookman Old Style" pitchFamily="18" charset="0"/>
              </a:rPr>
              <a:t> from account A to account B and C. If balance of account A is 500 and if we run these two transactions </a:t>
            </a:r>
            <a:r>
              <a:rPr lang="en-US" sz="2000" dirty="0" err="1" smtClean="0">
                <a:latin typeface="Bookman Old Style" pitchFamily="18" charset="0"/>
              </a:rPr>
              <a:t>simulteniously</a:t>
            </a:r>
            <a:r>
              <a:rPr lang="en-US" sz="2000" dirty="0" smtClean="0">
                <a:latin typeface="Bookman Old Style" pitchFamily="18" charset="0"/>
              </a:rPr>
              <a:t> then both will read balance 500 and subtract 100 and store so balance of A is 400 instead of 300Rs</a:t>
            </a:r>
          </a:p>
        </p:txBody>
      </p:sp>
    </p:spTree>
    <p:extLst>
      <p:ext uri="{BB962C8B-B14F-4D97-AF65-F5344CB8AC3E}">
        <p14:creationId xmlns:p14="http://schemas.microsoft.com/office/powerpoint/2010/main" val="2001637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207477" y="978086"/>
            <a:ext cx="11750723" cy="5601533"/>
          </a:xfrm>
          <a:prstGeom prst="rect">
            <a:avLst/>
          </a:prstGeom>
          <a:noFill/>
          <a:ln w="9525">
            <a:noFill/>
            <a:miter lim="800000"/>
            <a:headEnd/>
            <a:tailEnd/>
          </a:ln>
          <a:effectLst/>
        </p:spPr>
        <p:txBody>
          <a:bodyPr wrap="square" anchor="ctr">
            <a:spAutoFit/>
          </a:bodyPr>
          <a:lstStyle/>
          <a:p>
            <a:pPr algn="just" eaLnBrk="1" hangingPunct="1">
              <a:defRPr/>
            </a:pPr>
            <a:r>
              <a:rPr lang="en-US" sz="2400" dirty="0" smtClean="0">
                <a:latin typeface="Bookman Old Style" panose="02050604050505020204" pitchFamily="18" charset="0"/>
                <a:cs typeface="Arial" charset="0"/>
              </a:rPr>
              <a:t>Constraints </a:t>
            </a:r>
            <a:r>
              <a:rPr lang="en-US" sz="2400" dirty="0">
                <a:latin typeface="Bookman Old Style" panose="02050604050505020204" pitchFamily="18" charset="0"/>
                <a:cs typeface="Arial" charset="0"/>
              </a:rPr>
              <a:t>are the conditions that can be enforced on the attributes of a relation. The constraints come in play when ever we try to insert, delete or update a record in a relation.</a:t>
            </a:r>
          </a:p>
          <a:p>
            <a:pPr algn="just" eaLnBrk="1" hangingPunct="1">
              <a:defRPr/>
            </a:pPr>
            <a:endParaRPr lang="en-US" sz="2400" dirty="0">
              <a:latin typeface="Bookman Old Style" panose="02050604050505020204" pitchFamily="18" charset="0"/>
              <a:cs typeface="Arial" charset="0"/>
            </a:endParaRPr>
          </a:p>
          <a:p>
            <a:pPr marL="457200" indent="-457200">
              <a:buFont typeface="+mj-lt"/>
              <a:buAutoNum type="arabicPeriod"/>
              <a:defRPr/>
            </a:pPr>
            <a:r>
              <a:rPr lang="en-US" sz="2400" b="1" dirty="0">
                <a:latin typeface="Bookman Old Style" panose="02050604050505020204" pitchFamily="18" charset="0"/>
                <a:cs typeface="Arial" charset="0"/>
              </a:rPr>
              <a:t>NOT NULL</a:t>
            </a:r>
          </a:p>
          <a:p>
            <a:pPr marL="457200" indent="-457200">
              <a:buFont typeface="+mj-lt"/>
              <a:buAutoNum type="arabicPeriod"/>
              <a:defRPr/>
            </a:pPr>
            <a:endParaRPr lang="en-US" sz="1000" b="1" dirty="0" smtClean="0">
              <a:latin typeface="Bookman Old Style" panose="02050604050505020204" pitchFamily="18" charset="0"/>
              <a:cs typeface="Arial" charset="0"/>
            </a:endParaRPr>
          </a:p>
          <a:p>
            <a:pPr marL="457200" indent="-457200">
              <a:buFont typeface="+mj-lt"/>
              <a:buAutoNum type="arabicPeriod"/>
              <a:defRPr/>
            </a:pPr>
            <a:r>
              <a:rPr lang="en-US" sz="2400" b="1" dirty="0" smtClean="0">
                <a:latin typeface="Bookman Old Style" panose="02050604050505020204" pitchFamily="18" charset="0"/>
                <a:cs typeface="Arial" charset="0"/>
              </a:rPr>
              <a:t>UNIQUE</a:t>
            </a:r>
            <a:endParaRPr lang="en-US" sz="2400" b="1" dirty="0">
              <a:latin typeface="Bookman Old Style" panose="02050604050505020204" pitchFamily="18" charset="0"/>
              <a:cs typeface="Arial" charset="0"/>
            </a:endParaRPr>
          </a:p>
          <a:p>
            <a:pPr marL="457200" indent="-457200">
              <a:buFont typeface="+mj-lt"/>
              <a:buAutoNum type="arabicPeriod"/>
              <a:defRPr/>
            </a:pPr>
            <a:endParaRPr lang="en-US" sz="1000" b="1" dirty="0" smtClean="0">
              <a:latin typeface="Bookman Old Style" panose="02050604050505020204" pitchFamily="18" charset="0"/>
              <a:cs typeface="Arial" charset="0"/>
            </a:endParaRPr>
          </a:p>
          <a:p>
            <a:pPr marL="457200" indent="-457200">
              <a:buFont typeface="+mj-lt"/>
              <a:buAutoNum type="arabicPeriod"/>
              <a:defRPr/>
            </a:pPr>
            <a:r>
              <a:rPr lang="en-US" sz="2400" b="1" dirty="0" smtClean="0">
                <a:latin typeface="Bookman Old Style" panose="02050604050505020204" pitchFamily="18" charset="0"/>
                <a:cs typeface="Arial" charset="0"/>
              </a:rPr>
              <a:t>PRIMARY </a:t>
            </a:r>
            <a:r>
              <a:rPr lang="en-US" sz="2400" b="1" dirty="0">
                <a:latin typeface="Bookman Old Style" panose="02050604050505020204" pitchFamily="18" charset="0"/>
                <a:cs typeface="Arial" charset="0"/>
              </a:rPr>
              <a:t>KEY</a:t>
            </a:r>
          </a:p>
          <a:p>
            <a:pPr marL="457200" indent="-457200">
              <a:buFont typeface="+mj-lt"/>
              <a:buAutoNum type="arabicPeriod"/>
              <a:defRPr/>
            </a:pPr>
            <a:endParaRPr lang="en-US" sz="1000" b="1" dirty="0" smtClean="0">
              <a:latin typeface="Bookman Old Style" panose="02050604050505020204" pitchFamily="18" charset="0"/>
              <a:cs typeface="Arial" charset="0"/>
            </a:endParaRPr>
          </a:p>
          <a:p>
            <a:pPr marL="457200" indent="-457200">
              <a:buFont typeface="+mj-lt"/>
              <a:buAutoNum type="arabicPeriod"/>
              <a:defRPr/>
            </a:pPr>
            <a:r>
              <a:rPr lang="en-US" sz="2400" b="1" dirty="0" smtClean="0">
                <a:latin typeface="Bookman Old Style" panose="02050604050505020204" pitchFamily="18" charset="0"/>
                <a:cs typeface="Arial" charset="0"/>
              </a:rPr>
              <a:t>FOREIGN </a:t>
            </a:r>
            <a:r>
              <a:rPr lang="en-US" sz="2400" b="1" dirty="0">
                <a:latin typeface="Bookman Old Style" panose="02050604050505020204" pitchFamily="18" charset="0"/>
                <a:cs typeface="Arial" charset="0"/>
              </a:rPr>
              <a:t>KEY</a:t>
            </a:r>
          </a:p>
          <a:p>
            <a:pPr marL="457200" indent="-457200">
              <a:buFont typeface="+mj-lt"/>
              <a:buAutoNum type="arabicPeriod"/>
              <a:defRPr/>
            </a:pPr>
            <a:endParaRPr lang="en-US" sz="1000" b="1" dirty="0" smtClean="0">
              <a:latin typeface="Bookman Old Style" panose="02050604050505020204" pitchFamily="18" charset="0"/>
              <a:cs typeface="Arial" charset="0"/>
            </a:endParaRPr>
          </a:p>
          <a:p>
            <a:pPr marL="457200" indent="-457200">
              <a:buFont typeface="+mj-lt"/>
              <a:buAutoNum type="arabicPeriod"/>
              <a:defRPr/>
            </a:pPr>
            <a:r>
              <a:rPr lang="en-US" sz="2400" b="1" dirty="0" smtClean="0">
                <a:latin typeface="Bookman Old Style" panose="02050604050505020204" pitchFamily="18" charset="0"/>
                <a:cs typeface="Arial" charset="0"/>
              </a:rPr>
              <a:t>CHECK</a:t>
            </a:r>
            <a:endParaRPr lang="en-US" sz="2400" b="1" dirty="0">
              <a:latin typeface="Bookman Old Style" panose="02050604050505020204" pitchFamily="18" charset="0"/>
              <a:cs typeface="Arial" charset="0"/>
            </a:endParaRPr>
          </a:p>
          <a:p>
            <a:pPr marL="457200" indent="-457200">
              <a:buFont typeface="+mj-lt"/>
              <a:buAutoNum type="arabicPeriod"/>
              <a:defRPr/>
            </a:pPr>
            <a:endParaRPr lang="en-US" sz="1000" b="1" dirty="0" smtClean="0">
              <a:latin typeface="Bookman Old Style" panose="02050604050505020204" pitchFamily="18" charset="0"/>
              <a:cs typeface="Arial" charset="0"/>
            </a:endParaRPr>
          </a:p>
          <a:p>
            <a:pPr marL="457200" indent="-457200">
              <a:buFont typeface="+mj-lt"/>
              <a:buAutoNum type="arabicPeriod"/>
              <a:defRPr/>
            </a:pPr>
            <a:r>
              <a:rPr lang="en-US" sz="2400" b="1" dirty="0" smtClean="0">
                <a:latin typeface="Bookman Old Style" panose="02050604050505020204" pitchFamily="18" charset="0"/>
                <a:cs typeface="Arial" charset="0"/>
              </a:rPr>
              <a:t>DEFAULT</a:t>
            </a:r>
          </a:p>
          <a:p>
            <a:pPr marL="457200" indent="-457200">
              <a:buFont typeface="+mj-lt"/>
              <a:buAutoNum type="arabicPeriod"/>
              <a:defRPr/>
            </a:pPr>
            <a:endParaRPr lang="en-US" sz="1000" b="1" dirty="0" smtClean="0">
              <a:latin typeface="Bookman Old Style" panose="02050604050505020204" pitchFamily="18" charset="0"/>
              <a:cs typeface="Arial" charset="0"/>
            </a:endParaRPr>
          </a:p>
          <a:p>
            <a:pPr marL="457200" indent="-457200">
              <a:buFont typeface="+mj-lt"/>
              <a:buAutoNum type="arabicPeriod"/>
              <a:defRPr/>
            </a:pPr>
            <a:r>
              <a:rPr lang="en-US" sz="2400" b="1" dirty="0" smtClean="0">
                <a:latin typeface="Bookman Old Style" panose="02050604050505020204" pitchFamily="18" charset="0"/>
                <a:cs typeface="Arial" charset="0"/>
              </a:rPr>
              <a:t>AUTO_INCREMENT</a:t>
            </a:r>
          </a:p>
          <a:p>
            <a:pPr marL="457200" indent="-457200">
              <a:buFont typeface="+mj-lt"/>
              <a:buAutoNum type="arabicPeriod"/>
              <a:defRPr/>
            </a:pPr>
            <a:endParaRPr lang="en-US" sz="1000" b="1" dirty="0" smtClean="0">
              <a:latin typeface="Bookman Old Style" panose="02050604050505020204" pitchFamily="18" charset="0"/>
              <a:cs typeface="Arial" charset="0"/>
            </a:endParaRPr>
          </a:p>
          <a:p>
            <a:pPr marL="457200" indent="-457200">
              <a:buFont typeface="+mj-lt"/>
              <a:buAutoNum type="arabicPeriod"/>
              <a:defRPr/>
            </a:pPr>
            <a:r>
              <a:rPr lang="en-US" sz="2400" b="1" dirty="0" smtClean="0">
                <a:latin typeface="Bookman Old Style" panose="02050604050505020204" pitchFamily="18" charset="0"/>
                <a:cs typeface="Arial" charset="0"/>
              </a:rPr>
              <a:t>UNSIGNED</a:t>
            </a:r>
            <a:endParaRPr lang="en-US" sz="2400" b="1" dirty="0">
              <a:latin typeface="Bookman Old Style" panose="02050604050505020204" pitchFamily="18" charset="0"/>
              <a:cs typeface="Arial" charset="0"/>
            </a:endParaRPr>
          </a:p>
        </p:txBody>
      </p:sp>
      <p:sp>
        <p:nvSpPr>
          <p:cNvPr id="43011" name="Rectangle 1"/>
          <p:cNvSpPr>
            <a:spLocks noChangeArrowheads="1"/>
          </p:cNvSpPr>
          <p:nvPr/>
        </p:nvSpPr>
        <p:spPr bwMode="auto">
          <a:xfrm>
            <a:off x="3047958" y="105819"/>
            <a:ext cx="476604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4400" dirty="0">
                <a:latin typeface="Bookman Old Style" panose="02050604050505020204" pitchFamily="18" charset="0"/>
              </a:rPr>
              <a:t>SQL </a:t>
            </a:r>
            <a:r>
              <a:rPr lang="en-US" sz="4400" dirty="0" smtClean="0">
                <a:latin typeface="Bookman Old Style" panose="02050604050505020204" pitchFamily="18" charset="0"/>
              </a:rPr>
              <a:t>Constraints</a:t>
            </a:r>
            <a:endParaRPr lang="en-US" sz="4400" dirty="0">
              <a:latin typeface="Bookman Old Style" panose="02050604050505020204" pitchFamily="18" charset="0"/>
            </a:endParaRPr>
          </a:p>
        </p:txBody>
      </p:sp>
    </p:spTree>
    <p:extLst>
      <p:ext uri="{BB962C8B-B14F-4D97-AF65-F5344CB8AC3E}">
        <p14:creationId xmlns:p14="http://schemas.microsoft.com/office/powerpoint/2010/main" val="204121467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ACID Model</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172044" y="1047750"/>
            <a:ext cx="11898036" cy="574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800" dirty="0" smtClean="0">
                <a:latin typeface="Bookman Old Style" pitchFamily="18" charset="0"/>
              </a:rPr>
              <a:t>is </a:t>
            </a:r>
            <a:r>
              <a:rPr lang="en-US" sz="2800" dirty="0">
                <a:latin typeface="Bookman Old Style" pitchFamily="18" charset="0"/>
              </a:rPr>
              <a:t>a set of properties that guarantee that database transactions are processed reliably. </a:t>
            </a:r>
            <a:endParaRPr lang="en-US" sz="2800" dirty="0" smtClean="0">
              <a:latin typeface="Bookman Old Style" pitchFamily="18" charset="0"/>
            </a:endParaRPr>
          </a:p>
          <a:p>
            <a:r>
              <a:rPr lang="en-US" sz="2800" dirty="0" smtClean="0">
                <a:latin typeface="Bookman Old Style" pitchFamily="18" charset="0"/>
              </a:rPr>
              <a:t> </a:t>
            </a:r>
            <a:endParaRPr lang="en-US" sz="2800" dirty="0">
              <a:latin typeface="Bookman Old Style" pitchFamily="18" charset="0"/>
            </a:endParaRPr>
          </a:p>
          <a:p>
            <a:r>
              <a:rPr lang="en-US" sz="2800" b="1" dirty="0" smtClean="0">
                <a:latin typeface="Bookman Old Style" pitchFamily="18" charset="0"/>
              </a:rPr>
              <a:t>Isolation</a:t>
            </a:r>
            <a:r>
              <a:rPr lang="en-US" sz="2800" b="1" dirty="0">
                <a:latin typeface="Bookman Old Style" pitchFamily="18" charset="0"/>
              </a:rPr>
              <a:t>: </a:t>
            </a:r>
            <a:r>
              <a:rPr lang="en-US" sz="2800" dirty="0">
                <a:latin typeface="Bookman Old Style" pitchFamily="18" charset="0"/>
              </a:rPr>
              <a:t>For every pair of transactions, one transaction should start execution only when the other finished execution</a:t>
            </a:r>
            <a:r>
              <a:rPr lang="en-US" sz="2800" dirty="0" smtClean="0">
                <a:latin typeface="Bookman Old Style" pitchFamily="18" charset="0"/>
              </a:rPr>
              <a:t>. Transactions should not interfere each other.</a:t>
            </a:r>
          </a:p>
          <a:p>
            <a:endParaRPr lang="en-US" sz="2800" b="1" dirty="0">
              <a:latin typeface="Bookman Old Style" pitchFamily="18" charset="0"/>
            </a:endParaRPr>
          </a:p>
          <a:p>
            <a:r>
              <a:rPr lang="en-US" sz="2800" b="1" dirty="0" smtClean="0">
                <a:latin typeface="Bookman Old Style" pitchFamily="18" charset="0"/>
              </a:rPr>
              <a:t>Durability</a:t>
            </a:r>
            <a:r>
              <a:rPr lang="en-US" sz="2800" b="1" dirty="0">
                <a:latin typeface="Bookman Old Style" pitchFamily="18" charset="0"/>
              </a:rPr>
              <a:t>: </a:t>
            </a:r>
            <a:r>
              <a:rPr lang="en-US" sz="2800" dirty="0">
                <a:latin typeface="Bookman Old Style" pitchFamily="18" charset="0"/>
              </a:rPr>
              <a:t>This property ensures that once the transaction has completed execution, the updates and modifications to the database are stored in and written to disk and they persist even if system failure occurs. These updates now become permanent and are stored in a non-volatile memory. The effects of the transaction, thus, are never lost.</a:t>
            </a:r>
          </a:p>
        </p:txBody>
      </p:sp>
    </p:spTree>
    <p:extLst>
      <p:ext uri="{BB962C8B-B14F-4D97-AF65-F5344CB8AC3E}">
        <p14:creationId xmlns:p14="http://schemas.microsoft.com/office/powerpoint/2010/main" val="335674872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Database Locks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172044" y="1047750"/>
            <a:ext cx="11898036" cy="574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800" dirty="0">
                <a:latin typeface="Bookman Old Style" pitchFamily="18" charset="0"/>
              </a:rPr>
              <a:t>LOCK TABLE &lt;</a:t>
            </a:r>
            <a:r>
              <a:rPr lang="en-US" sz="2800" dirty="0" err="1">
                <a:latin typeface="Bookman Old Style" pitchFamily="18" charset="0"/>
              </a:rPr>
              <a:t>tablename</a:t>
            </a:r>
            <a:r>
              <a:rPr lang="en-US" sz="2800" dirty="0">
                <a:latin typeface="Bookman Old Style" pitchFamily="18" charset="0"/>
              </a:rPr>
              <a:t>&gt; [&lt;</a:t>
            </a:r>
            <a:r>
              <a:rPr lang="en-US" sz="2800" dirty="0" err="1">
                <a:latin typeface="Bookman Old Style" pitchFamily="18" charset="0"/>
              </a:rPr>
              <a:t>tablename</a:t>
            </a:r>
            <a:r>
              <a:rPr lang="en-US" sz="2800" dirty="0">
                <a:latin typeface="Bookman Old Style" pitchFamily="18" charset="0"/>
              </a:rPr>
              <a:t>&gt;]….. IN { ROW SHARE / ROW EXCLUSIVE / SHARE UPDATE / SHARE / SHARE ROW EXCLUSIVE / EXCLUSIVE}[NOWAIT</a:t>
            </a:r>
            <a:r>
              <a:rPr lang="en-US" sz="2800" dirty="0" smtClean="0">
                <a:latin typeface="Bookman Old Style" pitchFamily="18" charset="0"/>
              </a:rPr>
              <a:t>]</a:t>
            </a:r>
          </a:p>
          <a:p>
            <a:endParaRPr lang="en-US" sz="1600" dirty="0">
              <a:latin typeface="Bookman Old Style" pitchFamily="18" charset="0"/>
            </a:endParaRPr>
          </a:p>
          <a:p>
            <a:r>
              <a:rPr lang="en-US" sz="2800" dirty="0" smtClean="0">
                <a:latin typeface="Bookman Old Style" pitchFamily="18" charset="0"/>
              </a:rPr>
              <a:t>Unlock Tables</a:t>
            </a:r>
          </a:p>
          <a:p>
            <a:endParaRPr lang="en-US" sz="1400" dirty="0" smtClean="0">
              <a:latin typeface="Bookman Old Style" pitchFamily="18" charset="0"/>
            </a:endParaRPr>
          </a:p>
          <a:p>
            <a:r>
              <a:rPr lang="en-US" sz="2800" dirty="0" smtClean="0">
                <a:latin typeface="Bookman Old Style" pitchFamily="18" charset="0"/>
              </a:rPr>
              <a:t>Locking Levels</a:t>
            </a:r>
            <a:endParaRPr lang="en-US" sz="2800" dirty="0">
              <a:latin typeface="Bookman Old Style" pitchFamily="18" charset="0"/>
            </a:endParaRPr>
          </a:p>
          <a:p>
            <a:pPr marL="457200" indent="-457200">
              <a:buFont typeface="Arial" pitchFamily="34" charset="0"/>
              <a:buChar char="•"/>
            </a:pPr>
            <a:r>
              <a:rPr lang="en-US" sz="2800" dirty="0">
                <a:latin typeface="Bookman Old Style" pitchFamily="18" charset="0"/>
              </a:rPr>
              <a:t>Row level</a:t>
            </a:r>
          </a:p>
          <a:p>
            <a:pPr marL="457200" indent="-457200">
              <a:buFont typeface="Arial" pitchFamily="34" charset="0"/>
              <a:buChar char="•"/>
            </a:pPr>
            <a:r>
              <a:rPr lang="en-US" sz="2800" dirty="0">
                <a:latin typeface="Bookman Old Style" pitchFamily="18" charset="0"/>
              </a:rPr>
              <a:t>Page level</a:t>
            </a:r>
          </a:p>
          <a:p>
            <a:pPr marL="457200" indent="-457200">
              <a:buFont typeface="Arial" pitchFamily="34" charset="0"/>
              <a:buChar char="•"/>
            </a:pPr>
            <a:r>
              <a:rPr lang="en-US" sz="2800" dirty="0">
                <a:latin typeface="Bookman Old Style" pitchFamily="18" charset="0"/>
              </a:rPr>
              <a:t>Table </a:t>
            </a:r>
            <a:r>
              <a:rPr lang="en-US" sz="2800" dirty="0" smtClean="0">
                <a:latin typeface="Bookman Old Style" pitchFamily="18" charset="0"/>
              </a:rPr>
              <a:t>level</a:t>
            </a:r>
          </a:p>
          <a:p>
            <a:pPr marL="457200" indent="-457200">
              <a:buFont typeface="Arial" pitchFamily="34" charset="0"/>
              <a:buChar char="•"/>
            </a:pPr>
            <a:endParaRPr lang="en-US" sz="1600" dirty="0">
              <a:latin typeface="Bookman Old Style" pitchFamily="18" charset="0"/>
            </a:endParaRPr>
          </a:p>
          <a:p>
            <a:r>
              <a:rPr lang="en-US" sz="2800" dirty="0" smtClean="0">
                <a:latin typeface="Bookman Old Style" pitchFamily="18" charset="0"/>
              </a:rPr>
              <a:t>Locking Types</a:t>
            </a:r>
          </a:p>
          <a:p>
            <a:pPr marL="457200" indent="-457200">
              <a:buFont typeface="Arial" pitchFamily="34" charset="0"/>
              <a:buChar char="•"/>
            </a:pPr>
            <a:r>
              <a:rPr lang="en-US" sz="2800" dirty="0">
                <a:latin typeface="Bookman Old Style" pitchFamily="18" charset="0"/>
              </a:rPr>
              <a:t>Shared lock</a:t>
            </a:r>
          </a:p>
          <a:p>
            <a:pPr marL="457200" indent="-457200">
              <a:buFont typeface="Arial" pitchFamily="34" charset="0"/>
              <a:buChar char="•"/>
            </a:pPr>
            <a:r>
              <a:rPr lang="en-US" sz="2800" dirty="0">
                <a:latin typeface="Bookman Old Style" pitchFamily="18" charset="0"/>
              </a:rPr>
              <a:t>Exclusive </a:t>
            </a:r>
            <a:r>
              <a:rPr lang="en-US" sz="2800" dirty="0" smtClean="0">
                <a:latin typeface="Bookman Old Style" pitchFamily="18" charset="0"/>
              </a:rPr>
              <a:t>lock</a:t>
            </a:r>
            <a:endParaRPr lang="en-US" sz="2800" dirty="0">
              <a:latin typeface="Bookman Old Style" pitchFamily="18" charset="0"/>
            </a:endParaRPr>
          </a:p>
        </p:txBody>
      </p:sp>
    </p:spTree>
    <p:extLst>
      <p:ext uri="{BB962C8B-B14F-4D97-AF65-F5344CB8AC3E}">
        <p14:creationId xmlns:p14="http://schemas.microsoft.com/office/powerpoint/2010/main" val="347788442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Database Locks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172044" y="926694"/>
            <a:ext cx="11898036" cy="574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800" b="1" dirty="0"/>
              <a:t>Row Share Table Locks (</a:t>
            </a:r>
            <a:r>
              <a:rPr lang="en-US" sz="2800" b="1" dirty="0" smtClean="0"/>
              <a:t>RS)  </a:t>
            </a:r>
            <a:r>
              <a:rPr lang="en-US" sz="2800" dirty="0" smtClean="0"/>
              <a:t>indicates </a:t>
            </a:r>
            <a:r>
              <a:rPr lang="en-US" sz="2800" dirty="0"/>
              <a:t>that the transaction holding the lock on the table has locked rows in the table and intends to update them. A row share table lock is automatically acquired for a table when the following SQL statement is run:</a:t>
            </a:r>
          </a:p>
          <a:p>
            <a:r>
              <a:rPr lang="en-US" sz="2800" dirty="0"/>
              <a:t>LOCK TABLE </a:t>
            </a:r>
            <a:r>
              <a:rPr lang="en-US" sz="2800" dirty="0" err="1"/>
              <a:t>table</a:t>
            </a:r>
            <a:r>
              <a:rPr lang="en-US" sz="2800" dirty="0"/>
              <a:t> IN ROW SHARE MODE; </a:t>
            </a:r>
            <a:endParaRPr lang="en-US" sz="2800" dirty="0" smtClean="0"/>
          </a:p>
          <a:p>
            <a:r>
              <a:rPr lang="en-US" sz="2800" dirty="0" smtClean="0"/>
              <a:t>A </a:t>
            </a:r>
            <a:r>
              <a:rPr lang="en-US" sz="2800" dirty="0"/>
              <a:t>row share table lock is the least restrictive mode of table lock, offering the highest degree of concurrency for a table.</a:t>
            </a:r>
          </a:p>
          <a:p>
            <a:endParaRPr lang="en-US" sz="800" dirty="0" smtClean="0"/>
          </a:p>
          <a:p>
            <a:endParaRPr lang="en-US" b="1" dirty="0" smtClean="0"/>
          </a:p>
          <a:p>
            <a:r>
              <a:rPr lang="en-US" sz="2800" b="1" dirty="0" smtClean="0"/>
              <a:t>Permitted </a:t>
            </a:r>
            <a:r>
              <a:rPr lang="en-US" sz="2800" b="1" dirty="0"/>
              <a:t>Operations</a:t>
            </a:r>
            <a:r>
              <a:rPr lang="en-US" sz="2800" dirty="0"/>
              <a:t>: A row share table lock held by a transaction allows other transactions to query, insert, update, delete, or lock rows concurrently in the same table. </a:t>
            </a:r>
          </a:p>
          <a:p>
            <a:endParaRPr lang="en-US" dirty="0" smtClean="0"/>
          </a:p>
          <a:p>
            <a:r>
              <a:rPr lang="en-US" sz="2800" b="1" dirty="0" smtClean="0"/>
              <a:t>Prohibited </a:t>
            </a:r>
            <a:r>
              <a:rPr lang="en-US" sz="2800" b="1" dirty="0"/>
              <a:t>Operations</a:t>
            </a:r>
            <a:r>
              <a:rPr lang="en-US" sz="2800" dirty="0"/>
              <a:t>: A row share table lock held by a transaction prevents other transactions from exclusive write access to the same </a:t>
            </a:r>
            <a:r>
              <a:rPr lang="en-US" sz="2800" dirty="0" smtClean="0"/>
              <a:t>table</a:t>
            </a:r>
            <a:endParaRPr lang="en-US" sz="2800" dirty="0"/>
          </a:p>
        </p:txBody>
      </p:sp>
    </p:spTree>
    <p:extLst>
      <p:ext uri="{BB962C8B-B14F-4D97-AF65-F5344CB8AC3E}">
        <p14:creationId xmlns:p14="http://schemas.microsoft.com/office/powerpoint/2010/main" val="391688798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Database Locks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172044" y="855726"/>
            <a:ext cx="11898036" cy="574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800" b="1" dirty="0" smtClean="0"/>
              <a:t>Row </a:t>
            </a:r>
            <a:r>
              <a:rPr lang="en-US" sz="2800" b="1" dirty="0"/>
              <a:t>Exclusive Table Locks (</a:t>
            </a:r>
            <a:r>
              <a:rPr lang="en-US" sz="2800" b="1" dirty="0" smtClean="0"/>
              <a:t>RX)  </a:t>
            </a:r>
            <a:r>
              <a:rPr lang="en-US" sz="2800" dirty="0" smtClean="0"/>
              <a:t>indicates </a:t>
            </a:r>
            <a:r>
              <a:rPr lang="en-US" sz="2800" dirty="0"/>
              <a:t>that the transaction holding the lock has made one or more updates to rows in the </a:t>
            </a:r>
            <a:r>
              <a:rPr lang="en-US" sz="2800" dirty="0" smtClean="0"/>
              <a:t>table. </a:t>
            </a:r>
            <a:r>
              <a:rPr lang="en-US" sz="2800" dirty="0"/>
              <a:t>A row exclusive table lock is acquired automatically for a table modified by the following types of statements:</a:t>
            </a:r>
          </a:p>
          <a:p>
            <a:r>
              <a:rPr lang="en-US" sz="2800" dirty="0" smtClean="0"/>
              <a:t>INSERT </a:t>
            </a:r>
            <a:r>
              <a:rPr lang="en-US" sz="2800" dirty="0"/>
              <a:t>INTO table ... ; UPDATE table ... ; DELETE FROM table ... ; LOCK TABLE </a:t>
            </a:r>
            <a:r>
              <a:rPr lang="en-US" sz="2800" dirty="0" err="1"/>
              <a:t>table</a:t>
            </a:r>
            <a:r>
              <a:rPr lang="en-US" sz="2800" dirty="0"/>
              <a:t> IN ROW EXCLUSIVE MODE; A row exclusive table lock is slightly more restrictive than a row share table lock.</a:t>
            </a:r>
          </a:p>
          <a:p>
            <a:r>
              <a:rPr lang="en-US" sz="2800" b="1" dirty="0"/>
              <a:t>Permitted Operations</a:t>
            </a:r>
            <a:r>
              <a:rPr lang="en-US" sz="2800" dirty="0"/>
              <a:t>: A row exclusive table lock held by a transaction allows other transactions to query, insert, update, delete, or lock rows concurrently in the same table. </a:t>
            </a:r>
            <a:r>
              <a:rPr lang="en-US" sz="2800" dirty="0" smtClean="0"/>
              <a:t>So it allow </a:t>
            </a:r>
            <a:r>
              <a:rPr lang="en-US" sz="2800" dirty="0"/>
              <a:t>multiple transactions to obtain simultaneous row exclusive and row share table locks for the same table.</a:t>
            </a:r>
          </a:p>
          <a:p>
            <a:r>
              <a:rPr lang="en-US" sz="2800" b="1" dirty="0"/>
              <a:t>Prohibited Operations</a:t>
            </a:r>
            <a:r>
              <a:rPr lang="en-US" sz="2800" dirty="0"/>
              <a:t>: A row exclusive table lock held by a transaction prevents other transactions from manually locking the table for exclusive reading or writing. Therefore, other transactions cannot concurrently lock the table using the </a:t>
            </a:r>
            <a:r>
              <a:rPr lang="en-US" sz="2800" dirty="0" err="1" smtClean="0"/>
              <a:t>statements:</a:t>
            </a:r>
            <a:r>
              <a:rPr lang="en-US" sz="2000" dirty="0" err="1" smtClean="0"/>
              <a:t>LOCK</a:t>
            </a:r>
            <a:r>
              <a:rPr lang="en-US" sz="2000" dirty="0" smtClean="0"/>
              <a:t> </a:t>
            </a:r>
            <a:r>
              <a:rPr lang="en-US" sz="2000" dirty="0"/>
              <a:t>TABLE </a:t>
            </a:r>
            <a:r>
              <a:rPr lang="en-US" sz="2000" dirty="0" err="1"/>
              <a:t>table</a:t>
            </a:r>
            <a:r>
              <a:rPr lang="en-US" sz="2000" dirty="0"/>
              <a:t> IN SHARE </a:t>
            </a:r>
            <a:r>
              <a:rPr lang="en-US" sz="2000" dirty="0" smtClean="0"/>
              <a:t>MODE, SHARE </a:t>
            </a:r>
            <a:r>
              <a:rPr lang="en-US" sz="2000" dirty="0"/>
              <a:t>ROW EXCLUSIVE </a:t>
            </a:r>
            <a:r>
              <a:rPr lang="en-US" sz="2000" dirty="0" smtClean="0"/>
              <a:t>MODE, </a:t>
            </a:r>
            <a:r>
              <a:rPr lang="en-US" sz="2000" dirty="0"/>
              <a:t>EXCLUSIVE MODE</a:t>
            </a:r>
            <a:r>
              <a:rPr lang="en-US" sz="2000" dirty="0" smtClean="0"/>
              <a:t>;</a:t>
            </a:r>
            <a:endParaRPr lang="en-US" sz="2800" dirty="0"/>
          </a:p>
        </p:txBody>
      </p:sp>
    </p:spTree>
    <p:extLst>
      <p:ext uri="{BB962C8B-B14F-4D97-AF65-F5344CB8AC3E}">
        <p14:creationId xmlns:p14="http://schemas.microsoft.com/office/powerpoint/2010/main" val="43046081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Database Locks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172044" y="1047750"/>
            <a:ext cx="11898036" cy="574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800" b="1" dirty="0" smtClean="0"/>
              <a:t>Share </a:t>
            </a:r>
            <a:r>
              <a:rPr lang="en-US" sz="2800" b="1" dirty="0"/>
              <a:t>Table Locks (</a:t>
            </a:r>
            <a:r>
              <a:rPr lang="en-US" sz="2800" b="1" dirty="0" smtClean="0"/>
              <a:t>S)  </a:t>
            </a:r>
            <a:r>
              <a:rPr lang="en-US" sz="2800" dirty="0" smtClean="0"/>
              <a:t>is </a:t>
            </a:r>
            <a:r>
              <a:rPr lang="en-US" sz="2800" dirty="0"/>
              <a:t>acquired automatically for the table specified in the following statement:</a:t>
            </a:r>
          </a:p>
          <a:p>
            <a:r>
              <a:rPr lang="en-US" sz="2800" dirty="0"/>
              <a:t>LOCK TABLE </a:t>
            </a:r>
            <a:r>
              <a:rPr lang="en-US" sz="2800" dirty="0" err="1"/>
              <a:t>table</a:t>
            </a:r>
            <a:r>
              <a:rPr lang="en-US" sz="2800" dirty="0"/>
              <a:t> IN SHARE MODE; </a:t>
            </a:r>
            <a:endParaRPr lang="en-US" sz="2800" dirty="0" smtClean="0"/>
          </a:p>
          <a:p>
            <a:r>
              <a:rPr lang="en-US" sz="2800" b="1" dirty="0" smtClean="0"/>
              <a:t>Permitted </a:t>
            </a:r>
            <a:r>
              <a:rPr lang="en-US" sz="2800" b="1" dirty="0"/>
              <a:t>Operations</a:t>
            </a:r>
            <a:r>
              <a:rPr lang="en-US" sz="2800" dirty="0"/>
              <a:t>: A share table lock held by a transaction allows other transactions only to query the table </a:t>
            </a:r>
            <a:r>
              <a:rPr lang="en-US" sz="2800" dirty="0" smtClean="0"/>
              <a:t>or </a:t>
            </a:r>
            <a:r>
              <a:rPr lang="en-US" sz="2800" dirty="0"/>
              <a:t>to run LOCK TABLE ... IN SHARE MODE statements successfully. No updates are allowed by other transactions. Multiple transactions can hold share table locks for the same table concurrently. In this case, no transaction can update the table. Therefore, a transaction that has a share table lock can update the table only if no other transactions also have a share table lock on the same table.</a:t>
            </a:r>
          </a:p>
          <a:p>
            <a:r>
              <a:rPr lang="en-US" sz="2800" b="1" dirty="0"/>
              <a:t>Prohibited Operations</a:t>
            </a:r>
            <a:r>
              <a:rPr lang="en-US" sz="2800" dirty="0"/>
              <a:t>: A share table lock held by a transaction prevents other transactions from modifying the same table and from </a:t>
            </a:r>
            <a:r>
              <a:rPr lang="en-US" sz="2800" dirty="0" smtClean="0"/>
              <a:t>executing the </a:t>
            </a:r>
            <a:r>
              <a:rPr lang="en-US" sz="2800" dirty="0"/>
              <a:t>statements:</a:t>
            </a:r>
          </a:p>
          <a:p>
            <a:r>
              <a:rPr lang="en-US" sz="2000" dirty="0"/>
              <a:t>LOCK TABLE </a:t>
            </a:r>
            <a:r>
              <a:rPr lang="en-US" sz="2000" dirty="0" err="1"/>
              <a:t>table</a:t>
            </a:r>
            <a:r>
              <a:rPr lang="en-US" sz="2000" dirty="0"/>
              <a:t> IN SHARE ROW EXCLUSIVE </a:t>
            </a:r>
            <a:r>
              <a:rPr lang="en-US" sz="2000" dirty="0" smtClean="0"/>
              <a:t>MODE, EXCLUSIVE MODE, ROW </a:t>
            </a:r>
            <a:r>
              <a:rPr lang="en-US" sz="2000" dirty="0"/>
              <a:t>EXCLUSIVE MODE;</a:t>
            </a:r>
            <a:r>
              <a:rPr lang="en-US" sz="2800" dirty="0"/>
              <a:t> </a:t>
            </a:r>
          </a:p>
        </p:txBody>
      </p:sp>
    </p:spTree>
    <p:extLst>
      <p:ext uri="{BB962C8B-B14F-4D97-AF65-F5344CB8AC3E}">
        <p14:creationId xmlns:p14="http://schemas.microsoft.com/office/powerpoint/2010/main" val="43046081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Database Locks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172044" y="1047750"/>
            <a:ext cx="11898036" cy="574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800" b="1" dirty="0" smtClean="0"/>
              <a:t>Share </a:t>
            </a:r>
            <a:r>
              <a:rPr lang="en-US" sz="2800" b="1" dirty="0"/>
              <a:t>Row Exclusive Table Locks (</a:t>
            </a:r>
            <a:r>
              <a:rPr lang="en-US" sz="2800" b="1" dirty="0" smtClean="0"/>
              <a:t>SRX)  </a:t>
            </a:r>
            <a:r>
              <a:rPr lang="en-US" sz="2800" dirty="0" smtClean="0"/>
              <a:t>is </a:t>
            </a:r>
            <a:r>
              <a:rPr lang="en-US" sz="2800" dirty="0"/>
              <a:t>more restrictive than a share table lock. A share row exclusive table lock is acquired for a table as follows:</a:t>
            </a:r>
          </a:p>
          <a:p>
            <a:r>
              <a:rPr lang="en-US" sz="2800" dirty="0"/>
              <a:t>LOCK TABLE </a:t>
            </a:r>
            <a:r>
              <a:rPr lang="en-US" sz="2800" dirty="0" err="1"/>
              <a:t>table</a:t>
            </a:r>
            <a:r>
              <a:rPr lang="en-US" sz="2800" dirty="0"/>
              <a:t> IN SHARE ROW EXCLUSIVE MODE; </a:t>
            </a:r>
            <a:endParaRPr lang="en-US" sz="2800" dirty="0" smtClean="0"/>
          </a:p>
          <a:p>
            <a:r>
              <a:rPr lang="en-US" sz="2800" b="1" dirty="0" smtClean="0"/>
              <a:t>Permitted </a:t>
            </a:r>
            <a:r>
              <a:rPr lang="en-US" sz="2800" b="1" dirty="0"/>
              <a:t>Operations</a:t>
            </a:r>
            <a:r>
              <a:rPr lang="en-US" sz="2800" dirty="0"/>
              <a:t>: Only one transaction at a time can acquire a share row exclusive table lock on a given table. A share row exclusive table lock held by a transaction allows other transactions to query the table </a:t>
            </a:r>
            <a:r>
              <a:rPr lang="en-US" sz="2800" dirty="0" smtClean="0"/>
              <a:t>but </a:t>
            </a:r>
            <a:r>
              <a:rPr lang="en-US" sz="2800" dirty="0"/>
              <a:t>not update the table.</a:t>
            </a:r>
          </a:p>
          <a:p>
            <a:r>
              <a:rPr lang="en-US" sz="2800" b="1" dirty="0"/>
              <a:t>Prohibited Operations</a:t>
            </a:r>
            <a:r>
              <a:rPr lang="en-US" sz="2800" dirty="0"/>
              <a:t>: A share row exclusive table lock held by a transaction prevents other transactions from obtaining row exclusive table locks and modifying the same table. A share row exclusive table lock also prohibits other transactions from obtaining share, share row exclusive, and exclusive table locks, which prevents other transactions from executing the </a:t>
            </a:r>
            <a:r>
              <a:rPr lang="en-US" sz="2800" dirty="0" smtClean="0"/>
              <a:t>statements</a:t>
            </a:r>
            <a:r>
              <a:rPr lang="en-US" sz="2800" dirty="0"/>
              <a:t>:</a:t>
            </a:r>
          </a:p>
          <a:p>
            <a:r>
              <a:rPr lang="en-US" sz="2000" dirty="0"/>
              <a:t>LOCK TABLE </a:t>
            </a:r>
            <a:r>
              <a:rPr lang="en-US" sz="2000" dirty="0" err="1"/>
              <a:t>table</a:t>
            </a:r>
            <a:r>
              <a:rPr lang="en-US" sz="2000" dirty="0"/>
              <a:t> IN SHARE </a:t>
            </a:r>
            <a:r>
              <a:rPr lang="en-US" sz="2000" dirty="0" smtClean="0"/>
              <a:t>MODE, </a:t>
            </a:r>
            <a:r>
              <a:rPr lang="en-US" sz="2000" dirty="0"/>
              <a:t>SHARE ROW EXCLUSIVE </a:t>
            </a:r>
            <a:r>
              <a:rPr lang="en-US" sz="2000" dirty="0" smtClean="0"/>
              <a:t>MODE, ROW </a:t>
            </a:r>
            <a:r>
              <a:rPr lang="en-US" sz="2000" dirty="0"/>
              <a:t>EXCLUSIVE </a:t>
            </a:r>
            <a:r>
              <a:rPr lang="en-US" sz="2000" dirty="0" smtClean="0"/>
              <a:t>MODE, EXCLUSIVE MODE;</a:t>
            </a:r>
            <a:endParaRPr lang="en-US" sz="2000" dirty="0"/>
          </a:p>
        </p:txBody>
      </p:sp>
    </p:spTree>
    <p:extLst>
      <p:ext uri="{BB962C8B-B14F-4D97-AF65-F5344CB8AC3E}">
        <p14:creationId xmlns:p14="http://schemas.microsoft.com/office/powerpoint/2010/main" val="194424598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Database Locks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172044" y="1047750"/>
            <a:ext cx="11898036" cy="574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800" b="1" dirty="0" smtClean="0"/>
              <a:t>Exclusive </a:t>
            </a:r>
            <a:r>
              <a:rPr lang="en-US" sz="2800" b="1" dirty="0"/>
              <a:t>Table Locks (</a:t>
            </a:r>
            <a:r>
              <a:rPr lang="en-US" sz="2800" b="1" dirty="0" smtClean="0"/>
              <a:t>X)  </a:t>
            </a:r>
            <a:r>
              <a:rPr lang="en-US" sz="2800" dirty="0" smtClean="0"/>
              <a:t>is </a:t>
            </a:r>
            <a:r>
              <a:rPr lang="en-US" sz="2800" dirty="0"/>
              <a:t>the most restrictive mode of table lock, allowing the transaction that holds the lock exclusive write access to the table. An exclusive table lock is acquired for a table as follows:</a:t>
            </a:r>
          </a:p>
          <a:p>
            <a:endParaRPr lang="en-US" sz="2800" dirty="0" smtClean="0"/>
          </a:p>
          <a:p>
            <a:r>
              <a:rPr lang="en-US" sz="2800" dirty="0" smtClean="0"/>
              <a:t>LOCK </a:t>
            </a:r>
            <a:r>
              <a:rPr lang="en-US" sz="2800" dirty="0"/>
              <a:t>TABLE </a:t>
            </a:r>
            <a:r>
              <a:rPr lang="en-US" sz="2800" dirty="0" err="1"/>
              <a:t>table</a:t>
            </a:r>
            <a:r>
              <a:rPr lang="en-US" sz="2800" dirty="0"/>
              <a:t> IN EXCLUSIVE MODE; </a:t>
            </a:r>
            <a:endParaRPr lang="en-US" sz="2800" dirty="0" smtClean="0"/>
          </a:p>
          <a:p>
            <a:endParaRPr lang="en-US" sz="2800" dirty="0" smtClean="0"/>
          </a:p>
          <a:p>
            <a:r>
              <a:rPr lang="en-US" sz="2800" b="1" dirty="0" smtClean="0"/>
              <a:t>Permitted </a:t>
            </a:r>
            <a:r>
              <a:rPr lang="en-US" sz="2800" b="1" dirty="0"/>
              <a:t>Operations</a:t>
            </a:r>
            <a:r>
              <a:rPr lang="en-US" sz="2800" dirty="0"/>
              <a:t>: Only one transaction can obtain an exclusive table lock for a table. An exclusive table lock permits other transactions only to query the table.</a:t>
            </a:r>
          </a:p>
          <a:p>
            <a:endParaRPr lang="en-US" sz="2800" dirty="0" smtClean="0"/>
          </a:p>
          <a:p>
            <a:r>
              <a:rPr lang="en-US" sz="2800" b="1" dirty="0" smtClean="0"/>
              <a:t>Prohibited </a:t>
            </a:r>
            <a:r>
              <a:rPr lang="en-US" sz="2800" b="1" dirty="0"/>
              <a:t>Operations</a:t>
            </a:r>
            <a:r>
              <a:rPr lang="en-US" sz="2800" dirty="0"/>
              <a:t>: An exclusive table lock held by a transaction prohibits other transactions from performing any type of DML statement or placing any type of lock on the table.</a:t>
            </a:r>
          </a:p>
        </p:txBody>
      </p:sp>
    </p:spTree>
    <p:extLst>
      <p:ext uri="{BB962C8B-B14F-4D97-AF65-F5344CB8AC3E}">
        <p14:creationId xmlns:p14="http://schemas.microsoft.com/office/powerpoint/2010/main" val="276148739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Deadlocks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172044" y="1047750"/>
            <a:ext cx="11898036" cy="574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800" dirty="0">
                <a:latin typeface="Bookman Old Style" pitchFamily="18" charset="0"/>
              </a:rPr>
              <a:t>situation that arises in a shared resource environment, where a </a:t>
            </a:r>
            <a:r>
              <a:rPr lang="en-US" sz="2800" dirty="0" smtClean="0">
                <a:latin typeface="Bookman Old Style" pitchFamily="18" charset="0"/>
              </a:rPr>
              <a:t>transaction indefinitely </a:t>
            </a:r>
            <a:r>
              <a:rPr lang="en-US" sz="2800" dirty="0">
                <a:latin typeface="Bookman Old Style" pitchFamily="18" charset="0"/>
              </a:rPr>
              <a:t>waits for a resource that is held by another </a:t>
            </a:r>
            <a:r>
              <a:rPr lang="en-US" sz="2800" dirty="0" smtClean="0">
                <a:latin typeface="Bookman Old Style" pitchFamily="18" charset="0"/>
              </a:rPr>
              <a:t>transaction.</a:t>
            </a:r>
            <a:endParaRPr lang="en-US" sz="2800" dirty="0">
              <a:latin typeface="Bookman Old Style" pitchFamily="18" charset="0"/>
            </a:endParaRPr>
          </a:p>
          <a:p>
            <a:endParaRPr lang="en-US" sz="2800" dirty="0" smtClean="0">
              <a:latin typeface="Bookman Old Style" pitchFamily="18" charset="0"/>
            </a:endParaRPr>
          </a:p>
          <a:p>
            <a:r>
              <a:rPr lang="en-US" sz="2800" dirty="0" smtClean="0">
                <a:latin typeface="Bookman Old Style" pitchFamily="18" charset="0"/>
              </a:rPr>
              <a:t>E.G. Booking of a seat in a BUS or </a:t>
            </a:r>
            <a:r>
              <a:rPr lang="en-US" sz="2800" dirty="0" err="1" smtClean="0">
                <a:latin typeface="Bookman Old Style" pitchFamily="18" charset="0"/>
              </a:rPr>
              <a:t>aeroplane</a:t>
            </a:r>
            <a:endParaRPr lang="en-US" sz="2800" dirty="0" smtClean="0">
              <a:latin typeface="Bookman Old Style" pitchFamily="18" charset="0"/>
            </a:endParaRPr>
          </a:p>
          <a:p>
            <a:r>
              <a:rPr lang="en-US" sz="2800" dirty="0" smtClean="0">
                <a:latin typeface="Bookman Old Style" pitchFamily="18" charset="0"/>
              </a:rPr>
              <a:t>	Transaction A			Transaction B</a:t>
            </a:r>
          </a:p>
          <a:p>
            <a:r>
              <a:rPr lang="en-US" sz="2800" dirty="0" smtClean="0">
                <a:latin typeface="Bookman Old Style" pitchFamily="18" charset="0"/>
              </a:rPr>
              <a:t>	Lock </a:t>
            </a:r>
            <a:r>
              <a:rPr lang="en-US" sz="2800" dirty="0" err="1" smtClean="0">
                <a:latin typeface="Bookman Old Style" pitchFamily="18" charset="0"/>
              </a:rPr>
              <a:t>seatBooking</a:t>
            </a:r>
            <a:r>
              <a:rPr lang="en-US" sz="2800" dirty="0" smtClean="0">
                <a:latin typeface="Bookman Old Style" pitchFamily="18" charset="0"/>
              </a:rPr>
              <a:t>		Lock Account</a:t>
            </a:r>
          </a:p>
          <a:p>
            <a:r>
              <a:rPr lang="en-US" sz="2800" dirty="0" smtClean="0">
                <a:latin typeface="Bookman Old Style" pitchFamily="18" charset="0"/>
              </a:rPr>
              <a:t>	Lock Account			Lock </a:t>
            </a:r>
            <a:r>
              <a:rPr lang="en-US" sz="2800" dirty="0" err="1" smtClean="0">
                <a:latin typeface="Bookman Old Style" pitchFamily="18" charset="0"/>
              </a:rPr>
              <a:t>seatBooking</a:t>
            </a:r>
            <a:endParaRPr lang="en-US" sz="2800" dirty="0" smtClean="0">
              <a:latin typeface="Bookman Old Style" pitchFamily="18" charset="0"/>
            </a:endParaRPr>
          </a:p>
          <a:p>
            <a:endParaRPr lang="en-US" sz="2800" dirty="0">
              <a:latin typeface="Bookman Old Style" pitchFamily="18" charset="0"/>
            </a:endParaRPr>
          </a:p>
          <a:p>
            <a:r>
              <a:rPr lang="en-US" sz="2800" dirty="0" smtClean="0">
                <a:latin typeface="Bookman Old Style" pitchFamily="18" charset="0"/>
              </a:rPr>
              <a:t>Prevention or avoidance</a:t>
            </a:r>
          </a:p>
          <a:p>
            <a:r>
              <a:rPr lang="en-US" sz="2800" dirty="0" smtClean="0">
                <a:latin typeface="Bookman Old Style" pitchFamily="18" charset="0"/>
              </a:rPr>
              <a:t>Detection and recovery</a:t>
            </a:r>
          </a:p>
        </p:txBody>
      </p:sp>
    </p:spTree>
    <p:extLst>
      <p:ext uri="{BB962C8B-B14F-4D97-AF65-F5344CB8AC3E}">
        <p14:creationId xmlns:p14="http://schemas.microsoft.com/office/powerpoint/2010/main" val="100750941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Triggers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172044" y="1047750"/>
            <a:ext cx="11898036" cy="574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800" dirty="0"/>
              <a:t>A trigger is a named database object that is associated with a table, and it activates when a particular event (e.g. an insert, update or delete) occurs for the </a:t>
            </a:r>
            <a:r>
              <a:rPr lang="en-US" sz="2800" dirty="0" smtClean="0"/>
              <a:t>table</a:t>
            </a:r>
          </a:p>
          <a:p>
            <a:endParaRPr lang="en-US" sz="1600" dirty="0"/>
          </a:p>
          <a:p>
            <a:r>
              <a:rPr lang="en-US" sz="2800" dirty="0" smtClean="0"/>
              <a:t>CREATE </a:t>
            </a:r>
            <a:r>
              <a:rPr lang="en-US" sz="2800" dirty="0"/>
              <a:t>[DEFINER = { user | CURRENT_USER }] TRIGGER </a:t>
            </a:r>
            <a:r>
              <a:rPr lang="en-US" sz="2800" dirty="0" smtClean="0"/>
              <a:t>&lt;trigger name&gt; </a:t>
            </a:r>
          </a:p>
          <a:p>
            <a:endParaRPr lang="en-US" sz="1600" dirty="0"/>
          </a:p>
          <a:p>
            <a:r>
              <a:rPr lang="en-US" sz="2800" dirty="0" smtClean="0"/>
              <a:t>&lt;trigger time&gt; &lt;trigger event&gt; </a:t>
            </a:r>
            <a:r>
              <a:rPr lang="en-US" sz="2800" dirty="0"/>
              <a:t>ON </a:t>
            </a:r>
            <a:r>
              <a:rPr lang="en-US" sz="2800" dirty="0" smtClean="0"/>
              <a:t>&lt;table name&gt; </a:t>
            </a:r>
            <a:r>
              <a:rPr lang="en-US" sz="2800" dirty="0"/>
              <a:t>FOR EACH ROW </a:t>
            </a:r>
            <a:endParaRPr lang="en-US" sz="2800" dirty="0" smtClean="0"/>
          </a:p>
          <a:p>
            <a:endParaRPr lang="en-US" sz="1400" dirty="0" smtClean="0"/>
          </a:p>
          <a:p>
            <a:r>
              <a:rPr lang="en-US" sz="2800" dirty="0" smtClean="0"/>
              <a:t>[trigger body] </a:t>
            </a:r>
          </a:p>
          <a:p>
            <a:endParaRPr lang="en-US" sz="1600" dirty="0" smtClean="0"/>
          </a:p>
          <a:p>
            <a:r>
              <a:rPr lang="en-US" sz="2800" dirty="0" smtClean="0"/>
              <a:t>&lt;trigger time&gt;: </a:t>
            </a:r>
            <a:r>
              <a:rPr lang="en-US" sz="2800" dirty="0"/>
              <a:t>{ BEFORE | AFTER } </a:t>
            </a:r>
            <a:endParaRPr lang="en-US" sz="2800" dirty="0" smtClean="0"/>
          </a:p>
          <a:p>
            <a:r>
              <a:rPr lang="en-US" sz="2800" dirty="0" smtClean="0"/>
              <a:t>&lt;trigger event&gt;: </a:t>
            </a:r>
            <a:r>
              <a:rPr lang="en-US" sz="2800" dirty="0"/>
              <a:t>{ INSERT | UPDATE | DELETE </a:t>
            </a:r>
            <a:r>
              <a:rPr lang="en-US" sz="2800" dirty="0" smtClean="0"/>
              <a:t>}</a:t>
            </a:r>
          </a:p>
          <a:p>
            <a:endParaRPr lang="en-US" sz="1600" dirty="0" smtClean="0"/>
          </a:p>
          <a:p>
            <a:r>
              <a:rPr lang="en-US" sz="2800" dirty="0" smtClean="0"/>
              <a:t>DROP TRIGGER &lt;trigger name&gt;</a:t>
            </a:r>
          </a:p>
          <a:p>
            <a:r>
              <a:rPr lang="en-US" sz="2800" dirty="0" smtClean="0"/>
              <a:t>SHOW Triggers;</a:t>
            </a:r>
            <a:endParaRPr lang="en-US" sz="2800" dirty="0"/>
          </a:p>
        </p:txBody>
      </p:sp>
    </p:spTree>
    <p:extLst>
      <p:ext uri="{BB962C8B-B14F-4D97-AF65-F5344CB8AC3E}">
        <p14:creationId xmlns:p14="http://schemas.microsoft.com/office/powerpoint/2010/main" val="40249140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Triggers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172044" y="1047750"/>
            <a:ext cx="11898036" cy="574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buFont typeface="Arial" pitchFamily="34" charset="0"/>
              <a:buChar char="•"/>
            </a:pPr>
            <a:r>
              <a:rPr lang="en-US" sz="2800" dirty="0">
                <a:latin typeface="Bookman Old Style" pitchFamily="18" charset="0"/>
              </a:rPr>
              <a:t>The trigger body can access the values of the column being affected by the DML statement</a:t>
            </a:r>
            <a:r>
              <a:rPr lang="en-US" sz="2800" dirty="0" smtClean="0">
                <a:latin typeface="Bookman Old Style" pitchFamily="18" charset="0"/>
              </a:rPr>
              <a:t>.</a:t>
            </a:r>
          </a:p>
          <a:p>
            <a:pPr marL="457200" indent="-457200">
              <a:buFont typeface="Arial" pitchFamily="34" charset="0"/>
              <a:buChar char="•"/>
            </a:pPr>
            <a:endParaRPr lang="en-US" sz="2800" dirty="0">
              <a:latin typeface="Bookman Old Style" pitchFamily="18" charset="0"/>
            </a:endParaRPr>
          </a:p>
          <a:p>
            <a:pPr marL="457200" indent="-457200">
              <a:buFont typeface="Arial" pitchFamily="34" charset="0"/>
              <a:buChar char="•"/>
            </a:pPr>
            <a:r>
              <a:rPr lang="en-US" sz="2800" dirty="0">
                <a:latin typeface="Bookman Old Style" pitchFamily="18" charset="0"/>
              </a:rPr>
              <a:t>To distinguish between the value of the columns BEFORE and AFTER the DML has fired, you use the NEW and OLD modifiers</a:t>
            </a:r>
            <a:r>
              <a:rPr lang="en-US" sz="2800" dirty="0" smtClean="0">
                <a:latin typeface="Bookman Old Style" pitchFamily="18" charset="0"/>
              </a:rPr>
              <a:t>.</a:t>
            </a:r>
          </a:p>
          <a:p>
            <a:pPr marL="457200" indent="-457200">
              <a:buFont typeface="Arial" pitchFamily="34" charset="0"/>
              <a:buChar char="•"/>
            </a:pPr>
            <a:endParaRPr lang="en-US" sz="2800" dirty="0" smtClean="0">
              <a:latin typeface="Bookman Old Style" pitchFamily="18" charset="0"/>
            </a:endParaRPr>
          </a:p>
          <a:p>
            <a:pPr marL="457200" indent="-457200">
              <a:buFont typeface="Arial" pitchFamily="34" charset="0"/>
              <a:buChar char="•"/>
            </a:pPr>
            <a:r>
              <a:rPr lang="en-US" sz="2800" dirty="0" smtClean="0">
                <a:latin typeface="Bookman Old Style" pitchFamily="18" charset="0"/>
              </a:rPr>
              <a:t>For example, if we update column mobile then before update we have </a:t>
            </a:r>
            <a:r>
              <a:rPr lang="en-US" sz="2800" dirty="0" err="1" smtClean="0">
                <a:latin typeface="Bookman Old Style" pitchFamily="18" charset="0"/>
              </a:rPr>
              <a:t>old.mobile</a:t>
            </a:r>
            <a:r>
              <a:rPr lang="en-US" sz="2800" dirty="0" smtClean="0">
                <a:latin typeface="Bookman Old Style" pitchFamily="18" charset="0"/>
              </a:rPr>
              <a:t> and </a:t>
            </a:r>
            <a:r>
              <a:rPr lang="en-US" sz="2800" dirty="0" err="1" smtClean="0">
                <a:latin typeface="Bookman Old Style" pitchFamily="18" charset="0"/>
              </a:rPr>
              <a:t>new.mobile</a:t>
            </a:r>
            <a:r>
              <a:rPr lang="en-US" sz="2800" dirty="0" smtClean="0">
                <a:latin typeface="Bookman Old Style" pitchFamily="18" charset="0"/>
              </a:rPr>
              <a:t> values available inside trigger</a:t>
            </a:r>
            <a:endParaRPr lang="en-US" sz="2800" dirty="0">
              <a:latin typeface="Bookman Old Style" pitchFamily="18" charset="0"/>
            </a:endParaRPr>
          </a:p>
          <a:p>
            <a:endParaRPr lang="en-US" sz="2800" dirty="0"/>
          </a:p>
        </p:txBody>
      </p:sp>
      <p:graphicFrame>
        <p:nvGraphicFramePr>
          <p:cNvPr id="2" name="Table 1"/>
          <p:cNvGraphicFramePr>
            <a:graphicFrameLocks noGrp="1"/>
          </p:cNvGraphicFramePr>
          <p:nvPr>
            <p:extLst>
              <p:ext uri="{D42A27DB-BD31-4B8C-83A1-F6EECF244321}">
                <p14:modId xmlns:p14="http://schemas.microsoft.com/office/powerpoint/2010/main" val="1311327737"/>
              </p:ext>
            </p:extLst>
          </p:nvPr>
        </p:nvGraphicFramePr>
        <p:xfrm>
          <a:off x="3784654" y="5063072"/>
          <a:ext cx="3990206" cy="1483360"/>
        </p:xfrm>
        <a:graphic>
          <a:graphicData uri="http://schemas.openxmlformats.org/drawingml/2006/table">
            <a:tbl>
              <a:tblPr firstRow="1" bandRow="1">
                <a:tableStyleId>{5C22544A-7EE6-4342-B048-85BDC9FD1C3A}</a:tableStyleId>
              </a:tblPr>
              <a:tblGrid>
                <a:gridCol w="1429613"/>
                <a:gridCol w="1001518"/>
                <a:gridCol w="1559075"/>
              </a:tblGrid>
              <a:tr h="370840">
                <a:tc>
                  <a:txBody>
                    <a:bodyPr/>
                    <a:lstStyle/>
                    <a:p>
                      <a:r>
                        <a:rPr lang="en-US" dirty="0" smtClean="0"/>
                        <a:t>Trigger Event</a:t>
                      </a:r>
                      <a:endParaRPr lang="en-US" dirty="0"/>
                    </a:p>
                  </a:txBody>
                  <a:tcPr/>
                </a:tc>
                <a:tc>
                  <a:txBody>
                    <a:bodyPr/>
                    <a:lstStyle/>
                    <a:p>
                      <a:pPr algn="ctr"/>
                      <a:r>
                        <a:rPr lang="en-US" dirty="0" smtClean="0"/>
                        <a:t>OLD</a:t>
                      </a:r>
                      <a:endParaRPr lang="en-US" dirty="0"/>
                    </a:p>
                  </a:txBody>
                  <a:tcPr/>
                </a:tc>
                <a:tc>
                  <a:txBody>
                    <a:bodyPr/>
                    <a:lstStyle/>
                    <a:p>
                      <a:pPr algn="ctr"/>
                      <a:r>
                        <a:rPr lang="en-US" dirty="0" smtClean="0"/>
                        <a:t>NEW</a:t>
                      </a:r>
                      <a:endParaRPr lang="en-US" dirty="0"/>
                    </a:p>
                  </a:txBody>
                  <a:tcPr/>
                </a:tc>
              </a:tr>
              <a:tr h="370840">
                <a:tc>
                  <a:txBody>
                    <a:bodyPr/>
                    <a:lstStyle/>
                    <a:p>
                      <a:r>
                        <a:rPr lang="en-US" dirty="0" smtClean="0"/>
                        <a:t>INSERT</a:t>
                      </a:r>
                      <a:endParaRPr lang="en-US" dirty="0"/>
                    </a:p>
                  </a:txBody>
                  <a:tcPr/>
                </a:tc>
                <a:tc>
                  <a:txBody>
                    <a:bodyPr/>
                    <a:lstStyle/>
                    <a:p>
                      <a:pPr algn="ctr"/>
                      <a:r>
                        <a:rPr lang="en-US" dirty="0" smtClean="0"/>
                        <a:t>NO</a:t>
                      </a:r>
                      <a:endParaRPr lang="en-US" dirty="0"/>
                    </a:p>
                  </a:txBody>
                  <a:tcPr/>
                </a:tc>
                <a:tc>
                  <a:txBody>
                    <a:bodyPr/>
                    <a:lstStyle/>
                    <a:p>
                      <a:pPr algn="ctr"/>
                      <a:r>
                        <a:rPr lang="en-US" dirty="0" smtClean="0"/>
                        <a:t>YES</a:t>
                      </a:r>
                      <a:endParaRPr lang="en-US" dirty="0"/>
                    </a:p>
                  </a:txBody>
                  <a:tcPr/>
                </a:tc>
              </a:tr>
              <a:tr h="370840">
                <a:tc>
                  <a:txBody>
                    <a:bodyPr/>
                    <a:lstStyle/>
                    <a:p>
                      <a:r>
                        <a:rPr lang="en-US" dirty="0" smtClean="0"/>
                        <a:t>UPDATE</a:t>
                      </a:r>
                      <a:endParaRPr lang="en-US" dirty="0"/>
                    </a:p>
                  </a:txBody>
                  <a:tcPr/>
                </a:tc>
                <a:tc>
                  <a:txBody>
                    <a:bodyPr/>
                    <a:lstStyle/>
                    <a:p>
                      <a:pPr algn="ctr"/>
                      <a:r>
                        <a:rPr lang="en-US" dirty="0" smtClean="0"/>
                        <a:t>YES</a:t>
                      </a:r>
                      <a:endParaRPr lang="en-US" dirty="0"/>
                    </a:p>
                  </a:txBody>
                  <a:tcPr/>
                </a:tc>
                <a:tc>
                  <a:txBody>
                    <a:bodyPr/>
                    <a:lstStyle/>
                    <a:p>
                      <a:pPr algn="ctr"/>
                      <a:r>
                        <a:rPr lang="en-US" dirty="0" smtClean="0"/>
                        <a:t>YES</a:t>
                      </a:r>
                      <a:endParaRPr lang="en-US" dirty="0"/>
                    </a:p>
                  </a:txBody>
                  <a:tcPr/>
                </a:tc>
              </a:tr>
              <a:tr h="370840">
                <a:tc>
                  <a:txBody>
                    <a:bodyPr/>
                    <a:lstStyle/>
                    <a:p>
                      <a:r>
                        <a:rPr lang="en-US" dirty="0" smtClean="0"/>
                        <a:t>DELETE</a:t>
                      </a:r>
                      <a:endParaRPr lang="en-US" dirty="0"/>
                    </a:p>
                  </a:txBody>
                  <a:tcPr/>
                </a:tc>
                <a:tc>
                  <a:txBody>
                    <a:bodyPr/>
                    <a:lstStyle/>
                    <a:p>
                      <a:pPr algn="ctr"/>
                      <a:r>
                        <a:rPr lang="en-US" dirty="0" smtClean="0"/>
                        <a:t>YES</a:t>
                      </a:r>
                      <a:endParaRPr lang="en-US" dirty="0"/>
                    </a:p>
                  </a:txBody>
                  <a:tcPr/>
                </a:tc>
                <a:tc>
                  <a:txBody>
                    <a:bodyPr/>
                    <a:lstStyle/>
                    <a:p>
                      <a:pPr algn="ctr"/>
                      <a:r>
                        <a:rPr lang="en-US" dirty="0" smtClean="0"/>
                        <a:t>NO</a:t>
                      </a:r>
                      <a:endParaRPr lang="en-US" dirty="0"/>
                    </a:p>
                  </a:txBody>
                  <a:tcPr/>
                </a:tc>
              </a:tr>
            </a:tbl>
          </a:graphicData>
        </a:graphic>
      </p:graphicFrame>
    </p:spTree>
    <p:extLst>
      <p:ext uri="{BB962C8B-B14F-4D97-AF65-F5344CB8AC3E}">
        <p14:creationId xmlns:p14="http://schemas.microsoft.com/office/powerpoint/2010/main" val="2525736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191068" y="902613"/>
            <a:ext cx="1179166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400" dirty="0">
                <a:latin typeface="Bookman Old Style" panose="02050604050505020204" pitchFamily="18" charset="0"/>
              </a:rPr>
              <a:t>CREATE TABLE </a:t>
            </a:r>
            <a:r>
              <a:rPr lang="en-US" sz="2400" dirty="0" smtClean="0">
                <a:latin typeface="Bookman Old Style" panose="02050604050505020204" pitchFamily="18" charset="0"/>
              </a:rPr>
              <a:t>Command Rules:</a:t>
            </a:r>
            <a:endParaRPr lang="en-US" sz="2400" dirty="0">
              <a:latin typeface="Bookman Old Style" panose="02050604050505020204" pitchFamily="18" charset="0"/>
            </a:endParaRPr>
          </a:p>
          <a:p>
            <a:pPr eaLnBrk="1" hangingPunct="1">
              <a:spcBef>
                <a:spcPct val="0"/>
              </a:spcBef>
              <a:buFontTx/>
              <a:buNone/>
            </a:pPr>
            <a:endParaRPr lang="en-US" sz="2400" b="1" dirty="0">
              <a:latin typeface="Bookman Old Style" panose="02050604050505020204" pitchFamily="18" charset="0"/>
            </a:endParaRPr>
          </a:p>
          <a:p>
            <a:pPr marL="342900" indent="-342900" algn="just">
              <a:spcBef>
                <a:spcPct val="0"/>
              </a:spcBef>
            </a:pPr>
            <a:r>
              <a:rPr lang="en-US" sz="2400" dirty="0">
                <a:latin typeface="Bookman Old Style" panose="02050604050505020204" pitchFamily="18" charset="0"/>
              </a:rPr>
              <a:t>For each column, a name and a data type must be specified </a:t>
            </a:r>
            <a:endParaRPr lang="en-US" sz="2400" dirty="0" smtClean="0">
              <a:latin typeface="Bookman Old Style" panose="02050604050505020204" pitchFamily="18" charset="0"/>
            </a:endParaRPr>
          </a:p>
          <a:p>
            <a:pPr marL="342900" indent="-342900" algn="just">
              <a:spcBef>
                <a:spcPct val="0"/>
              </a:spcBef>
            </a:pPr>
            <a:endParaRPr lang="en-US" sz="2400" dirty="0" smtClean="0">
              <a:latin typeface="Bookman Old Style" panose="02050604050505020204" pitchFamily="18" charset="0"/>
            </a:endParaRPr>
          </a:p>
          <a:p>
            <a:pPr marL="342900" indent="-342900" algn="just">
              <a:spcBef>
                <a:spcPct val="0"/>
              </a:spcBef>
            </a:pPr>
            <a:r>
              <a:rPr lang="en-US" sz="2400" dirty="0" smtClean="0">
                <a:latin typeface="Bookman Old Style" panose="02050604050505020204" pitchFamily="18" charset="0"/>
              </a:rPr>
              <a:t>column </a:t>
            </a:r>
            <a:r>
              <a:rPr lang="en-US" sz="2400" dirty="0">
                <a:latin typeface="Bookman Old Style" panose="02050604050505020204" pitchFamily="18" charset="0"/>
              </a:rPr>
              <a:t>name must be unique within the table definition. </a:t>
            </a:r>
            <a:endParaRPr lang="en-US" sz="2400" dirty="0" smtClean="0">
              <a:latin typeface="Bookman Old Style" panose="02050604050505020204" pitchFamily="18" charset="0"/>
            </a:endParaRPr>
          </a:p>
          <a:p>
            <a:pPr marL="342900" indent="-342900" algn="just">
              <a:spcBef>
                <a:spcPct val="0"/>
              </a:spcBef>
            </a:pPr>
            <a:endParaRPr lang="en-US" sz="2400" dirty="0" smtClean="0">
              <a:latin typeface="Bookman Old Style" panose="02050604050505020204" pitchFamily="18" charset="0"/>
            </a:endParaRPr>
          </a:p>
          <a:p>
            <a:pPr marL="342900" indent="-342900" algn="just">
              <a:spcBef>
                <a:spcPct val="0"/>
              </a:spcBef>
            </a:pPr>
            <a:r>
              <a:rPr lang="en-US" sz="2400" dirty="0" smtClean="0">
                <a:latin typeface="Bookman Old Style" panose="02050604050505020204" pitchFamily="18" charset="0"/>
              </a:rPr>
              <a:t>Column </a:t>
            </a:r>
            <a:r>
              <a:rPr lang="en-US" sz="2400" dirty="0">
                <a:latin typeface="Bookman Old Style" panose="02050604050505020204" pitchFamily="18" charset="0"/>
              </a:rPr>
              <a:t>definitions are separated by comma. </a:t>
            </a:r>
            <a:endParaRPr lang="en-US" sz="2400" dirty="0" smtClean="0">
              <a:latin typeface="Bookman Old Style" panose="02050604050505020204" pitchFamily="18" charset="0"/>
            </a:endParaRPr>
          </a:p>
          <a:p>
            <a:pPr marL="342900" indent="-342900" algn="just">
              <a:spcBef>
                <a:spcPct val="0"/>
              </a:spcBef>
            </a:pPr>
            <a:endParaRPr lang="en-US" sz="2400" dirty="0" smtClean="0">
              <a:latin typeface="Bookman Old Style" panose="02050604050505020204" pitchFamily="18" charset="0"/>
            </a:endParaRPr>
          </a:p>
          <a:p>
            <a:pPr marL="342900" indent="-342900" algn="just">
              <a:spcBef>
                <a:spcPct val="0"/>
              </a:spcBef>
            </a:pPr>
            <a:r>
              <a:rPr lang="en-US" sz="2400" dirty="0" smtClean="0">
                <a:latin typeface="Bookman Old Style" panose="02050604050505020204" pitchFamily="18" charset="0"/>
              </a:rPr>
              <a:t>Uppercase </a:t>
            </a:r>
            <a:r>
              <a:rPr lang="en-US" sz="2400" dirty="0">
                <a:latin typeface="Bookman Old Style" panose="02050604050505020204" pitchFamily="18" charset="0"/>
              </a:rPr>
              <a:t>and lowercase letters makes no difference in column </a:t>
            </a:r>
            <a:r>
              <a:rPr lang="en-US" sz="2400" dirty="0" smtClean="0">
                <a:latin typeface="Bookman Old Style" panose="02050604050505020204" pitchFamily="18" charset="0"/>
              </a:rPr>
              <a:t>names</a:t>
            </a:r>
          </a:p>
          <a:p>
            <a:pPr marL="342900" indent="-342900" algn="just">
              <a:spcBef>
                <a:spcPct val="0"/>
              </a:spcBef>
            </a:pPr>
            <a:endParaRPr lang="en-US" sz="2400" dirty="0" smtClean="0">
              <a:latin typeface="Bookman Old Style" panose="02050604050505020204" pitchFamily="18" charset="0"/>
            </a:endParaRPr>
          </a:p>
          <a:p>
            <a:pPr marL="342900" indent="-342900" algn="just">
              <a:spcBef>
                <a:spcPct val="0"/>
              </a:spcBef>
            </a:pPr>
            <a:r>
              <a:rPr lang="en-US" sz="2400" dirty="0" smtClean="0">
                <a:latin typeface="Bookman Old Style" panose="02050604050505020204" pitchFamily="18" charset="0"/>
              </a:rPr>
              <a:t>A </a:t>
            </a:r>
            <a:r>
              <a:rPr lang="en-US" sz="2400" dirty="0">
                <a:latin typeface="Bookman Old Style" panose="02050604050505020204" pitchFamily="18" charset="0"/>
              </a:rPr>
              <a:t>not null Constraint means that the column cannot have null value, that is a value needs to be supplied for that column. </a:t>
            </a:r>
            <a:endParaRPr lang="en-US" sz="2400" dirty="0" smtClean="0">
              <a:latin typeface="Bookman Old Style" panose="02050604050505020204" pitchFamily="18" charset="0"/>
            </a:endParaRPr>
          </a:p>
          <a:p>
            <a:pPr marL="342900" indent="-342900" algn="just">
              <a:spcBef>
                <a:spcPct val="0"/>
              </a:spcBef>
            </a:pPr>
            <a:endParaRPr lang="en-US" sz="2400" dirty="0" smtClean="0">
              <a:latin typeface="Bookman Old Style" panose="02050604050505020204" pitchFamily="18" charset="0"/>
            </a:endParaRPr>
          </a:p>
          <a:p>
            <a:pPr marL="342900" indent="-342900" algn="just">
              <a:spcBef>
                <a:spcPct val="0"/>
              </a:spcBef>
            </a:pPr>
            <a:r>
              <a:rPr lang="en-US" sz="2400" dirty="0" smtClean="0">
                <a:latin typeface="Bookman Old Style" panose="02050604050505020204" pitchFamily="18" charset="0"/>
              </a:rPr>
              <a:t>The </a:t>
            </a:r>
            <a:r>
              <a:rPr lang="en-US" sz="2400" dirty="0">
                <a:latin typeface="Bookman Old Style" panose="02050604050505020204" pitchFamily="18" charset="0"/>
              </a:rPr>
              <a:t>keyword unique specifies that no two tuples can have the same attribute value for this column. </a:t>
            </a:r>
          </a:p>
        </p:txBody>
      </p:sp>
      <p:sp>
        <p:nvSpPr>
          <p:cNvPr id="40963" name="Rectangle 1"/>
          <p:cNvSpPr>
            <a:spLocks noChangeArrowheads="1"/>
          </p:cNvSpPr>
          <p:nvPr/>
        </p:nvSpPr>
        <p:spPr bwMode="auto">
          <a:xfrm>
            <a:off x="3243906" y="105819"/>
            <a:ext cx="466345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4400" dirty="0">
                <a:latin typeface="Bookman Old Style" panose="02050604050505020204" pitchFamily="18" charset="0"/>
              </a:rPr>
              <a:t>SQL Commands</a:t>
            </a:r>
          </a:p>
        </p:txBody>
      </p:sp>
    </p:spTree>
    <p:extLst>
      <p:ext uri="{BB962C8B-B14F-4D97-AF65-F5344CB8AC3E}">
        <p14:creationId xmlns:p14="http://schemas.microsoft.com/office/powerpoint/2010/main" val="287637707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Triggers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172044" y="1047750"/>
            <a:ext cx="5991689" cy="574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800" dirty="0"/>
              <a:t>delimiter $$</a:t>
            </a:r>
          </a:p>
          <a:p>
            <a:r>
              <a:rPr lang="en-US" sz="2800" dirty="0"/>
              <a:t> create trigger </a:t>
            </a:r>
            <a:r>
              <a:rPr lang="en-US" sz="2800" dirty="0" err="1"/>
              <a:t>studentUpdate</a:t>
            </a:r>
            <a:endParaRPr lang="en-US" sz="2800" dirty="0"/>
          </a:p>
          <a:p>
            <a:r>
              <a:rPr lang="en-US" sz="2800" dirty="0"/>
              <a:t>    </a:t>
            </a:r>
            <a:r>
              <a:rPr lang="en-US" sz="2800" dirty="0" smtClean="0"/>
              <a:t> </a:t>
            </a:r>
            <a:r>
              <a:rPr lang="en-US" sz="2800" dirty="0"/>
              <a:t>BEFORE UPDATE ON student</a:t>
            </a:r>
          </a:p>
          <a:p>
            <a:r>
              <a:rPr lang="en-US" sz="2800" dirty="0"/>
              <a:t>    </a:t>
            </a:r>
            <a:r>
              <a:rPr lang="en-US" sz="2800" dirty="0" smtClean="0"/>
              <a:t> </a:t>
            </a:r>
            <a:r>
              <a:rPr lang="en-US" sz="2800" dirty="0"/>
              <a:t>For Each Row</a:t>
            </a:r>
          </a:p>
          <a:p>
            <a:r>
              <a:rPr lang="en-US" sz="2800" dirty="0"/>
              <a:t>    </a:t>
            </a:r>
            <a:r>
              <a:rPr lang="en-US" sz="2800" dirty="0" smtClean="0"/>
              <a:t> </a:t>
            </a:r>
            <a:r>
              <a:rPr lang="en-US" sz="2800" dirty="0"/>
              <a:t>Begin</a:t>
            </a:r>
          </a:p>
          <a:p>
            <a:r>
              <a:rPr lang="en-US" sz="2800" dirty="0"/>
              <a:t>    </a:t>
            </a:r>
            <a:r>
              <a:rPr lang="en-US" sz="2800" dirty="0" smtClean="0"/>
              <a:t> 	Insert </a:t>
            </a:r>
            <a:r>
              <a:rPr lang="en-US" sz="2800" dirty="0"/>
              <a:t>Into student1</a:t>
            </a:r>
          </a:p>
          <a:p>
            <a:r>
              <a:rPr lang="en-US" sz="2800" dirty="0"/>
              <a:t>    </a:t>
            </a:r>
            <a:r>
              <a:rPr lang="en-US" sz="2800" dirty="0" smtClean="0"/>
              <a:t> 	SET </a:t>
            </a:r>
            <a:r>
              <a:rPr lang="en-US" sz="2800" dirty="0" err="1"/>
              <a:t>rollno</a:t>
            </a:r>
            <a:r>
              <a:rPr lang="en-US" sz="2800" dirty="0"/>
              <a:t>=</a:t>
            </a:r>
            <a:r>
              <a:rPr lang="en-US" sz="2800" dirty="0" err="1"/>
              <a:t>OLD.rollno</a:t>
            </a:r>
            <a:r>
              <a:rPr lang="en-US" sz="2800" dirty="0"/>
              <a:t>,</a:t>
            </a:r>
          </a:p>
          <a:p>
            <a:r>
              <a:rPr lang="en-US" sz="2800" dirty="0"/>
              <a:t>    </a:t>
            </a:r>
            <a:r>
              <a:rPr lang="en-US" sz="2800" dirty="0" smtClean="0"/>
              <a:t> 	name=old.name</a:t>
            </a:r>
            <a:r>
              <a:rPr lang="en-US" sz="2800" dirty="0"/>
              <a:t>;</a:t>
            </a:r>
          </a:p>
          <a:p>
            <a:r>
              <a:rPr lang="en-US" sz="2800" dirty="0"/>
              <a:t>    </a:t>
            </a:r>
            <a:r>
              <a:rPr lang="en-US" sz="2800" dirty="0" smtClean="0"/>
              <a:t> </a:t>
            </a:r>
            <a:r>
              <a:rPr lang="en-US" sz="2800" dirty="0"/>
              <a:t>END;$$</a:t>
            </a:r>
          </a:p>
          <a:p>
            <a:endParaRPr lang="en-US" sz="2800" dirty="0"/>
          </a:p>
          <a:p>
            <a:r>
              <a:rPr lang="en-US" sz="2800" dirty="0"/>
              <a:t>delimiter </a:t>
            </a:r>
            <a:r>
              <a:rPr lang="en-US" sz="2800" dirty="0" smtClean="0"/>
              <a:t>;</a:t>
            </a:r>
          </a:p>
        </p:txBody>
      </p:sp>
      <p:sp>
        <p:nvSpPr>
          <p:cNvPr id="4" name="Rectangle 3"/>
          <p:cNvSpPr>
            <a:spLocks noChangeArrowheads="1"/>
          </p:cNvSpPr>
          <p:nvPr/>
        </p:nvSpPr>
        <p:spPr bwMode="auto">
          <a:xfrm>
            <a:off x="6200311" y="1077468"/>
            <a:ext cx="5991689" cy="574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800" dirty="0" smtClean="0"/>
              <a:t>delimiter </a:t>
            </a:r>
            <a:r>
              <a:rPr lang="en-US" sz="2800" dirty="0"/>
              <a:t>##</a:t>
            </a:r>
          </a:p>
          <a:p>
            <a:r>
              <a:rPr lang="en-US" sz="2800" dirty="0" smtClean="0"/>
              <a:t>create </a:t>
            </a:r>
            <a:r>
              <a:rPr lang="en-US" sz="2800" dirty="0"/>
              <a:t>trigger </a:t>
            </a:r>
            <a:r>
              <a:rPr lang="en-US" sz="2800" dirty="0" err="1"/>
              <a:t>oneUpdate</a:t>
            </a:r>
            <a:endParaRPr lang="en-US" sz="2800" dirty="0"/>
          </a:p>
          <a:p>
            <a:r>
              <a:rPr lang="en-US" sz="2800" dirty="0"/>
              <a:t>    </a:t>
            </a:r>
            <a:r>
              <a:rPr lang="en-US" sz="2800" dirty="0" smtClean="0"/>
              <a:t> AFTER </a:t>
            </a:r>
            <a:r>
              <a:rPr lang="en-US" sz="2800" dirty="0"/>
              <a:t>INSERT </a:t>
            </a:r>
            <a:r>
              <a:rPr lang="en-US" sz="2800" dirty="0" smtClean="0"/>
              <a:t>ON </a:t>
            </a:r>
            <a:r>
              <a:rPr lang="en-US" sz="2800" dirty="0"/>
              <a:t>one</a:t>
            </a:r>
          </a:p>
          <a:p>
            <a:r>
              <a:rPr lang="en-US" sz="2800" dirty="0"/>
              <a:t>    </a:t>
            </a:r>
            <a:r>
              <a:rPr lang="en-US" sz="2800" dirty="0" smtClean="0"/>
              <a:t> </a:t>
            </a:r>
            <a:r>
              <a:rPr lang="en-US" sz="2800" dirty="0"/>
              <a:t>For each row</a:t>
            </a:r>
          </a:p>
          <a:p>
            <a:r>
              <a:rPr lang="en-US" sz="2800" dirty="0"/>
              <a:t>    </a:t>
            </a:r>
            <a:r>
              <a:rPr lang="en-US" sz="2800" dirty="0" smtClean="0"/>
              <a:t> </a:t>
            </a:r>
            <a:r>
              <a:rPr lang="en-US" sz="2800" dirty="0"/>
              <a:t>begin</a:t>
            </a:r>
          </a:p>
          <a:p>
            <a:r>
              <a:rPr lang="en-US" sz="2800" dirty="0"/>
              <a:t>    </a:t>
            </a:r>
            <a:r>
              <a:rPr lang="en-US" sz="2800" dirty="0" smtClean="0"/>
              <a:t> </a:t>
            </a:r>
            <a:r>
              <a:rPr lang="en-US" sz="2800" dirty="0"/>
              <a:t>insert into five values(</a:t>
            </a:r>
            <a:r>
              <a:rPr lang="en-US" sz="2800" dirty="0" err="1"/>
              <a:t>new.x</a:t>
            </a:r>
            <a:r>
              <a:rPr lang="en-US" sz="2800" dirty="0"/>
              <a:t>, </a:t>
            </a:r>
            <a:r>
              <a:rPr lang="en-US" sz="2800" dirty="0" err="1"/>
              <a:t>new.a</a:t>
            </a:r>
            <a:r>
              <a:rPr lang="en-US" sz="2800" dirty="0"/>
              <a:t>);</a:t>
            </a:r>
          </a:p>
          <a:p>
            <a:r>
              <a:rPr lang="en-US" sz="2800" dirty="0"/>
              <a:t>    </a:t>
            </a:r>
            <a:r>
              <a:rPr lang="en-US" sz="2800" dirty="0" smtClean="0"/>
              <a:t> </a:t>
            </a:r>
            <a:r>
              <a:rPr lang="en-US" sz="2800" dirty="0"/>
              <a:t>end;##</a:t>
            </a:r>
          </a:p>
          <a:p>
            <a:endParaRPr lang="en-US" sz="2800" dirty="0"/>
          </a:p>
          <a:p>
            <a:r>
              <a:rPr lang="en-US" sz="2800" dirty="0" smtClean="0"/>
              <a:t> </a:t>
            </a:r>
            <a:r>
              <a:rPr lang="en-US" sz="2800" dirty="0"/>
              <a:t>delimiter ;</a:t>
            </a:r>
          </a:p>
        </p:txBody>
      </p:sp>
    </p:spTree>
    <p:extLst>
      <p:ext uri="{BB962C8B-B14F-4D97-AF65-F5344CB8AC3E}">
        <p14:creationId xmlns:p14="http://schemas.microsoft.com/office/powerpoint/2010/main" val="243241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Triggers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320040" y="2538222"/>
            <a:ext cx="11521440" cy="3679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800" dirty="0"/>
              <a:t>delimiter ##</a:t>
            </a:r>
          </a:p>
          <a:p>
            <a:endParaRPr lang="en-US" sz="2800" dirty="0" smtClean="0"/>
          </a:p>
          <a:p>
            <a:r>
              <a:rPr lang="en-US" sz="2800" dirty="0" smtClean="0"/>
              <a:t>create </a:t>
            </a:r>
            <a:r>
              <a:rPr lang="en-US" sz="2800" dirty="0"/>
              <a:t>trigger </a:t>
            </a:r>
            <a:r>
              <a:rPr lang="en-US" sz="2800" dirty="0" err="1"/>
              <a:t>accountUpdate</a:t>
            </a:r>
            <a:endParaRPr lang="en-US" sz="2800" dirty="0"/>
          </a:p>
          <a:p>
            <a:r>
              <a:rPr lang="en-US" sz="2800" dirty="0"/>
              <a:t>    </a:t>
            </a:r>
            <a:r>
              <a:rPr lang="en-US" sz="2800" dirty="0" smtClean="0"/>
              <a:t> </a:t>
            </a:r>
            <a:r>
              <a:rPr lang="en-US" sz="2800" dirty="0"/>
              <a:t>before update on </a:t>
            </a:r>
            <a:r>
              <a:rPr lang="en-US" sz="2800" dirty="0" err="1"/>
              <a:t>accountinfo</a:t>
            </a:r>
            <a:endParaRPr lang="en-US" sz="2800" dirty="0"/>
          </a:p>
          <a:p>
            <a:r>
              <a:rPr lang="en-US" sz="2800" dirty="0"/>
              <a:t>    </a:t>
            </a:r>
            <a:r>
              <a:rPr lang="en-US" sz="2800" dirty="0" smtClean="0"/>
              <a:t> </a:t>
            </a:r>
            <a:r>
              <a:rPr lang="en-US" sz="2800" dirty="0"/>
              <a:t>for each row</a:t>
            </a:r>
          </a:p>
          <a:p>
            <a:r>
              <a:rPr lang="en-US" sz="2800" dirty="0"/>
              <a:t>    </a:t>
            </a:r>
            <a:r>
              <a:rPr lang="en-US" sz="2800" dirty="0" smtClean="0"/>
              <a:t> </a:t>
            </a:r>
            <a:r>
              <a:rPr lang="en-US" sz="2800" dirty="0"/>
              <a:t>if </a:t>
            </a:r>
            <a:r>
              <a:rPr lang="en-US" sz="2800" dirty="0" err="1" smtClean="0"/>
              <a:t>new.balance</a:t>
            </a:r>
            <a:r>
              <a:rPr lang="en-US" sz="2800" dirty="0" smtClean="0"/>
              <a:t>&lt;0 </a:t>
            </a:r>
            <a:r>
              <a:rPr lang="en-US" sz="2800" dirty="0"/>
              <a:t>then set </a:t>
            </a:r>
            <a:r>
              <a:rPr lang="en-US" sz="2800" dirty="0" err="1" smtClean="0"/>
              <a:t>new.balance</a:t>
            </a:r>
            <a:r>
              <a:rPr lang="en-US" sz="2800" dirty="0" smtClean="0"/>
              <a:t>=</a:t>
            </a:r>
            <a:r>
              <a:rPr lang="en-US" sz="2800" dirty="0" err="1" smtClean="0"/>
              <a:t>old.balance</a:t>
            </a:r>
            <a:r>
              <a:rPr lang="en-US" sz="2800" dirty="0" smtClean="0"/>
              <a:t>; </a:t>
            </a:r>
            <a:r>
              <a:rPr lang="en-US" sz="2800" dirty="0"/>
              <a:t>End if; ##</a:t>
            </a:r>
          </a:p>
          <a:p>
            <a:endParaRPr lang="en-US" sz="2800" dirty="0" smtClean="0"/>
          </a:p>
          <a:p>
            <a:r>
              <a:rPr lang="en-US" sz="2800" dirty="0" smtClean="0"/>
              <a:t>delimiter </a:t>
            </a:r>
            <a:r>
              <a:rPr lang="en-US" sz="2800" dirty="0"/>
              <a:t>;</a:t>
            </a:r>
          </a:p>
        </p:txBody>
      </p:sp>
      <p:sp>
        <p:nvSpPr>
          <p:cNvPr id="4" name="Rectangle 3"/>
          <p:cNvSpPr>
            <a:spLocks noChangeArrowheads="1"/>
          </p:cNvSpPr>
          <p:nvPr/>
        </p:nvSpPr>
        <p:spPr bwMode="auto">
          <a:xfrm>
            <a:off x="101263" y="1077468"/>
            <a:ext cx="11923097" cy="1034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800" dirty="0" smtClean="0"/>
              <a:t>If account balance is insufficient then it should not allow to deduct requested amount</a:t>
            </a:r>
            <a:endParaRPr lang="en-US" sz="2800" dirty="0"/>
          </a:p>
        </p:txBody>
      </p:sp>
    </p:spTree>
    <p:extLst>
      <p:ext uri="{BB962C8B-B14F-4D97-AF65-F5344CB8AC3E}">
        <p14:creationId xmlns:p14="http://schemas.microsoft.com/office/powerpoint/2010/main" val="364752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Triggers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172044" y="1047750"/>
            <a:ext cx="11843172" cy="574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800" dirty="0">
                <a:latin typeface="Bookman Old Style" pitchFamily="18" charset="0"/>
              </a:rPr>
              <a:t>You can use </a:t>
            </a:r>
            <a:r>
              <a:rPr lang="en-US" sz="2800" dirty="0" smtClean="0">
                <a:latin typeface="Bookman Old Style" pitchFamily="18" charset="0"/>
              </a:rPr>
              <a:t>following </a:t>
            </a:r>
            <a:r>
              <a:rPr lang="en-US" sz="2800" dirty="0">
                <a:latin typeface="Bookman Old Style" pitchFamily="18" charset="0"/>
              </a:rPr>
              <a:t>statements </a:t>
            </a:r>
            <a:r>
              <a:rPr lang="en-US" sz="2800" dirty="0" smtClean="0">
                <a:latin typeface="Bookman Old Style" pitchFamily="18" charset="0"/>
              </a:rPr>
              <a:t> </a:t>
            </a:r>
            <a:r>
              <a:rPr lang="en-US" sz="2800" dirty="0">
                <a:latin typeface="Bookman Old Style" pitchFamily="18" charset="0"/>
              </a:rPr>
              <a:t>in triggers:</a:t>
            </a:r>
          </a:p>
          <a:p>
            <a:pPr marL="457200" indent="-457200">
              <a:buFont typeface="Arial" pitchFamily="34" charset="0"/>
              <a:buChar char="•"/>
            </a:pPr>
            <a:r>
              <a:rPr lang="en-US" sz="2800" dirty="0">
                <a:latin typeface="Bookman Old Style" pitchFamily="18" charset="0"/>
              </a:rPr>
              <a:t>Compound statements (</a:t>
            </a:r>
            <a:r>
              <a:rPr lang="en-US" sz="2800" dirty="0">
                <a:latin typeface="Bookman Old Style" pitchFamily="18" charset="0"/>
                <a:hlinkClick r:id="rId3"/>
              </a:rPr>
              <a:t>BEGIN / END</a:t>
            </a:r>
            <a:r>
              <a:rPr lang="en-US" sz="2800" dirty="0">
                <a:latin typeface="Bookman Old Style" pitchFamily="18" charset="0"/>
              </a:rPr>
              <a:t>)</a:t>
            </a:r>
          </a:p>
          <a:p>
            <a:pPr marL="457200" indent="-457200">
              <a:buFont typeface="Arial" pitchFamily="34" charset="0"/>
              <a:buChar char="•"/>
            </a:pPr>
            <a:endParaRPr lang="en-US" sz="2800" dirty="0" smtClean="0">
              <a:latin typeface="Bookman Old Style" pitchFamily="18" charset="0"/>
            </a:endParaRPr>
          </a:p>
          <a:p>
            <a:pPr marL="457200" indent="-457200">
              <a:buFont typeface="Arial" pitchFamily="34" charset="0"/>
              <a:buChar char="•"/>
            </a:pPr>
            <a:r>
              <a:rPr lang="en-US" sz="2800" dirty="0" smtClean="0">
                <a:latin typeface="Bookman Old Style" pitchFamily="18" charset="0"/>
              </a:rPr>
              <a:t>Variable </a:t>
            </a:r>
            <a:r>
              <a:rPr lang="en-US" sz="2800" dirty="0">
                <a:latin typeface="Bookman Old Style" pitchFamily="18" charset="0"/>
              </a:rPr>
              <a:t>declaration (</a:t>
            </a:r>
            <a:r>
              <a:rPr lang="en-US" sz="2800" dirty="0">
                <a:latin typeface="Bookman Old Style" pitchFamily="18" charset="0"/>
                <a:hlinkClick r:id="rId4"/>
              </a:rPr>
              <a:t>DECLARE</a:t>
            </a:r>
            <a:r>
              <a:rPr lang="en-US" sz="2800" dirty="0">
                <a:latin typeface="Bookman Old Style" pitchFamily="18" charset="0"/>
              </a:rPr>
              <a:t>) and assignment (SET)</a:t>
            </a:r>
          </a:p>
          <a:p>
            <a:pPr marL="457200" indent="-457200">
              <a:buFont typeface="Arial" pitchFamily="34" charset="0"/>
              <a:buChar char="•"/>
            </a:pPr>
            <a:endParaRPr lang="en-US" sz="2800" dirty="0" smtClean="0">
              <a:latin typeface="Bookman Old Style" pitchFamily="18" charset="0"/>
            </a:endParaRPr>
          </a:p>
          <a:p>
            <a:pPr marL="457200" indent="-457200">
              <a:buFont typeface="Arial" pitchFamily="34" charset="0"/>
              <a:buChar char="•"/>
            </a:pPr>
            <a:r>
              <a:rPr lang="en-US" sz="2800" dirty="0" smtClean="0">
                <a:latin typeface="Bookman Old Style" pitchFamily="18" charset="0"/>
              </a:rPr>
              <a:t>Flow-of-control </a:t>
            </a:r>
            <a:r>
              <a:rPr lang="en-US" sz="2800" dirty="0">
                <a:latin typeface="Bookman Old Style" pitchFamily="18" charset="0"/>
              </a:rPr>
              <a:t>statements (</a:t>
            </a:r>
            <a:r>
              <a:rPr lang="en-US" sz="2800" dirty="0">
                <a:latin typeface="Bookman Old Style" pitchFamily="18" charset="0"/>
                <a:hlinkClick r:id="rId5"/>
              </a:rPr>
              <a:t>IF</a:t>
            </a:r>
            <a:r>
              <a:rPr lang="en-US" sz="2800" dirty="0">
                <a:latin typeface="Bookman Old Style" pitchFamily="18" charset="0"/>
              </a:rPr>
              <a:t>, </a:t>
            </a:r>
            <a:r>
              <a:rPr lang="en-US" sz="2800" dirty="0">
                <a:latin typeface="Bookman Old Style" pitchFamily="18" charset="0"/>
                <a:hlinkClick r:id="rId6"/>
              </a:rPr>
              <a:t>CASE</a:t>
            </a:r>
            <a:r>
              <a:rPr lang="en-US" sz="2800" dirty="0">
                <a:latin typeface="Bookman Old Style" pitchFamily="18" charset="0"/>
              </a:rPr>
              <a:t>, </a:t>
            </a:r>
            <a:r>
              <a:rPr lang="en-US" sz="2800" dirty="0">
                <a:latin typeface="Bookman Old Style" pitchFamily="18" charset="0"/>
                <a:hlinkClick r:id="rId7"/>
              </a:rPr>
              <a:t>WHILE</a:t>
            </a:r>
            <a:r>
              <a:rPr lang="en-US" sz="2800" dirty="0">
                <a:latin typeface="Bookman Old Style" pitchFamily="18" charset="0"/>
              </a:rPr>
              <a:t>, </a:t>
            </a:r>
            <a:r>
              <a:rPr lang="en-US" sz="2800" dirty="0">
                <a:latin typeface="Bookman Old Style" pitchFamily="18" charset="0"/>
                <a:hlinkClick r:id="rId8"/>
              </a:rPr>
              <a:t>LOOP</a:t>
            </a:r>
            <a:r>
              <a:rPr lang="en-US" sz="2800" dirty="0">
                <a:latin typeface="Bookman Old Style" pitchFamily="18" charset="0"/>
              </a:rPr>
              <a:t>, </a:t>
            </a:r>
            <a:r>
              <a:rPr lang="en-US" sz="2800" dirty="0">
                <a:latin typeface="Bookman Old Style" pitchFamily="18" charset="0"/>
                <a:hlinkClick r:id="rId7"/>
              </a:rPr>
              <a:t>WHILE</a:t>
            </a:r>
            <a:r>
              <a:rPr lang="en-US" sz="2800" dirty="0">
                <a:latin typeface="Bookman Old Style" pitchFamily="18" charset="0"/>
              </a:rPr>
              <a:t>, </a:t>
            </a:r>
            <a:r>
              <a:rPr lang="en-US" sz="2800" dirty="0">
                <a:latin typeface="Bookman Old Style" pitchFamily="18" charset="0"/>
                <a:hlinkClick r:id="rId9"/>
              </a:rPr>
              <a:t>REPEAT</a:t>
            </a:r>
            <a:r>
              <a:rPr lang="en-US" sz="2800" dirty="0">
                <a:latin typeface="Bookman Old Style" pitchFamily="18" charset="0"/>
              </a:rPr>
              <a:t>, </a:t>
            </a:r>
            <a:r>
              <a:rPr lang="en-US" sz="2800" dirty="0">
                <a:latin typeface="Bookman Old Style" pitchFamily="18" charset="0"/>
                <a:hlinkClick r:id="rId10"/>
              </a:rPr>
              <a:t>LEAVE</a:t>
            </a:r>
            <a:r>
              <a:rPr lang="en-US" sz="2800" dirty="0">
                <a:latin typeface="Bookman Old Style" pitchFamily="18" charset="0"/>
              </a:rPr>
              <a:t>, </a:t>
            </a:r>
            <a:r>
              <a:rPr lang="en-US" sz="2800" dirty="0">
                <a:latin typeface="Bookman Old Style" pitchFamily="18" charset="0"/>
                <a:hlinkClick r:id="rId10"/>
              </a:rPr>
              <a:t>ITERATE</a:t>
            </a:r>
            <a:r>
              <a:rPr lang="en-US" sz="2800" dirty="0">
                <a:latin typeface="Bookman Old Style" pitchFamily="18" charset="0"/>
              </a:rPr>
              <a:t>)</a:t>
            </a:r>
          </a:p>
          <a:p>
            <a:pPr marL="457200" indent="-457200">
              <a:buFont typeface="Arial" pitchFamily="34" charset="0"/>
              <a:buChar char="•"/>
            </a:pPr>
            <a:endParaRPr lang="en-US" sz="2800" dirty="0" smtClean="0">
              <a:latin typeface="Bookman Old Style" pitchFamily="18" charset="0"/>
            </a:endParaRPr>
          </a:p>
          <a:p>
            <a:pPr marL="457200" indent="-457200">
              <a:buFont typeface="Arial" pitchFamily="34" charset="0"/>
              <a:buChar char="•"/>
            </a:pPr>
            <a:r>
              <a:rPr lang="en-US" sz="2800" dirty="0" smtClean="0">
                <a:latin typeface="Bookman Old Style" pitchFamily="18" charset="0"/>
              </a:rPr>
              <a:t>Condition </a:t>
            </a:r>
            <a:r>
              <a:rPr lang="en-US" sz="2800" dirty="0">
                <a:latin typeface="Bookman Old Style" pitchFamily="18" charset="0"/>
              </a:rPr>
              <a:t>declarations</a:t>
            </a:r>
          </a:p>
          <a:p>
            <a:pPr marL="457200" indent="-457200">
              <a:buFont typeface="Arial" pitchFamily="34" charset="0"/>
              <a:buChar char="•"/>
            </a:pPr>
            <a:endParaRPr lang="en-US" sz="2800" dirty="0" smtClean="0">
              <a:latin typeface="Bookman Old Style" pitchFamily="18" charset="0"/>
            </a:endParaRPr>
          </a:p>
          <a:p>
            <a:pPr marL="457200" indent="-457200">
              <a:buFont typeface="Arial" pitchFamily="34" charset="0"/>
              <a:buChar char="•"/>
            </a:pPr>
            <a:r>
              <a:rPr lang="en-US" sz="2800" dirty="0" smtClean="0">
                <a:latin typeface="Bookman Old Style" pitchFamily="18" charset="0"/>
              </a:rPr>
              <a:t>Handler </a:t>
            </a:r>
            <a:r>
              <a:rPr lang="en-US" sz="2800" dirty="0">
                <a:latin typeface="Bookman Old Style" pitchFamily="18" charset="0"/>
              </a:rPr>
              <a:t>declarations</a:t>
            </a:r>
          </a:p>
        </p:txBody>
      </p:sp>
    </p:spTree>
    <p:extLst>
      <p:ext uri="{BB962C8B-B14F-4D97-AF65-F5344CB8AC3E}">
        <p14:creationId xmlns:p14="http://schemas.microsoft.com/office/powerpoint/2010/main" val="138353664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Error Handling in Triggers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172044" y="1047750"/>
            <a:ext cx="11843172" cy="574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800" dirty="0">
                <a:latin typeface="Bookman Old Style" pitchFamily="18" charset="0"/>
              </a:rPr>
              <a:t>MySQL handles errors during trigger execution as follows: </a:t>
            </a:r>
            <a:endParaRPr lang="en-US" sz="2800" dirty="0" smtClean="0">
              <a:latin typeface="Bookman Old Style" pitchFamily="18" charset="0"/>
            </a:endParaRPr>
          </a:p>
          <a:p>
            <a:endParaRPr lang="en-US" sz="2800" dirty="0">
              <a:latin typeface="Bookman Old Style" pitchFamily="18" charset="0"/>
            </a:endParaRPr>
          </a:p>
          <a:p>
            <a:pPr marL="457200" indent="-457200">
              <a:buFont typeface="Arial" pitchFamily="34" charset="0"/>
              <a:buChar char="•"/>
            </a:pPr>
            <a:r>
              <a:rPr lang="en-US" sz="2800" dirty="0">
                <a:latin typeface="Bookman Old Style" pitchFamily="18" charset="0"/>
              </a:rPr>
              <a:t>If a BEFORE trigger fails, the operation on the corresponding row is not performed. </a:t>
            </a:r>
            <a:endParaRPr lang="en-US" sz="2800" dirty="0" smtClean="0">
              <a:latin typeface="Bookman Old Style" pitchFamily="18" charset="0"/>
            </a:endParaRPr>
          </a:p>
          <a:p>
            <a:pPr marL="457200" indent="-457200">
              <a:buFont typeface="Arial" pitchFamily="34" charset="0"/>
              <a:buChar char="•"/>
            </a:pPr>
            <a:endParaRPr lang="en-US" sz="2800" dirty="0">
              <a:latin typeface="Bookman Old Style" pitchFamily="18" charset="0"/>
            </a:endParaRPr>
          </a:p>
          <a:p>
            <a:pPr marL="457200" indent="-457200">
              <a:buFont typeface="Arial" pitchFamily="34" charset="0"/>
              <a:buChar char="•"/>
            </a:pPr>
            <a:r>
              <a:rPr lang="en-US" sz="2800" dirty="0">
                <a:latin typeface="Bookman Old Style" pitchFamily="18" charset="0"/>
              </a:rPr>
              <a:t>A BEFORE trigger is activated by the </a:t>
            </a:r>
            <a:r>
              <a:rPr lang="en-US" sz="2800" i="1" dirty="0">
                <a:latin typeface="Bookman Old Style" pitchFamily="18" charset="0"/>
              </a:rPr>
              <a:t>attempt</a:t>
            </a:r>
            <a:r>
              <a:rPr lang="en-US" sz="2800" dirty="0">
                <a:latin typeface="Bookman Old Style" pitchFamily="18" charset="0"/>
              </a:rPr>
              <a:t> to insert or modify the row, regardless of whether the attempt subsequently succeeds. </a:t>
            </a:r>
          </a:p>
          <a:p>
            <a:pPr marL="457200" indent="-457200">
              <a:buFont typeface="Arial" pitchFamily="34" charset="0"/>
              <a:buChar char="•"/>
            </a:pPr>
            <a:endParaRPr lang="en-US" sz="2800" dirty="0" smtClean="0">
              <a:latin typeface="Bookman Old Style" pitchFamily="18" charset="0"/>
            </a:endParaRPr>
          </a:p>
          <a:p>
            <a:pPr marL="457200" indent="-457200">
              <a:buFont typeface="Arial" pitchFamily="34" charset="0"/>
              <a:buChar char="•"/>
            </a:pPr>
            <a:r>
              <a:rPr lang="en-US" sz="2800" dirty="0" smtClean="0">
                <a:latin typeface="Bookman Old Style" pitchFamily="18" charset="0"/>
              </a:rPr>
              <a:t>An </a:t>
            </a:r>
            <a:r>
              <a:rPr lang="en-US" sz="2800" dirty="0">
                <a:latin typeface="Bookman Old Style" pitchFamily="18" charset="0"/>
              </a:rPr>
              <a:t>AFTER trigger is executed only if any BEFORE triggers and the row operation execute successfully. </a:t>
            </a:r>
          </a:p>
        </p:txBody>
      </p:sp>
    </p:spTree>
    <p:extLst>
      <p:ext uri="{BB962C8B-B14F-4D97-AF65-F5344CB8AC3E}">
        <p14:creationId xmlns:p14="http://schemas.microsoft.com/office/powerpoint/2010/main" val="296250789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Error Handling in Triggers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172044" y="1047750"/>
            <a:ext cx="11843172" cy="574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800" dirty="0">
                <a:latin typeface="Bookman Old Style" pitchFamily="18" charset="0"/>
              </a:rPr>
              <a:t>MySQL handles errors during trigger execution as follows: </a:t>
            </a:r>
          </a:p>
          <a:p>
            <a:pPr marL="457200" indent="-457200">
              <a:buFont typeface="Arial" pitchFamily="34" charset="0"/>
              <a:buChar char="•"/>
            </a:pPr>
            <a:endParaRPr lang="en-US" sz="2800" dirty="0" smtClean="0">
              <a:latin typeface="Bookman Old Style" pitchFamily="18" charset="0"/>
            </a:endParaRPr>
          </a:p>
          <a:p>
            <a:pPr marL="457200" indent="-457200">
              <a:buFont typeface="Arial" pitchFamily="34" charset="0"/>
              <a:buChar char="•"/>
            </a:pPr>
            <a:r>
              <a:rPr lang="en-US" sz="2800" dirty="0" smtClean="0">
                <a:latin typeface="Bookman Old Style" pitchFamily="18" charset="0"/>
              </a:rPr>
              <a:t>An </a:t>
            </a:r>
            <a:r>
              <a:rPr lang="en-US" sz="2800" dirty="0">
                <a:latin typeface="Bookman Old Style" pitchFamily="18" charset="0"/>
              </a:rPr>
              <a:t>error during either a BEFORE or AFTER trigger results in failure of the entire statement that caused trigger invocation. </a:t>
            </a:r>
            <a:endParaRPr lang="en-US" sz="2800" dirty="0" smtClean="0">
              <a:latin typeface="Bookman Old Style" pitchFamily="18" charset="0"/>
            </a:endParaRPr>
          </a:p>
          <a:p>
            <a:pPr marL="457200" indent="-457200">
              <a:buFont typeface="Arial" pitchFamily="34" charset="0"/>
              <a:buChar char="•"/>
            </a:pPr>
            <a:endParaRPr lang="en-US" sz="2800" dirty="0">
              <a:latin typeface="Bookman Old Style" pitchFamily="18" charset="0"/>
            </a:endParaRPr>
          </a:p>
          <a:p>
            <a:pPr marL="457200" indent="-457200">
              <a:buFont typeface="Arial" pitchFamily="34" charset="0"/>
              <a:buChar char="•"/>
            </a:pPr>
            <a:r>
              <a:rPr lang="en-US" sz="2800" dirty="0">
                <a:latin typeface="Bookman Old Style" pitchFamily="18" charset="0"/>
              </a:rPr>
              <a:t>For transactional tables, failure of a statement should cause rollback of all changes performed by the statement. Failure of a trigger causes the statement to fail, so trigger failure also causes rollback. </a:t>
            </a:r>
            <a:endParaRPr lang="en-US" sz="2800" dirty="0" smtClean="0">
              <a:latin typeface="Bookman Old Style" pitchFamily="18" charset="0"/>
            </a:endParaRPr>
          </a:p>
          <a:p>
            <a:pPr marL="457200" indent="-457200">
              <a:buFont typeface="Arial" pitchFamily="34" charset="0"/>
              <a:buChar char="•"/>
            </a:pPr>
            <a:r>
              <a:rPr lang="en-US" sz="2800" dirty="0" smtClean="0">
                <a:latin typeface="Bookman Old Style" pitchFamily="18" charset="0"/>
              </a:rPr>
              <a:t>For </a:t>
            </a:r>
            <a:r>
              <a:rPr lang="en-US" sz="2800" dirty="0" err="1">
                <a:latin typeface="Bookman Old Style" pitchFamily="18" charset="0"/>
              </a:rPr>
              <a:t>nontransactional</a:t>
            </a:r>
            <a:r>
              <a:rPr lang="en-US" sz="2800" dirty="0">
                <a:latin typeface="Bookman Old Style" pitchFamily="18" charset="0"/>
              </a:rPr>
              <a:t> tables, such rollback cannot be done, so although the statement fails, any changes performed prior to the point of the error remain in effect. </a:t>
            </a:r>
            <a:endParaRPr lang="en-US" sz="2800" dirty="0">
              <a:effectLst/>
              <a:latin typeface="Bookman Old Style" pitchFamily="18" charset="0"/>
            </a:endParaRPr>
          </a:p>
        </p:txBody>
      </p:sp>
    </p:spTree>
    <p:extLst>
      <p:ext uri="{BB962C8B-B14F-4D97-AF65-F5344CB8AC3E}">
        <p14:creationId xmlns:p14="http://schemas.microsoft.com/office/powerpoint/2010/main" val="209716162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Triggers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172044" y="1047750"/>
            <a:ext cx="11843172" cy="574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800" dirty="0">
                <a:latin typeface="Bookman Old Style" pitchFamily="18" charset="0"/>
              </a:rPr>
              <a:t>There are limitations on what can appear in statements that a trigger executes when activated</a:t>
            </a:r>
            <a:r>
              <a:rPr lang="en-US" sz="2800" dirty="0" smtClean="0">
                <a:latin typeface="Bookman Old Style" pitchFamily="18" charset="0"/>
              </a:rPr>
              <a:t>:</a:t>
            </a:r>
          </a:p>
          <a:p>
            <a:r>
              <a:rPr lang="en-US" sz="2800" dirty="0" smtClean="0">
                <a:latin typeface="Bookman Old Style" pitchFamily="18" charset="0"/>
              </a:rPr>
              <a:t> </a:t>
            </a:r>
            <a:endParaRPr lang="en-US" sz="2800" dirty="0">
              <a:latin typeface="Bookman Old Style" pitchFamily="18" charset="0"/>
            </a:endParaRPr>
          </a:p>
          <a:p>
            <a:pPr marL="457200" indent="-457200">
              <a:buFont typeface="Arial" pitchFamily="34" charset="0"/>
              <a:buChar char="•"/>
            </a:pPr>
            <a:r>
              <a:rPr lang="en-US" sz="2800" dirty="0">
                <a:latin typeface="Bookman Old Style" pitchFamily="18" charset="0"/>
              </a:rPr>
              <a:t>The trigger cannot use the </a:t>
            </a:r>
            <a:r>
              <a:rPr lang="en-US" sz="2800" b="1" dirty="0">
                <a:latin typeface="Bookman Old Style" pitchFamily="18" charset="0"/>
              </a:rPr>
              <a:t>CALL</a:t>
            </a:r>
            <a:r>
              <a:rPr lang="en-US" sz="2800" dirty="0">
                <a:latin typeface="Bookman Old Style" pitchFamily="18" charset="0"/>
              </a:rPr>
              <a:t> statement to invoke stored procedures that return data to the client or that use dynamic SQL. </a:t>
            </a:r>
            <a:endParaRPr lang="en-US" sz="2800" dirty="0" smtClean="0">
              <a:latin typeface="Bookman Old Style" pitchFamily="18" charset="0"/>
            </a:endParaRPr>
          </a:p>
          <a:p>
            <a:pPr marL="457200" indent="-457200">
              <a:buFont typeface="Arial" pitchFamily="34" charset="0"/>
              <a:buChar char="•"/>
            </a:pPr>
            <a:endParaRPr lang="en-US" sz="2800" dirty="0">
              <a:latin typeface="Bookman Old Style" pitchFamily="18" charset="0"/>
            </a:endParaRPr>
          </a:p>
          <a:p>
            <a:pPr marL="457200" indent="-457200">
              <a:buFont typeface="Arial" pitchFamily="34" charset="0"/>
              <a:buChar char="•"/>
            </a:pPr>
            <a:r>
              <a:rPr lang="en-US" sz="2800" dirty="0">
                <a:latin typeface="Bookman Old Style" pitchFamily="18" charset="0"/>
              </a:rPr>
              <a:t>The trigger cannot use statements that explicitly or implicitly begin or end a transaction, such as START TRANSACTION, COMMIT, or ROLLBACK. (ROLLBACK to SAVEPOINT is permitted because it does not end a </a:t>
            </a:r>
            <a:r>
              <a:rPr lang="en-US" sz="2800" dirty="0" smtClean="0">
                <a:latin typeface="Bookman Old Style" pitchFamily="18" charset="0"/>
              </a:rPr>
              <a:t>transaction</a:t>
            </a:r>
            <a:r>
              <a:rPr lang="en-US" sz="2800" dirty="0">
                <a:latin typeface="Bookman Old Style" pitchFamily="18" charset="0"/>
              </a:rPr>
              <a:t>)</a:t>
            </a:r>
          </a:p>
        </p:txBody>
      </p:sp>
    </p:spTree>
    <p:extLst>
      <p:ext uri="{BB962C8B-B14F-4D97-AF65-F5344CB8AC3E}">
        <p14:creationId xmlns:p14="http://schemas.microsoft.com/office/powerpoint/2010/main" val="214868622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Error Handling in Triggers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172044" y="1047750"/>
            <a:ext cx="11843172" cy="574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800" dirty="0" smtClean="0">
                <a:latin typeface="Bookman Old Style" pitchFamily="18" charset="0"/>
              </a:rPr>
              <a:t>Delimiter $$</a:t>
            </a:r>
          </a:p>
          <a:p>
            <a:endParaRPr lang="en-US" sz="2800" dirty="0" smtClean="0">
              <a:latin typeface="Bookman Old Style" pitchFamily="18" charset="0"/>
            </a:endParaRPr>
          </a:p>
          <a:p>
            <a:r>
              <a:rPr lang="en-US" sz="2800" dirty="0" smtClean="0">
                <a:latin typeface="Bookman Old Style" pitchFamily="18" charset="0"/>
              </a:rPr>
              <a:t>create </a:t>
            </a:r>
            <a:r>
              <a:rPr lang="en-US" sz="2800" dirty="0">
                <a:latin typeface="Bookman Old Style" pitchFamily="18" charset="0"/>
              </a:rPr>
              <a:t>trigger </a:t>
            </a:r>
            <a:r>
              <a:rPr lang="en-US" sz="2800" dirty="0" err="1">
                <a:latin typeface="Bookman Old Style" pitchFamily="18" charset="0"/>
              </a:rPr>
              <a:t>myError</a:t>
            </a:r>
            <a:endParaRPr lang="en-US" sz="2800" dirty="0">
              <a:latin typeface="Bookman Old Style" pitchFamily="18" charset="0"/>
            </a:endParaRPr>
          </a:p>
          <a:p>
            <a:endParaRPr lang="en-US" sz="1600" dirty="0" smtClean="0">
              <a:latin typeface="Bookman Old Style" pitchFamily="18" charset="0"/>
            </a:endParaRPr>
          </a:p>
          <a:p>
            <a:r>
              <a:rPr lang="en-US" sz="2800" dirty="0" smtClean="0">
                <a:latin typeface="Bookman Old Style" pitchFamily="18" charset="0"/>
              </a:rPr>
              <a:t>before </a:t>
            </a:r>
            <a:r>
              <a:rPr lang="en-US" sz="2800" dirty="0">
                <a:latin typeface="Bookman Old Style" pitchFamily="18" charset="0"/>
              </a:rPr>
              <a:t>update on one</a:t>
            </a:r>
          </a:p>
          <a:p>
            <a:endParaRPr lang="en-US" sz="1600" dirty="0" smtClean="0">
              <a:latin typeface="Bookman Old Style" pitchFamily="18" charset="0"/>
            </a:endParaRPr>
          </a:p>
          <a:p>
            <a:r>
              <a:rPr lang="en-US" sz="2800" dirty="0" smtClean="0">
                <a:latin typeface="Bookman Old Style" pitchFamily="18" charset="0"/>
              </a:rPr>
              <a:t>for </a:t>
            </a:r>
            <a:r>
              <a:rPr lang="en-US" sz="2800" dirty="0">
                <a:latin typeface="Bookman Old Style" pitchFamily="18" charset="0"/>
              </a:rPr>
              <a:t>each row</a:t>
            </a:r>
          </a:p>
          <a:p>
            <a:endParaRPr lang="en-US" sz="1600" dirty="0" smtClean="0">
              <a:latin typeface="Bookman Old Style" pitchFamily="18" charset="0"/>
            </a:endParaRPr>
          </a:p>
          <a:p>
            <a:r>
              <a:rPr lang="en-US" sz="2800" dirty="0" smtClean="0">
                <a:latin typeface="Bookman Old Style" pitchFamily="18" charset="0"/>
              </a:rPr>
              <a:t>signal </a:t>
            </a:r>
            <a:r>
              <a:rPr lang="en-US" sz="2800" dirty="0" err="1">
                <a:latin typeface="Bookman Old Style" pitchFamily="18" charset="0"/>
              </a:rPr>
              <a:t>sqlstate</a:t>
            </a:r>
            <a:r>
              <a:rPr lang="en-US" sz="2800" dirty="0">
                <a:latin typeface="Bookman Old Style" pitchFamily="18" charset="0"/>
              </a:rPr>
              <a:t> '45000' set </a:t>
            </a:r>
            <a:r>
              <a:rPr lang="en-US" sz="2800" dirty="0" err="1">
                <a:latin typeface="Bookman Old Style" pitchFamily="18" charset="0"/>
              </a:rPr>
              <a:t>message_text</a:t>
            </a:r>
            <a:r>
              <a:rPr lang="en-US" sz="2800" dirty="0">
                <a:latin typeface="Bookman Old Style" pitchFamily="18" charset="0"/>
              </a:rPr>
              <a:t>="Hello</a:t>
            </a:r>
            <a:r>
              <a:rPr lang="en-US" sz="2800" dirty="0" smtClean="0">
                <a:latin typeface="Bookman Old Style" pitchFamily="18" charset="0"/>
              </a:rPr>
              <a:t>";$$</a:t>
            </a:r>
          </a:p>
          <a:p>
            <a:endParaRPr lang="en-US" sz="2800" dirty="0">
              <a:latin typeface="Bookman Old Style" pitchFamily="18" charset="0"/>
            </a:endParaRPr>
          </a:p>
          <a:p>
            <a:r>
              <a:rPr lang="en-US" sz="2800" dirty="0" smtClean="0">
                <a:latin typeface="Bookman Old Style" pitchFamily="18" charset="0"/>
              </a:rPr>
              <a:t>Delimiter ;</a:t>
            </a:r>
            <a:endParaRPr lang="en-US" sz="2800" dirty="0">
              <a:latin typeface="Bookman Old Style" pitchFamily="18" charset="0"/>
            </a:endParaRPr>
          </a:p>
        </p:txBody>
      </p:sp>
    </p:spTree>
    <p:extLst>
      <p:ext uri="{BB962C8B-B14F-4D97-AF65-F5344CB8AC3E}">
        <p14:creationId xmlns:p14="http://schemas.microsoft.com/office/powerpoint/2010/main" val="307895210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Trigger Example</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172044" y="1047750"/>
            <a:ext cx="11843172" cy="574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sz="2800" dirty="0" smtClean="0">
                <a:latin typeface="Bookman Old Style" pitchFamily="18" charset="0"/>
              </a:rPr>
              <a:t>Student – </a:t>
            </a:r>
            <a:r>
              <a:rPr lang="en-US" sz="2800" dirty="0" err="1" smtClean="0">
                <a:latin typeface="Bookman Old Style" pitchFamily="18" charset="0"/>
              </a:rPr>
              <a:t>roll,name,email,mobile</a:t>
            </a:r>
            <a:endParaRPr lang="en-US" sz="2800" dirty="0" smtClean="0">
              <a:latin typeface="Bookman Old Style" pitchFamily="18" charset="0"/>
            </a:endParaRPr>
          </a:p>
          <a:p>
            <a:endParaRPr lang="en-US" dirty="0" smtClean="0">
              <a:latin typeface="Bookman Old Style" pitchFamily="18" charset="0"/>
            </a:endParaRPr>
          </a:p>
          <a:p>
            <a:r>
              <a:rPr lang="en-US" sz="2800" dirty="0" smtClean="0">
                <a:latin typeface="Bookman Old Style" pitchFamily="18" charset="0"/>
              </a:rPr>
              <a:t>If student is trying to change email or mobile then copy record to backup table</a:t>
            </a:r>
          </a:p>
          <a:p>
            <a:endParaRPr lang="en-US" dirty="0" smtClean="0">
              <a:latin typeface="Bookman Old Style" pitchFamily="18" charset="0"/>
            </a:endParaRPr>
          </a:p>
          <a:p>
            <a:r>
              <a:rPr lang="en-US" sz="2800" dirty="0" smtClean="0">
                <a:latin typeface="Bookman Old Style" pitchFamily="18" charset="0"/>
              </a:rPr>
              <a:t>Account = </a:t>
            </a:r>
            <a:r>
              <a:rPr lang="en-US" sz="2800" dirty="0" err="1" smtClean="0">
                <a:latin typeface="Bookman Old Style" pitchFamily="18" charset="0"/>
              </a:rPr>
              <a:t>accountno</a:t>
            </a:r>
            <a:r>
              <a:rPr lang="en-US" sz="2800" dirty="0" smtClean="0">
                <a:latin typeface="Bookman Old Style" pitchFamily="18" charset="0"/>
              </a:rPr>
              <a:t>, balance</a:t>
            </a:r>
          </a:p>
          <a:p>
            <a:endParaRPr lang="en-US" dirty="0">
              <a:latin typeface="Bookman Old Style" pitchFamily="18" charset="0"/>
            </a:endParaRPr>
          </a:p>
          <a:p>
            <a:r>
              <a:rPr lang="en-US" sz="2800" dirty="0" smtClean="0">
                <a:latin typeface="Bookman Old Style" pitchFamily="18" charset="0"/>
              </a:rPr>
              <a:t>Minimum balance in the account must be 5000/-</a:t>
            </a:r>
          </a:p>
          <a:p>
            <a:endParaRPr lang="en-US" dirty="0" smtClean="0">
              <a:latin typeface="Bookman Old Style" pitchFamily="18" charset="0"/>
            </a:endParaRPr>
          </a:p>
          <a:p>
            <a:r>
              <a:rPr lang="en-US" sz="2800" dirty="0" smtClean="0">
                <a:latin typeface="Bookman Old Style" pitchFamily="18" charset="0"/>
              </a:rPr>
              <a:t>When any one opens new account then 1000/- </a:t>
            </a:r>
            <a:r>
              <a:rPr lang="en-US" sz="2800" dirty="0" err="1" smtClean="0">
                <a:latin typeface="Bookman Old Style" pitchFamily="18" charset="0"/>
              </a:rPr>
              <a:t>Rs</a:t>
            </a:r>
            <a:r>
              <a:rPr lang="en-US" sz="2800" dirty="0" smtClean="0">
                <a:latin typeface="Bookman Old Style" pitchFamily="18" charset="0"/>
              </a:rPr>
              <a:t>. Credited to his account</a:t>
            </a:r>
          </a:p>
          <a:p>
            <a:endParaRPr lang="en-US" dirty="0">
              <a:latin typeface="Bookman Old Style" pitchFamily="18" charset="0"/>
            </a:endParaRPr>
          </a:p>
          <a:p>
            <a:r>
              <a:rPr lang="en-US" sz="2800" dirty="0" smtClean="0">
                <a:latin typeface="Bookman Old Style" pitchFamily="18" charset="0"/>
              </a:rPr>
              <a:t>Purchase = person name, item name, </a:t>
            </a:r>
            <a:r>
              <a:rPr lang="en-US" sz="2800" dirty="0" err="1" smtClean="0">
                <a:latin typeface="Bookman Old Style" pitchFamily="18" charset="0"/>
              </a:rPr>
              <a:t>qty</a:t>
            </a:r>
            <a:r>
              <a:rPr lang="en-US" sz="2800" dirty="0" smtClean="0">
                <a:latin typeface="Bookman Old Style" pitchFamily="18" charset="0"/>
              </a:rPr>
              <a:t>, </a:t>
            </a:r>
            <a:r>
              <a:rPr lang="en-US" sz="2800" dirty="0" err="1" smtClean="0">
                <a:latin typeface="Bookman Old Style" pitchFamily="18" charset="0"/>
              </a:rPr>
              <a:t>unitprice</a:t>
            </a:r>
            <a:endParaRPr lang="en-US" sz="2800" dirty="0" smtClean="0">
              <a:latin typeface="Bookman Old Style" pitchFamily="18" charset="0"/>
            </a:endParaRPr>
          </a:p>
          <a:p>
            <a:endParaRPr lang="en-US" dirty="0" smtClean="0">
              <a:latin typeface="Bookman Old Style" pitchFamily="18" charset="0"/>
            </a:endParaRPr>
          </a:p>
          <a:p>
            <a:r>
              <a:rPr lang="en-US" sz="2800" dirty="0" smtClean="0">
                <a:latin typeface="Bookman Old Style" pitchFamily="18" charset="0"/>
              </a:rPr>
              <a:t>If any one purchase 1 toothpaste then 1 </a:t>
            </a:r>
            <a:r>
              <a:rPr lang="en-US" sz="2800" dirty="0" err="1" smtClean="0">
                <a:latin typeface="Bookman Old Style" pitchFamily="18" charset="0"/>
              </a:rPr>
              <a:t>toothbursh</a:t>
            </a:r>
            <a:r>
              <a:rPr lang="en-US" sz="2800" dirty="0" smtClean="0">
                <a:latin typeface="Bookman Old Style" pitchFamily="18" charset="0"/>
              </a:rPr>
              <a:t> is free.</a:t>
            </a:r>
            <a:endParaRPr lang="en-US" sz="2800" dirty="0">
              <a:latin typeface="Bookman Old Style" pitchFamily="18" charset="0"/>
            </a:endParaRPr>
          </a:p>
        </p:txBody>
      </p:sp>
    </p:spTree>
    <p:extLst>
      <p:ext uri="{BB962C8B-B14F-4D97-AF65-F5344CB8AC3E}">
        <p14:creationId xmlns:p14="http://schemas.microsoft.com/office/powerpoint/2010/main" val="387150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79">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7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MySQL Database Engines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364068" y="1047750"/>
            <a:ext cx="11104033" cy="5373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spcBef>
                <a:spcPct val="20000"/>
              </a:spcBef>
              <a:buFont typeface="Arial" pitchFamily="34" charset="0"/>
              <a:buChar char="•"/>
            </a:pPr>
            <a:r>
              <a:rPr lang="en-US" sz="2800" dirty="0" smtClean="0">
                <a:latin typeface="Bookman Old Style" pitchFamily="18" charset="0"/>
              </a:rPr>
              <a:t>MySQL supports two Database Engines</a:t>
            </a:r>
          </a:p>
          <a:p>
            <a:pPr marL="914400" lvl="1" indent="-457200">
              <a:spcBef>
                <a:spcPct val="20000"/>
              </a:spcBef>
              <a:buFont typeface="Arial" pitchFamily="34" charset="0"/>
              <a:buChar char="•"/>
            </a:pPr>
            <a:r>
              <a:rPr lang="en-US" sz="2800" dirty="0" err="1" smtClean="0">
                <a:latin typeface="Bookman Old Style" pitchFamily="18" charset="0"/>
              </a:rPr>
              <a:t>InnoDB</a:t>
            </a:r>
            <a:endParaRPr lang="en-US" sz="2800" dirty="0" smtClean="0">
              <a:latin typeface="Bookman Old Style" pitchFamily="18" charset="0"/>
            </a:endParaRPr>
          </a:p>
          <a:p>
            <a:pPr marL="914400" lvl="1" indent="-457200">
              <a:spcBef>
                <a:spcPct val="20000"/>
              </a:spcBef>
              <a:buFont typeface="Arial" pitchFamily="34" charset="0"/>
              <a:buChar char="•"/>
            </a:pPr>
            <a:r>
              <a:rPr lang="en-US" sz="2800" dirty="0" err="1" smtClean="0">
                <a:latin typeface="Bookman Old Style" pitchFamily="18" charset="0"/>
              </a:rPr>
              <a:t>MyISAM</a:t>
            </a:r>
            <a:endParaRPr lang="en-US" sz="2800" dirty="0" smtClean="0">
              <a:latin typeface="Bookman Old Style" pitchFamily="18" charset="0"/>
            </a:endParaRPr>
          </a:p>
          <a:p>
            <a:pPr marL="457200" indent="-457200">
              <a:spcBef>
                <a:spcPct val="20000"/>
              </a:spcBef>
              <a:buFont typeface="Arial" pitchFamily="34" charset="0"/>
              <a:buChar char="•"/>
            </a:pPr>
            <a:r>
              <a:rPr lang="en-US" sz="2800" dirty="0" err="1"/>
              <a:t>InnoDB</a:t>
            </a:r>
            <a:r>
              <a:rPr lang="en-US" sz="2800" dirty="0"/>
              <a:t> locks the particular row in the table, and </a:t>
            </a:r>
            <a:r>
              <a:rPr lang="en-US" sz="2800" dirty="0" err="1"/>
              <a:t>MyISAM</a:t>
            </a:r>
            <a:r>
              <a:rPr lang="en-US" sz="2800" dirty="0"/>
              <a:t> locks the entire MySQL table. </a:t>
            </a:r>
            <a:endParaRPr lang="en-US" sz="2800" dirty="0" smtClean="0"/>
          </a:p>
          <a:p>
            <a:pPr marL="457200" indent="-457200">
              <a:spcBef>
                <a:spcPct val="20000"/>
              </a:spcBef>
              <a:buFont typeface="Arial" pitchFamily="34" charset="0"/>
              <a:buChar char="•"/>
            </a:pPr>
            <a:r>
              <a:rPr lang="en-US" sz="2800" dirty="0" err="1" smtClean="0">
                <a:latin typeface="Bookman Old Style" pitchFamily="18" charset="0"/>
              </a:rPr>
              <a:t>InnoDB</a:t>
            </a:r>
            <a:r>
              <a:rPr lang="en-US" sz="2800" dirty="0" smtClean="0">
                <a:latin typeface="Bookman Old Style" pitchFamily="18" charset="0"/>
              </a:rPr>
              <a:t> supports ACID properties </a:t>
            </a:r>
            <a:r>
              <a:rPr lang="en-US" sz="2800" dirty="0" err="1" smtClean="0">
                <a:latin typeface="Bookman Old Style" pitchFamily="18" charset="0"/>
              </a:rPr>
              <a:t>MyISAM</a:t>
            </a:r>
            <a:r>
              <a:rPr lang="en-US" sz="2800" dirty="0" smtClean="0">
                <a:latin typeface="Bookman Old Style" pitchFamily="18" charset="0"/>
              </a:rPr>
              <a:t> not</a:t>
            </a:r>
          </a:p>
          <a:p>
            <a:pPr marL="457200" indent="-457200">
              <a:spcBef>
                <a:spcPct val="20000"/>
              </a:spcBef>
              <a:buFont typeface="Arial" pitchFamily="34" charset="0"/>
              <a:buChar char="•"/>
            </a:pPr>
            <a:r>
              <a:rPr lang="en-US" sz="2800" dirty="0" err="1" smtClean="0">
                <a:latin typeface="Bookman Old Style" pitchFamily="18" charset="0"/>
              </a:rPr>
              <a:t>MyISAM</a:t>
            </a:r>
            <a:r>
              <a:rPr lang="en-US" sz="2800" dirty="0" smtClean="0">
                <a:latin typeface="Bookman Old Style" pitchFamily="18" charset="0"/>
              </a:rPr>
              <a:t> is faster and require less space to store files</a:t>
            </a:r>
            <a:endParaRPr lang="en-US" sz="2800" dirty="0">
              <a:latin typeface="Bookman Old Style" pitchFamily="18" charset="0"/>
            </a:endParaRPr>
          </a:p>
        </p:txBody>
      </p:sp>
    </p:spTree>
    <p:extLst>
      <p:ext uri="{BB962C8B-B14F-4D97-AF65-F5344CB8AC3E}">
        <p14:creationId xmlns:p14="http://schemas.microsoft.com/office/powerpoint/2010/main" val="245810890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MySQL Database Engines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364068" y="1047750"/>
            <a:ext cx="11104033" cy="5373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spcBef>
                <a:spcPct val="20000"/>
              </a:spcBef>
              <a:buFont typeface="Arial" pitchFamily="34" charset="0"/>
              <a:buChar char="•"/>
            </a:pPr>
            <a:r>
              <a:rPr lang="en-US" sz="2800" dirty="0" smtClean="0">
                <a:latin typeface="Bookman Old Style" pitchFamily="18" charset="0"/>
              </a:rPr>
              <a:t>MySQL supports two Database Engines</a:t>
            </a:r>
          </a:p>
          <a:p>
            <a:pPr marL="914400" lvl="1" indent="-457200">
              <a:spcBef>
                <a:spcPct val="20000"/>
              </a:spcBef>
              <a:buFont typeface="Arial" pitchFamily="34" charset="0"/>
              <a:buChar char="•"/>
            </a:pPr>
            <a:r>
              <a:rPr lang="en-US" sz="2800" dirty="0" err="1" smtClean="0">
                <a:latin typeface="Bookman Old Style" pitchFamily="18" charset="0"/>
              </a:rPr>
              <a:t>InnoDB</a:t>
            </a:r>
            <a:endParaRPr lang="en-US" sz="2800" dirty="0" smtClean="0">
              <a:latin typeface="Bookman Old Style" pitchFamily="18" charset="0"/>
            </a:endParaRPr>
          </a:p>
          <a:p>
            <a:pPr marL="914400" lvl="1" indent="-457200">
              <a:spcBef>
                <a:spcPct val="20000"/>
              </a:spcBef>
              <a:buFont typeface="Arial" pitchFamily="34" charset="0"/>
              <a:buChar char="•"/>
            </a:pPr>
            <a:r>
              <a:rPr lang="en-US" sz="2800" dirty="0" err="1" smtClean="0">
                <a:latin typeface="Bookman Old Style" pitchFamily="18" charset="0"/>
              </a:rPr>
              <a:t>MyISAM</a:t>
            </a:r>
            <a:endParaRPr lang="en-US" sz="2800" dirty="0" smtClean="0">
              <a:latin typeface="Bookman Old Style" pitchFamily="18" charset="0"/>
            </a:endParaRPr>
          </a:p>
          <a:p>
            <a:pPr marL="457200" indent="-457200">
              <a:spcBef>
                <a:spcPct val="20000"/>
              </a:spcBef>
              <a:buFont typeface="Arial" pitchFamily="34" charset="0"/>
              <a:buChar char="•"/>
            </a:pPr>
            <a:r>
              <a:rPr lang="en-US" sz="2800" dirty="0" err="1"/>
              <a:t>InnoDB</a:t>
            </a:r>
            <a:r>
              <a:rPr lang="en-US" sz="2800" dirty="0"/>
              <a:t> locks the particular row in the table, and </a:t>
            </a:r>
            <a:r>
              <a:rPr lang="en-US" sz="2800" dirty="0" err="1"/>
              <a:t>MyISAM</a:t>
            </a:r>
            <a:r>
              <a:rPr lang="en-US" sz="2800" dirty="0"/>
              <a:t> locks the entire MySQL table. </a:t>
            </a:r>
            <a:endParaRPr lang="en-US" sz="2800" dirty="0" smtClean="0"/>
          </a:p>
          <a:p>
            <a:pPr marL="457200" indent="-457200">
              <a:spcBef>
                <a:spcPct val="20000"/>
              </a:spcBef>
              <a:buFont typeface="Arial" pitchFamily="34" charset="0"/>
              <a:buChar char="•"/>
            </a:pPr>
            <a:r>
              <a:rPr lang="en-US" sz="2800" dirty="0" err="1" smtClean="0">
                <a:latin typeface="Bookman Old Style" pitchFamily="18" charset="0"/>
              </a:rPr>
              <a:t>InnoDB</a:t>
            </a:r>
            <a:r>
              <a:rPr lang="en-US" sz="2800" dirty="0" smtClean="0">
                <a:latin typeface="Bookman Old Style" pitchFamily="18" charset="0"/>
              </a:rPr>
              <a:t> supports ACID properties </a:t>
            </a:r>
            <a:r>
              <a:rPr lang="en-US" sz="2800" dirty="0" err="1" smtClean="0">
                <a:latin typeface="Bookman Old Style" pitchFamily="18" charset="0"/>
              </a:rPr>
              <a:t>MyISAM</a:t>
            </a:r>
            <a:r>
              <a:rPr lang="en-US" sz="2800" dirty="0" smtClean="0">
                <a:latin typeface="Bookman Old Style" pitchFamily="18" charset="0"/>
              </a:rPr>
              <a:t> not</a:t>
            </a:r>
          </a:p>
          <a:p>
            <a:pPr marL="457200" indent="-457200">
              <a:spcBef>
                <a:spcPct val="20000"/>
              </a:spcBef>
              <a:buFont typeface="Arial" pitchFamily="34" charset="0"/>
              <a:buChar char="•"/>
            </a:pPr>
            <a:r>
              <a:rPr lang="en-US" sz="2800" dirty="0" err="1" smtClean="0">
                <a:latin typeface="Bookman Old Style" pitchFamily="18" charset="0"/>
              </a:rPr>
              <a:t>MyISAM</a:t>
            </a:r>
            <a:r>
              <a:rPr lang="en-US" sz="2800" dirty="0" smtClean="0">
                <a:latin typeface="Bookman Old Style" pitchFamily="18" charset="0"/>
              </a:rPr>
              <a:t> is faster and require less space to store files</a:t>
            </a:r>
            <a:endParaRPr lang="en-US" sz="2800" dirty="0">
              <a:latin typeface="Bookman Old Style" pitchFamily="18" charset="0"/>
            </a:endParaRPr>
          </a:p>
        </p:txBody>
      </p:sp>
    </p:spTree>
    <p:extLst>
      <p:ext uri="{BB962C8B-B14F-4D97-AF65-F5344CB8AC3E}">
        <p14:creationId xmlns:p14="http://schemas.microsoft.com/office/powerpoint/2010/main" val="2807605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41193" y="1154404"/>
            <a:ext cx="1150506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400" b="1" u="sng" dirty="0">
                <a:latin typeface="Bookman Old Style" panose="02050604050505020204" pitchFamily="18" charset="0"/>
              </a:rPr>
              <a:t>Constraints:</a:t>
            </a:r>
            <a:endParaRPr lang="en-US" sz="2400" u="sng" dirty="0">
              <a:latin typeface="Bookman Old Style" panose="02050604050505020204" pitchFamily="18" charset="0"/>
            </a:endParaRPr>
          </a:p>
          <a:p>
            <a:pPr algn="just" eaLnBrk="1" hangingPunct="1">
              <a:spcBef>
                <a:spcPct val="0"/>
              </a:spcBef>
              <a:buFontTx/>
              <a:buNone/>
            </a:pPr>
            <a:endParaRPr lang="en-US" sz="2400" dirty="0">
              <a:latin typeface="Bookman Old Style" panose="02050604050505020204" pitchFamily="18" charset="0"/>
            </a:endParaRPr>
          </a:p>
          <a:p>
            <a:pPr algn="just" eaLnBrk="1" hangingPunct="1">
              <a:spcBef>
                <a:spcPct val="0"/>
              </a:spcBef>
              <a:buFontTx/>
              <a:buNone/>
            </a:pPr>
            <a:r>
              <a:rPr lang="en-US" sz="2400" b="1" u="sng" dirty="0">
                <a:latin typeface="Bookman Old Style" panose="02050604050505020204" pitchFamily="18" charset="0"/>
              </a:rPr>
              <a:t>1. NOT NULL:</a:t>
            </a:r>
            <a:r>
              <a:rPr lang="en-US" sz="2400" dirty="0">
                <a:latin typeface="Bookman Old Style" panose="02050604050505020204" pitchFamily="18" charset="0"/>
              </a:rPr>
              <a:t>  Ensures that we cannot leave a column as null. That is a value has to be supplied for that column.</a:t>
            </a:r>
          </a:p>
          <a:p>
            <a:pPr algn="just" eaLnBrk="1" hangingPunct="1">
              <a:spcBef>
                <a:spcPct val="0"/>
              </a:spcBef>
              <a:buFontTx/>
              <a:buNone/>
            </a:pPr>
            <a:endParaRPr lang="en-US" sz="2400" dirty="0">
              <a:latin typeface="Bookman Old Style" panose="02050604050505020204" pitchFamily="18" charset="0"/>
            </a:endParaRPr>
          </a:p>
          <a:p>
            <a:pPr algn="just" eaLnBrk="1" hangingPunct="1">
              <a:spcBef>
                <a:spcPct val="0"/>
              </a:spcBef>
              <a:buFontTx/>
              <a:buNone/>
            </a:pPr>
            <a:r>
              <a:rPr lang="en-US" sz="2400" dirty="0" err="1">
                <a:latin typeface="Bookman Old Style" panose="02050604050505020204" pitchFamily="18" charset="0"/>
              </a:rPr>
              <a:t>e.g</a:t>
            </a:r>
            <a:r>
              <a:rPr lang="en-US" sz="2400" dirty="0">
                <a:latin typeface="Bookman Old Style" panose="02050604050505020204" pitchFamily="18" charset="0"/>
              </a:rPr>
              <a:t>	name	</a:t>
            </a:r>
            <a:r>
              <a:rPr lang="en-US" sz="2400" dirty="0" err="1">
                <a:latin typeface="Bookman Old Style" panose="02050604050505020204" pitchFamily="18" charset="0"/>
              </a:rPr>
              <a:t>varchar</a:t>
            </a:r>
            <a:r>
              <a:rPr lang="en-US" sz="2400" dirty="0">
                <a:latin typeface="Bookman Old Style" panose="02050604050505020204" pitchFamily="18" charset="0"/>
              </a:rPr>
              <a:t>(25)	not null;</a:t>
            </a:r>
          </a:p>
          <a:p>
            <a:pPr algn="just" eaLnBrk="1" hangingPunct="1">
              <a:spcBef>
                <a:spcPct val="0"/>
              </a:spcBef>
              <a:buFontTx/>
              <a:buNone/>
            </a:pPr>
            <a:endParaRPr lang="en-US" sz="2400" dirty="0">
              <a:latin typeface="Bookman Old Style" panose="02050604050505020204" pitchFamily="18" charset="0"/>
            </a:endParaRPr>
          </a:p>
          <a:p>
            <a:pPr algn="just" eaLnBrk="1" hangingPunct="1">
              <a:spcBef>
                <a:spcPct val="0"/>
              </a:spcBef>
              <a:buFontTx/>
              <a:buNone/>
            </a:pPr>
            <a:r>
              <a:rPr lang="en-US" sz="2400" b="1" u="sng" dirty="0">
                <a:latin typeface="Bookman Old Style" panose="02050604050505020204" pitchFamily="18" charset="0"/>
              </a:rPr>
              <a:t>2. UNIQUE:</a:t>
            </a:r>
            <a:r>
              <a:rPr lang="en-US" sz="2400" dirty="0">
                <a:latin typeface="Bookman Old Style" panose="02050604050505020204" pitchFamily="18" charset="0"/>
              </a:rPr>
              <a:t> Constraint means that the values under that column are always unique. </a:t>
            </a:r>
          </a:p>
          <a:p>
            <a:pPr algn="just" eaLnBrk="1" hangingPunct="1">
              <a:spcBef>
                <a:spcPct val="0"/>
              </a:spcBef>
              <a:buFontTx/>
              <a:buNone/>
            </a:pPr>
            <a:endParaRPr lang="en-US" sz="2400" dirty="0">
              <a:latin typeface="Bookman Old Style" panose="02050604050505020204" pitchFamily="18" charset="0"/>
            </a:endParaRPr>
          </a:p>
          <a:p>
            <a:pPr algn="just" eaLnBrk="1" hangingPunct="1">
              <a:spcBef>
                <a:spcPct val="0"/>
              </a:spcBef>
              <a:buFontTx/>
              <a:buNone/>
            </a:pPr>
            <a:r>
              <a:rPr lang="en-US" sz="2400" dirty="0" err="1">
                <a:latin typeface="Bookman Old Style" panose="02050604050505020204" pitchFamily="18" charset="0"/>
              </a:rPr>
              <a:t>e.g</a:t>
            </a:r>
            <a:r>
              <a:rPr lang="en-US" sz="2400" dirty="0">
                <a:latin typeface="Bookman Old Style" panose="02050604050505020204" pitchFamily="18" charset="0"/>
              </a:rPr>
              <a:t>	</a:t>
            </a:r>
            <a:r>
              <a:rPr lang="en-US" sz="2400" dirty="0" err="1">
                <a:latin typeface="Bookman Old Style" panose="02050604050505020204" pitchFamily="18" charset="0"/>
              </a:rPr>
              <a:t>Roll_no</a:t>
            </a:r>
            <a:r>
              <a:rPr lang="en-US" sz="2400" dirty="0">
                <a:latin typeface="Bookman Old Style" panose="02050604050505020204" pitchFamily="18" charset="0"/>
              </a:rPr>
              <a:t> number(3)	unique;</a:t>
            </a:r>
          </a:p>
          <a:p>
            <a:pPr algn="just" eaLnBrk="1" hangingPunct="1">
              <a:spcBef>
                <a:spcPct val="0"/>
              </a:spcBef>
              <a:buFontTx/>
              <a:buNone/>
            </a:pPr>
            <a:endParaRPr lang="en-US" sz="2400" b="1" i="1" dirty="0">
              <a:latin typeface="Bookman Old Style" panose="02050604050505020204" pitchFamily="18" charset="0"/>
            </a:endParaRPr>
          </a:p>
        </p:txBody>
      </p:sp>
      <p:sp>
        <p:nvSpPr>
          <p:cNvPr id="45059" name="Rectangle 1"/>
          <p:cNvSpPr>
            <a:spLocks noChangeArrowheads="1"/>
          </p:cNvSpPr>
          <p:nvPr/>
        </p:nvSpPr>
        <p:spPr bwMode="auto">
          <a:xfrm>
            <a:off x="4648200" y="105818"/>
            <a:ext cx="472597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4400" dirty="0" smtClean="0">
                <a:latin typeface="Bookman Old Style" panose="02050604050505020204" pitchFamily="18" charset="0"/>
              </a:rPr>
              <a:t>SQL</a:t>
            </a:r>
            <a:r>
              <a:rPr lang="en-US" sz="2800" b="1" dirty="0">
                <a:latin typeface="Bookman Old Style" panose="02050604050505020204" pitchFamily="18" charset="0"/>
              </a:rPr>
              <a:t> </a:t>
            </a:r>
            <a:r>
              <a:rPr lang="en-US" sz="2800" b="1" dirty="0" smtClean="0">
                <a:latin typeface="Bookman Old Style" panose="02050604050505020204" pitchFamily="18" charset="0"/>
              </a:rPr>
              <a:t> </a:t>
            </a:r>
            <a:r>
              <a:rPr lang="en-US" sz="4400" dirty="0" smtClean="0">
                <a:latin typeface="Bookman Old Style" panose="02050604050505020204" pitchFamily="18" charset="0"/>
              </a:rPr>
              <a:t>Commands</a:t>
            </a:r>
            <a:endParaRPr lang="en-US" sz="4400" dirty="0">
              <a:latin typeface="Bookman Old Style" panose="02050604050505020204" pitchFamily="18" charset="0"/>
            </a:endParaRPr>
          </a:p>
        </p:txBody>
      </p:sp>
    </p:spTree>
    <p:extLst>
      <p:ext uri="{BB962C8B-B14F-4D97-AF65-F5344CB8AC3E}">
        <p14:creationId xmlns:p14="http://schemas.microsoft.com/office/powerpoint/2010/main" val="150875116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Sequences (not in </a:t>
            </a:r>
            <a:r>
              <a:rPr lang="en-US" sz="4400" dirty="0" err="1" smtClean="0">
                <a:effectLst>
                  <a:outerShdw blurRad="38100" dist="38100" dir="2700000" algn="tl">
                    <a:srgbClr val="C0C0C0"/>
                  </a:outerShdw>
                </a:effectLst>
                <a:latin typeface="Bookman Old Style" pitchFamily="18" charset="0"/>
              </a:rPr>
              <a:t>mysql</a:t>
            </a:r>
            <a:r>
              <a:rPr lang="en-US" sz="4400" dirty="0">
                <a:effectLst>
                  <a:outerShdw blurRad="38100" dist="38100" dir="2700000" algn="tl">
                    <a:srgbClr val="C0C0C0"/>
                  </a:outerShdw>
                </a:effectLst>
                <a:latin typeface="Bookman Old Style" pitchFamily="18" charset="0"/>
              </a:rPr>
              <a:t>)</a:t>
            </a:r>
          </a:p>
        </p:txBody>
      </p:sp>
      <p:sp>
        <p:nvSpPr>
          <p:cNvPr id="24579" name="Rectangle 3"/>
          <p:cNvSpPr>
            <a:spLocks noChangeArrowheads="1"/>
          </p:cNvSpPr>
          <p:nvPr/>
        </p:nvSpPr>
        <p:spPr bwMode="auto">
          <a:xfrm>
            <a:off x="364068" y="1047750"/>
            <a:ext cx="11104033" cy="5373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spcBef>
                <a:spcPct val="20000"/>
              </a:spcBef>
              <a:buFont typeface="Arial" pitchFamily="34" charset="0"/>
              <a:buChar char="•"/>
            </a:pPr>
            <a:r>
              <a:rPr lang="en-US" sz="2800" dirty="0"/>
              <a:t>CREATE SEQUENCE &lt;Sequence Name&gt; [INCREMENT BY &lt;</a:t>
            </a:r>
            <a:r>
              <a:rPr lang="en-US" sz="2800" dirty="0" err="1"/>
              <a:t>IntegerValue</a:t>
            </a:r>
            <a:r>
              <a:rPr lang="en-US" sz="2800" dirty="0"/>
              <a:t>&gt;   START WITH &lt;Integer Value&gt;   MAXVALUE &lt;Integer Value&gt;   MINVALUE &lt;Integer Value&gt;  CYCLE CACHE </a:t>
            </a:r>
            <a:r>
              <a:rPr lang="en-US" sz="2800" dirty="0" smtClean="0"/>
              <a:t>]</a:t>
            </a:r>
          </a:p>
          <a:p>
            <a:pPr marL="457200" indent="-457200">
              <a:spcBef>
                <a:spcPct val="20000"/>
              </a:spcBef>
              <a:buFont typeface="Arial" pitchFamily="34" charset="0"/>
              <a:buChar char="•"/>
            </a:pPr>
            <a:r>
              <a:rPr lang="en-US" sz="2800" b="1" dirty="0"/>
              <a:t> INCREMENT BY:</a:t>
            </a:r>
            <a:r>
              <a:rPr lang="en-US" sz="2800" dirty="0"/>
              <a:t/>
            </a:r>
            <a:br>
              <a:rPr lang="en-US" sz="2800" dirty="0"/>
            </a:br>
            <a:r>
              <a:rPr lang="en-US" sz="2800" dirty="0"/>
              <a:t> Specifies the interval between sequence numbers. It can be any positive or negative value but not zero. If this clause is omitted, the default value is 1. </a:t>
            </a:r>
            <a:br>
              <a:rPr lang="en-US" sz="2800" dirty="0"/>
            </a:br>
            <a:r>
              <a:rPr lang="en-US" sz="2800" dirty="0"/>
              <a:t> </a:t>
            </a:r>
            <a:r>
              <a:rPr lang="en-US" sz="2800" b="1" dirty="0"/>
              <a:t>MAXVALUE And MINVALUE : </a:t>
            </a:r>
            <a:br>
              <a:rPr lang="en-US" sz="2800" b="1" dirty="0"/>
            </a:br>
            <a:r>
              <a:rPr lang="en-US" sz="2800" b="1" i="1" dirty="0"/>
              <a:t> </a:t>
            </a:r>
            <a:r>
              <a:rPr lang="en-US" sz="2800" dirty="0"/>
              <a:t>Specifies the maximum or </a:t>
            </a:r>
            <a:r>
              <a:rPr lang="en-US" sz="2800" dirty="0" err="1"/>
              <a:t>minmum</a:t>
            </a:r>
            <a:r>
              <a:rPr lang="en-US" sz="2800" dirty="0"/>
              <a:t> value that a sequence can generate.</a:t>
            </a:r>
            <a:br>
              <a:rPr lang="en-US" sz="2800" dirty="0"/>
            </a:br>
            <a:endParaRPr lang="en-US" sz="2800" dirty="0">
              <a:latin typeface="Bookman Old Style" pitchFamily="18" charset="0"/>
            </a:endParaRPr>
          </a:p>
        </p:txBody>
      </p:sp>
    </p:spTree>
    <p:extLst>
      <p:ext uri="{BB962C8B-B14F-4D97-AF65-F5344CB8AC3E}">
        <p14:creationId xmlns:p14="http://schemas.microsoft.com/office/powerpoint/2010/main" val="280760580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Sequences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364068" y="1047750"/>
            <a:ext cx="11104033" cy="5373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spcBef>
                <a:spcPct val="20000"/>
              </a:spcBef>
              <a:buFont typeface="Arial" pitchFamily="34" charset="0"/>
              <a:buChar char="•"/>
            </a:pPr>
            <a:r>
              <a:rPr lang="en-US" sz="2800" dirty="0"/>
              <a:t>CREATE SEQUENCE &lt;Sequence Name&gt; [INCREMENT BY &lt;</a:t>
            </a:r>
            <a:r>
              <a:rPr lang="en-US" sz="2800" dirty="0" err="1"/>
              <a:t>IntegerValue</a:t>
            </a:r>
            <a:r>
              <a:rPr lang="en-US" sz="2800" dirty="0"/>
              <a:t>&gt;   START WITH &lt;Integer Value&gt;   MAXVALUE &lt;Integer Value&gt;   MINVALUE &lt;Integer Value&gt;  CYCLE CACHE </a:t>
            </a:r>
            <a:r>
              <a:rPr lang="en-US" sz="2800" dirty="0" smtClean="0"/>
              <a:t>]</a:t>
            </a:r>
          </a:p>
          <a:p>
            <a:pPr marL="457200" indent="-457200">
              <a:spcBef>
                <a:spcPct val="20000"/>
              </a:spcBef>
              <a:buFont typeface="Arial" pitchFamily="34" charset="0"/>
              <a:buChar char="•"/>
            </a:pPr>
            <a:r>
              <a:rPr lang="en-US" sz="2800" b="1" dirty="0"/>
              <a:t> </a:t>
            </a:r>
            <a:r>
              <a:rPr lang="en-US" sz="2800" b="1" dirty="0" smtClean="0"/>
              <a:t>START </a:t>
            </a:r>
            <a:r>
              <a:rPr lang="en-US" sz="2800" b="1" dirty="0"/>
              <a:t>WITH:</a:t>
            </a:r>
            <a:r>
              <a:rPr lang="en-US" sz="2800" dirty="0"/>
              <a:t/>
            </a:r>
            <a:br>
              <a:rPr lang="en-US" sz="2800" dirty="0"/>
            </a:br>
            <a:r>
              <a:rPr lang="en-US" sz="2800" dirty="0"/>
              <a:t>Specifies the first sequence number to be generated. The default for an ascending sequence is the sequence minimum value (1) and for a descending sequence, it is the maximum value (-1). </a:t>
            </a:r>
            <a:br>
              <a:rPr lang="en-US" sz="2800" dirty="0"/>
            </a:br>
            <a:r>
              <a:rPr lang="en-US" sz="2800" dirty="0"/>
              <a:t> </a:t>
            </a:r>
            <a:r>
              <a:rPr lang="en-US" sz="2800" b="1" dirty="0"/>
              <a:t>CYCLE:</a:t>
            </a:r>
            <a:r>
              <a:rPr lang="en-US" sz="2800" dirty="0"/>
              <a:t/>
            </a:r>
            <a:br>
              <a:rPr lang="en-US" sz="2800" dirty="0"/>
            </a:br>
            <a:r>
              <a:rPr lang="en-US" sz="2800" dirty="0"/>
              <a:t>Specifies that the sequence continues to generate repeat values after reaching either its maximum value.</a:t>
            </a:r>
            <a:br>
              <a:rPr lang="en-US" sz="2800" dirty="0"/>
            </a:br>
            <a:r>
              <a:rPr lang="en-US" sz="2800" b="1" dirty="0"/>
              <a:t> CACHE:</a:t>
            </a:r>
            <a:r>
              <a:rPr lang="en-US" sz="2800" dirty="0"/>
              <a:t> </a:t>
            </a:r>
            <a:br>
              <a:rPr lang="en-US" sz="2800" dirty="0"/>
            </a:br>
            <a:r>
              <a:rPr lang="en-US" sz="2800" dirty="0"/>
              <a:t>Specifies how many values to generate in advance and to keep in memory for faster </a:t>
            </a:r>
            <a:r>
              <a:rPr lang="en-US" sz="2800" dirty="0" err="1"/>
              <a:t>access.Minimum</a:t>
            </a:r>
            <a:r>
              <a:rPr lang="en-US" sz="2800" dirty="0"/>
              <a:t> value is two for this option.</a:t>
            </a:r>
            <a:br>
              <a:rPr lang="en-US" sz="2800" dirty="0"/>
            </a:br>
            <a:endParaRPr lang="en-US" sz="2800" dirty="0">
              <a:latin typeface="Bookman Old Style" pitchFamily="18" charset="0"/>
            </a:endParaRPr>
          </a:p>
        </p:txBody>
      </p:sp>
    </p:spTree>
    <p:extLst>
      <p:ext uri="{BB962C8B-B14F-4D97-AF65-F5344CB8AC3E}">
        <p14:creationId xmlns:p14="http://schemas.microsoft.com/office/powerpoint/2010/main" val="392917270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Sequences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364068" y="1047750"/>
            <a:ext cx="11104033" cy="5373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spcBef>
                <a:spcPct val="20000"/>
              </a:spcBef>
              <a:buFont typeface="Arial" pitchFamily="34" charset="0"/>
              <a:buChar char="•"/>
            </a:pPr>
            <a:r>
              <a:rPr lang="en-US" sz="2800" dirty="0"/>
              <a:t>CREATE SEQUENCE &lt;Sequence Name&gt; [INCREMENT BY &lt;</a:t>
            </a:r>
            <a:r>
              <a:rPr lang="en-US" sz="2800" dirty="0" err="1"/>
              <a:t>IntegerValue</a:t>
            </a:r>
            <a:r>
              <a:rPr lang="en-US" sz="2800" dirty="0"/>
              <a:t>&gt;   START WITH &lt;Integer Value&gt;   MAXVALUE &lt;Integer Value&gt;   MINVALUE &lt;Integer Value&gt;  CYCLE CACHE </a:t>
            </a:r>
            <a:r>
              <a:rPr lang="en-US" sz="2800" dirty="0" smtClean="0"/>
              <a:t>]</a:t>
            </a:r>
          </a:p>
          <a:p>
            <a:pPr marL="457200" indent="-457200">
              <a:spcBef>
                <a:spcPct val="20000"/>
              </a:spcBef>
              <a:buFont typeface="Arial" pitchFamily="34" charset="0"/>
              <a:buChar char="•"/>
            </a:pPr>
            <a:r>
              <a:rPr lang="en-US" sz="2800" b="1" dirty="0"/>
              <a:t> </a:t>
            </a:r>
            <a:r>
              <a:rPr lang="en-US" sz="2800" dirty="0" smtClean="0"/>
              <a:t>Oracle </a:t>
            </a:r>
            <a:r>
              <a:rPr lang="en-US" sz="2800" dirty="0"/>
              <a:t>provides two pseudo columns  NEXTVAL and CURVAL to access the values generated by the Sequence.</a:t>
            </a:r>
            <a:endParaRPr lang="en-US" sz="2800" dirty="0" smtClean="0"/>
          </a:p>
          <a:p>
            <a:pPr marL="457200" indent="-457200">
              <a:spcBef>
                <a:spcPct val="20000"/>
              </a:spcBef>
              <a:buFont typeface="Arial" pitchFamily="34" charset="0"/>
              <a:buChar char="•"/>
            </a:pPr>
            <a:endParaRPr lang="en-US" sz="2800" dirty="0">
              <a:latin typeface="Bookman Old Style" pitchFamily="18" charset="0"/>
            </a:endParaRPr>
          </a:p>
          <a:p>
            <a:pPr marL="457200" indent="-457200">
              <a:spcBef>
                <a:spcPct val="20000"/>
              </a:spcBef>
              <a:buFont typeface="Arial" pitchFamily="34" charset="0"/>
              <a:buChar char="•"/>
            </a:pPr>
            <a:r>
              <a:rPr lang="en-US" sz="2800" dirty="0"/>
              <a:t>create sequence s increment by 1 start with 1 </a:t>
            </a:r>
            <a:r>
              <a:rPr lang="en-US" sz="2800" dirty="0" err="1"/>
              <a:t>maxvalue</a:t>
            </a:r>
            <a:r>
              <a:rPr lang="en-US" sz="2800" dirty="0"/>
              <a:t> 999 CYCLE</a:t>
            </a:r>
            <a:r>
              <a:rPr lang="en-US" sz="2800" dirty="0" smtClean="0"/>
              <a:t>;</a:t>
            </a:r>
          </a:p>
          <a:p>
            <a:pPr marL="457200" indent="-457200">
              <a:spcBef>
                <a:spcPct val="20000"/>
              </a:spcBef>
              <a:buFont typeface="Arial" pitchFamily="34" charset="0"/>
              <a:buChar char="•"/>
            </a:pPr>
            <a:endParaRPr lang="en-US" sz="2800" dirty="0">
              <a:latin typeface="Bookman Old Style" pitchFamily="18" charset="0"/>
            </a:endParaRPr>
          </a:p>
          <a:p>
            <a:pPr marL="457200" indent="-457200">
              <a:spcBef>
                <a:spcPct val="20000"/>
              </a:spcBef>
              <a:buFont typeface="Arial" pitchFamily="34" charset="0"/>
              <a:buChar char="•"/>
            </a:pPr>
            <a:r>
              <a:rPr lang="en-US" sz="2800" dirty="0"/>
              <a:t>select </a:t>
            </a:r>
            <a:r>
              <a:rPr lang="en-US" sz="2800" dirty="0" err="1"/>
              <a:t>s.nextval</a:t>
            </a:r>
            <a:r>
              <a:rPr lang="en-US" sz="2800" dirty="0"/>
              <a:t> from dual</a:t>
            </a:r>
            <a:r>
              <a:rPr lang="en-US" sz="2800" dirty="0" smtClean="0"/>
              <a:t>;</a:t>
            </a:r>
          </a:p>
          <a:p>
            <a:pPr marL="457200" indent="-457200">
              <a:spcBef>
                <a:spcPct val="20000"/>
              </a:spcBef>
              <a:buFont typeface="Arial" pitchFamily="34" charset="0"/>
              <a:buChar char="•"/>
            </a:pPr>
            <a:r>
              <a:rPr lang="en-US" sz="2800" dirty="0"/>
              <a:t>Alter sequence s increment by 2</a:t>
            </a:r>
            <a:r>
              <a:rPr lang="en-US" sz="2800" dirty="0" smtClean="0"/>
              <a:t>;</a:t>
            </a:r>
          </a:p>
          <a:p>
            <a:pPr marL="457200" indent="-457200">
              <a:spcBef>
                <a:spcPct val="20000"/>
              </a:spcBef>
              <a:buFont typeface="Arial" pitchFamily="34" charset="0"/>
              <a:buChar char="•"/>
            </a:pPr>
            <a:r>
              <a:rPr lang="en-US" sz="2800" dirty="0"/>
              <a:t>drop sequence s;</a:t>
            </a:r>
            <a:endParaRPr lang="en-US" sz="2800" dirty="0">
              <a:latin typeface="Bookman Old Style" pitchFamily="18" charset="0"/>
            </a:endParaRPr>
          </a:p>
        </p:txBody>
      </p:sp>
    </p:spTree>
    <p:extLst>
      <p:ext uri="{BB962C8B-B14F-4D97-AF65-F5344CB8AC3E}">
        <p14:creationId xmlns:p14="http://schemas.microsoft.com/office/powerpoint/2010/main" val="82324487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String Functions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179006" y="1036863"/>
            <a:ext cx="11104033" cy="5690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spcBef>
                <a:spcPct val="20000"/>
              </a:spcBef>
              <a:buFont typeface="Arial" pitchFamily="34" charset="0"/>
              <a:buChar char="•"/>
            </a:pPr>
            <a:r>
              <a:rPr lang="en-US" sz="2800" dirty="0" err="1" smtClean="0">
                <a:latin typeface="Bookman Old Style" pitchFamily="18" charset="0"/>
              </a:rPr>
              <a:t>lcase</a:t>
            </a:r>
            <a:r>
              <a:rPr lang="en-US" sz="2800" dirty="0" smtClean="0">
                <a:latin typeface="Bookman Old Style" pitchFamily="18" charset="0"/>
              </a:rPr>
              <a:t>(string), lower(string)</a:t>
            </a:r>
          </a:p>
          <a:p>
            <a:pPr marL="457200" indent="-457200">
              <a:spcBef>
                <a:spcPct val="20000"/>
              </a:spcBef>
              <a:buFont typeface="Arial" pitchFamily="34" charset="0"/>
              <a:buChar char="•"/>
            </a:pPr>
            <a:endParaRPr lang="en-US" sz="2800" dirty="0" smtClean="0">
              <a:latin typeface="Bookman Old Style" pitchFamily="18" charset="0"/>
            </a:endParaRPr>
          </a:p>
          <a:p>
            <a:pPr marL="457200" indent="-457200">
              <a:spcBef>
                <a:spcPct val="20000"/>
              </a:spcBef>
              <a:buFont typeface="Arial" pitchFamily="34" charset="0"/>
              <a:buChar char="•"/>
            </a:pPr>
            <a:r>
              <a:rPr lang="en-US" sz="2800" dirty="0" err="1" smtClean="0">
                <a:latin typeface="Bookman Old Style" pitchFamily="18" charset="0"/>
              </a:rPr>
              <a:t>ucase</a:t>
            </a:r>
            <a:r>
              <a:rPr lang="en-US" sz="2800" dirty="0" smtClean="0">
                <a:latin typeface="Bookman Old Style" pitchFamily="18" charset="0"/>
              </a:rPr>
              <a:t>(string),upper(string)</a:t>
            </a:r>
          </a:p>
          <a:p>
            <a:pPr marL="457200" indent="-457200">
              <a:spcBef>
                <a:spcPct val="20000"/>
              </a:spcBef>
              <a:buFont typeface="Arial" pitchFamily="34" charset="0"/>
              <a:buChar char="•"/>
            </a:pPr>
            <a:endParaRPr lang="en-US" sz="2800" dirty="0" smtClean="0">
              <a:latin typeface="Bookman Old Style" pitchFamily="18" charset="0"/>
            </a:endParaRPr>
          </a:p>
          <a:p>
            <a:pPr marL="457200" indent="-457200">
              <a:spcBef>
                <a:spcPct val="20000"/>
              </a:spcBef>
              <a:buFont typeface="Arial" pitchFamily="34" charset="0"/>
              <a:buChar char="•"/>
            </a:pPr>
            <a:r>
              <a:rPr lang="en-US" sz="2800" dirty="0" err="1" smtClean="0">
                <a:latin typeface="Bookman Old Style" pitchFamily="18" charset="0"/>
              </a:rPr>
              <a:t>ltrim</a:t>
            </a:r>
            <a:r>
              <a:rPr lang="en-US" sz="2800" dirty="0" smtClean="0">
                <a:latin typeface="Bookman Old Style" pitchFamily="18" charset="0"/>
              </a:rPr>
              <a:t>(string)</a:t>
            </a:r>
          </a:p>
          <a:p>
            <a:pPr marL="457200" indent="-457200">
              <a:spcBef>
                <a:spcPct val="20000"/>
              </a:spcBef>
              <a:buFont typeface="Arial" pitchFamily="34" charset="0"/>
              <a:buChar char="•"/>
            </a:pPr>
            <a:endParaRPr lang="en-US" sz="2800" dirty="0" smtClean="0">
              <a:latin typeface="Bookman Old Style" pitchFamily="18" charset="0"/>
            </a:endParaRPr>
          </a:p>
          <a:p>
            <a:pPr marL="457200" indent="-457200">
              <a:spcBef>
                <a:spcPct val="20000"/>
              </a:spcBef>
              <a:buFont typeface="Arial" pitchFamily="34" charset="0"/>
              <a:buChar char="•"/>
            </a:pPr>
            <a:r>
              <a:rPr lang="en-US" sz="2800" dirty="0" err="1" smtClean="0">
                <a:latin typeface="Bookman Old Style" pitchFamily="18" charset="0"/>
              </a:rPr>
              <a:t>rtrim</a:t>
            </a:r>
            <a:r>
              <a:rPr lang="en-US" sz="2800" dirty="0" smtClean="0">
                <a:latin typeface="Bookman Old Style" pitchFamily="18" charset="0"/>
              </a:rPr>
              <a:t>(string)</a:t>
            </a:r>
          </a:p>
          <a:p>
            <a:pPr marL="457200" indent="-457200">
              <a:spcBef>
                <a:spcPct val="20000"/>
              </a:spcBef>
              <a:buFont typeface="Arial" pitchFamily="34" charset="0"/>
              <a:buChar char="•"/>
            </a:pPr>
            <a:endParaRPr lang="en-US" sz="2800" dirty="0" smtClean="0">
              <a:latin typeface="Bookman Old Style" pitchFamily="18" charset="0"/>
            </a:endParaRPr>
          </a:p>
          <a:p>
            <a:pPr marL="457200" indent="-457200">
              <a:spcBef>
                <a:spcPct val="20000"/>
              </a:spcBef>
              <a:buFont typeface="Arial" pitchFamily="34" charset="0"/>
              <a:buChar char="•"/>
            </a:pPr>
            <a:r>
              <a:rPr lang="en-US" sz="2800" dirty="0" smtClean="0">
                <a:latin typeface="Bookman Old Style" pitchFamily="18" charset="0"/>
              </a:rPr>
              <a:t>trim(string)</a:t>
            </a:r>
          </a:p>
        </p:txBody>
      </p:sp>
    </p:spTree>
    <p:extLst>
      <p:ext uri="{BB962C8B-B14F-4D97-AF65-F5344CB8AC3E}">
        <p14:creationId xmlns:p14="http://schemas.microsoft.com/office/powerpoint/2010/main" val="407587863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String Functions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179006" y="1036863"/>
            <a:ext cx="11104033" cy="5690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spcBef>
                <a:spcPct val="20000"/>
              </a:spcBef>
              <a:buFont typeface="Arial" pitchFamily="34" charset="0"/>
              <a:buChar char="•"/>
            </a:pPr>
            <a:r>
              <a:rPr lang="en-US" sz="2800" dirty="0" smtClean="0">
                <a:latin typeface="Bookman Old Style" pitchFamily="18" charset="0"/>
              </a:rPr>
              <a:t>reverse(string)</a:t>
            </a:r>
          </a:p>
          <a:p>
            <a:pPr marL="457200" indent="-457200">
              <a:spcBef>
                <a:spcPct val="20000"/>
              </a:spcBef>
              <a:buFont typeface="Arial" pitchFamily="34" charset="0"/>
              <a:buChar char="•"/>
            </a:pPr>
            <a:endParaRPr lang="en-US" sz="2800" dirty="0" smtClean="0">
              <a:latin typeface="Bookman Old Style" pitchFamily="18" charset="0"/>
            </a:endParaRPr>
          </a:p>
          <a:p>
            <a:pPr marL="457200" indent="-457200">
              <a:spcBef>
                <a:spcPct val="20000"/>
              </a:spcBef>
              <a:buFont typeface="Arial" pitchFamily="34" charset="0"/>
              <a:buChar char="•"/>
            </a:pPr>
            <a:r>
              <a:rPr lang="en-US" sz="2800" dirty="0" smtClean="0">
                <a:latin typeface="Bookman Old Style" pitchFamily="18" charset="0"/>
              </a:rPr>
              <a:t>right(</a:t>
            </a:r>
            <a:r>
              <a:rPr lang="en-US" sz="2800" dirty="0" err="1" smtClean="0">
                <a:latin typeface="Bookman Old Style" pitchFamily="18" charset="0"/>
              </a:rPr>
              <a:t>str,len</a:t>
            </a:r>
            <a:r>
              <a:rPr lang="en-US" sz="2800" dirty="0" smtClean="0">
                <a:latin typeface="Bookman Old Style" pitchFamily="18" charset="0"/>
              </a:rPr>
              <a:t>) - </a:t>
            </a:r>
            <a:r>
              <a:rPr lang="en-US" sz="2800" dirty="0">
                <a:latin typeface="Bookman Old Style" pitchFamily="18" charset="0"/>
              </a:rPr>
              <a:t>Returns the rightmost </a:t>
            </a:r>
            <a:r>
              <a:rPr lang="en-US" sz="2800" i="1" dirty="0" err="1">
                <a:latin typeface="Bookman Old Style" pitchFamily="18" charset="0"/>
              </a:rPr>
              <a:t>len</a:t>
            </a:r>
            <a:r>
              <a:rPr lang="en-US" sz="2800" dirty="0">
                <a:latin typeface="Bookman Old Style" pitchFamily="18" charset="0"/>
              </a:rPr>
              <a:t> characters from the string </a:t>
            </a:r>
            <a:r>
              <a:rPr lang="en-US" sz="2800" i="1" dirty="0" err="1">
                <a:latin typeface="Bookman Old Style" pitchFamily="18" charset="0"/>
              </a:rPr>
              <a:t>str</a:t>
            </a:r>
            <a:r>
              <a:rPr lang="en-US" sz="2800" dirty="0">
                <a:latin typeface="Bookman Old Style" pitchFamily="18" charset="0"/>
              </a:rPr>
              <a:t>, or NULL if any argument is NULL</a:t>
            </a:r>
            <a:endParaRPr lang="en-US" sz="2800" dirty="0" smtClean="0">
              <a:latin typeface="Bookman Old Style" pitchFamily="18" charset="0"/>
            </a:endParaRPr>
          </a:p>
          <a:p>
            <a:pPr marL="457200" indent="-457200">
              <a:spcBef>
                <a:spcPct val="20000"/>
              </a:spcBef>
              <a:buFont typeface="Arial" pitchFamily="34" charset="0"/>
              <a:buChar char="•"/>
            </a:pPr>
            <a:endParaRPr lang="en-US" sz="2800" dirty="0" smtClean="0">
              <a:latin typeface="Bookman Old Style" pitchFamily="18" charset="0"/>
            </a:endParaRPr>
          </a:p>
          <a:p>
            <a:pPr marL="457200" indent="-457200">
              <a:spcBef>
                <a:spcPct val="20000"/>
              </a:spcBef>
              <a:buFont typeface="Arial" pitchFamily="34" charset="0"/>
              <a:buChar char="•"/>
            </a:pPr>
            <a:r>
              <a:rPr lang="en-US" sz="2800" dirty="0" smtClean="0">
                <a:latin typeface="Bookman Old Style" pitchFamily="18" charset="0"/>
              </a:rPr>
              <a:t>left(</a:t>
            </a:r>
            <a:r>
              <a:rPr lang="en-US" sz="2800" dirty="0" err="1" smtClean="0">
                <a:latin typeface="Bookman Old Style" pitchFamily="18" charset="0"/>
              </a:rPr>
              <a:t>str,len</a:t>
            </a:r>
            <a:r>
              <a:rPr lang="en-US" sz="2800" dirty="0" smtClean="0">
                <a:latin typeface="Bookman Old Style" pitchFamily="18" charset="0"/>
              </a:rPr>
              <a:t>)</a:t>
            </a:r>
          </a:p>
          <a:p>
            <a:pPr marL="457200" indent="-457200">
              <a:spcBef>
                <a:spcPct val="20000"/>
              </a:spcBef>
              <a:buFont typeface="Arial" pitchFamily="34" charset="0"/>
              <a:buChar char="•"/>
            </a:pPr>
            <a:endParaRPr lang="en-US" sz="2800" dirty="0" smtClean="0">
              <a:latin typeface="Bookman Old Style" pitchFamily="18" charset="0"/>
            </a:endParaRPr>
          </a:p>
          <a:p>
            <a:pPr marL="457200" indent="-457200">
              <a:spcBef>
                <a:spcPct val="20000"/>
              </a:spcBef>
              <a:buFont typeface="Arial" pitchFamily="34" charset="0"/>
              <a:buChar char="•"/>
            </a:pPr>
            <a:r>
              <a:rPr lang="en-US" sz="2800" dirty="0" err="1" smtClean="0">
                <a:latin typeface="Bookman Old Style" pitchFamily="18" charset="0"/>
              </a:rPr>
              <a:t>substr</a:t>
            </a:r>
            <a:r>
              <a:rPr lang="en-US" sz="2800" dirty="0" smtClean="0">
                <a:latin typeface="Bookman Old Style" pitchFamily="18" charset="0"/>
              </a:rPr>
              <a:t>(</a:t>
            </a:r>
            <a:r>
              <a:rPr lang="en-US" sz="2800" dirty="0" err="1" smtClean="0">
                <a:latin typeface="Bookman Old Style" pitchFamily="18" charset="0"/>
              </a:rPr>
              <a:t>str,position,length</a:t>
            </a:r>
            <a:r>
              <a:rPr lang="en-US" sz="2800" dirty="0" smtClean="0">
                <a:latin typeface="Bookman Old Style" pitchFamily="18" charset="0"/>
              </a:rPr>
              <a:t>)</a:t>
            </a:r>
          </a:p>
          <a:p>
            <a:pPr marL="457200" indent="-457200">
              <a:spcBef>
                <a:spcPct val="20000"/>
              </a:spcBef>
              <a:buFont typeface="Arial" pitchFamily="34" charset="0"/>
              <a:buChar char="•"/>
            </a:pPr>
            <a:endParaRPr lang="en-US" sz="2800" dirty="0" smtClean="0">
              <a:latin typeface="Bookman Old Style" pitchFamily="18" charset="0"/>
            </a:endParaRPr>
          </a:p>
          <a:p>
            <a:pPr marL="457200" indent="-457200">
              <a:spcBef>
                <a:spcPct val="20000"/>
              </a:spcBef>
              <a:buFont typeface="Arial" pitchFamily="34" charset="0"/>
              <a:buChar char="•"/>
            </a:pPr>
            <a:r>
              <a:rPr lang="en-US" sz="2800" dirty="0" err="1" smtClean="0">
                <a:latin typeface="Bookman Old Style" pitchFamily="18" charset="0"/>
              </a:rPr>
              <a:t>char_length</a:t>
            </a:r>
            <a:r>
              <a:rPr lang="en-US" sz="2800" dirty="0" smtClean="0">
                <a:latin typeface="Bookman Old Style" pitchFamily="18" charset="0"/>
              </a:rPr>
              <a:t>(string), </a:t>
            </a:r>
            <a:r>
              <a:rPr lang="en-US" sz="2800" dirty="0" err="1" smtClean="0">
                <a:latin typeface="Bookman Old Style" pitchFamily="18" charset="0"/>
              </a:rPr>
              <a:t>character_length</a:t>
            </a:r>
            <a:r>
              <a:rPr lang="en-US" sz="2800" dirty="0" smtClean="0">
                <a:latin typeface="Bookman Old Style" pitchFamily="18" charset="0"/>
              </a:rPr>
              <a:t>(string), length(</a:t>
            </a:r>
            <a:r>
              <a:rPr lang="en-US" sz="2800" dirty="0" err="1" smtClean="0">
                <a:latin typeface="Bookman Old Style" pitchFamily="18" charset="0"/>
              </a:rPr>
              <a:t>str</a:t>
            </a:r>
            <a:r>
              <a:rPr lang="en-US" sz="2800" smtClean="0">
                <a:latin typeface="Bookman Old Style" pitchFamily="18" charset="0"/>
              </a:rPr>
              <a:t>)</a:t>
            </a:r>
            <a:endParaRPr lang="en-US" sz="2800" dirty="0" smtClean="0">
              <a:latin typeface="Bookman Old Style" pitchFamily="18" charset="0"/>
            </a:endParaRPr>
          </a:p>
        </p:txBody>
      </p:sp>
    </p:spTree>
    <p:extLst>
      <p:ext uri="{BB962C8B-B14F-4D97-AF65-F5344CB8AC3E}">
        <p14:creationId xmlns:p14="http://schemas.microsoft.com/office/powerpoint/2010/main" val="419154672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String Functions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179006" y="1036863"/>
            <a:ext cx="11104033" cy="5690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spcBef>
                <a:spcPct val="20000"/>
              </a:spcBef>
              <a:buFont typeface="Arial" pitchFamily="34" charset="0"/>
              <a:buChar char="•"/>
            </a:pPr>
            <a:r>
              <a:rPr lang="en-US" sz="2800" b="1" dirty="0" err="1"/>
              <a:t>c</a:t>
            </a:r>
            <a:r>
              <a:rPr lang="en-US" sz="2800" b="1" dirty="0" err="1" smtClean="0"/>
              <a:t>oncat</a:t>
            </a:r>
            <a:r>
              <a:rPr lang="en-US" sz="2800" dirty="0" smtClean="0"/>
              <a:t>(string1,string2, …….)</a:t>
            </a:r>
          </a:p>
          <a:p>
            <a:pPr marL="457200" indent="-457200">
              <a:spcBef>
                <a:spcPct val="20000"/>
              </a:spcBef>
              <a:buFont typeface="Arial" pitchFamily="34" charset="0"/>
              <a:buChar char="•"/>
            </a:pPr>
            <a:endParaRPr lang="en-US" sz="2800" dirty="0" smtClean="0">
              <a:latin typeface="Bookman Old Style" pitchFamily="18" charset="0"/>
            </a:endParaRPr>
          </a:p>
          <a:p>
            <a:pPr marL="457200" indent="-457200">
              <a:spcBef>
                <a:spcPct val="20000"/>
              </a:spcBef>
              <a:buFont typeface="Arial" pitchFamily="34" charset="0"/>
              <a:buChar char="•"/>
            </a:pPr>
            <a:r>
              <a:rPr lang="en-US" sz="2800" b="1" dirty="0" err="1">
                <a:latin typeface="Bookman Old Style" pitchFamily="18" charset="0"/>
              </a:rPr>
              <a:t>c</a:t>
            </a:r>
            <a:r>
              <a:rPr lang="en-US" sz="2800" b="1" dirty="0" err="1" smtClean="0">
                <a:latin typeface="Bookman Old Style" pitchFamily="18" charset="0"/>
              </a:rPr>
              <a:t>oncat_ws</a:t>
            </a:r>
            <a:r>
              <a:rPr lang="en-US" sz="2800" dirty="0" smtClean="0">
                <a:latin typeface="Bookman Old Style" pitchFamily="18" charset="0"/>
              </a:rPr>
              <a:t>(seperator,str1,str2,…..) – </a:t>
            </a:r>
            <a:r>
              <a:rPr lang="en-US" sz="2800" dirty="0" err="1" smtClean="0">
                <a:latin typeface="Bookman Old Style" pitchFamily="18" charset="0"/>
              </a:rPr>
              <a:t>concat</a:t>
            </a:r>
            <a:r>
              <a:rPr lang="en-US" sz="2800" dirty="0" smtClean="0">
                <a:latin typeface="Bookman Old Style" pitchFamily="18" charset="0"/>
              </a:rPr>
              <a:t> with </a:t>
            </a:r>
            <a:r>
              <a:rPr lang="en-US" sz="2800" dirty="0" err="1" smtClean="0">
                <a:latin typeface="Bookman Old Style" pitchFamily="18" charset="0"/>
              </a:rPr>
              <a:t>seperator</a:t>
            </a:r>
            <a:r>
              <a:rPr lang="en-US" sz="2800" dirty="0" smtClean="0">
                <a:latin typeface="Bookman Old Style" pitchFamily="18" charset="0"/>
              </a:rPr>
              <a:t>	</a:t>
            </a:r>
            <a:r>
              <a:rPr lang="en-US" sz="2800" dirty="0" err="1" smtClean="0">
                <a:latin typeface="Bookman Old Style" pitchFamily="18" charset="0"/>
              </a:rPr>
              <a:t>e.g</a:t>
            </a:r>
            <a:r>
              <a:rPr lang="en-US" sz="2800" dirty="0" smtClean="0">
                <a:latin typeface="Bookman Old Style" pitchFamily="18" charset="0"/>
              </a:rPr>
              <a:t> : </a:t>
            </a:r>
            <a:r>
              <a:rPr lang="en-US" sz="2800" dirty="0" err="1" smtClean="0">
                <a:latin typeface="Bookman Old Style" pitchFamily="18" charset="0"/>
              </a:rPr>
              <a:t>concat_ws</a:t>
            </a:r>
            <a:r>
              <a:rPr lang="en-US" sz="2800" dirty="0" smtClean="0">
                <a:latin typeface="Bookman Old Style" pitchFamily="18" charset="0"/>
              </a:rPr>
              <a:t>(“,”,”</a:t>
            </a:r>
            <a:r>
              <a:rPr lang="en-US" sz="2800" dirty="0" err="1" smtClean="0">
                <a:latin typeface="Bookman Old Style" pitchFamily="18" charset="0"/>
              </a:rPr>
              <a:t>shailesh</a:t>
            </a:r>
            <a:r>
              <a:rPr lang="en-US" sz="2800" dirty="0" smtClean="0">
                <a:latin typeface="Bookman Old Style" pitchFamily="18" charset="0"/>
              </a:rPr>
              <a:t>”,”</a:t>
            </a:r>
            <a:r>
              <a:rPr lang="en-US" sz="2800" dirty="0" err="1" smtClean="0">
                <a:latin typeface="Bookman Old Style" pitchFamily="18" charset="0"/>
              </a:rPr>
              <a:t>thaware</a:t>
            </a:r>
            <a:r>
              <a:rPr lang="en-US" sz="2800" dirty="0" smtClean="0">
                <a:latin typeface="Bookman Old Style" pitchFamily="18" charset="0"/>
              </a:rPr>
              <a:t>”)</a:t>
            </a:r>
            <a:endParaRPr lang="en-US" sz="2800" dirty="0">
              <a:latin typeface="Bookman Old Style" pitchFamily="18" charset="0"/>
            </a:endParaRPr>
          </a:p>
          <a:p>
            <a:pPr marL="914400" lvl="1" indent="-457200">
              <a:spcBef>
                <a:spcPct val="20000"/>
              </a:spcBef>
              <a:buFont typeface="Arial" pitchFamily="34" charset="0"/>
              <a:buChar char="•"/>
            </a:pPr>
            <a:r>
              <a:rPr lang="en-US" sz="2800" dirty="0" smtClean="0">
                <a:latin typeface="Bookman Old Style" pitchFamily="18" charset="0"/>
              </a:rPr>
              <a:t>Output: </a:t>
            </a:r>
            <a:r>
              <a:rPr lang="en-US" sz="2800" dirty="0" err="1" smtClean="0">
                <a:latin typeface="Bookman Old Style" pitchFamily="18" charset="0"/>
              </a:rPr>
              <a:t>shailesh,thaware</a:t>
            </a:r>
            <a:endParaRPr lang="en-US" sz="2800" dirty="0" smtClean="0">
              <a:latin typeface="Bookman Old Style" pitchFamily="18" charset="0"/>
            </a:endParaRPr>
          </a:p>
          <a:p>
            <a:pPr marL="457200" indent="-457200">
              <a:spcBef>
                <a:spcPct val="20000"/>
              </a:spcBef>
              <a:buFont typeface="Arial" pitchFamily="34" charset="0"/>
              <a:buChar char="•"/>
            </a:pPr>
            <a:endParaRPr lang="en-US" sz="2800" dirty="0" smtClean="0">
              <a:latin typeface="Bookman Old Style" pitchFamily="18" charset="0"/>
            </a:endParaRPr>
          </a:p>
          <a:p>
            <a:pPr marL="457200" indent="-457200">
              <a:spcBef>
                <a:spcPct val="20000"/>
              </a:spcBef>
              <a:buFont typeface="Arial" pitchFamily="34" charset="0"/>
              <a:buChar char="•"/>
            </a:pPr>
            <a:r>
              <a:rPr lang="en-US" sz="2800" b="1" dirty="0" err="1" smtClean="0">
                <a:latin typeface="Bookman Old Style" pitchFamily="18" charset="0"/>
              </a:rPr>
              <a:t>elt</a:t>
            </a:r>
            <a:r>
              <a:rPr lang="en-US" sz="2800" dirty="0" smtClean="0">
                <a:latin typeface="Bookman Old Style" pitchFamily="18" charset="0"/>
              </a:rPr>
              <a:t>(n,str1,str2,str3,….) – returns n</a:t>
            </a:r>
            <a:r>
              <a:rPr lang="en-US" sz="2800" baseline="30000" dirty="0" smtClean="0">
                <a:latin typeface="Bookman Old Style" pitchFamily="18" charset="0"/>
              </a:rPr>
              <a:t>th</a:t>
            </a:r>
            <a:r>
              <a:rPr lang="en-US" sz="2800" dirty="0" smtClean="0">
                <a:latin typeface="Bookman Old Style" pitchFamily="18" charset="0"/>
              </a:rPr>
              <a:t> string</a:t>
            </a:r>
          </a:p>
          <a:p>
            <a:pPr marL="914400" lvl="1" indent="-457200">
              <a:spcBef>
                <a:spcPct val="20000"/>
              </a:spcBef>
              <a:buFont typeface="Arial" pitchFamily="34" charset="0"/>
              <a:buChar char="•"/>
            </a:pPr>
            <a:r>
              <a:rPr lang="en-US" sz="2800" dirty="0" err="1" smtClean="0">
                <a:latin typeface="Bookman Old Style" pitchFamily="18" charset="0"/>
              </a:rPr>
              <a:t>E.g</a:t>
            </a:r>
            <a:r>
              <a:rPr lang="en-US" sz="2800" dirty="0" smtClean="0">
                <a:latin typeface="Bookman Old Style" pitchFamily="18" charset="0"/>
              </a:rPr>
              <a:t> ELT(</a:t>
            </a:r>
            <a:r>
              <a:rPr lang="en-US" sz="2800" dirty="0" err="1" smtClean="0">
                <a:latin typeface="Bookman Old Style" pitchFamily="18" charset="0"/>
              </a:rPr>
              <a:t>gender,”Male”,Female</a:t>
            </a:r>
            <a:r>
              <a:rPr lang="en-US" sz="2800" dirty="0" smtClean="0">
                <a:latin typeface="Bookman Old Style" pitchFamily="18" charset="0"/>
              </a:rPr>
              <a:t>”)</a:t>
            </a:r>
          </a:p>
          <a:p>
            <a:pPr marL="914400" lvl="1" indent="-457200">
              <a:spcBef>
                <a:spcPct val="20000"/>
              </a:spcBef>
              <a:buFont typeface="Arial" pitchFamily="34" charset="0"/>
              <a:buChar char="•"/>
            </a:pPr>
            <a:r>
              <a:rPr lang="en-US" sz="2800" dirty="0" smtClean="0">
                <a:latin typeface="Bookman Old Style" pitchFamily="18" charset="0"/>
              </a:rPr>
              <a:t>gender is database field if its value is 1 it will return male and if 2 will return female</a:t>
            </a:r>
          </a:p>
        </p:txBody>
      </p:sp>
    </p:spTree>
    <p:extLst>
      <p:ext uri="{BB962C8B-B14F-4D97-AF65-F5344CB8AC3E}">
        <p14:creationId xmlns:p14="http://schemas.microsoft.com/office/powerpoint/2010/main" val="124392025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Numeric Functions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364068" y="1047749"/>
            <a:ext cx="11104033" cy="5690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spcBef>
                <a:spcPct val="20000"/>
              </a:spcBef>
              <a:buFont typeface="Arial" pitchFamily="34" charset="0"/>
              <a:buChar char="•"/>
            </a:pPr>
            <a:r>
              <a:rPr lang="en-US" sz="2800" b="1" dirty="0" smtClean="0">
                <a:latin typeface="Bookman Old Style" pitchFamily="18" charset="0"/>
              </a:rPr>
              <a:t>ceil</a:t>
            </a:r>
            <a:r>
              <a:rPr lang="en-US" sz="2800" dirty="0">
                <a:latin typeface="Bookman Old Style" pitchFamily="18" charset="0"/>
              </a:rPr>
              <a:t>() : returns the smallest integer value that is bigger than or equal to a number</a:t>
            </a:r>
            <a:r>
              <a:rPr lang="en-US" sz="2800" dirty="0" smtClean="0">
                <a:latin typeface="Bookman Old Style" pitchFamily="18" charset="0"/>
              </a:rPr>
              <a:t>.</a:t>
            </a:r>
          </a:p>
          <a:p>
            <a:pPr marL="914400" lvl="1" indent="-457200">
              <a:spcBef>
                <a:spcPct val="20000"/>
              </a:spcBef>
              <a:buFont typeface="Arial" pitchFamily="34" charset="0"/>
              <a:buChar char="•"/>
            </a:pPr>
            <a:r>
              <a:rPr lang="en-US" sz="2800" dirty="0" smtClean="0">
                <a:latin typeface="Bookman Old Style" pitchFamily="18" charset="0"/>
              </a:rPr>
              <a:t>E.g. ceil(25.35) – output 26</a:t>
            </a:r>
          </a:p>
          <a:p>
            <a:pPr marL="457200" indent="-457200">
              <a:spcBef>
                <a:spcPct val="20000"/>
              </a:spcBef>
              <a:buFont typeface="Arial" pitchFamily="34" charset="0"/>
              <a:buChar char="•"/>
            </a:pPr>
            <a:endParaRPr lang="en-US" b="1" dirty="0" smtClean="0">
              <a:latin typeface="Bookman Old Style" pitchFamily="18" charset="0"/>
            </a:endParaRPr>
          </a:p>
          <a:p>
            <a:pPr marL="457200" indent="-457200">
              <a:spcBef>
                <a:spcPct val="20000"/>
              </a:spcBef>
              <a:buFont typeface="Arial" pitchFamily="34" charset="0"/>
              <a:buChar char="•"/>
            </a:pPr>
            <a:r>
              <a:rPr lang="en-US" sz="2800" b="1" dirty="0" smtClean="0">
                <a:latin typeface="Bookman Old Style" pitchFamily="18" charset="0"/>
              </a:rPr>
              <a:t>floor</a:t>
            </a:r>
            <a:r>
              <a:rPr lang="en-US" sz="2800" dirty="0" smtClean="0">
                <a:latin typeface="Bookman Old Style" pitchFamily="18" charset="0"/>
              </a:rPr>
              <a:t>() </a:t>
            </a:r>
            <a:r>
              <a:rPr lang="en-US" sz="2800" dirty="0">
                <a:latin typeface="Bookman Old Style" pitchFamily="18" charset="0"/>
              </a:rPr>
              <a:t>: returns the largest integer value that is smaller than or equal to a number.</a:t>
            </a:r>
          </a:p>
          <a:p>
            <a:pPr marL="914400" lvl="1" indent="-457200">
              <a:spcBef>
                <a:spcPct val="20000"/>
              </a:spcBef>
              <a:buFont typeface="Arial" pitchFamily="34" charset="0"/>
              <a:buChar char="•"/>
            </a:pPr>
            <a:r>
              <a:rPr lang="en-US" sz="2800" dirty="0">
                <a:latin typeface="Bookman Old Style" pitchFamily="18" charset="0"/>
              </a:rPr>
              <a:t>E.g. </a:t>
            </a:r>
            <a:r>
              <a:rPr lang="en-US" sz="2800" dirty="0" smtClean="0">
                <a:latin typeface="Bookman Old Style" pitchFamily="18" charset="0"/>
              </a:rPr>
              <a:t>floor(25.90) </a:t>
            </a:r>
            <a:r>
              <a:rPr lang="en-US" sz="2800" dirty="0">
                <a:latin typeface="Bookman Old Style" pitchFamily="18" charset="0"/>
              </a:rPr>
              <a:t>– output </a:t>
            </a:r>
            <a:r>
              <a:rPr lang="en-US" sz="2800" dirty="0" smtClean="0">
                <a:latin typeface="Bookman Old Style" pitchFamily="18" charset="0"/>
              </a:rPr>
              <a:t>25</a:t>
            </a:r>
          </a:p>
          <a:p>
            <a:pPr marL="457200" indent="-457200">
              <a:spcBef>
                <a:spcPct val="20000"/>
              </a:spcBef>
              <a:buFont typeface="Arial" pitchFamily="34" charset="0"/>
              <a:buChar char="•"/>
            </a:pPr>
            <a:endParaRPr lang="en-US" b="1" dirty="0" smtClean="0">
              <a:latin typeface="Bookman Old Style" pitchFamily="18" charset="0"/>
            </a:endParaRPr>
          </a:p>
          <a:p>
            <a:pPr marL="457200" indent="-457200">
              <a:spcBef>
                <a:spcPct val="20000"/>
              </a:spcBef>
              <a:buFont typeface="Arial" pitchFamily="34" charset="0"/>
              <a:buChar char="•"/>
            </a:pPr>
            <a:r>
              <a:rPr lang="en-US" sz="2800" b="1" dirty="0" smtClean="0">
                <a:latin typeface="Bookman Old Style" pitchFamily="18" charset="0"/>
              </a:rPr>
              <a:t>mod</a:t>
            </a:r>
            <a:r>
              <a:rPr lang="en-US" sz="2800" dirty="0">
                <a:latin typeface="Bookman Old Style" pitchFamily="18" charset="0"/>
              </a:rPr>
              <a:t>() : returns the remainder of a number divided by another number</a:t>
            </a:r>
            <a:r>
              <a:rPr lang="en-US" sz="2800" dirty="0" smtClean="0">
                <a:latin typeface="Bookman Old Style" pitchFamily="18" charset="0"/>
              </a:rPr>
              <a:t>.</a:t>
            </a:r>
          </a:p>
          <a:p>
            <a:pPr marL="914400" lvl="1" indent="-457200">
              <a:spcBef>
                <a:spcPct val="20000"/>
              </a:spcBef>
              <a:buFont typeface="Arial" pitchFamily="34" charset="0"/>
              <a:buChar char="•"/>
            </a:pPr>
            <a:r>
              <a:rPr lang="en-US" sz="2800" dirty="0" err="1" smtClean="0">
                <a:latin typeface="Bookman Old Style" pitchFamily="18" charset="0"/>
              </a:rPr>
              <a:t>E.g</a:t>
            </a:r>
            <a:r>
              <a:rPr lang="en-US" sz="2800" dirty="0" smtClean="0">
                <a:latin typeface="Bookman Old Style" pitchFamily="18" charset="0"/>
              </a:rPr>
              <a:t> mod(year,4)</a:t>
            </a:r>
          </a:p>
          <a:p>
            <a:pPr marL="457200" indent="-457200">
              <a:spcBef>
                <a:spcPct val="20000"/>
              </a:spcBef>
              <a:buFont typeface="Arial" pitchFamily="34" charset="0"/>
              <a:buChar char="•"/>
            </a:pPr>
            <a:endParaRPr lang="en-US" dirty="0">
              <a:latin typeface="Bookman Old Style" pitchFamily="18" charset="0"/>
            </a:endParaRPr>
          </a:p>
          <a:p>
            <a:pPr marL="457200" indent="-457200">
              <a:spcBef>
                <a:spcPct val="20000"/>
              </a:spcBef>
              <a:buFont typeface="Arial" pitchFamily="34" charset="0"/>
              <a:buChar char="•"/>
            </a:pPr>
            <a:r>
              <a:rPr lang="en-US" sz="2800" b="1" dirty="0" smtClean="0">
                <a:latin typeface="Bookman Old Style" pitchFamily="18" charset="0"/>
              </a:rPr>
              <a:t>abs</a:t>
            </a:r>
            <a:r>
              <a:rPr lang="en-US" sz="2800" dirty="0">
                <a:latin typeface="Bookman Old Style" pitchFamily="18" charset="0"/>
              </a:rPr>
              <a:t>() : returns the absolute (positive) value of a number.</a:t>
            </a:r>
            <a:endParaRPr lang="en-US" sz="2800" dirty="0" smtClean="0">
              <a:latin typeface="Bookman Old Style" pitchFamily="18" charset="0"/>
            </a:endParaRPr>
          </a:p>
        </p:txBody>
      </p:sp>
    </p:spTree>
    <p:extLst>
      <p:ext uri="{BB962C8B-B14F-4D97-AF65-F5344CB8AC3E}">
        <p14:creationId xmlns:p14="http://schemas.microsoft.com/office/powerpoint/2010/main" val="117981434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78933" y="182880"/>
            <a:ext cx="10769600" cy="729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defRPr/>
            </a:pPr>
            <a:r>
              <a:rPr lang="en-US" sz="4400" dirty="0" smtClean="0">
                <a:effectLst>
                  <a:outerShdw blurRad="38100" dist="38100" dir="2700000" algn="tl">
                    <a:srgbClr val="C0C0C0"/>
                  </a:outerShdw>
                </a:effectLst>
                <a:latin typeface="Bookman Old Style" pitchFamily="18" charset="0"/>
              </a:rPr>
              <a:t>Numeric Functions</a:t>
            </a:r>
            <a:endParaRPr lang="en-US" sz="4400" dirty="0">
              <a:effectLst>
                <a:outerShdw blurRad="38100" dist="38100" dir="2700000" algn="tl">
                  <a:srgbClr val="C0C0C0"/>
                </a:outerShdw>
              </a:effectLst>
              <a:latin typeface="Bookman Old Style" pitchFamily="18" charset="0"/>
            </a:endParaRPr>
          </a:p>
        </p:txBody>
      </p:sp>
      <p:sp>
        <p:nvSpPr>
          <p:cNvPr id="24579" name="Rectangle 3"/>
          <p:cNvSpPr>
            <a:spLocks noChangeArrowheads="1"/>
          </p:cNvSpPr>
          <p:nvPr/>
        </p:nvSpPr>
        <p:spPr bwMode="auto">
          <a:xfrm>
            <a:off x="364068" y="1047749"/>
            <a:ext cx="11104033" cy="5690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spcBef>
                <a:spcPct val="20000"/>
              </a:spcBef>
              <a:buFont typeface="Arial" pitchFamily="34" charset="0"/>
              <a:buChar char="•"/>
            </a:pPr>
            <a:r>
              <a:rPr lang="en-US" sz="2800" b="1" dirty="0"/>
              <a:t>Format</a:t>
            </a:r>
            <a:r>
              <a:rPr lang="en-US" sz="2800" dirty="0"/>
              <a:t>(number, decimal places) </a:t>
            </a:r>
            <a:r>
              <a:rPr lang="en-US" sz="2800" dirty="0" smtClean="0"/>
              <a:t>, </a:t>
            </a:r>
            <a:r>
              <a:rPr lang="en-US" sz="2800" b="1" dirty="0" smtClean="0"/>
              <a:t>round</a:t>
            </a:r>
            <a:r>
              <a:rPr lang="en-US" sz="2800" dirty="0"/>
              <a:t>(): rounds a number to a specified number of decimal places.</a:t>
            </a:r>
          </a:p>
          <a:p>
            <a:pPr marL="914400" lvl="1" indent="-457200">
              <a:spcBef>
                <a:spcPct val="20000"/>
              </a:spcBef>
              <a:buFont typeface="Arial" pitchFamily="34" charset="0"/>
              <a:buChar char="•"/>
            </a:pPr>
            <a:r>
              <a:rPr lang="en-US" sz="2800" dirty="0"/>
              <a:t>E.g. round(percentage,2</a:t>
            </a:r>
            <a:r>
              <a:rPr lang="en-US" sz="2800" dirty="0" smtClean="0"/>
              <a:t>), round(15.2356), output: 15.24</a:t>
            </a:r>
            <a:endParaRPr lang="en-US" sz="2800" dirty="0"/>
          </a:p>
          <a:p>
            <a:pPr marL="457200" indent="-457200">
              <a:spcBef>
                <a:spcPct val="20000"/>
              </a:spcBef>
              <a:buFont typeface="Arial" pitchFamily="34" charset="0"/>
              <a:buChar char="•"/>
            </a:pPr>
            <a:endParaRPr lang="en-US" sz="2800" dirty="0" smtClean="0"/>
          </a:p>
          <a:p>
            <a:pPr marL="457200" indent="-457200">
              <a:spcBef>
                <a:spcPct val="20000"/>
              </a:spcBef>
              <a:buFont typeface="Arial" pitchFamily="34" charset="0"/>
              <a:buChar char="•"/>
            </a:pPr>
            <a:r>
              <a:rPr lang="en-US" sz="2800" b="1" dirty="0" smtClean="0"/>
              <a:t>truncate</a:t>
            </a:r>
            <a:r>
              <a:rPr lang="en-US" sz="2800" dirty="0"/>
              <a:t>() : truncates a number to the specified number of decimal </a:t>
            </a:r>
            <a:r>
              <a:rPr lang="en-US" sz="2800" dirty="0" smtClean="0"/>
              <a:t>places</a:t>
            </a:r>
          </a:p>
          <a:p>
            <a:pPr marL="914400" lvl="1" indent="-457200">
              <a:spcBef>
                <a:spcPct val="20000"/>
              </a:spcBef>
              <a:buFont typeface="Arial" pitchFamily="34" charset="0"/>
              <a:buChar char="•"/>
            </a:pPr>
            <a:r>
              <a:rPr lang="en-US" sz="2800" dirty="0" err="1" smtClean="0">
                <a:latin typeface="Bookman Old Style" pitchFamily="18" charset="0"/>
              </a:rPr>
              <a:t>E.g</a:t>
            </a:r>
            <a:r>
              <a:rPr lang="en-US" sz="2800" dirty="0" smtClean="0">
                <a:latin typeface="Bookman Old Style" pitchFamily="18" charset="0"/>
              </a:rPr>
              <a:t> truncate(15.2356,2 ) ,   output : 15.23</a:t>
            </a:r>
          </a:p>
          <a:p>
            <a:pPr marL="457200" indent="-457200">
              <a:spcBef>
                <a:spcPct val="20000"/>
              </a:spcBef>
              <a:buFont typeface="Arial" pitchFamily="34" charset="0"/>
              <a:buChar char="•"/>
            </a:pPr>
            <a:endParaRPr lang="en-US" sz="2800" dirty="0" smtClean="0">
              <a:latin typeface="Bookman Old Style" pitchFamily="18" charset="0"/>
            </a:endParaRPr>
          </a:p>
          <a:p>
            <a:pPr marL="457200" indent="-457200">
              <a:spcBef>
                <a:spcPct val="20000"/>
              </a:spcBef>
              <a:buFont typeface="Arial" pitchFamily="34" charset="0"/>
              <a:buChar char="•"/>
            </a:pPr>
            <a:r>
              <a:rPr lang="en-US" sz="2800" b="1" dirty="0" smtClean="0">
                <a:latin typeface="Bookman Old Style" pitchFamily="18" charset="0"/>
              </a:rPr>
              <a:t>power</a:t>
            </a:r>
            <a:r>
              <a:rPr lang="en-US" sz="2800" dirty="0" smtClean="0">
                <a:latin typeface="Bookman Old Style" pitchFamily="18" charset="0"/>
              </a:rPr>
              <a:t>(</a:t>
            </a:r>
            <a:r>
              <a:rPr lang="en-US" sz="2800" dirty="0" err="1" smtClean="0">
                <a:latin typeface="Bookman Old Style" pitchFamily="18" charset="0"/>
              </a:rPr>
              <a:t>base,exponent</a:t>
            </a:r>
            <a:r>
              <a:rPr lang="en-US" sz="2800" dirty="0" smtClean="0">
                <a:latin typeface="Bookman Old Style" pitchFamily="18" charset="0"/>
              </a:rPr>
              <a:t>) : </a:t>
            </a:r>
            <a:r>
              <a:rPr lang="en-US" sz="2800" dirty="0"/>
              <a:t>returns the value of a number raised to the power of another number</a:t>
            </a:r>
            <a:r>
              <a:rPr lang="en-US" sz="2800" dirty="0" smtClean="0"/>
              <a:t>.</a:t>
            </a:r>
          </a:p>
          <a:p>
            <a:pPr marL="914400" lvl="1" indent="-457200">
              <a:spcBef>
                <a:spcPct val="20000"/>
              </a:spcBef>
              <a:buFont typeface="Arial" pitchFamily="34" charset="0"/>
              <a:buChar char="•"/>
            </a:pPr>
            <a:r>
              <a:rPr lang="en-US" sz="2800" dirty="0" err="1" smtClean="0">
                <a:latin typeface="Bookman Old Style" pitchFamily="18" charset="0"/>
              </a:rPr>
              <a:t>E.g</a:t>
            </a:r>
            <a:r>
              <a:rPr lang="en-US" sz="2800" dirty="0" smtClean="0">
                <a:latin typeface="Bookman Old Style" pitchFamily="18" charset="0"/>
              </a:rPr>
              <a:t> power(4,2) output: 16</a:t>
            </a:r>
            <a:endParaRPr lang="en-US" sz="2800" dirty="0">
              <a:latin typeface="Bookman Old Style" pitchFamily="18" charset="0"/>
            </a:endParaRPr>
          </a:p>
        </p:txBody>
      </p:sp>
    </p:spTree>
    <p:extLst>
      <p:ext uri="{BB962C8B-B14F-4D97-AF65-F5344CB8AC3E}">
        <p14:creationId xmlns:p14="http://schemas.microsoft.com/office/powerpoint/2010/main" val="1173477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204716" y="1407030"/>
            <a:ext cx="1177801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400" b="1" u="sng" dirty="0">
                <a:latin typeface="Bookman Old Style" panose="02050604050505020204" pitchFamily="18" charset="0"/>
              </a:rPr>
              <a:t>Constraints:</a:t>
            </a:r>
            <a:endParaRPr lang="en-US" sz="2400" u="sng" dirty="0">
              <a:latin typeface="Bookman Old Style" panose="02050604050505020204" pitchFamily="18" charset="0"/>
            </a:endParaRPr>
          </a:p>
          <a:p>
            <a:pPr algn="just" eaLnBrk="1" hangingPunct="1">
              <a:spcBef>
                <a:spcPct val="0"/>
              </a:spcBef>
              <a:buFontTx/>
              <a:buNone/>
            </a:pPr>
            <a:endParaRPr lang="en-US" sz="2400" dirty="0">
              <a:latin typeface="Bookman Old Style" panose="02050604050505020204" pitchFamily="18" charset="0"/>
            </a:endParaRPr>
          </a:p>
          <a:p>
            <a:pPr algn="just" eaLnBrk="1" hangingPunct="1">
              <a:spcBef>
                <a:spcPct val="0"/>
              </a:spcBef>
              <a:buFontTx/>
              <a:buNone/>
            </a:pPr>
            <a:r>
              <a:rPr lang="en-US" sz="2400" b="1" u="sng" dirty="0">
                <a:latin typeface="Bookman Old Style" panose="02050604050505020204" pitchFamily="18" charset="0"/>
              </a:rPr>
              <a:t>3. PRIMARY KEY:</a:t>
            </a:r>
            <a:r>
              <a:rPr lang="en-US" sz="2400" dirty="0">
                <a:latin typeface="Bookman Old Style" panose="02050604050505020204" pitchFamily="18" charset="0"/>
              </a:rPr>
              <a:t> Constraint means that a column can not have duplicate values and not even a null value. </a:t>
            </a:r>
          </a:p>
          <a:p>
            <a:pPr algn="just" eaLnBrk="1" hangingPunct="1">
              <a:spcBef>
                <a:spcPct val="0"/>
              </a:spcBef>
              <a:buFontTx/>
              <a:buNone/>
            </a:pPr>
            <a:endParaRPr lang="en-US" sz="2400" dirty="0">
              <a:latin typeface="Bookman Old Style" panose="02050604050505020204" pitchFamily="18" charset="0"/>
            </a:endParaRPr>
          </a:p>
          <a:p>
            <a:pPr algn="just" eaLnBrk="1" hangingPunct="1">
              <a:spcBef>
                <a:spcPct val="0"/>
              </a:spcBef>
              <a:buFontTx/>
              <a:buNone/>
            </a:pPr>
            <a:r>
              <a:rPr lang="en-US" sz="2400" dirty="0">
                <a:latin typeface="Bookman Old Style" panose="02050604050505020204" pitchFamily="18" charset="0"/>
              </a:rPr>
              <a:t>e.g.	</a:t>
            </a:r>
            <a:r>
              <a:rPr lang="en-US" sz="2400" dirty="0" err="1">
                <a:latin typeface="Bookman Old Style" panose="02050604050505020204" pitchFamily="18" charset="0"/>
              </a:rPr>
              <a:t>Roll_no</a:t>
            </a:r>
            <a:r>
              <a:rPr lang="en-US" sz="2400" dirty="0">
                <a:latin typeface="Bookman Old Style" panose="02050604050505020204" pitchFamily="18" charset="0"/>
              </a:rPr>
              <a:t> number(3)	primary key;</a:t>
            </a:r>
          </a:p>
          <a:p>
            <a:pPr algn="just" eaLnBrk="1" hangingPunct="1">
              <a:spcBef>
                <a:spcPct val="0"/>
              </a:spcBef>
              <a:buFontTx/>
              <a:buNone/>
            </a:pPr>
            <a:endParaRPr lang="en-US" sz="2400" dirty="0">
              <a:latin typeface="Bookman Old Style" panose="02050604050505020204" pitchFamily="18" charset="0"/>
            </a:endParaRPr>
          </a:p>
          <a:p>
            <a:pPr algn="just" eaLnBrk="1" hangingPunct="1">
              <a:spcBef>
                <a:spcPct val="0"/>
              </a:spcBef>
              <a:buFontTx/>
              <a:buNone/>
            </a:pPr>
            <a:r>
              <a:rPr lang="en-US" sz="2400" dirty="0">
                <a:latin typeface="Bookman Old Style" panose="02050604050505020204" pitchFamily="18" charset="0"/>
              </a:rPr>
              <a:t>The main difference between unique and primary key constraint is that a column specified as unique may have null value but primary key constraint does not allow null values in the column.</a:t>
            </a:r>
          </a:p>
        </p:txBody>
      </p:sp>
      <p:sp>
        <p:nvSpPr>
          <p:cNvPr id="47107" name="Rectangle 1"/>
          <p:cNvSpPr>
            <a:spLocks noChangeArrowheads="1"/>
          </p:cNvSpPr>
          <p:nvPr/>
        </p:nvSpPr>
        <p:spPr bwMode="auto">
          <a:xfrm>
            <a:off x="4648200" y="228928"/>
            <a:ext cx="3134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800" b="1" u="sng">
                <a:latin typeface="Bookman Old Style" panose="02050604050505020204" pitchFamily="18" charset="0"/>
              </a:rPr>
              <a:t>SQL Commands</a:t>
            </a:r>
            <a:endParaRPr lang="en-US" sz="2800" u="sng">
              <a:latin typeface="Bookman Old Style" panose="02050604050505020204" pitchFamily="18" charset="0"/>
            </a:endParaRPr>
          </a:p>
        </p:txBody>
      </p:sp>
    </p:spTree>
    <p:extLst>
      <p:ext uri="{BB962C8B-B14F-4D97-AF65-F5344CB8AC3E}">
        <p14:creationId xmlns:p14="http://schemas.microsoft.com/office/powerpoint/2010/main" val="2136041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218365" y="1393382"/>
            <a:ext cx="1173707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400" b="1" u="sng" dirty="0">
                <a:latin typeface="Bookman Old Style" panose="02050604050505020204" pitchFamily="18" charset="0"/>
              </a:rPr>
              <a:t>Constraints:</a:t>
            </a:r>
            <a:endParaRPr lang="en-US" sz="2400" u="sng" dirty="0">
              <a:latin typeface="Bookman Old Style" panose="02050604050505020204" pitchFamily="18" charset="0"/>
            </a:endParaRPr>
          </a:p>
          <a:p>
            <a:pPr algn="just" eaLnBrk="1" hangingPunct="1">
              <a:spcBef>
                <a:spcPct val="0"/>
              </a:spcBef>
              <a:buFontTx/>
              <a:buNone/>
            </a:pPr>
            <a:endParaRPr lang="en-US" sz="2400" b="1" i="1" dirty="0">
              <a:latin typeface="Bookman Old Style" panose="02050604050505020204" pitchFamily="18" charset="0"/>
            </a:endParaRPr>
          </a:p>
          <a:p>
            <a:pPr algn="just" eaLnBrk="1" hangingPunct="1">
              <a:spcBef>
                <a:spcPct val="0"/>
              </a:spcBef>
              <a:buFontTx/>
              <a:buNone/>
            </a:pPr>
            <a:r>
              <a:rPr lang="en-US" sz="2400" b="1" u="sng" dirty="0">
                <a:latin typeface="Bookman Old Style" panose="02050604050505020204" pitchFamily="18" charset="0"/>
              </a:rPr>
              <a:t>4. FOREIGN KEY:</a:t>
            </a:r>
            <a:r>
              <a:rPr lang="en-US" sz="2400" b="1" dirty="0">
                <a:latin typeface="Bookman Old Style" panose="02050604050505020204" pitchFamily="18" charset="0"/>
              </a:rPr>
              <a:t> </a:t>
            </a:r>
            <a:r>
              <a:rPr lang="en-US" sz="2400" dirty="0" smtClean="0">
                <a:latin typeface="Bookman Old Style" panose="02050604050505020204" pitchFamily="18" charset="0"/>
              </a:rPr>
              <a:t>is </a:t>
            </a:r>
            <a:r>
              <a:rPr lang="en-US" sz="2400" dirty="0">
                <a:latin typeface="Bookman Old Style" panose="02050604050505020204" pitchFamily="18" charset="0"/>
              </a:rPr>
              <a:t>used to enforce referential integrity and is declared as a primary key in some other table.</a:t>
            </a:r>
          </a:p>
          <a:p>
            <a:pPr algn="just" eaLnBrk="1" hangingPunct="1">
              <a:spcBef>
                <a:spcPct val="0"/>
              </a:spcBef>
              <a:buFontTx/>
              <a:buNone/>
            </a:pPr>
            <a:endParaRPr lang="en-US" sz="2400" dirty="0">
              <a:latin typeface="Bookman Old Style" panose="02050604050505020204" pitchFamily="18" charset="0"/>
            </a:endParaRPr>
          </a:p>
          <a:p>
            <a:pPr algn="just" eaLnBrk="1" hangingPunct="1">
              <a:spcBef>
                <a:spcPct val="0"/>
              </a:spcBef>
              <a:buFontTx/>
              <a:buNone/>
            </a:pPr>
            <a:r>
              <a:rPr lang="en-US" sz="2400" dirty="0" err="1">
                <a:latin typeface="Bookman Old Style" panose="02050604050505020204" pitchFamily="18" charset="0"/>
              </a:rPr>
              <a:t>e.g</a:t>
            </a:r>
            <a:r>
              <a:rPr lang="en-US" sz="2400" dirty="0">
                <a:latin typeface="Bookman Old Style" panose="02050604050505020204" pitchFamily="18" charset="0"/>
              </a:rPr>
              <a:t>	</a:t>
            </a:r>
            <a:r>
              <a:rPr lang="en-US" sz="2400" dirty="0" err="1">
                <a:latin typeface="Bookman Old Style" panose="02050604050505020204" pitchFamily="18" charset="0"/>
              </a:rPr>
              <a:t>cust_id</a:t>
            </a:r>
            <a:r>
              <a:rPr lang="en-US" sz="2400" dirty="0">
                <a:latin typeface="Bookman Old Style" panose="02050604050505020204" pitchFamily="18" charset="0"/>
              </a:rPr>
              <a:t> </a:t>
            </a:r>
            <a:r>
              <a:rPr lang="en-US" sz="2400" dirty="0" err="1">
                <a:latin typeface="Bookman Old Style" panose="02050604050505020204" pitchFamily="18" charset="0"/>
              </a:rPr>
              <a:t>varchar</a:t>
            </a:r>
            <a:r>
              <a:rPr lang="en-US" sz="2400" dirty="0">
                <a:latin typeface="Bookman Old Style" panose="02050604050505020204" pitchFamily="18" charset="0"/>
              </a:rPr>
              <a:t>(5) references master(</a:t>
            </a:r>
            <a:r>
              <a:rPr lang="en-US" sz="2400" dirty="0" err="1">
                <a:latin typeface="Bookman Old Style" panose="02050604050505020204" pitchFamily="18" charset="0"/>
              </a:rPr>
              <a:t>cust_id</a:t>
            </a:r>
            <a:r>
              <a:rPr lang="en-US" sz="2400" dirty="0">
                <a:latin typeface="Bookman Old Style" panose="02050604050505020204" pitchFamily="18" charset="0"/>
              </a:rPr>
              <a:t>);</a:t>
            </a:r>
          </a:p>
          <a:p>
            <a:pPr algn="just" eaLnBrk="1" hangingPunct="1">
              <a:spcBef>
                <a:spcPct val="0"/>
              </a:spcBef>
              <a:buFontTx/>
              <a:buNone/>
            </a:pPr>
            <a:endParaRPr lang="en-US" sz="2400" dirty="0">
              <a:latin typeface="Bookman Old Style" panose="02050604050505020204" pitchFamily="18" charset="0"/>
            </a:endParaRPr>
          </a:p>
          <a:p>
            <a:pPr algn="just" eaLnBrk="1" hangingPunct="1">
              <a:spcBef>
                <a:spcPct val="0"/>
              </a:spcBef>
              <a:buFontTx/>
              <a:buNone/>
            </a:pPr>
            <a:r>
              <a:rPr lang="en-US" sz="2400" dirty="0">
                <a:latin typeface="Bookman Old Style" panose="02050604050505020204" pitchFamily="18" charset="0"/>
              </a:rPr>
              <a:t>it declares </a:t>
            </a:r>
            <a:r>
              <a:rPr lang="en-US" sz="2400" dirty="0" err="1">
                <a:latin typeface="Bookman Old Style" panose="02050604050505020204" pitchFamily="18" charset="0"/>
              </a:rPr>
              <a:t>cust_id</a:t>
            </a:r>
            <a:r>
              <a:rPr lang="en-US" sz="2400" dirty="0">
                <a:latin typeface="Bookman Old Style" panose="02050604050505020204" pitchFamily="18" charset="0"/>
              </a:rPr>
              <a:t> column as a foreign key that refers to </a:t>
            </a:r>
            <a:r>
              <a:rPr lang="en-US" sz="2400" dirty="0" err="1">
                <a:latin typeface="Bookman Old Style" panose="02050604050505020204" pitchFamily="18" charset="0"/>
              </a:rPr>
              <a:t>cust_id</a:t>
            </a:r>
            <a:r>
              <a:rPr lang="en-US" sz="2400" dirty="0">
                <a:latin typeface="Bookman Old Style" panose="02050604050505020204" pitchFamily="18" charset="0"/>
              </a:rPr>
              <a:t> field of table master. That means we cannot insert that value in </a:t>
            </a:r>
            <a:r>
              <a:rPr lang="en-US" sz="2400" dirty="0" err="1">
                <a:latin typeface="Bookman Old Style" panose="02050604050505020204" pitchFamily="18" charset="0"/>
              </a:rPr>
              <a:t>cust_id</a:t>
            </a:r>
            <a:r>
              <a:rPr lang="en-US" sz="2400" dirty="0">
                <a:latin typeface="Bookman Old Style" panose="02050604050505020204" pitchFamily="18" charset="0"/>
              </a:rPr>
              <a:t> filed whose corresponding value is not present in </a:t>
            </a:r>
            <a:r>
              <a:rPr lang="en-US" sz="2400" dirty="0" err="1">
                <a:latin typeface="Bookman Old Style" panose="02050604050505020204" pitchFamily="18" charset="0"/>
              </a:rPr>
              <a:t>cust_id</a:t>
            </a:r>
            <a:r>
              <a:rPr lang="en-US" sz="2400" dirty="0">
                <a:latin typeface="Bookman Old Style" panose="02050604050505020204" pitchFamily="18" charset="0"/>
              </a:rPr>
              <a:t> field of master table.</a:t>
            </a:r>
          </a:p>
        </p:txBody>
      </p:sp>
      <p:sp>
        <p:nvSpPr>
          <p:cNvPr id="49155" name="Rectangle 1"/>
          <p:cNvSpPr>
            <a:spLocks noChangeArrowheads="1"/>
          </p:cNvSpPr>
          <p:nvPr/>
        </p:nvSpPr>
        <p:spPr bwMode="auto">
          <a:xfrm>
            <a:off x="4648200" y="228928"/>
            <a:ext cx="3134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800" b="1" u="sng" dirty="0">
                <a:latin typeface="Bookman Old Style" panose="02050604050505020204" pitchFamily="18" charset="0"/>
              </a:rPr>
              <a:t>SQL Commands</a:t>
            </a:r>
            <a:endParaRPr lang="en-US" sz="2800" u="sng" dirty="0">
              <a:latin typeface="Bookman Old Style" panose="02050604050505020204" pitchFamily="18" charset="0"/>
            </a:endParaRPr>
          </a:p>
        </p:txBody>
      </p:sp>
    </p:spTree>
    <p:extLst>
      <p:ext uri="{BB962C8B-B14F-4D97-AF65-F5344CB8AC3E}">
        <p14:creationId xmlns:p14="http://schemas.microsoft.com/office/powerpoint/2010/main" val="18758240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773"/>
            <a:ext cx="10515600" cy="947859"/>
          </a:xfrm>
        </p:spPr>
        <p:txBody>
          <a:bodyPr>
            <a:noAutofit/>
          </a:bodyPr>
          <a:lstStyle/>
          <a:p>
            <a:pPr algn="ctr"/>
            <a:r>
              <a:rPr lang="en-US" b="1" dirty="0">
                <a:latin typeface="Bookman Old Style" pitchFamily="18" charset="0"/>
                <a:ea typeface="+mn-ea"/>
                <a:cs typeface="Arial" panose="020B0604020202020204" pitchFamily="34" charset="0"/>
              </a:rPr>
              <a:t>Foreign</a:t>
            </a:r>
            <a:r>
              <a:rPr lang="en-US" sz="6600" b="1" dirty="0" smtClean="0">
                <a:latin typeface="Bookman Old Style" pitchFamily="18" charset="0"/>
              </a:rPr>
              <a:t> </a:t>
            </a:r>
            <a:r>
              <a:rPr lang="en-US" b="1" dirty="0">
                <a:latin typeface="Bookman Old Style" panose="02050604050505020204" pitchFamily="18" charset="0"/>
                <a:ea typeface="+mn-ea"/>
                <a:cs typeface="Arial" panose="020B0604020202020204" pitchFamily="34" charset="0"/>
              </a:rPr>
              <a:t>Key</a:t>
            </a:r>
          </a:p>
        </p:txBody>
      </p:sp>
      <p:sp>
        <p:nvSpPr>
          <p:cNvPr id="3" name="Content Placeholder 2"/>
          <p:cNvSpPr>
            <a:spLocks noGrp="1"/>
          </p:cNvSpPr>
          <p:nvPr>
            <p:ph idx="1"/>
          </p:nvPr>
        </p:nvSpPr>
        <p:spPr>
          <a:xfrm>
            <a:off x="158266" y="1286367"/>
            <a:ext cx="11857888" cy="5302002"/>
          </a:xfrm>
        </p:spPr>
        <p:txBody>
          <a:bodyPr>
            <a:normAutofit/>
          </a:bodyPr>
          <a:lstStyle/>
          <a:p>
            <a:pPr marL="0" indent="0">
              <a:buNone/>
            </a:pPr>
            <a:r>
              <a:rPr lang="en-US" dirty="0">
                <a:latin typeface="Bookman Old Style" pitchFamily="18" charset="0"/>
              </a:rPr>
              <a:t>FOREIGN KEY [</a:t>
            </a:r>
            <a:r>
              <a:rPr lang="en-US" i="1" dirty="0" err="1">
                <a:latin typeface="Bookman Old Style" pitchFamily="18" charset="0"/>
              </a:rPr>
              <a:t>index_name</a:t>
            </a:r>
            <a:r>
              <a:rPr lang="en-US" dirty="0">
                <a:latin typeface="Bookman Old Style" pitchFamily="18" charset="0"/>
              </a:rPr>
              <a:t>] (</a:t>
            </a:r>
            <a:r>
              <a:rPr lang="en-US" i="1" dirty="0" err="1">
                <a:latin typeface="Bookman Old Style" pitchFamily="18" charset="0"/>
              </a:rPr>
              <a:t>col_name</a:t>
            </a:r>
            <a:r>
              <a:rPr lang="en-US" dirty="0">
                <a:latin typeface="Bookman Old Style" pitchFamily="18" charset="0"/>
              </a:rPr>
              <a:t>, ...) </a:t>
            </a:r>
            <a:endParaRPr lang="en-US" dirty="0" smtClean="0">
              <a:latin typeface="Bookman Old Style" pitchFamily="18" charset="0"/>
            </a:endParaRPr>
          </a:p>
          <a:p>
            <a:pPr marL="0" indent="0">
              <a:buNone/>
            </a:pPr>
            <a:r>
              <a:rPr lang="en-US" dirty="0" smtClean="0">
                <a:latin typeface="Bookman Old Style" pitchFamily="18" charset="0"/>
              </a:rPr>
              <a:t>REFERENCES </a:t>
            </a:r>
            <a:r>
              <a:rPr lang="en-US" i="1" dirty="0" err="1">
                <a:latin typeface="Bookman Old Style" pitchFamily="18" charset="0"/>
              </a:rPr>
              <a:t>tbl_name</a:t>
            </a:r>
            <a:r>
              <a:rPr lang="en-US" dirty="0">
                <a:latin typeface="Bookman Old Style" pitchFamily="18" charset="0"/>
              </a:rPr>
              <a:t> (</a:t>
            </a:r>
            <a:r>
              <a:rPr lang="en-US" i="1" dirty="0" err="1">
                <a:latin typeface="Bookman Old Style" pitchFamily="18" charset="0"/>
              </a:rPr>
              <a:t>col_name</a:t>
            </a:r>
            <a:r>
              <a:rPr lang="en-US" dirty="0">
                <a:latin typeface="Bookman Old Style" pitchFamily="18" charset="0"/>
              </a:rPr>
              <a:t>,...) </a:t>
            </a:r>
            <a:endParaRPr lang="en-US" dirty="0" smtClean="0">
              <a:latin typeface="Bookman Old Style" pitchFamily="18" charset="0"/>
            </a:endParaRPr>
          </a:p>
          <a:p>
            <a:pPr marL="0" indent="0">
              <a:buNone/>
            </a:pPr>
            <a:r>
              <a:rPr lang="en-US" dirty="0" smtClean="0">
                <a:latin typeface="Bookman Old Style" pitchFamily="18" charset="0"/>
              </a:rPr>
              <a:t>[</a:t>
            </a:r>
            <a:r>
              <a:rPr lang="en-US" dirty="0">
                <a:latin typeface="Bookman Old Style" pitchFamily="18" charset="0"/>
              </a:rPr>
              <a:t>ON DELETE </a:t>
            </a:r>
            <a:r>
              <a:rPr lang="en-US" i="1" dirty="0" err="1">
                <a:latin typeface="Bookman Old Style" pitchFamily="18" charset="0"/>
              </a:rPr>
              <a:t>reference_option</a:t>
            </a:r>
            <a:r>
              <a:rPr lang="en-US" dirty="0">
                <a:latin typeface="Bookman Old Style" pitchFamily="18" charset="0"/>
              </a:rPr>
              <a:t>] </a:t>
            </a:r>
            <a:endParaRPr lang="en-US" dirty="0" smtClean="0">
              <a:latin typeface="Bookman Old Style" pitchFamily="18" charset="0"/>
            </a:endParaRPr>
          </a:p>
          <a:p>
            <a:pPr marL="0" indent="0">
              <a:buNone/>
            </a:pPr>
            <a:r>
              <a:rPr lang="en-US" dirty="0" smtClean="0">
                <a:latin typeface="Bookman Old Style" pitchFamily="18" charset="0"/>
              </a:rPr>
              <a:t>[</a:t>
            </a:r>
            <a:r>
              <a:rPr lang="en-US" dirty="0">
                <a:latin typeface="Bookman Old Style" pitchFamily="18" charset="0"/>
              </a:rPr>
              <a:t>ON UPDATE </a:t>
            </a:r>
            <a:r>
              <a:rPr lang="en-US" i="1" dirty="0" err="1">
                <a:latin typeface="Bookman Old Style" pitchFamily="18" charset="0"/>
              </a:rPr>
              <a:t>reference_option</a:t>
            </a:r>
            <a:r>
              <a:rPr lang="en-US" dirty="0">
                <a:latin typeface="Bookman Old Style" pitchFamily="18" charset="0"/>
              </a:rPr>
              <a:t>] </a:t>
            </a:r>
            <a:endParaRPr lang="en-US" dirty="0" smtClean="0">
              <a:latin typeface="Bookman Old Style" pitchFamily="18" charset="0"/>
            </a:endParaRPr>
          </a:p>
          <a:p>
            <a:pPr marL="0" indent="0">
              <a:buNone/>
            </a:pPr>
            <a:endParaRPr lang="en-US" i="1" dirty="0">
              <a:latin typeface="Bookman Old Style" pitchFamily="18" charset="0"/>
            </a:endParaRPr>
          </a:p>
          <a:p>
            <a:pPr marL="0" indent="0">
              <a:buNone/>
            </a:pPr>
            <a:r>
              <a:rPr lang="en-US" i="1" dirty="0" err="1" smtClean="0">
                <a:latin typeface="Bookman Old Style" pitchFamily="18" charset="0"/>
              </a:rPr>
              <a:t>reference_option</a:t>
            </a:r>
            <a:r>
              <a:rPr lang="en-US" dirty="0">
                <a:latin typeface="Bookman Old Style" pitchFamily="18" charset="0"/>
              </a:rPr>
              <a:t>: RESTRICT | CASCADE | SET NULL | NO ACTION | SET </a:t>
            </a:r>
            <a:r>
              <a:rPr lang="en-US" dirty="0" smtClean="0">
                <a:latin typeface="Bookman Old Style" pitchFamily="18" charset="0"/>
              </a:rPr>
              <a:t>DEFAULT</a:t>
            </a:r>
          </a:p>
          <a:p>
            <a:pPr marL="0" indent="0">
              <a:buNone/>
            </a:pPr>
            <a:endParaRPr lang="en-US" dirty="0">
              <a:latin typeface="Bookman Old Style" pitchFamily="18" charset="0"/>
            </a:endParaRPr>
          </a:p>
          <a:p>
            <a:pPr marL="0" indent="0">
              <a:buNone/>
            </a:pPr>
            <a:r>
              <a:rPr lang="en-US" dirty="0" smtClean="0">
                <a:latin typeface="Bookman Old Style" pitchFamily="18" charset="0"/>
              </a:rPr>
              <a:t>default </a:t>
            </a:r>
            <a:r>
              <a:rPr lang="en-US" dirty="0">
                <a:latin typeface="Bookman Old Style" pitchFamily="18" charset="0"/>
              </a:rPr>
              <a:t>action is always </a:t>
            </a:r>
            <a:r>
              <a:rPr lang="en-US" b="1" dirty="0" smtClean="0">
                <a:latin typeface="Bookman Old Style" pitchFamily="18" charset="0"/>
              </a:rPr>
              <a:t>RESTRICT</a:t>
            </a:r>
            <a:endParaRPr lang="en-US" dirty="0">
              <a:latin typeface="Bookman Old Style" pitchFamily="18" charset="0"/>
            </a:endParaRPr>
          </a:p>
        </p:txBody>
      </p:sp>
    </p:spTree>
    <p:extLst>
      <p:ext uri="{BB962C8B-B14F-4D97-AF65-F5344CB8AC3E}">
        <p14:creationId xmlns:p14="http://schemas.microsoft.com/office/powerpoint/2010/main" val="32956227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77421" y="1215961"/>
            <a:ext cx="1185990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400" b="1" u="sng" dirty="0">
                <a:latin typeface="Bookman Old Style" panose="02050604050505020204" pitchFamily="18" charset="0"/>
              </a:rPr>
              <a:t>Constraints:</a:t>
            </a:r>
            <a:endParaRPr lang="en-US" sz="2400" u="sng" dirty="0">
              <a:latin typeface="Bookman Old Style" panose="02050604050505020204" pitchFamily="18" charset="0"/>
            </a:endParaRPr>
          </a:p>
          <a:p>
            <a:pPr algn="just" eaLnBrk="1" hangingPunct="1">
              <a:spcBef>
                <a:spcPct val="0"/>
              </a:spcBef>
              <a:buFontTx/>
              <a:buNone/>
            </a:pPr>
            <a:endParaRPr lang="en-US" sz="2400" b="1" i="1" dirty="0">
              <a:latin typeface="Bookman Old Style" panose="02050604050505020204" pitchFamily="18" charset="0"/>
            </a:endParaRPr>
          </a:p>
          <a:p>
            <a:pPr algn="just" eaLnBrk="1" hangingPunct="1">
              <a:spcBef>
                <a:spcPct val="0"/>
              </a:spcBef>
              <a:buFontTx/>
              <a:buNone/>
            </a:pPr>
            <a:r>
              <a:rPr lang="en-US" sz="2400" b="1" u="sng" dirty="0">
                <a:latin typeface="Bookman Old Style" panose="02050604050505020204" pitchFamily="18" charset="0"/>
              </a:rPr>
              <a:t>5. CHECK:</a:t>
            </a:r>
            <a:r>
              <a:rPr lang="en-US" sz="2400" dirty="0">
                <a:latin typeface="Bookman Old Style" panose="02050604050505020204" pitchFamily="18" charset="0"/>
              </a:rPr>
              <a:t> Constraint limits the values that can be inserted into a column of a table.</a:t>
            </a:r>
          </a:p>
          <a:p>
            <a:pPr algn="just" eaLnBrk="1" hangingPunct="1">
              <a:spcBef>
                <a:spcPct val="0"/>
              </a:spcBef>
              <a:buFontTx/>
              <a:buNone/>
            </a:pPr>
            <a:endParaRPr lang="en-US" sz="2400" dirty="0">
              <a:latin typeface="Bookman Old Style" panose="02050604050505020204" pitchFamily="18" charset="0"/>
            </a:endParaRPr>
          </a:p>
          <a:p>
            <a:pPr algn="just" eaLnBrk="1" hangingPunct="1">
              <a:spcBef>
                <a:spcPct val="0"/>
              </a:spcBef>
              <a:buFontTx/>
              <a:buNone/>
            </a:pPr>
            <a:r>
              <a:rPr lang="en-US" sz="2400" dirty="0" err="1">
                <a:latin typeface="Bookman Old Style" panose="02050604050505020204" pitchFamily="18" charset="0"/>
              </a:rPr>
              <a:t>e.g</a:t>
            </a:r>
            <a:r>
              <a:rPr lang="en-US" sz="2400" dirty="0">
                <a:latin typeface="Bookman Old Style" panose="02050604050505020204" pitchFamily="18" charset="0"/>
              </a:rPr>
              <a:t>       marks   number(3)	check(marks&gt;=0);</a:t>
            </a:r>
          </a:p>
          <a:p>
            <a:pPr algn="just" eaLnBrk="1" hangingPunct="1">
              <a:spcBef>
                <a:spcPct val="0"/>
              </a:spcBef>
              <a:buFontTx/>
              <a:buNone/>
            </a:pPr>
            <a:endParaRPr lang="en-US" sz="2400" dirty="0">
              <a:latin typeface="Bookman Old Style" panose="02050604050505020204" pitchFamily="18" charset="0"/>
            </a:endParaRPr>
          </a:p>
          <a:p>
            <a:pPr algn="just" eaLnBrk="1" hangingPunct="1">
              <a:spcBef>
                <a:spcPct val="0"/>
              </a:spcBef>
              <a:buFontTx/>
              <a:buNone/>
            </a:pPr>
            <a:r>
              <a:rPr lang="en-US" sz="2400" dirty="0">
                <a:latin typeface="Bookman Old Style" panose="02050604050505020204" pitchFamily="18" charset="0"/>
              </a:rPr>
              <a:t>The above statement declares marks to be of type number and while inserting or updating the value in marks it is ensured that its value is always greater than or equal to zero.</a:t>
            </a:r>
          </a:p>
        </p:txBody>
      </p:sp>
      <p:sp>
        <p:nvSpPr>
          <p:cNvPr id="51203" name="Rectangle 1"/>
          <p:cNvSpPr>
            <a:spLocks noChangeArrowheads="1"/>
          </p:cNvSpPr>
          <p:nvPr/>
        </p:nvSpPr>
        <p:spPr bwMode="auto">
          <a:xfrm>
            <a:off x="4648200" y="228928"/>
            <a:ext cx="3134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800" b="1" u="sng">
                <a:latin typeface="Bookman Old Style" panose="02050604050505020204" pitchFamily="18" charset="0"/>
              </a:rPr>
              <a:t>SQL Commands</a:t>
            </a:r>
            <a:endParaRPr lang="en-US" sz="2800" u="sng">
              <a:latin typeface="Bookman Old Style" panose="02050604050505020204" pitchFamily="18" charset="0"/>
            </a:endParaRPr>
          </a:p>
        </p:txBody>
      </p:sp>
    </p:spTree>
    <p:extLst>
      <p:ext uri="{BB962C8B-B14F-4D97-AF65-F5344CB8AC3E}">
        <p14:creationId xmlns:p14="http://schemas.microsoft.com/office/powerpoint/2010/main" val="31008938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204717" y="1113223"/>
            <a:ext cx="1164154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400" b="1" u="sng" dirty="0">
                <a:latin typeface="Bookman Old Style" panose="02050604050505020204" pitchFamily="18" charset="0"/>
              </a:rPr>
              <a:t>Constraints:</a:t>
            </a:r>
            <a:endParaRPr lang="en-US" sz="2400" u="sng" dirty="0">
              <a:latin typeface="Bookman Old Style" panose="02050604050505020204" pitchFamily="18" charset="0"/>
            </a:endParaRPr>
          </a:p>
          <a:p>
            <a:pPr algn="just" eaLnBrk="1" hangingPunct="1">
              <a:spcBef>
                <a:spcPct val="0"/>
              </a:spcBef>
              <a:buFontTx/>
              <a:buNone/>
            </a:pPr>
            <a:endParaRPr lang="en-US" sz="2400" b="1" i="1" dirty="0">
              <a:latin typeface="Bookman Old Style" panose="02050604050505020204" pitchFamily="18" charset="0"/>
            </a:endParaRPr>
          </a:p>
          <a:p>
            <a:pPr algn="just" eaLnBrk="1" hangingPunct="1">
              <a:spcBef>
                <a:spcPct val="0"/>
              </a:spcBef>
              <a:buFontTx/>
              <a:buNone/>
            </a:pPr>
            <a:r>
              <a:rPr lang="en-US" sz="2400" b="1" u="sng" dirty="0">
                <a:latin typeface="Bookman Old Style" panose="02050604050505020204" pitchFamily="18" charset="0"/>
              </a:rPr>
              <a:t>6. DEFAULT:</a:t>
            </a:r>
            <a:r>
              <a:rPr lang="en-US" sz="2400" dirty="0">
                <a:latin typeface="Bookman Old Style" panose="02050604050505020204" pitchFamily="18" charset="0"/>
              </a:rPr>
              <a:t> Constraint is used to specify a default value to a column of a table automatically. This default value will be used when user does not enter any value for that column.</a:t>
            </a:r>
          </a:p>
          <a:p>
            <a:pPr algn="just" eaLnBrk="1" hangingPunct="1">
              <a:spcBef>
                <a:spcPct val="0"/>
              </a:spcBef>
              <a:buFontTx/>
              <a:buNone/>
            </a:pPr>
            <a:r>
              <a:rPr lang="en-US" sz="2400" dirty="0" err="1">
                <a:latin typeface="Bookman Old Style" panose="02050604050505020204" pitchFamily="18" charset="0"/>
              </a:rPr>
              <a:t>e.g</a:t>
            </a:r>
            <a:r>
              <a:rPr lang="en-US" sz="2400" dirty="0">
                <a:latin typeface="Bookman Old Style" panose="02050604050505020204" pitchFamily="18" charset="0"/>
              </a:rPr>
              <a:t>  balance  number(5)	default = 0;</a:t>
            </a:r>
          </a:p>
          <a:p>
            <a:pPr algn="just" eaLnBrk="1" hangingPunct="1">
              <a:spcBef>
                <a:spcPct val="0"/>
              </a:spcBef>
              <a:buFontTx/>
              <a:buNone/>
            </a:pPr>
            <a:endParaRPr lang="en-US" sz="2400" dirty="0">
              <a:latin typeface="Bookman Old Style" panose="02050604050505020204" pitchFamily="18" charset="0"/>
            </a:endParaRPr>
          </a:p>
          <a:p>
            <a:pPr algn="just" eaLnBrk="1" hangingPunct="1">
              <a:spcBef>
                <a:spcPct val="0"/>
              </a:spcBef>
              <a:buFontTx/>
              <a:buNone/>
            </a:pPr>
            <a:r>
              <a:rPr lang="en-US" sz="2400" dirty="0">
                <a:latin typeface="Bookman Old Style" panose="02050604050505020204" pitchFamily="18" charset="0"/>
              </a:rPr>
              <a:t>	</a:t>
            </a:r>
            <a:r>
              <a:rPr lang="en-US" sz="2400" b="1" dirty="0">
                <a:latin typeface="Bookman Old Style" panose="02050604050505020204" pitchFamily="18" charset="0"/>
              </a:rPr>
              <a:t>CREATE TABLE </a:t>
            </a:r>
            <a:r>
              <a:rPr lang="en-US" sz="2400" dirty="0">
                <a:latin typeface="Bookman Old Style" panose="02050604050505020204" pitchFamily="18" charset="0"/>
              </a:rPr>
              <a:t>student</a:t>
            </a:r>
            <a:r>
              <a:rPr lang="en-US" sz="2400" b="1" dirty="0">
                <a:latin typeface="Bookman Old Style" panose="02050604050505020204" pitchFamily="18" charset="0"/>
              </a:rPr>
              <a:t> (</a:t>
            </a:r>
          </a:p>
          <a:p>
            <a:pPr algn="just" eaLnBrk="1" hangingPunct="1">
              <a:spcBef>
                <a:spcPct val="0"/>
              </a:spcBef>
              <a:buFontTx/>
              <a:buNone/>
            </a:pPr>
            <a:r>
              <a:rPr lang="en-US" sz="2400" dirty="0">
                <a:latin typeface="Bookman Old Style" panose="02050604050505020204" pitchFamily="18" charset="0"/>
              </a:rPr>
              <a:t>	</a:t>
            </a:r>
            <a:r>
              <a:rPr lang="en-US" sz="2400" dirty="0" err="1">
                <a:latin typeface="Bookman Old Style" panose="02050604050505020204" pitchFamily="18" charset="0"/>
              </a:rPr>
              <a:t>Roll_no</a:t>
            </a:r>
            <a:r>
              <a:rPr lang="en-US" sz="2400" dirty="0">
                <a:latin typeface="Bookman Old Style" panose="02050604050505020204" pitchFamily="18" charset="0"/>
              </a:rPr>
              <a:t>	</a:t>
            </a:r>
            <a:r>
              <a:rPr lang="en-US" sz="2400" dirty="0" err="1" smtClean="0">
                <a:latin typeface="Bookman Old Style" panose="02050604050505020204" pitchFamily="18" charset="0"/>
              </a:rPr>
              <a:t>int</a:t>
            </a:r>
            <a:r>
              <a:rPr lang="en-US" sz="2400" dirty="0" smtClean="0">
                <a:latin typeface="Bookman Old Style" panose="02050604050505020204" pitchFamily="18" charset="0"/>
              </a:rPr>
              <a:t>(3</a:t>
            </a:r>
            <a:r>
              <a:rPr lang="en-US" sz="2400" dirty="0">
                <a:latin typeface="Bookman Old Style" panose="02050604050505020204" pitchFamily="18" charset="0"/>
              </a:rPr>
              <a:t>) primary key,</a:t>
            </a:r>
          </a:p>
          <a:p>
            <a:pPr algn="just" eaLnBrk="1" hangingPunct="1">
              <a:spcBef>
                <a:spcPct val="0"/>
              </a:spcBef>
              <a:buFontTx/>
              <a:buNone/>
            </a:pPr>
            <a:r>
              <a:rPr lang="en-US" sz="2400" dirty="0">
                <a:latin typeface="Bookman Old Style" panose="02050604050505020204" pitchFamily="18" charset="0"/>
              </a:rPr>
              <a:t>	Name		</a:t>
            </a:r>
            <a:r>
              <a:rPr lang="en-US" sz="2400" dirty="0" err="1">
                <a:latin typeface="Bookman Old Style" panose="02050604050505020204" pitchFamily="18" charset="0"/>
              </a:rPr>
              <a:t>varchar</a:t>
            </a:r>
            <a:r>
              <a:rPr lang="en-US" sz="2400" dirty="0">
                <a:latin typeface="Bookman Old Style" panose="02050604050505020204" pitchFamily="18" charset="0"/>
              </a:rPr>
              <a:t>(25) not null,</a:t>
            </a:r>
          </a:p>
          <a:p>
            <a:pPr algn="just" eaLnBrk="1" hangingPunct="1">
              <a:spcBef>
                <a:spcPct val="0"/>
              </a:spcBef>
              <a:buFontTx/>
              <a:buNone/>
            </a:pPr>
            <a:r>
              <a:rPr lang="en-US" sz="2400" dirty="0">
                <a:latin typeface="Bookman Old Style" panose="02050604050505020204" pitchFamily="18" charset="0"/>
              </a:rPr>
              <a:t>	Class		</a:t>
            </a:r>
            <a:r>
              <a:rPr lang="en-US" sz="2400" dirty="0" err="1">
                <a:latin typeface="Bookman Old Style" panose="02050604050505020204" pitchFamily="18" charset="0"/>
              </a:rPr>
              <a:t>varchar</a:t>
            </a:r>
            <a:r>
              <a:rPr lang="en-US" sz="2400" dirty="0">
                <a:latin typeface="Bookman Old Style" panose="02050604050505020204" pitchFamily="18" charset="0"/>
              </a:rPr>
              <a:t>(10),</a:t>
            </a:r>
          </a:p>
          <a:p>
            <a:pPr algn="just" eaLnBrk="1" hangingPunct="1">
              <a:spcBef>
                <a:spcPct val="0"/>
              </a:spcBef>
              <a:buFontTx/>
              <a:buNone/>
            </a:pPr>
            <a:r>
              <a:rPr lang="en-US" sz="2400" dirty="0">
                <a:latin typeface="Bookman Old Style" panose="02050604050505020204" pitchFamily="18" charset="0"/>
              </a:rPr>
              <a:t>	Marks	</a:t>
            </a:r>
            <a:r>
              <a:rPr lang="en-US" sz="2400" dirty="0" err="1" smtClean="0">
                <a:latin typeface="Bookman Old Style" panose="02050604050505020204" pitchFamily="18" charset="0"/>
              </a:rPr>
              <a:t>int</a:t>
            </a:r>
            <a:r>
              <a:rPr lang="en-US" sz="2400" dirty="0" smtClean="0">
                <a:latin typeface="Bookman Old Style" panose="02050604050505020204" pitchFamily="18" charset="0"/>
              </a:rPr>
              <a:t>(3</a:t>
            </a:r>
            <a:r>
              <a:rPr lang="en-US" sz="2400" dirty="0">
                <a:latin typeface="Bookman Old Style" panose="02050604050505020204" pitchFamily="18" charset="0"/>
              </a:rPr>
              <a:t>) check(marks&gt;0),</a:t>
            </a:r>
          </a:p>
          <a:p>
            <a:pPr algn="just" eaLnBrk="1" hangingPunct="1">
              <a:spcBef>
                <a:spcPct val="0"/>
              </a:spcBef>
              <a:buFontTx/>
              <a:buNone/>
            </a:pPr>
            <a:r>
              <a:rPr lang="en-US" sz="2400" dirty="0">
                <a:latin typeface="Bookman Old Style" panose="02050604050505020204" pitchFamily="18" charset="0"/>
              </a:rPr>
              <a:t>	City		</a:t>
            </a:r>
            <a:r>
              <a:rPr lang="en-US" sz="2400" dirty="0" err="1">
                <a:latin typeface="Bookman Old Style" panose="02050604050505020204" pitchFamily="18" charset="0"/>
              </a:rPr>
              <a:t>varchar</a:t>
            </a:r>
            <a:r>
              <a:rPr lang="en-US" sz="2400" dirty="0">
                <a:latin typeface="Bookman Old Style" panose="02050604050505020204" pitchFamily="18" charset="0"/>
              </a:rPr>
              <a:t>(25) </a:t>
            </a:r>
            <a:r>
              <a:rPr lang="en-US" sz="2400" dirty="0" smtClean="0">
                <a:latin typeface="Bookman Old Style" panose="02050604050505020204" pitchFamily="18" charset="0"/>
              </a:rPr>
              <a:t>Default=“Pune”</a:t>
            </a:r>
            <a:r>
              <a:rPr lang="en-US" sz="2400" b="1" dirty="0" smtClean="0">
                <a:latin typeface="Bookman Old Style" panose="02050604050505020204" pitchFamily="18" charset="0"/>
              </a:rPr>
              <a:t> </a:t>
            </a:r>
            <a:r>
              <a:rPr lang="en-US" sz="2400" b="1" dirty="0">
                <a:latin typeface="Bookman Old Style" panose="02050604050505020204" pitchFamily="18" charset="0"/>
              </a:rPr>
              <a:t>);</a:t>
            </a:r>
          </a:p>
          <a:p>
            <a:pPr algn="just" eaLnBrk="1" hangingPunct="1">
              <a:spcBef>
                <a:spcPct val="0"/>
              </a:spcBef>
              <a:buFontTx/>
              <a:buNone/>
            </a:pPr>
            <a:r>
              <a:rPr lang="en-US" sz="2400" b="1" dirty="0">
                <a:latin typeface="Bookman Old Style" panose="02050604050505020204" pitchFamily="18" charset="0"/>
              </a:rPr>
              <a:t> </a:t>
            </a:r>
            <a:endParaRPr lang="en-US" sz="2400" dirty="0">
              <a:latin typeface="Bookman Old Style" panose="02050604050505020204" pitchFamily="18" charset="0"/>
            </a:endParaRPr>
          </a:p>
        </p:txBody>
      </p:sp>
      <p:sp>
        <p:nvSpPr>
          <p:cNvPr id="53251" name="Rectangle 1"/>
          <p:cNvSpPr>
            <a:spLocks noChangeArrowheads="1"/>
          </p:cNvSpPr>
          <p:nvPr/>
        </p:nvSpPr>
        <p:spPr bwMode="auto">
          <a:xfrm>
            <a:off x="4648200" y="228928"/>
            <a:ext cx="3134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800" b="1" u="sng">
                <a:latin typeface="Bookman Old Style" panose="02050604050505020204" pitchFamily="18" charset="0"/>
              </a:rPr>
              <a:t>SQL Commands</a:t>
            </a:r>
            <a:endParaRPr lang="en-US" sz="2800" u="sng">
              <a:latin typeface="Bookman Old Style" panose="02050604050505020204" pitchFamily="18" charset="0"/>
            </a:endParaRPr>
          </a:p>
        </p:txBody>
      </p:sp>
    </p:spTree>
    <p:extLst>
      <p:ext uri="{BB962C8B-B14F-4D97-AF65-F5344CB8AC3E}">
        <p14:creationId xmlns:p14="http://schemas.microsoft.com/office/powerpoint/2010/main" val="3791167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1986885" y="105819"/>
            <a:ext cx="78790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4400" dirty="0">
                <a:latin typeface="Bookman Old Style" panose="02050604050505020204" pitchFamily="18" charset="0"/>
              </a:rPr>
              <a:t>Structured Query Language</a:t>
            </a:r>
          </a:p>
        </p:txBody>
      </p:sp>
      <p:sp>
        <p:nvSpPr>
          <p:cNvPr id="16387" name="Rectangle 2"/>
          <p:cNvSpPr>
            <a:spLocks noChangeArrowheads="1"/>
          </p:cNvSpPr>
          <p:nvPr/>
        </p:nvSpPr>
        <p:spPr bwMode="auto">
          <a:xfrm>
            <a:off x="177421" y="1083082"/>
            <a:ext cx="11846257"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sz="2400" dirty="0" smtClean="0">
                <a:latin typeface="Bookman Old Style" panose="02050604050505020204" pitchFamily="18" charset="0"/>
              </a:rPr>
              <a:t>a language </a:t>
            </a:r>
            <a:r>
              <a:rPr lang="en-US" sz="2400" dirty="0">
                <a:latin typeface="Bookman Old Style" panose="02050604050505020204" pitchFamily="18" charset="0"/>
              </a:rPr>
              <a:t>that is used to create, manipulate and process the databases(relations). </a:t>
            </a:r>
          </a:p>
          <a:p>
            <a:pPr algn="just" eaLnBrk="1" hangingPunct="1">
              <a:spcBef>
                <a:spcPct val="0"/>
              </a:spcBef>
              <a:buFontTx/>
              <a:buNone/>
            </a:pPr>
            <a:endParaRPr lang="en-US" sz="2000" dirty="0">
              <a:latin typeface="Bookman Old Style" panose="02050604050505020204" pitchFamily="18" charset="0"/>
            </a:endParaRPr>
          </a:p>
          <a:p>
            <a:pPr eaLnBrk="1" hangingPunct="1">
              <a:spcBef>
                <a:spcPct val="0"/>
              </a:spcBef>
              <a:buFontTx/>
              <a:buNone/>
            </a:pPr>
            <a:r>
              <a:rPr lang="en-US" sz="2400" b="1" u="sng" dirty="0">
                <a:latin typeface="Bookman Old Style" panose="02050604050505020204" pitchFamily="18" charset="0"/>
              </a:rPr>
              <a:t>Characteristics of SQL</a:t>
            </a:r>
          </a:p>
          <a:p>
            <a:pPr eaLnBrk="1" hangingPunct="1">
              <a:spcBef>
                <a:spcPct val="0"/>
              </a:spcBef>
              <a:buFontTx/>
              <a:buNone/>
            </a:pPr>
            <a:endParaRPr lang="en-US" sz="1800" dirty="0">
              <a:latin typeface="Bookman Old Style" panose="02050604050505020204" pitchFamily="18" charset="0"/>
            </a:endParaRPr>
          </a:p>
          <a:p>
            <a:pPr algn="just" eaLnBrk="1" hangingPunct="1">
              <a:spcBef>
                <a:spcPct val="0"/>
              </a:spcBef>
              <a:buFont typeface="Wingdings" panose="05000000000000000000" pitchFamily="2" charset="2"/>
              <a:buChar char="ü"/>
            </a:pPr>
            <a:r>
              <a:rPr lang="en-US" sz="2400" dirty="0">
                <a:latin typeface="Bookman Old Style" panose="02050604050505020204" pitchFamily="18" charset="0"/>
              </a:rPr>
              <a:t>It is very easy to learn and use.</a:t>
            </a:r>
          </a:p>
          <a:p>
            <a:pPr algn="just" eaLnBrk="1" hangingPunct="1">
              <a:spcBef>
                <a:spcPct val="0"/>
              </a:spcBef>
              <a:buFontTx/>
              <a:buNone/>
            </a:pPr>
            <a:endParaRPr lang="en-US" sz="1800" dirty="0">
              <a:latin typeface="Bookman Old Style" panose="02050604050505020204" pitchFamily="18" charset="0"/>
            </a:endParaRPr>
          </a:p>
          <a:p>
            <a:pPr algn="just" eaLnBrk="1" hangingPunct="1">
              <a:spcBef>
                <a:spcPct val="0"/>
              </a:spcBef>
              <a:buFont typeface="Wingdings" panose="05000000000000000000" pitchFamily="2" charset="2"/>
              <a:buChar char="ü"/>
            </a:pPr>
            <a:r>
              <a:rPr lang="en-US" sz="2400" dirty="0">
                <a:latin typeface="Bookman Old Style" panose="02050604050505020204" pitchFamily="18" charset="0"/>
              </a:rPr>
              <a:t>Large volume of databases can be handled quite easily.</a:t>
            </a:r>
          </a:p>
          <a:p>
            <a:pPr algn="just" eaLnBrk="1" hangingPunct="1">
              <a:spcBef>
                <a:spcPct val="0"/>
              </a:spcBef>
              <a:buFontTx/>
              <a:buNone/>
            </a:pPr>
            <a:endParaRPr lang="en-US" sz="1800" dirty="0">
              <a:latin typeface="Bookman Old Style" panose="02050604050505020204" pitchFamily="18" charset="0"/>
            </a:endParaRPr>
          </a:p>
          <a:p>
            <a:pPr algn="just" eaLnBrk="1" hangingPunct="1">
              <a:spcBef>
                <a:spcPct val="0"/>
              </a:spcBef>
              <a:buFont typeface="Wingdings" panose="05000000000000000000" pitchFamily="2" charset="2"/>
              <a:buChar char="ü"/>
            </a:pPr>
            <a:r>
              <a:rPr lang="en-US" sz="2400" dirty="0">
                <a:latin typeface="Bookman Old Style" panose="02050604050505020204" pitchFamily="18" charset="0"/>
              </a:rPr>
              <a:t>It is non procedural language. It means that we do not need to specify the procedures to accomplish a task but just to give a command to perform the activity.</a:t>
            </a:r>
          </a:p>
          <a:p>
            <a:pPr algn="just" eaLnBrk="1" hangingPunct="1">
              <a:spcBef>
                <a:spcPct val="0"/>
              </a:spcBef>
              <a:buFontTx/>
              <a:buNone/>
            </a:pPr>
            <a:endParaRPr lang="en-US" sz="1800" dirty="0">
              <a:latin typeface="Bookman Old Style" panose="02050604050505020204" pitchFamily="18" charset="0"/>
            </a:endParaRPr>
          </a:p>
          <a:p>
            <a:pPr algn="just" eaLnBrk="1" hangingPunct="1">
              <a:spcBef>
                <a:spcPct val="0"/>
              </a:spcBef>
              <a:buFont typeface="Wingdings" panose="05000000000000000000" pitchFamily="2" charset="2"/>
              <a:buChar char="ü"/>
            </a:pPr>
            <a:r>
              <a:rPr lang="en-US" sz="2400" dirty="0">
                <a:latin typeface="Bookman Old Style" panose="02050604050505020204" pitchFamily="18" charset="0"/>
              </a:rPr>
              <a:t>SQL can be linked to most of other high level languages that makes it first choice for the database programmers.</a:t>
            </a:r>
          </a:p>
        </p:txBody>
      </p:sp>
    </p:spTree>
    <p:extLst>
      <p:ext uri="{BB962C8B-B14F-4D97-AF65-F5344CB8AC3E}">
        <p14:creationId xmlns:p14="http://schemas.microsoft.com/office/powerpoint/2010/main" val="4474974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65"/>
            <a:ext cx="10515600" cy="1325563"/>
          </a:xfrm>
        </p:spPr>
        <p:txBody>
          <a:bodyPr/>
          <a:lstStyle/>
          <a:p>
            <a:pPr algn="ctr"/>
            <a:r>
              <a:rPr lang="en-US" dirty="0" smtClean="0">
                <a:latin typeface="Bookman Old Style" panose="02050604050505020204" pitchFamily="18" charset="0"/>
              </a:rPr>
              <a:t>Example</a:t>
            </a:r>
            <a:endParaRPr lang="en-US" dirty="0">
              <a:latin typeface="Bookman Old Style" panose="02050604050505020204" pitchFamily="18" charset="0"/>
            </a:endParaRPr>
          </a:p>
        </p:txBody>
      </p:sp>
      <p:sp>
        <p:nvSpPr>
          <p:cNvPr id="3" name="Content Placeholder 2"/>
          <p:cNvSpPr>
            <a:spLocks noGrp="1"/>
          </p:cNvSpPr>
          <p:nvPr>
            <p:ph idx="1"/>
          </p:nvPr>
        </p:nvSpPr>
        <p:spPr>
          <a:xfrm>
            <a:off x="337457" y="1488167"/>
            <a:ext cx="10515600" cy="5163003"/>
          </a:xfrm>
        </p:spPr>
        <p:txBody>
          <a:bodyPr>
            <a:normAutofit fontScale="92500" lnSpcReduction="10000"/>
          </a:bodyPr>
          <a:lstStyle/>
          <a:p>
            <a:pPr marL="0" indent="0">
              <a:buNone/>
            </a:pPr>
            <a:r>
              <a:rPr lang="en-US" dirty="0">
                <a:latin typeface="Bookman Old Style" panose="02050604050505020204" pitchFamily="18" charset="0"/>
              </a:rPr>
              <a:t>CREATE TABLE </a:t>
            </a:r>
            <a:r>
              <a:rPr lang="en-US" dirty="0" err="1">
                <a:latin typeface="Bookman Old Style" panose="02050604050505020204" pitchFamily="18" charset="0"/>
              </a:rPr>
              <a:t>MyGuests</a:t>
            </a:r>
            <a:r>
              <a:rPr lang="en-US" dirty="0">
                <a:latin typeface="Bookman Old Style" panose="02050604050505020204" pitchFamily="18" charset="0"/>
              </a:rPr>
              <a:t> </a:t>
            </a:r>
            <a:r>
              <a:rPr lang="en-US" dirty="0" smtClean="0">
                <a:latin typeface="Bookman Old Style" panose="02050604050505020204" pitchFamily="18" charset="0"/>
              </a:rPr>
              <a:t>(</a:t>
            </a:r>
          </a:p>
          <a:p>
            <a:pPr marL="0" indent="0">
              <a:buNone/>
            </a:pPr>
            <a:r>
              <a:rPr lang="en-US" dirty="0">
                <a:latin typeface="Bookman Old Style" panose="02050604050505020204" pitchFamily="18" charset="0"/>
              </a:rPr>
              <a:t/>
            </a:r>
            <a:br>
              <a:rPr lang="en-US" dirty="0">
                <a:latin typeface="Bookman Old Style" panose="02050604050505020204" pitchFamily="18" charset="0"/>
              </a:rPr>
            </a:br>
            <a:r>
              <a:rPr lang="en-US" dirty="0">
                <a:latin typeface="Bookman Old Style" panose="02050604050505020204" pitchFamily="18" charset="0"/>
              </a:rPr>
              <a:t>id INT(6) UNSIGNED AUTO_INCREMENT PRIMARY KEY,</a:t>
            </a:r>
            <a:br>
              <a:rPr lang="en-US" dirty="0">
                <a:latin typeface="Bookman Old Style" panose="02050604050505020204" pitchFamily="18" charset="0"/>
              </a:rPr>
            </a:br>
            <a:endParaRPr lang="en-US" dirty="0" smtClean="0">
              <a:latin typeface="Bookman Old Style" panose="02050604050505020204" pitchFamily="18" charset="0"/>
            </a:endParaRPr>
          </a:p>
          <a:p>
            <a:pPr marL="0" indent="0">
              <a:buNone/>
            </a:pPr>
            <a:r>
              <a:rPr lang="en-US" dirty="0" err="1" smtClean="0">
                <a:latin typeface="Bookman Old Style" panose="02050604050505020204" pitchFamily="18" charset="0"/>
              </a:rPr>
              <a:t>firstname</a:t>
            </a:r>
            <a:r>
              <a:rPr lang="en-US" dirty="0" smtClean="0">
                <a:latin typeface="Bookman Old Style" panose="02050604050505020204" pitchFamily="18" charset="0"/>
              </a:rPr>
              <a:t> </a:t>
            </a:r>
            <a:r>
              <a:rPr lang="en-US" dirty="0">
                <a:latin typeface="Bookman Old Style" panose="02050604050505020204" pitchFamily="18" charset="0"/>
              </a:rPr>
              <a:t>VARCHAR(30) NOT NULL,</a:t>
            </a:r>
            <a:br>
              <a:rPr lang="en-US" dirty="0">
                <a:latin typeface="Bookman Old Style" panose="02050604050505020204" pitchFamily="18" charset="0"/>
              </a:rPr>
            </a:br>
            <a:endParaRPr lang="en-US" dirty="0" smtClean="0">
              <a:latin typeface="Bookman Old Style" panose="02050604050505020204" pitchFamily="18" charset="0"/>
            </a:endParaRPr>
          </a:p>
          <a:p>
            <a:pPr marL="0" indent="0">
              <a:buNone/>
            </a:pPr>
            <a:r>
              <a:rPr lang="en-US" dirty="0" err="1" smtClean="0">
                <a:latin typeface="Bookman Old Style" panose="02050604050505020204" pitchFamily="18" charset="0"/>
              </a:rPr>
              <a:t>lastname</a:t>
            </a:r>
            <a:r>
              <a:rPr lang="en-US" dirty="0" smtClean="0">
                <a:latin typeface="Bookman Old Style" panose="02050604050505020204" pitchFamily="18" charset="0"/>
              </a:rPr>
              <a:t> </a:t>
            </a:r>
            <a:r>
              <a:rPr lang="en-US" dirty="0">
                <a:latin typeface="Bookman Old Style" panose="02050604050505020204" pitchFamily="18" charset="0"/>
              </a:rPr>
              <a:t>VARCHAR(30) NOT NULL,</a:t>
            </a:r>
            <a:br>
              <a:rPr lang="en-US" dirty="0">
                <a:latin typeface="Bookman Old Style" panose="02050604050505020204" pitchFamily="18" charset="0"/>
              </a:rPr>
            </a:br>
            <a:endParaRPr lang="en-US" dirty="0" smtClean="0">
              <a:latin typeface="Bookman Old Style" panose="02050604050505020204" pitchFamily="18" charset="0"/>
            </a:endParaRPr>
          </a:p>
          <a:p>
            <a:pPr marL="0" indent="0">
              <a:buNone/>
            </a:pPr>
            <a:r>
              <a:rPr lang="en-US" dirty="0" smtClean="0">
                <a:latin typeface="Bookman Old Style" panose="02050604050505020204" pitchFamily="18" charset="0"/>
              </a:rPr>
              <a:t>email </a:t>
            </a:r>
            <a:r>
              <a:rPr lang="en-US" dirty="0">
                <a:latin typeface="Bookman Old Style" panose="02050604050505020204" pitchFamily="18" charset="0"/>
              </a:rPr>
              <a:t>VARCHAR(50),</a:t>
            </a:r>
            <a:br>
              <a:rPr lang="en-US" dirty="0">
                <a:latin typeface="Bookman Old Style" panose="02050604050505020204" pitchFamily="18" charset="0"/>
              </a:rPr>
            </a:br>
            <a:endParaRPr lang="en-US" dirty="0" smtClean="0">
              <a:latin typeface="Bookman Old Style" panose="02050604050505020204" pitchFamily="18" charset="0"/>
            </a:endParaRPr>
          </a:p>
          <a:p>
            <a:pPr marL="0" indent="0">
              <a:buNone/>
            </a:pPr>
            <a:r>
              <a:rPr lang="en-US" dirty="0" err="1" smtClean="0">
                <a:latin typeface="Bookman Old Style" panose="02050604050505020204" pitchFamily="18" charset="0"/>
              </a:rPr>
              <a:t>reg_date</a:t>
            </a:r>
            <a:r>
              <a:rPr lang="en-US" dirty="0" smtClean="0">
                <a:latin typeface="Bookman Old Style" panose="02050604050505020204" pitchFamily="18" charset="0"/>
              </a:rPr>
              <a:t> TIMESTAMP</a:t>
            </a:r>
          </a:p>
          <a:p>
            <a:pPr marL="0" indent="0">
              <a:buNone/>
            </a:pPr>
            <a:r>
              <a:rPr lang="en-US" dirty="0">
                <a:latin typeface="Bookman Old Style" panose="02050604050505020204" pitchFamily="18" charset="0"/>
              </a:rPr>
              <a:t/>
            </a:r>
            <a:br>
              <a:rPr lang="en-US" dirty="0">
                <a:latin typeface="Bookman Old Style" panose="02050604050505020204" pitchFamily="18" charset="0"/>
              </a:rPr>
            </a:br>
            <a:r>
              <a:rPr lang="en-US" dirty="0">
                <a:latin typeface="Bookman Old Style" panose="02050604050505020204" pitchFamily="18" charset="0"/>
              </a:rPr>
              <a:t>) </a:t>
            </a:r>
          </a:p>
        </p:txBody>
      </p:sp>
    </p:spTree>
    <p:extLst>
      <p:ext uri="{BB962C8B-B14F-4D97-AF65-F5344CB8AC3E}">
        <p14:creationId xmlns:p14="http://schemas.microsoft.com/office/powerpoint/2010/main" val="69517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206785" y="1046176"/>
            <a:ext cx="11669527"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sz="2400" dirty="0" smtClean="0">
                <a:latin typeface="Bookman Old Style" panose="02050604050505020204" pitchFamily="18" charset="0"/>
              </a:rPr>
              <a:t>The </a:t>
            </a:r>
            <a:r>
              <a:rPr lang="en-US" sz="2400" dirty="0">
                <a:latin typeface="Bookman Old Style" panose="02050604050505020204" pitchFamily="18" charset="0"/>
              </a:rPr>
              <a:t>following are the commonly used operators in SQL</a:t>
            </a:r>
          </a:p>
          <a:p>
            <a:pPr lvl="1" eaLnBrk="1" hangingPunct="1">
              <a:spcBef>
                <a:spcPct val="0"/>
              </a:spcBef>
              <a:buFont typeface="Wingdings" panose="05000000000000000000" pitchFamily="2" charset="2"/>
              <a:buChar char="ü"/>
            </a:pPr>
            <a:endParaRPr lang="en-US" sz="2400" b="1" dirty="0" smtClean="0">
              <a:latin typeface="Bookman Old Style" panose="02050604050505020204" pitchFamily="18" charset="0"/>
            </a:endParaRPr>
          </a:p>
          <a:p>
            <a:pPr lvl="1" eaLnBrk="1" hangingPunct="1">
              <a:spcBef>
                <a:spcPct val="0"/>
              </a:spcBef>
              <a:buFont typeface="Wingdings" panose="05000000000000000000" pitchFamily="2" charset="2"/>
              <a:buChar char="ü"/>
            </a:pPr>
            <a:r>
              <a:rPr lang="en-US" sz="2400" b="1" dirty="0" smtClean="0">
                <a:latin typeface="Bookman Old Style" panose="02050604050505020204" pitchFamily="18" charset="0"/>
              </a:rPr>
              <a:t>Arithmetic </a:t>
            </a:r>
            <a:r>
              <a:rPr lang="en-US" sz="2400" b="1" dirty="0">
                <a:latin typeface="Bookman Old Style" panose="02050604050505020204" pitchFamily="18" charset="0"/>
              </a:rPr>
              <a:t>Operators	</a:t>
            </a:r>
            <a:r>
              <a:rPr lang="en-US" sz="2400" b="1" dirty="0" smtClean="0">
                <a:latin typeface="Bookman Old Style" panose="02050604050505020204" pitchFamily="18" charset="0"/>
              </a:rPr>
              <a:t>+  ,   -  ,    *  ,   </a:t>
            </a:r>
            <a:r>
              <a:rPr lang="en-US" sz="2400" b="1" dirty="0">
                <a:latin typeface="Bookman Old Style" panose="02050604050505020204" pitchFamily="18" charset="0"/>
              </a:rPr>
              <a:t>/  </a:t>
            </a:r>
            <a:endParaRPr lang="en-US" sz="2400" b="1" dirty="0" smtClean="0">
              <a:latin typeface="Bookman Old Style" panose="02050604050505020204" pitchFamily="18" charset="0"/>
            </a:endParaRPr>
          </a:p>
          <a:p>
            <a:pPr lvl="1" eaLnBrk="1" hangingPunct="1">
              <a:spcBef>
                <a:spcPct val="0"/>
              </a:spcBef>
              <a:buFont typeface="Wingdings" panose="05000000000000000000" pitchFamily="2" charset="2"/>
              <a:buChar char="ü"/>
            </a:pPr>
            <a:endParaRPr lang="en-US" sz="2400" b="1" dirty="0">
              <a:latin typeface="Bookman Old Style" panose="02050604050505020204" pitchFamily="18" charset="0"/>
            </a:endParaRPr>
          </a:p>
          <a:p>
            <a:pPr lvl="1" eaLnBrk="1" hangingPunct="1">
              <a:spcBef>
                <a:spcPct val="0"/>
              </a:spcBef>
              <a:buFont typeface="Wingdings" panose="05000000000000000000" pitchFamily="2" charset="2"/>
              <a:buChar char="ü"/>
            </a:pPr>
            <a:r>
              <a:rPr lang="en-US" sz="2400" b="1" dirty="0">
                <a:latin typeface="Bookman Old Style" panose="02050604050505020204" pitchFamily="18" charset="0"/>
              </a:rPr>
              <a:t>Relational Operators	</a:t>
            </a:r>
            <a:r>
              <a:rPr lang="en-US" sz="2400" b="1" dirty="0" smtClean="0">
                <a:latin typeface="Bookman Old Style" panose="02050604050505020204" pitchFamily="18" charset="0"/>
              </a:rPr>
              <a:t>=  ,  &lt;  ,   &gt;  ,   &lt;=  ,   &gt;=  ,   </a:t>
            </a:r>
            <a:r>
              <a:rPr lang="en-US" sz="2400" b="1" dirty="0">
                <a:latin typeface="Bookman Old Style" panose="02050604050505020204" pitchFamily="18" charset="0"/>
              </a:rPr>
              <a:t>&lt;&gt;</a:t>
            </a:r>
          </a:p>
          <a:p>
            <a:pPr lvl="1" eaLnBrk="1" hangingPunct="1">
              <a:spcBef>
                <a:spcPct val="0"/>
              </a:spcBef>
              <a:buFont typeface="Wingdings" panose="05000000000000000000" pitchFamily="2" charset="2"/>
              <a:buChar char="ü"/>
            </a:pPr>
            <a:endParaRPr lang="en-US" sz="2400" b="1" dirty="0" smtClean="0">
              <a:latin typeface="Bookman Old Style" panose="02050604050505020204" pitchFamily="18" charset="0"/>
            </a:endParaRPr>
          </a:p>
          <a:p>
            <a:pPr lvl="1" eaLnBrk="1" hangingPunct="1">
              <a:spcBef>
                <a:spcPct val="0"/>
              </a:spcBef>
              <a:buFont typeface="Wingdings" panose="05000000000000000000" pitchFamily="2" charset="2"/>
              <a:buChar char="ü"/>
            </a:pPr>
            <a:r>
              <a:rPr lang="en-US" sz="2400" b="1" dirty="0" smtClean="0">
                <a:latin typeface="Bookman Old Style" panose="02050604050505020204" pitchFamily="18" charset="0"/>
              </a:rPr>
              <a:t>Logical </a:t>
            </a:r>
            <a:r>
              <a:rPr lang="en-US" sz="2400" b="1" dirty="0">
                <a:latin typeface="Bookman Old Style" panose="02050604050505020204" pitchFamily="18" charset="0"/>
              </a:rPr>
              <a:t>Operators		</a:t>
            </a:r>
            <a:r>
              <a:rPr lang="en-US" sz="2400" b="1" dirty="0" smtClean="0">
                <a:latin typeface="Bookman Old Style" panose="02050604050505020204" pitchFamily="18" charset="0"/>
              </a:rPr>
              <a:t>OR  ,  AND  ,  </a:t>
            </a:r>
            <a:r>
              <a:rPr lang="en-US" sz="2400" b="1" dirty="0">
                <a:latin typeface="Bookman Old Style" panose="02050604050505020204" pitchFamily="18" charset="0"/>
              </a:rPr>
              <a:t>NOT</a:t>
            </a:r>
          </a:p>
          <a:p>
            <a:pPr lvl="1" eaLnBrk="1" hangingPunct="1">
              <a:spcBef>
                <a:spcPct val="0"/>
              </a:spcBef>
              <a:buFontTx/>
              <a:buNone/>
            </a:pPr>
            <a:endParaRPr lang="en-US" sz="2000" dirty="0">
              <a:latin typeface="Bookman Old Style" panose="02050604050505020204" pitchFamily="18" charset="0"/>
            </a:endParaRPr>
          </a:p>
          <a:p>
            <a:pPr algn="just" eaLnBrk="1" hangingPunct="1">
              <a:spcBef>
                <a:spcPct val="0"/>
              </a:spcBef>
              <a:buFont typeface="Wingdings" panose="05000000000000000000" pitchFamily="2" charset="2"/>
              <a:buChar char="ü"/>
            </a:pPr>
            <a:r>
              <a:rPr lang="en-US" sz="2400" b="1" dirty="0">
                <a:latin typeface="Bookman Old Style" panose="02050604050505020204" pitchFamily="18" charset="0"/>
              </a:rPr>
              <a:t>Arithmetic operators </a:t>
            </a:r>
            <a:r>
              <a:rPr lang="en-US" sz="2400" dirty="0">
                <a:latin typeface="Bookman Old Style" panose="02050604050505020204" pitchFamily="18" charset="0"/>
              </a:rPr>
              <a:t>are used to perform simple arithmetic operations.</a:t>
            </a:r>
          </a:p>
          <a:p>
            <a:pPr eaLnBrk="1" hangingPunct="1">
              <a:spcBef>
                <a:spcPct val="0"/>
              </a:spcBef>
              <a:buFontTx/>
              <a:buNone/>
            </a:pPr>
            <a:endParaRPr lang="en-US" sz="2000" dirty="0">
              <a:latin typeface="Bookman Old Style" panose="02050604050505020204" pitchFamily="18" charset="0"/>
            </a:endParaRPr>
          </a:p>
          <a:p>
            <a:pPr algn="just" eaLnBrk="1" hangingPunct="1">
              <a:spcBef>
                <a:spcPct val="0"/>
              </a:spcBef>
              <a:buFont typeface="Wingdings" panose="05000000000000000000" pitchFamily="2" charset="2"/>
              <a:buChar char="ü"/>
            </a:pPr>
            <a:r>
              <a:rPr lang="en-US" sz="2400" b="1" dirty="0">
                <a:latin typeface="Bookman Old Style" panose="02050604050505020204" pitchFamily="18" charset="0"/>
              </a:rPr>
              <a:t>Relational Operators </a:t>
            </a:r>
            <a:r>
              <a:rPr lang="en-US" sz="2400" dirty="0">
                <a:latin typeface="Bookman Old Style" panose="02050604050505020204" pitchFamily="18" charset="0"/>
              </a:rPr>
              <a:t>are used when two values are to be compared and </a:t>
            </a:r>
          </a:p>
          <a:p>
            <a:pPr eaLnBrk="1" hangingPunct="1">
              <a:spcBef>
                <a:spcPct val="0"/>
              </a:spcBef>
              <a:buFontTx/>
              <a:buNone/>
            </a:pPr>
            <a:endParaRPr lang="en-US" sz="1800" dirty="0">
              <a:latin typeface="Bookman Old Style" panose="02050604050505020204" pitchFamily="18" charset="0"/>
            </a:endParaRPr>
          </a:p>
          <a:p>
            <a:pPr algn="just" eaLnBrk="1" hangingPunct="1">
              <a:spcBef>
                <a:spcPct val="0"/>
              </a:spcBef>
              <a:buFont typeface="Wingdings" panose="05000000000000000000" pitchFamily="2" charset="2"/>
              <a:buChar char="ü"/>
            </a:pPr>
            <a:r>
              <a:rPr lang="en-US" sz="2400" b="1" dirty="0">
                <a:latin typeface="Bookman Old Style" panose="02050604050505020204" pitchFamily="18" charset="0"/>
              </a:rPr>
              <a:t>Logical operators </a:t>
            </a:r>
            <a:r>
              <a:rPr lang="en-US" sz="2400" dirty="0">
                <a:latin typeface="Bookman Old Style" panose="02050604050505020204" pitchFamily="18" charset="0"/>
              </a:rPr>
              <a:t>are used to connect search conditions </a:t>
            </a:r>
            <a:r>
              <a:rPr lang="en-US" sz="2400" dirty="0" smtClean="0">
                <a:latin typeface="Bookman Old Style" panose="02050604050505020204" pitchFamily="18" charset="0"/>
              </a:rPr>
              <a:t>in WHERE Clause.</a:t>
            </a:r>
            <a:endParaRPr lang="en-US" sz="2400" dirty="0">
              <a:latin typeface="Bookman Old Style" panose="02050604050505020204" pitchFamily="18" charset="0"/>
            </a:endParaRPr>
          </a:p>
        </p:txBody>
      </p:sp>
      <p:sp>
        <p:nvSpPr>
          <p:cNvPr id="55299" name="Rectangle 1"/>
          <p:cNvSpPr>
            <a:spLocks noChangeArrowheads="1"/>
          </p:cNvSpPr>
          <p:nvPr/>
        </p:nvSpPr>
        <p:spPr bwMode="auto">
          <a:xfrm>
            <a:off x="3287450" y="105819"/>
            <a:ext cx="427072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4400" dirty="0">
                <a:latin typeface="Bookman Old Style" panose="02050604050505020204" pitchFamily="18" charset="0"/>
              </a:rPr>
              <a:t>SQL </a:t>
            </a:r>
            <a:r>
              <a:rPr lang="en-US" sz="4400" dirty="0" smtClean="0">
                <a:latin typeface="Bookman Old Style" panose="02050604050505020204" pitchFamily="18" charset="0"/>
              </a:rPr>
              <a:t>Operators</a:t>
            </a:r>
            <a:endParaRPr lang="en-US" sz="4400" dirty="0">
              <a:latin typeface="Bookman Old Style" panose="02050604050505020204" pitchFamily="18" charset="0"/>
            </a:endParaRPr>
          </a:p>
        </p:txBody>
      </p:sp>
    </p:spTree>
    <p:extLst>
      <p:ext uri="{BB962C8B-B14F-4D97-AF65-F5344CB8AC3E}">
        <p14:creationId xmlns:p14="http://schemas.microsoft.com/office/powerpoint/2010/main" val="4030262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1828800" y="990600"/>
            <a:ext cx="8382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400" b="1" u="sng">
                <a:latin typeface="Bookman Old Style" panose="02050604050505020204" pitchFamily="18" charset="0"/>
              </a:rPr>
              <a:t>Data Modifications in SQL</a:t>
            </a:r>
          </a:p>
          <a:p>
            <a:pPr eaLnBrk="1" hangingPunct="1">
              <a:spcBef>
                <a:spcPct val="0"/>
              </a:spcBef>
              <a:buFontTx/>
              <a:buNone/>
            </a:pPr>
            <a:endParaRPr lang="en-US" sz="2400">
              <a:latin typeface="Bookman Old Style" panose="02050604050505020204" pitchFamily="18" charset="0"/>
            </a:endParaRPr>
          </a:p>
          <a:p>
            <a:pPr algn="just" eaLnBrk="1" hangingPunct="1">
              <a:spcBef>
                <a:spcPct val="0"/>
              </a:spcBef>
              <a:buFontTx/>
              <a:buNone/>
            </a:pPr>
            <a:r>
              <a:rPr lang="en-US" sz="2400">
                <a:latin typeface="Bookman Old Style" panose="02050604050505020204" pitchFamily="18" charset="0"/>
              </a:rPr>
              <a:t>After a table has been created using the create table command, tuples can be inserted into the table, or tuples can be deleted or modified.</a:t>
            </a:r>
          </a:p>
        </p:txBody>
      </p:sp>
      <p:sp>
        <p:nvSpPr>
          <p:cNvPr id="57347" name="Rectangle 1"/>
          <p:cNvSpPr>
            <a:spLocks noChangeArrowheads="1"/>
          </p:cNvSpPr>
          <p:nvPr/>
        </p:nvSpPr>
        <p:spPr bwMode="auto">
          <a:xfrm>
            <a:off x="4648200" y="228928"/>
            <a:ext cx="3134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800" b="1" u="sng">
                <a:latin typeface="Bookman Old Style" panose="02050604050505020204" pitchFamily="18" charset="0"/>
              </a:rPr>
              <a:t>SQL Commands</a:t>
            </a:r>
            <a:endParaRPr lang="en-US" sz="2800" u="sng">
              <a:latin typeface="Bookman Old Style" panose="02050604050505020204" pitchFamily="18" charset="0"/>
            </a:endParaRPr>
          </a:p>
        </p:txBody>
      </p:sp>
    </p:spTree>
    <p:extLst>
      <p:ext uri="{BB962C8B-B14F-4D97-AF65-F5344CB8AC3E}">
        <p14:creationId xmlns:p14="http://schemas.microsoft.com/office/powerpoint/2010/main" val="26978810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57199" y="1211151"/>
            <a:ext cx="11389057" cy="5116785"/>
          </a:xfrm>
          <a:prstGeom prst="rect">
            <a:avLst/>
          </a:prstGeom>
          <a:noFill/>
          <a:ln w="9525">
            <a:noFill/>
            <a:miter lim="800000"/>
            <a:headEnd/>
            <a:tailEnd/>
          </a:ln>
          <a:effectLst/>
        </p:spPr>
        <p:txBody>
          <a:bodyPr wrap="square" anchor="ctr">
            <a:spAutoFit/>
          </a:bodyPr>
          <a:lstStyle/>
          <a:p>
            <a:pPr eaLnBrk="1" hangingPunct="1">
              <a:defRPr/>
            </a:pPr>
            <a:r>
              <a:rPr lang="en-US" sz="2400" b="1" u="sng" dirty="0">
                <a:latin typeface="Bookman Old Style" panose="02050604050505020204" pitchFamily="18" charset="0"/>
                <a:cs typeface="Arial" charset="0"/>
              </a:rPr>
              <a:t>Data Modifications in SQL</a:t>
            </a:r>
          </a:p>
          <a:p>
            <a:pPr eaLnBrk="1" hangingPunct="1">
              <a:defRPr/>
            </a:pPr>
            <a:endParaRPr lang="en-US" b="1" dirty="0">
              <a:latin typeface="Bookman Old Style" panose="02050604050505020204" pitchFamily="18" charset="0"/>
              <a:cs typeface="Arial" charset="0"/>
            </a:endParaRPr>
          </a:p>
          <a:p>
            <a:pPr eaLnBrk="1" hangingPunct="1">
              <a:defRPr/>
            </a:pPr>
            <a:r>
              <a:rPr lang="en-US" sz="2400" b="1" u="sng" dirty="0">
                <a:latin typeface="Bookman Old Style" panose="02050604050505020204" pitchFamily="18" charset="0"/>
                <a:cs typeface="Arial" charset="0"/>
              </a:rPr>
              <a:t>INSERT Statement </a:t>
            </a:r>
          </a:p>
          <a:p>
            <a:pPr eaLnBrk="1" hangingPunct="1">
              <a:defRPr/>
            </a:pPr>
            <a:endParaRPr lang="en-US" sz="1400" u="sng" dirty="0">
              <a:latin typeface="Bookman Old Style" panose="02050604050505020204" pitchFamily="18" charset="0"/>
              <a:cs typeface="Arial" charset="0"/>
            </a:endParaRPr>
          </a:p>
          <a:p>
            <a:pPr algn="just" eaLnBrk="1" hangingPunct="1">
              <a:defRPr/>
            </a:pPr>
            <a:r>
              <a:rPr lang="en-US" sz="2400" dirty="0">
                <a:latin typeface="Bookman Old Style" panose="02050604050505020204" pitchFamily="18" charset="0"/>
                <a:cs typeface="Arial" charset="0"/>
              </a:rPr>
              <a:t>The simplest way to insert a tuple into a table is to use the insert statement</a:t>
            </a:r>
          </a:p>
          <a:p>
            <a:pPr eaLnBrk="1" hangingPunct="1">
              <a:defRPr/>
            </a:pPr>
            <a:endParaRPr lang="en-US" sz="2000" dirty="0">
              <a:latin typeface="Bookman Old Style" panose="02050604050505020204" pitchFamily="18" charset="0"/>
              <a:cs typeface="Arial" charset="0"/>
            </a:endParaRPr>
          </a:p>
          <a:p>
            <a:pPr eaLnBrk="1" hangingPunct="1">
              <a:defRPr/>
            </a:pPr>
            <a:r>
              <a:rPr lang="en-US" sz="2400" b="1" dirty="0" smtClean="0">
                <a:latin typeface="Bookman Old Style" panose="02050604050505020204" pitchFamily="18" charset="0"/>
                <a:cs typeface="Arial" charset="0"/>
              </a:rPr>
              <a:t>INSERT INTO </a:t>
            </a:r>
            <a:r>
              <a:rPr lang="en-US" sz="2400" b="1" dirty="0">
                <a:latin typeface="Bookman Old Style" panose="02050604050505020204" pitchFamily="18" charset="0"/>
                <a:cs typeface="Arial" charset="0"/>
              </a:rPr>
              <a:t>&lt;table&gt; [(&lt;column </a:t>
            </a:r>
            <a:r>
              <a:rPr lang="en-US" sz="2400" b="1" dirty="0" err="1">
                <a:latin typeface="Bookman Old Style" panose="02050604050505020204" pitchFamily="18" charset="0"/>
                <a:cs typeface="Arial" charset="0"/>
              </a:rPr>
              <a:t>i</a:t>
            </a:r>
            <a:r>
              <a:rPr lang="en-US" sz="2400" b="1" dirty="0">
                <a:latin typeface="Bookman Old Style" panose="02050604050505020204" pitchFamily="18" charset="0"/>
                <a:cs typeface="Arial" charset="0"/>
              </a:rPr>
              <a:t>, . . . , column j&gt;)] values (&lt;value </a:t>
            </a:r>
            <a:r>
              <a:rPr lang="en-US" sz="2400" b="1" dirty="0" err="1">
                <a:latin typeface="Bookman Old Style" panose="02050604050505020204" pitchFamily="18" charset="0"/>
                <a:cs typeface="Arial" charset="0"/>
              </a:rPr>
              <a:t>i</a:t>
            </a:r>
            <a:r>
              <a:rPr lang="en-US" sz="2400" b="1" dirty="0">
                <a:latin typeface="Bookman Old Style" panose="02050604050505020204" pitchFamily="18" charset="0"/>
                <a:cs typeface="Arial" charset="0"/>
              </a:rPr>
              <a:t>, . . . , value j&gt;);</a:t>
            </a:r>
          </a:p>
          <a:p>
            <a:pPr eaLnBrk="1" hangingPunct="1">
              <a:defRPr/>
            </a:pPr>
            <a:r>
              <a:rPr lang="en-US" sz="2400" dirty="0">
                <a:latin typeface="Bookman Old Style" panose="02050604050505020204" pitchFamily="18" charset="0"/>
                <a:cs typeface="Arial" charset="0"/>
              </a:rPr>
              <a:t> </a:t>
            </a:r>
          </a:p>
          <a:p>
            <a:pPr eaLnBrk="1" hangingPunct="1">
              <a:defRPr/>
            </a:pPr>
            <a:r>
              <a:rPr lang="en-US" sz="2400" b="1" dirty="0">
                <a:latin typeface="Bookman Old Style" panose="02050604050505020204" pitchFamily="18" charset="0"/>
                <a:cs typeface="Arial" charset="0"/>
              </a:rPr>
              <a:t>INSERT INTO </a:t>
            </a:r>
            <a:r>
              <a:rPr lang="en-US" sz="2400" dirty="0">
                <a:latin typeface="Bookman Old Style" panose="02050604050505020204" pitchFamily="18" charset="0"/>
                <a:cs typeface="Arial" charset="0"/>
              </a:rPr>
              <a:t>student</a:t>
            </a:r>
            <a:r>
              <a:rPr lang="en-US" sz="2400" b="1" dirty="0">
                <a:latin typeface="Bookman Old Style" panose="02050604050505020204" pitchFamily="18" charset="0"/>
                <a:cs typeface="Arial" charset="0"/>
              </a:rPr>
              <a:t> </a:t>
            </a:r>
            <a:r>
              <a:rPr lang="en-US" sz="2400" dirty="0">
                <a:latin typeface="Bookman Old Style" panose="02050604050505020204" pitchFamily="18" charset="0"/>
                <a:cs typeface="Arial" charset="0"/>
              </a:rPr>
              <a:t>VALUES(101,'Rohan','XI',400</a:t>
            </a:r>
            <a:r>
              <a:rPr lang="en-US" sz="2400" dirty="0" smtClean="0">
                <a:latin typeface="Bookman Old Style" panose="02050604050505020204" pitchFamily="18" charset="0"/>
                <a:cs typeface="Arial" charset="0"/>
              </a:rPr>
              <a:t>,‘PUNE'</a:t>
            </a:r>
            <a:r>
              <a:rPr lang="en-US" sz="2400" b="1" dirty="0" smtClean="0">
                <a:latin typeface="Bookman Old Style" panose="02050604050505020204" pitchFamily="18" charset="0"/>
                <a:cs typeface="Arial" charset="0"/>
              </a:rPr>
              <a:t>);</a:t>
            </a:r>
            <a:endParaRPr lang="en-US" sz="2400" b="1" dirty="0">
              <a:latin typeface="Bookman Old Style" panose="02050604050505020204" pitchFamily="18" charset="0"/>
              <a:cs typeface="Arial" charset="0"/>
            </a:endParaRPr>
          </a:p>
          <a:p>
            <a:pPr eaLnBrk="1" hangingPunct="1">
              <a:defRPr/>
            </a:pPr>
            <a:endParaRPr lang="en-US" sz="1050" dirty="0">
              <a:latin typeface="Bookman Old Style" panose="02050604050505020204" pitchFamily="18" charset="0"/>
              <a:cs typeface="Arial" charset="0"/>
            </a:endParaRPr>
          </a:p>
          <a:p>
            <a:pPr algn="just" eaLnBrk="1" hangingPunct="1">
              <a:defRPr/>
            </a:pPr>
            <a:r>
              <a:rPr lang="en-US" sz="2400" dirty="0">
                <a:latin typeface="Bookman Old Style" panose="02050604050505020204" pitchFamily="18" charset="0"/>
                <a:cs typeface="Arial" charset="0"/>
              </a:rPr>
              <a:t>While inserting the record it should be checked that the values passed are of same data types as the one which is specified for that particular column.</a:t>
            </a:r>
          </a:p>
        </p:txBody>
      </p:sp>
      <p:sp>
        <p:nvSpPr>
          <p:cNvPr id="59395" name="Rectangle 1"/>
          <p:cNvSpPr>
            <a:spLocks noChangeArrowheads="1"/>
          </p:cNvSpPr>
          <p:nvPr/>
        </p:nvSpPr>
        <p:spPr bwMode="auto">
          <a:xfrm>
            <a:off x="4648200" y="228928"/>
            <a:ext cx="3134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800" b="1" u="sng">
                <a:latin typeface="Bookman Old Style" panose="02050604050505020204" pitchFamily="18" charset="0"/>
              </a:rPr>
              <a:t>SQL Commands</a:t>
            </a:r>
            <a:endParaRPr lang="en-US" sz="2800" u="sng">
              <a:latin typeface="Bookman Old Style" panose="02050604050505020204" pitchFamily="18" charset="0"/>
            </a:endParaRPr>
          </a:p>
        </p:txBody>
      </p:sp>
    </p:spTree>
    <p:extLst>
      <p:ext uri="{BB962C8B-B14F-4D97-AF65-F5344CB8AC3E}">
        <p14:creationId xmlns:p14="http://schemas.microsoft.com/office/powerpoint/2010/main" val="7280986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225187" y="1353076"/>
            <a:ext cx="11389057" cy="3331681"/>
          </a:xfrm>
          <a:prstGeom prst="rect">
            <a:avLst/>
          </a:prstGeom>
          <a:noFill/>
          <a:ln w="9525">
            <a:noFill/>
            <a:miter lim="800000"/>
            <a:headEnd/>
            <a:tailEnd/>
          </a:ln>
          <a:effectLst/>
        </p:spPr>
        <p:txBody>
          <a:bodyPr wrap="square" anchor="ctr">
            <a:spAutoFit/>
          </a:bodyPr>
          <a:lstStyle/>
          <a:p>
            <a:pPr eaLnBrk="1" hangingPunct="1">
              <a:defRPr/>
            </a:pPr>
            <a:r>
              <a:rPr lang="en-US" sz="2400" b="1" u="sng" dirty="0">
                <a:latin typeface="Bookman Old Style" panose="02050604050505020204" pitchFamily="18" charset="0"/>
                <a:cs typeface="Arial" charset="0"/>
              </a:rPr>
              <a:t>Data Modifications in SQL</a:t>
            </a:r>
          </a:p>
          <a:p>
            <a:pPr eaLnBrk="1" hangingPunct="1">
              <a:defRPr/>
            </a:pPr>
            <a:endParaRPr lang="en-US" b="1" dirty="0">
              <a:latin typeface="Bookman Old Style" panose="02050604050505020204" pitchFamily="18" charset="0"/>
              <a:cs typeface="Arial" charset="0"/>
            </a:endParaRPr>
          </a:p>
          <a:p>
            <a:pPr eaLnBrk="1" hangingPunct="1">
              <a:defRPr/>
            </a:pPr>
            <a:r>
              <a:rPr lang="en-US" sz="2400" b="1" u="sng" dirty="0">
                <a:latin typeface="Bookman Old Style" panose="02050604050505020204" pitchFamily="18" charset="0"/>
                <a:cs typeface="Arial" charset="0"/>
              </a:rPr>
              <a:t>INSERT Statement </a:t>
            </a:r>
          </a:p>
          <a:p>
            <a:pPr eaLnBrk="1" hangingPunct="1">
              <a:defRPr/>
            </a:pPr>
            <a:endParaRPr lang="en-US" sz="1400" u="sng" dirty="0">
              <a:latin typeface="Bookman Old Style" panose="02050604050505020204" pitchFamily="18" charset="0"/>
              <a:cs typeface="Arial" charset="0"/>
            </a:endParaRPr>
          </a:p>
          <a:p>
            <a:pPr eaLnBrk="1" hangingPunct="1">
              <a:defRPr/>
            </a:pPr>
            <a:r>
              <a:rPr lang="en-US" sz="2400" dirty="0">
                <a:latin typeface="Bookman Old Style" panose="02050604050505020204" pitchFamily="18" charset="0"/>
                <a:cs typeface="Arial" charset="0"/>
              </a:rPr>
              <a:t> </a:t>
            </a:r>
          </a:p>
          <a:p>
            <a:pPr eaLnBrk="1" hangingPunct="1">
              <a:defRPr/>
            </a:pPr>
            <a:r>
              <a:rPr lang="en-US" sz="2400" b="1" dirty="0">
                <a:latin typeface="Bookman Old Style" panose="02050604050505020204" pitchFamily="18" charset="0"/>
                <a:cs typeface="Arial" charset="0"/>
              </a:rPr>
              <a:t>INSERT INTO </a:t>
            </a:r>
            <a:r>
              <a:rPr lang="en-US" sz="2400" b="1" dirty="0" smtClean="0">
                <a:latin typeface="Bookman Old Style" panose="02050604050505020204" pitchFamily="18" charset="0"/>
                <a:cs typeface="Arial" charset="0"/>
              </a:rPr>
              <a:t>student(</a:t>
            </a:r>
            <a:r>
              <a:rPr lang="en-US" sz="2400" b="1" dirty="0" err="1" smtClean="0">
                <a:latin typeface="Bookman Old Style" panose="02050604050505020204" pitchFamily="18" charset="0"/>
                <a:cs typeface="Arial" charset="0"/>
              </a:rPr>
              <a:t>roll_no,name,marks</a:t>
            </a:r>
            <a:r>
              <a:rPr lang="en-US" sz="2400" b="1" dirty="0" smtClean="0">
                <a:latin typeface="Bookman Old Style" panose="02050604050505020204" pitchFamily="18" charset="0"/>
                <a:cs typeface="Arial" charset="0"/>
              </a:rPr>
              <a:t>) </a:t>
            </a:r>
            <a:r>
              <a:rPr lang="en-US" sz="2400" b="1" dirty="0">
                <a:latin typeface="Bookman Old Style" panose="02050604050505020204" pitchFamily="18" charset="0"/>
                <a:cs typeface="Arial" charset="0"/>
              </a:rPr>
              <a:t>VALUES(101,'Rohan</a:t>
            </a:r>
            <a:r>
              <a:rPr lang="en-US" sz="2400" b="1" dirty="0" smtClean="0">
                <a:latin typeface="Bookman Old Style" panose="02050604050505020204" pitchFamily="18" charset="0"/>
                <a:cs typeface="Arial" charset="0"/>
              </a:rPr>
              <a:t>',400);</a:t>
            </a:r>
            <a:endParaRPr lang="en-US" sz="2400" b="1" dirty="0">
              <a:latin typeface="Bookman Old Style" panose="02050604050505020204" pitchFamily="18" charset="0"/>
              <a:cs typeface="Arial" charset="0"/>
            </a:endParaRPr>
          </a:p>
          <a:p>
            <a:pPr eaLnBrk="1" hangingPunct="1">
              <a:defRPr/>
            </a:pPr>
            <a:endParaRPr lang="en-US" sz="1050" dirty="0">
              <a:latin typeface="Bookman Old Style" panose="02050604050505020204" pitchFamily="18" charset="0"/>
              <a:cs typeface="Arial" charset="0"/>
            </a:endParaRPr>
          </a:p>
          <a:p>
            <a:pPr algn="just" eaLnBrk="1" hangingPunct="1">
              <a:defRPr/>
            </a:pPr>
            <a:r>
              <a:rPr lang="en-US" sz="2400" dirty="0">
                <a:latin typeface="Bookman Old Style" panose="02050604050505020204" pitchFamily="18" charset="0"/>
                <a:cs typeface="Arial" charset="0"/>
              </a:rPr>
              <a:t>While inserting the record it should be checked that the values passed are of same data types as the one which is specified for that particular column.</a:t>
            </a:r>
          </a:p>
        </p:txBody>
      </p:sp>
      <p:sp>
        <p:nvSpPr>
          <p:cNvPr id="59395" name="Rectangle 1"/>
          <p:cNvSpPr>
            <a:spLocks noChangeArrowheads="1"/>
          </p:cNvSpPr>
          <p:nvPr/>
        </p:nvSpPr>
        <p:spPr bwMode="auto">
          <a:xfrm>
            <a:off x="4648200" y="228928"/>
            <a:ext cx="3134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800" b="1" u="sng">
                <a:latin typeface="Bookman Old Style" panose="02050604050505020204" pitchFamily="18" charset="0"/>
              </a:rPr>
              <a:t>SQL Commands</a:t>
            </a:r>
            <a:endParaRPr lang="en-US" sz="2800" u="sng">
              <a:latin typeface="Bookman Old Style" panose="02050604050505020204" pitchFamily="18" charset="0"/>
            </a:endParaRPr>
          </a:p>
        </p:txBody>
      </p:sp>
    </p:spTree>
    <p:extLst>
      <p:ext uri="{BB962C8B-B14F-4D97-AF65-F5344CB8AC3E}">
        <p14:creationId xmlns:p14="http://schemas.microsoft.com/office/powerpoint/2010/main" val="2956849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828800" y="805876"/>
            <a:ext cx="8382000" cy="609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400" b="1" u="sng" dirty="0">
                <a:latin typeface="Bookman Old Style" panose="02050604050505020204" pitchFamily="18" charset="0"/>
              </a:rPr>
              <a:t>Data Modifications in SQL</a:t>
            </a:r>
          </a:p>
          <a:p>
            <a:pPr eaLnBrk="1" hangingPunct="1">
              <a:spcBef>
                <a:spcPct val="0"/>
              </a:spcBef>
              <a:buFontTx/>
              <a:buNone/>
            </a:pPr>
            <a:endParaRPr lang="en-US" sz="1800" b="1" dirty="0">
              <a:latin typeface="Bookman Old Style" panose="02050604050505020204" pitchFamily="18" charset="0"/>
            </a:endParaRPr>
          </a:p>
          <a:p>
            <a:pPr eaLnBrk="1" hangingPunct="1">
              <a:spcBef>
                <a:spcPct val="0"/>
              </a:spcBef>
              <a:buFontTx/>
              <a:buNone/>
            </a:pPr>
            <a:r>
              <a:rPr lang="en-US" sz="2400" b="1" u="sng" dirty="0">
                <a:latin typeface="Bookman Old Style" panose="02050604050505020204" pitchFamily="18" charset="0"/>
              </a:rPr>
              <a:t>INSERT Statement </a:t>
            </a:r>
          </a:p>
          <a:p>
            <a:pPr eaLnBrk="1" hangingPunct="1">
              <a:spcBef>
                <a:spcPct val="0"/>
              </a:spcBef>
              <a:buFontTx/>
              <a:buNone/>
            </a:pPr>
            <a:endParaRPr lang="en-US" sz="1800" u="sng" dirty="0">
              <a:latin typeface="Bookman Old Style" panose="02050604050505020204" pitchFamily="18" charset="0"/>
            </a:endParaRPr>
          </a:p>
          <a:p>
            <a:pPr algn="just" eaLnBrk="1" hangingPunct="1">
              <a:spcBef>
                <a:spcPct val="0"/>
              </a:spcBef>
              <a:buFontTx/>
              <a:buNone/>
            </a:pPr>
            <a:r>
              <a:rPr lang="en-US" sz="2400" dirty="0">
                <a:latin typeface="Bookman Old Style" panose="02050604050505020204" pitchFamily="18" charset="0"/>
              </a:rPr>
              <a:t>For inserting a row interactively (from keyboard) &amp; operator can be used.</a:t>
            </a:r>
          </a:p>
          <a:p>
            <a:pPr eaLnBrk="1" hangingPunct="1">
              <a:spcBef>
                <a:spcPct val="0"/>
              </a:spcBef>
              <a:buFontTx/>
              <a:buNone/>
            </a:pPr>
            <a:endParaRPr lang="en-US" sz="1800" dirty="0">
              <a:latin typeface="Bookman Old Style" panose="02050604050505020204" pitchFamily="18" charset="0"/>
            </a:endParaRPr>
          </a:p>
          <a:p>
            <a:pPr eaLnBrk="1" hangingPunct="1">
              <a:spcBef>
                <a:spcPct val="0"/>
              </a:spcBef>
              <a:buFontTx/>
              <a:buNone/>
            </a:pPr>
            <a:r>
              <a:rPr lang="en-US" sz="2400" dirty="0" err="1">
                <a:latin typeface="Bookman Old Style" panose="02050604050505020204" pitchFamily="18" charset="0"/>
              </a:rPr>
              <a:t>e.g</a:t>
            </a:r>
            <a:r>
              <a:rPr lang="en-US" sz="2400" dirty="0">
                <a:latin typeface="Bookman Old Style" panose="02050604050505020204" pitchFamily="18" charset="0"/>
              </a:rPr>
              <a:t>	INSERT INTO student VALUES</a:t>
            </a:r>
            <a:r>
              <a:rPr lang="en-US" sz="2400" dirty="0" smtClean="0">
                <a:latin typeface="Bookman Old Style" panose="02050604050505020204" pitchFamily="18" charset="0"/>
              </a:rPr>
              <a:t>(‘&amp;</a:t>
            </a:r>
            <a:r>
              <a:rPr lang="en-US" sz="2400" dirty="0" err="1">
                <a:latin typeface="Bookman Old Style" panose="02050604050505020204" pitchFamily="18" charset="0"/>
              </a:rPr>
              <a:t>Roll_no’,’&amp;Name’,’&amp;Class’,’&amp;Marks’,’&amp;City</a:t>
            </a:r>
            <a:r>
              <a:rPr lang="en-US" sz="2400" dirty="0">
                <a:latin typeface="Bookman Old Style" panose="02050604050505020204" pitchFamily="18" charset="0"/>
              </a:rPr>
              <a:t>’); </a:t>
            </a:r>
          </a:p>
          <a:p>
            <a:pPr eaLnBrk="1" hangingPunct="1">
              <a:spcBef>
                <a:spcPct val="0"/>
              </a:spcBef>
              <a:buFontTx/>
              <a:buNone/>
            </a:pPr>
            <a:endParaRPr lang="en-US" sz="2400" dirty="0">
              <a:latin typeface="Bookman Old Style" panose="02050604050505020204" pitchFamily="18" charset="0"/>
            </a:endParaRPr>
          </a:p>
          <a:p>
            <a:pPr algn="just" eaLnBrk="1" hangingPunct="1">
              <a:spcBef>
                <a:spcPct val="0"/>
              </a:spcBef>
              <a:buFontTx/>
              <a:buNone/>
            </a:pPr>
            <a:r>
              <a:rPr lang="en-US" sz="2400" dirty="0">
                <a:latin typeface="Bookman Old Style" panose="02050604050505020204" pitchFamily="18" charset="0"/>
              </a:rPr>
              <a:t>In the above command the values for all the columns are read from keyboard and inserted into the table student.</a:t>
            </a:r>
          </a:p>
          <a:p>
            <a:pPr eaLnBrk="1" hangingPunct="1">
              <a:spcBef>
                <a:spcPct val="0"/>
              </a:spcBef>
              <a:buFontTx/>
              <a:buNone/>
            </a:pPr>
            <a:r>
              <a:rPr lang="en-US" sz="2400" b="1" i="1" dirty="0">
                <a:latin typeface="Bookman Old Style" panose="02050604050505020204" pitchFamily="18" charset="0"/>
              </a:rPr>
              <a:t> </a:t>
            </a:r>
            <a:endParaRPr lang="en-US" sz="2400" dirty="0">
              <a:latin typeface="Bookman Old Style" panose="02050604050505020204" pitchFamily="18" charset="0"/>
            </a:endParaRPr>
          </a:p>
          <a:p>
            <a:pPr algn="just" eaLnBrk="1" hangingPunct="1">
              <a:spcBef>
                <a:spcPct val="0"/>
              </a:spcBef>
              <a:buFontTx/>
              <a:buNone/>
            </a:pPr>
            <a:r>
              <a:rPr lang="en-US" sz="2400" b="1" i="1" dirty="0">
                <a:latin typeface="Bookman Old Style" panose="02050604050505020204" pitchFamily="18" charset="0"/>
              </a:rPr>
              <a:t>NOTE:- In SQL we can repeat or re-execute the last command typed at SQL prompt by typing “/” key and pressing enter.</a:t>
            </a:r>
            <a:endParaRPr lang="en-US" sz="2400" dirty="0">
              <a:latin typeface="Bookman Old Style" panose="02050604050505020204" pitchFamily="18" charset="0"/>
            </a:endParaRPr>
          </a:p>
        </p:txBody>
      </p:sp>
      <p:sp>
        <p:nvSpPr>
          <p:cNvPr id="61443" name="Rectangle 1"/>
          <p:cNvSpPr>
            <a:spLocks noChangeArrowheads="1"/>
          </p:cNvSpPr>
          <p:nvPr/>
        </p:nvSpPr>
        <p:spPr bwMode="auto">
          <a:xfrm>
            <a:off x="4648200" y="228928"/>
            <a:ext cx="3134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800" b="1" u="sng">
                <a:latin typeface="Bookman Old Style" panose="02050604050505020204" pitchFamily="18" charset="0"/>
              </a:rPr>
              <a:t>SQL Commands</a:t>
            </a:r>
            <a:endParaRPr lang="en-US" sz="2800" u="sng">
              <a:latin typeface="Bookman Old Style" panose="02050604050505020204" pitchFamily="18" charset="0"/>
            </a:endParaRPr>
          </a:p>
        </p:txBody>
      </p:sp>
    </p:spTree>
    <p:extLst>
      <p:ext uri="{BB962C8B-B14F-4D97-AF65-F5344CB8AC3E}">
        <p14:creationId xmlns:p14="http://schemas.microsoft.com/office/powerpoint/2010/main" val="5942134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1828800" y="990601"/>
            <a:ext cx="838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sz="2400" dirty="0" smtClean="0"/>
              <a:t>Student Table</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3169034620"/>
              </p:ext>
            </p:extLst>
          </p:nvPr>
        </p:nvGraphicFramePr>
        <p:xfrm>
          <a:off x="968991" y="1676400"/>
          <a:ext cx="8860809" cy="4267200"/>
        </p:xfrm>
        <a:graphic>
          <a:graphicData uri="http://schemas.openxmlformats.org/drawingml/2006/table">
            <a:tbl>
              <a:tblPr/>
              <a:tblGrid>
                <a:gridCol w="1457370"/>
                <a:gridCol w="2659538"/>
                <a:gridCol w="1071328"/>
                <a:gridCol w="1340781"/>
                <a:gridCol w="2331792"/>
              </a:tblGrid>
              <a:tr h="609600">
                <a:tc>
                  <a:txBody>
                    <a:bodyPr/>
                    <a:lstStyle/>
                    <a:p>
                      <a:pPr marL="0" marR="0" algn="ctr">
                        <a:spcBef>
                          <a:spcPts val="0"/>
                        </a:spcBef>
                        <a:spcAft>
                          <a:spcPts val="0"/>
                        </a:spcAft>
                      </a:pPr>
                      <a:r>
                        <a:rPr lang="en-US" sz="2400" b="1" kern="50" dirty="0">
                          <a:solidFill>
                            <a:schemeClr val="tx1"/>
                          </a:solidFill>
                          <a:latin typeface="Bookman Old Style" panose="02050604050505020204" pitchFamily="18" charset="0"/>
                          <a:ea typeface="SimSun"/>
                          <a:cs typeface="Mangal"/>
                        </a:rPr>
                        <a:t>Roll_no</a:t>
                      </a:r>
                      <a:endParaRPr lang="en-US" sz="2400" kern="50" dirty="0">
                        <a:solidFill>
                          <a:schemeClr val="tx1"/>
                        </a:solidFill>
                        <a:latin typeface="Bookman Old Style" panose="02050604050505020204" pitchFamily="18" charset="0"/>
                        <a:ea typeface="SimSun"/>
                        <a:cs typeface="Mangal"/>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spcBef>
                          <a:spcPts val="0"/>
                        </a:spcBef>
                        <a:spcAft>
                          <a:spcPts val="0"/>
                        </a:spcAft>
                      </a:pPr>
                      <a:r>
                        <a:rPr lang="en-US" sz="2400" b="1" kern="50" dirty="0">
                          <a:solidFill>
                            <a:schemeClr val="tx1"/>
                          </a:solidFill>
                          <a:latin typeface="Bookman Old Style" panose="02050604050505020204" pitchFamily="18" charset="0"/>
                          <a:ea typeface="SimSun"/>
                          <a:cs typeface="Mangal"/>
                        </a:rPr>
                        <a:t>Name</a:t>
                      </a:r>
                      <a:endParaRPr lang="en-US" sz="2400" kern="50" dirty="0">
                        <a:solidFill>
                          <a:schemeClr val="tx1"/>
                        </a:solidFill>
                        <a:latin typeface="Bookman Old Style" panose="02050604050505020204" pitchFamily="18" charset="0"/>
                        <a:ea typeface="SimSun"/>
                        <a:cs typeface="Mangal"/>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spcBef>
                          <a:spcPts val="0"/>
                        </a:spcBef>
                        <a:spcAft>
                          <a:spcPts val="0"/>
                        </a:spcAft>
                      </a:pPr>
                      <a:r>
                        <a:rPr lang="en-US" sz="2400" b="1" kern="50" dirty="0">
                          <a:solidFill>
                            <a:schemeClr val="tx1"/>
                          </a:solidFill>
                          <a:latin typeface="Bookman Old Style" panose="02050604050505020204" pitchFamily="18" charset="0"/>
                          <a:ea typeface="SimSun"/>
                          <a:cs typeface="Mangal"/>
                        </a:rPr>
                        <a:t>Class </a:t>
                      </a:r>
                      <a:endParaRPr lang="en-US" sz="2400" kern="50" dirty="0">
                        <a:solidFill>
                          <a:schemeClr val="tx1"/>
                        </a:solidFill>
                        <a:latin typeface="Bookman Old Style" panose="02050604050505020204" pitchFamily="18" charset="0"/>
                        <a:ea typeface="SimSun"/>
                        <a:cs typeface="Mangal"/>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spcBef>
                          <a:spcPts val="0"/>
                        </a:spcBef>
                        <a:spcAft>
                          <a:spcPts val="0"/>
                        </a:spcAft>
                      </a:pPr>
                      <a:r>
                        <a:rPr lang="en-US" sz="2400" b="1" kern="50" dirty="0">
                          <a:solidFill>
                            <a:schemeClr val="tx1"/>
                          </a:solidFill>
                          <a:latin typeface="Bookman Old Style" panose="02050604050505020204" pitchFamily="18" charset="0"/>
                          <a:ea typeface="SimSun"/>
                          <a:cs typeface="Mangal"/>
                        </a:rPr>
                        <a:t>Marks</a:t>
                      </a:r>
                      <a:endParaRPr lang="en-US" sz="2400" kern="50" dirty="0">
                        <a:solidFill>
                          <a:schemeClr val="tx1"/>
                        </a:solidFill>
                        <a:latin typeface="Bookman Old Style" panose="02050604050505020204" pitchFamily="18" charset="0"/>
                        <a:ea typeface="SimSun"/>
                        <a:cs typeface="Mangal"/>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spcBef>
                          <a:spcPts val="0"/>
                        </a:spcBef>
                        <a:spcAft>
                          <a:spcPts val="0"/>
                        </a:spcAft>
                      </a:pPr>
                      <a:r>
                        <a:rPr lang="en-US" sz="2400" b="1" kern="50" dirty="0">
                          <a:solidFill>
                            <a:schemeClr val="tx1"/>
                          </a:solidFill>
                          <a:latin typeface="Bookman Old Style" panose="02050604050505020204" pitchFamily="18" charset="0"/>
                          <a:ea typeface="SimSun"/>
                          <a:cs typeface="Mangal"/>
                        </a:rPr>
                        <a:t>City</a:t>
                      </a:r>
                      <a:endParaRPr lang="en-US" sz="2400" kern="50" dirty="0">
                        <a:solidFill>
                          <a:schemeClr val="tx1"/>
                        </a:solidFill>
                        <a:latin typeface="Bookman Old Style" panose="02050604050505020204" pitchFamily="18" charset="0"/>
                        <a:ea typeface="SimSun"/>
                        <a:cs typeface="Mangal"/>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r>
              <a:tr h="609600">
                <a:tc>
                  <a:txBody>
                    <a:bodyPr/>
                    <a:lstStyle/>
                    <a:p>
                      <a:pPr marL="0" marR="0" algn="ctr">
                        <a:spcBef>
                          <a:spcPts val="0"/>
                        </a:spcBef>
                        <a:spcAft>
                          <a:spcPts val="0"/>
                        </a:spcAft>
                      </a:pPr>
                      <a:r>
                        <a:rPr lang="en-US" sz="2400" kern="50" dirty="0">
                          <a:solidFill>
                            <a:schemeClr val="tx1"/>
                          </a:solidFill>
                          <a:latin typeface="Bookman Old Style" panose="02050604050505020204" pitchFamily="18" charset="0"/>
                          <a:ea typeface="SimSun"/>
                          <a:cs typeface="Mangal"/>
                        </a:rPr>
                        <a:t>101</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2400" kern="50">
                          <a:solidFill>
                            <a:schemeClr val="tx1"/>
                          </a:solidFill>
                          <a:latin typeface="Bookman Old Style" panose="02050604050505020204" pitchFamily="18" charset="0"/>
                          <a:ea typeface="SimSun"/>
                          <a:cs typeface="Mangal"/>
                        </a:rPr>
                        <a:t>Rohan</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kern="50" dirty="0">
                          <a:solidFill>
                            <a:schemeClr val="tx1"/>
                          </a:solidFill>
                          <a:latin typeface="Bookman Old Style" panose="02050604050505020204" pitchFamily="18" charset="0"/>
                          <a:ea typeface="SimSun"/>
                          <a:cs typeface="Mangal"/>
                        </a:rPr>
                        <a:t>XI</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kern="50" dirty="0">
                          <a:solidFill>
                            <a:schemeClr val="tx1"/>
                          </a:solidFill>
                          <a:latin typeface="Bookman Old Style" panose="02050604050505020204" pitchFamily="18" charset="0"/>
                          <a:ea typeface="SimSun"/>
                          <a:cs typeface="Mangal"/>
                        </a:rPr>
                        <a:t>400</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2400" kern="1200" dirty="0" smtClean="0">
                          <a:solidFill>
                            <a:schemeClr val="tx1"/>
                          </a:solidFill>
                          <a:latin typeface="Bookman Old Style" panose="02050604050505020204" pitchFamily="18" charset="0"/>
                          <a:ea typeface="+mn-ea"/>
                          <a:cs typeface="+mn-cs"/>
                        </a:rPr>
                        <a:t>PUNE</a:t>
                      </a:r>
                      <a:endParaRPr lang="en-US" sz="2400" kern="50" dirty="0">
                        <a:solidFill>
                          <a:schemeClr val="tx1"/>
                        </a:solidFill>
                        <a:latin typeface="Bookman Old Style" panose="02050604050505020204" pitchFamily="18" charset="0"/>
                        <a:ea typeface="SimSun"/>
                        <a:cs typeface="Mangal"/>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09600">
                <a:tc>
                  <a:txBody>
                    <a:bodyPr/>
                    <a:lstStyle/>
                    <a:p>
                      <a:pPr marL="0" marR="0" algn="ctr">
                        <a:spcBef>
                          <a:spcPts val="0"/>
                        </a:spcBef>
                        <a:spcAft>
                          <a:spcPts val="0"/>
                        </a:spcAft>
                      </a:pPr>
                      <a:r>
                        <a:rPr lang="en-US" sz="2400" kern="50" dirty="0">
                          <a:solidFill>
                            <a:schemeClr val="tx1"/>
                          </a:solidFill>
                          <a:latin typeface="Bookman Old Style" panose="02050604050505020204" pitchFamily="18" charset="0"/>
                          <a:ea typeface="SimSun"/>
                          <a:cs typeface="Mangal"/>
                        </a:rPr>
                        <a:t>102</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2400" kern="50" dirty="0" err="1">
                          <a:solidFill>
                            <a:schemeClr val="tx1"/>
                          </a:solidFill>
                          <a:latin typeface="Bookman Old Style" panose="02050604050505020204" pitchFamily="18" charset="0"/>
                          <a:ea typeface="SimSun"/>
                          <a:cs typeface="Mangal"/>
                        </a:rPr>
                        <a:t>Aneeta</a:t>
                      </a:r>
                      <a:r>
                        <a:rPr lang="en-US" sz="2400" kern="50" dirty="0">
                          <a:solidFill>
                            <a:schemeClr val="tx1"/>
                          </a:solidFill>
                          <a:latin typeface="Bookman Old Style" panose="02050604050505020204" pitchFamily="18" charset="0"/>
                          <a:ea typeface="SimSun"/>
                          <a:cs typeface="Mangal"/>
                        </a:rPr>
                        <a:t> </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kern="50" dirty="0">
                          <a:solidFill>
                            <a:schemeClr val="tx1"/>
                          </a:solidFill>
                          <a:latin typeface="Bookman Old Style" panose="02050604050505020204" pitchFamily="18" charset="0"/>
                          <a:ea typeface="SimSun"/>
                          <a:cs typeface="Mangal"/>
                        </a:rPr>
                        <a:t>XII</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kern="50" dirty="0">
                          <a:solidFill>
                            <a:schemeClr val="tx1"/>
                          </a:solidFill>
                          <a:latin typeface="Bookman Old Style" panose="02050604050505020204" pitchFamily="18" charset="0"/>
                          <a:ea typeface="SimSun"/>
                          <a:cs typeface="Mangal"/>
                        </a:rPr>
                        <a:t>390</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2400" kern="50" dirty="0" err="1" smtClean="0">
                          <a:solidFill>
                            <a:schemeClr val="tx1"/>
                          </a:solidFill>
                          <a:latin typeface="Bookman Old Style" panose="02050604050505020204" pitchFamily="18" charset="0"/>
                          <a:ea typeface="SimSun"/>
                          <a:cs typeface="Mangal"/>
                        </a:rPr>
                        <a:t>Bengaluru</a:t>
                      </a:r>
                      <a:endParaRPr lang="en-US" sz="2400" kern="50" dirty="0">
                        <a:solidFill>
                          <a:schemeClr val="tx1"/>
                        </a:solidFill>
                        <a:latin typeface="Bookman Old Style" panose="02050604050505020204" pitchFamily="18" charset="0"/>
                        <a:ea typeface="SimSun"/>
                        <a:cs typeface="Mangal"/>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09600">
                <a:tc>
                  <a:txBody>
                    <a:bodyPr/>
                    <a:lstStyle/>
                    <a:p>
                      <a:pPr marL="0" marR="0" algn="ctr">
                        <a:spcBef>
                          <a:spcPts val="0"/>
                        </a:spcBef>
                        <a:spcAft>
                          <a:spcPts val="0"/>
                        </a:spcAft>
                      </a:pPr>
                      <a:r>
                        <a:rPr lang="en-US" sz="2400" kern="50" dirty="0">
                          <a:solidFill>
                            <a:schemeClr val="tx1"/>
                          </a:solidFill>
                          <a:latin typeface="Bookman Old Style" panose="02050604050505020204" pitchFamily="18" charset="0"/>
                          <a:ea typeface="SimSun"/>
                          <a:cs typeface="Mangal"/>
                        </a:rPr>
                        <a:t>103</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2400" kern="50" dirty="0" err="1" smtClean="0">
                          <a:solidFill>
                            <a:schemeClr val="tx1"/>
                          </a:solidFill>
                          <a:latin typeface="Bookman Old Style" panose="02050604050505020204" pitchFamily="18" charset="0"/>
                          <a:ea typeface="SimSun"/>
                          <a:cs typeface="Mangal"/>
                        </a:rPr>
                        <a:t>Pawan</a:t>
                      </a:r>
                      <a:endParaRPr lang="en-US" sz="2400" kern="50" dirty="0">
                        <a:solidFill>
                          <a:schemeClr val="tx1"/>
                        </a:solidFill>
                        <a:latin typeface="Bookman Old Style" panose="02050604050505020204" pitchFamily="18" charset="0"/>
                        <a:ea typeface="SimSun"/>
                        <a:cs typeface="Mangal"/>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kern="50" dirty="0">
                          <a:solidFill>
                            <a:schemeClr val="tx1"/>
                          </a:solidFill>
                          <a:latin typeface="Bookman Old Style" panose="02050604050505020204" pitchFamily="18" charset="0"/>
                          <a:ea typeface="SimSun"/>
                          <a:cs typeface="Mangal"/>
                        </a:rPr>
                        <a:t>IX</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kern="50" dirty="0">
                          <a:solidFill>
                            <a:schemeClr val="tx1"/>
                          </a:solidFill>
                          <a:latin typeface="Bookman Old Style" panose="02050604050505020204" pitchFamily="18" charset="0"/>
                          <a:ea typeface="SimSun"/>
                          <a:cs typeface="Mangal"/>
                        </a:rPr>
                        <a:t>298</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2400" kern="50" dirty="0" smtClean="0">
                          <a:solidFill>
                            <a:schemeClr val="tx1"/>
                          </a:solidFill>
                          <a:latin typeface="Bookman Old Style" panose="02050604050505020204" pitchFamily="18" charset="0"/>
                          <a:ea typeface="SimSun"/>
                          <a:cs typeface="Mangal"/>
                        </a:rPr>
                        <a:t>Mysore</a:t>
                      </a:r>
                      <a:endParaRPr lang="en-US" sz="2400" kern="50" dirty="0">
                        <a:solidFill>
                          <a:schemeClr val="tx1"/>
                        </a:solidFill>
                        <a:latin typeface="Bookman Old Style" panose="02050604050505020204" pitchFamily="18" charset="0"/>
                        <a:ea typeface="SimSun"/>
                        <a:cs typeface="Mangal"/>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09600">
                <a:tc>
                  <a:txBody>
                    <a:bodyPr/>
                    <a:lstStyle/>
                    <a:p>
                      <a:pPr marL="0" marR="0" algn="ctr">
                        <a:spcBef>
                          <a:spcPts val="0"/>
                        </a:spcBef>
                        <a:spcAft>
                          <a:spcPts val="0"/>
                        </a:spcAft>
                      </a:pPr>
                      <a:r>
                        <a:rPr lang="en-US" sz="2400" kern="50" dirty="0">
                          <a:solidFill>
                            <a:schemeClr val="tx1"/>
                          </a:solidFill>
                          <a:latin typeface="Bookman Old Style" panose="02050604050505020204" pitchFamily="18" charset="0"/>
                          <a:ea typeface="SimSun"/>
                          <a:cs typeface="Mangal"/>
                        </a:rPr>
                        <a:t>104</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2400" kern="50" dirty="0">
                          <a:solidFill>
                            <a:schemeClr val="tx1"/>
                          </a:solidFill>
                          <a:latin typeface="Bookman Old Style" panose="02050604050505020204" pitchFamily="18" charset="0"/>
                          <a:ea typeface="SimSun"/>
                          <a:cs typeface="Mangal"/>
                        </a:rPr>
                        <a:t>Rohan</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kern="50" dirty="0">
                          <a:solidFill>
                            <a:schemeClr val="tx1"/>
                          </a:solidFill>
                          <a:latin typeface="Bookman Old Style" panose="02050604050505020204" pitchFamily="18" charset="0"/>
                          <a:ea typeface="SimSun"/>
                          <a:cs typeface="Mangal"/>
                        </a:rPr>
                        <a:t>IX</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kern="50" dirty="0">
                          <a:solidFill>
                            <a:schemeClr val="tx1"/>
                          </a:solidFill>
                          <a:latin typeface="Bookman Old Style" panose="02050604050505020204" pitchFamily="18" charset="0"/>
                          <a:ea typeface="SimSun"/>
                          <a:cs typeface="Mangal"/>
                        </a:rPr>
                        <a:t>376</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2400" kern="1200" dirty="0" smtClean="0">
                          <a:solidFill>
                            <a:schemeClr val="tx1"/>
                          </a:solidFill>
                          <a:latin typeface="Bookman Old Style" panose="02050604050505020204" pitchFamily="18" charset="0"/>
                          <a:ea typeface="+mn-ea"/>
                          <a:cs typeface="+mn-cs"/>
                        </a:rPr>
                        <a:t>PUNE</a:t>
                      </a:r>
                      <a:endParaRPr lang="en-US" sz="2400" kern="50" dirty="0">
                        <a:solidFill>
                          <a:schemeClr val="tx1"/>
                        </a:solidFill>
                        <a:latin typeface="Bookman Old Style" panose="02050604050505020204" pitchFamily="18" charset="0"/>
                        <a:ea typeface="SimSun"/>
                        <a:cs typeface="Mangal"/>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09600">
                <a:tc>
                  <a:txBody>
                    <a:bodyPr/>
                    <a:lstStyle/>
                    <a:p>
                      <a:pPr marL="0" marR="0" algn="ctr">
                        <a:spcBef>
                          <a:spcPts val="0"/>
                        </a:spcBef>
                        <a:spcAft>
                          <a:spcPts val="0"/>
                        </a:spcAft>
                      </a:pPr>
                      <a:r>
                        <a:rPr lang="en-US" sz="2400" kern="50" dirty="0">
                          <a:solidFill>
                            <a:schemeClr val="tx1"/>
                          </a:solidFill>
                          <a:latin typeface="Bookman Old Style" panose="02050604050505020204" pitchFamily="18" charset="0"/>
                          <a:ea typeface="SimSun"/>
                          <a:cs typeface="Mangal"/>
                        </a:rPr>
                        <a:t>105</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2400" kern="50" dirty="0">
                          <a:solidFill>
                            <a:schemeClr val="tx1"/>
                          </a:solidFill>
                          <a:latin typeface="Bookman Old Style" panose="02050604050505020204" pitchFamily="18" charset="0"/>
                          <a:ea typeface="SimSun"/>
                          <a:cs typeface="Mangal"/>
                        </a:rPr>
                        <a:t>Sanjay</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50" dirty="0" smtClean="0">
                          <a:solidFill>
                            <a:schemeClr val="tx1"/>
                          </a:solidFill>
                          <a:latin typeface="Bookman Old Style" panose="02050604050505020204" pitchFamily="18" charset="0"/>
                          <a:ea typeface="SimSun"/>
                          <a:cs typeface="Mangal"/>
                        </a:rPr>
                        <a:t>VII</a:t>
                      </a:r>
                    </a:p>
                    <a:p>
                      <a:pPr marL="0" marR="0">
                        <a:spcBef>
                          <a:spcPts val="0"/>
                        </a:spcBef>
                        <a:spcAft>
                          <a:spcPts val="0"/>
                        </a:spcAft>
                      </a:pPr>
                      <a:endParaRPr lang="en-US" sz="1100" kern="50" dirty="0">
                        <a:solidFill>
                          <a:schemeClr val="tx1"/>
                        </a:solidFill>
                        <a:latin typeface="Bookman Old Style" panose="02050604050505020204" pitchFamily="18" charset="0"/>
                        <a:ea typeface="SimSun"/>
                        <a:cs typeface="Mangal"/>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kern="50" dirty="0">
                          <a:solidFill>
                            <a:schemeClr val="tx1"/>
                          </a:solidFill>
                          <a:latin typeface="Bookman Old Style" panose="02050604050505020204" pitchFamily="18" charset="0"/>
                          <a:ea typeface="SimSun"/>
                          <a:cs typeface="Mangal"/>
                        </a:rPr>
                        <a:t>240</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2400" kern="50" dirty="0" smtClean="0">
                          <a:solidFill>
                            <a:schemeClr val="tx1"/>
                          </a:solidFill>
                          <a:latin typeface="Bookman Old Style" panose="02050604050505020204" pitchFamily="18" charset="0"/>
                          <a:ea typeface="SimSun"/>
                          <a:cs typeface="Mangal"/>
                        </a:rPr>
                        <a:t>Mumbai</a:t>
                      </a:r>
                      <a:endParaRPr lang="en-US" sz="2400" kern="50" dirty="0">
                        <a:solidFill>
                          <a:schemeClr val="tx1"/>
                        </a:solidFill>
                        <a:latin typeface="Bookman Old Style" panose="02050604050505020204" pitchFamily="18" charset="0"/>
                        <a:ea typeface="SimSun"/>
                        <a:cs typeface="Mangal"/>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609600">
                <a:tc>
                  <a:txBody>
                    <a:bodyPr/>
                    <a:lstStyle/>
                    <a:p>
                      <a:pPr marL="0" marR="0" algn="ctr">
                        <a:spcBef>
                          <a:spcPts val="0"/>
                        </a:spcBef>
                        <a:spcAft>
                          <a:spcPts val="0"/>
                        </a:spcAft>
                      </a:pPr>
                      <a:r>
                        <a:rPr lang="en-US" sz="2400" kern="50" dirty="0">
                          <a:solidFill>
                            <a:schemeClr val="tx1"/>
                          </a:solidFill>
                          <a:latin typeface="Bookman Old Style" panose="02050604050505020204" pitchFamily="18" charset="0"/>
                          <a:ea typeface="SimSun"/>
                          <a:cs typeface="Mangal"/>
                        </a:rPr>
                        <a:t>113</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2400" kern="50" dirty="0" err="1">
                          <a:solidFill>
                            <a:schemeClr val="tx1"/>
                          </a:solidFill>
                          <a:latin typeface="Bookman Old Style" panose="02050604050505020204" pitchFamily="18" charset="0"/>
                          <a:ea typeface="SimSun"/>
                          <a:cs typeface="Mangal"/>
                        </a:rPr>
                        <a:t>Anju</a:t>
                      </a:r>
                      <a:r>
                        <a:rPr lang="en-US" sz="2400" kern="50" dirty="0">
                          <a:solidFill>
                            <a:schemeClr val="tx1"/>
                          </a:solidFill>
                          <a:latin typeface="Bookman Old Style" panose="02050604050505020204" pitchFamily="18" charset="0"/>
                          <a:ea typeface="SimSun"/>
                          <a:cs typeface="Mangal"/>
                        </a:rPr>
                        <a:t> </a:t>
                      </a:r>
                      <a:r>
                        <a:rPr lang="en-US" sz="2400" kern="50" dirty="0" smtClean="0">
                          <a:solidFill>
                            <a:schemeClr val="tx1"/>
                          </a:solidFill>
                          <a:latin typeface="Bookman Old Style" panose="02050604050505020204" pitchFamily="18" charset="0"/>
                          <a:ea typeface="SimSun"/>
                          <a:cs typeface="Mangal"/>
                        </a:rPr>
                        <a:t> </a:t>
                      </a:r>
                      <a:endParaRPr lang="en-US" sz="2400" kern="50" dirty="0">
                        <a:solidFill>
                          <a:schemeClr val="tx1"/>
                        </a:solidFill>
                        <a:latin typeface="Bookman Old Style" panose="02050604050505020204" pitchFamily="18" charset="0"/>
                        <a:ea typeface="SimSun"/>
                        <a:cs typeface="Mangal"/>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kern="50" dirty="0">
                          <a:solidFill>
                            <a:schemeClr val="tx1"/>
                          </a:solidFill>
                          <a:latin typeface="Bookman Old Style" panose="02050604050505020204" pitchFamily="18" charset="0"/>
                          <a:ea typeface="SimSun"/>
                          <a:cs typeface="Mangal"/>
                        </a:rPr>
                        <a:t>VIII</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2400" kern="50" dirty="0">
                          <a:solidFill>
                            <a:schemeClr val="tx1"/>
                          </a:solidFill>
                          <a:latin typeface="Bookman Old Style" panose="02050604050505020204" pitchFamily="18" charset="0"/>
                          <a:ea typeface="SimSun"/>
                          <a:cs typeface="Mangal"/>
                        </a:rPr>
                        <a:t>432</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spcBef>
                          <a:spcPts val="0"/>
                        </a:spcBef>
                        <a:spcAft>
                          <a:spcPts val="0"/>
                        </a:spcAft>
                      </a:pPr>
                      <a:r>
                        <a:rPr lang="en-US" sz="2400" kern="50" dirty="0" smtClean="0">
                          <a:solidFill>
                            <a:schemeClr val="tx1"/>
                          </a:solidFill>
                          <a:latin typeface="Bookman Old Style" panose="02050604050505020204" pitchFamily="18" charset="0"/>
                          <a:ea typeface="SimSun"/>
                          <a:cs typeface="Mangal"/>
                        </a:rPr>
                        <a:t>Delhi</a:t>
                      </a:r>
                      <a:endParaRPr lang="en-US" sz="2400" kern="50" dirty="0">
                        <a:solidFill>
                          <a:schemeClr val="tx1"/>
                        </a:solidFill>
                        <a:latin typeface="Bookman Old Style" panose="02050604050505020204" pitchFamily="18" charset="0"/>
                        <a:ea typeface="SimSun"/>
                        <a:cs typeface="Mangal"/>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63541" name="Rectangle 1"/>
          <p:cNvSpPr>
            <a:spLocks noChangeArrowheads="1"/>
          </p:cNvSpPr>
          <p:nvPr/>
        </p:nvSpPr>
        <p:spPr bwMode="auto">
          <a:xfrm>
            <a:off x="4648200" y="228601"/>
            <a:ext cx="2971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800" b="1" u="sng"/>
              <a:t>SQL Commands</a:t>
            </a:r>
            <a:endParaRPr lang="en-US" sz="2800" u="sng"/>
          </a:p>
        </p:txBody>
      </p:sp>
    </p:spTree>
    <p:extLst>
      <p:ext uri="{BB962C8B-B14F-4D97-AF65-F5344CB8AC3E}">
        <p14:creationId xmlns:p14="http://schemas.microsoft.com/office/powerpoint/2010/main" val="1833531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828800" y="806004"/>
            <a:ext cx="83820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sz="2400" b="1" u="sng">
                <a:latin typeface="Bookman Old Style" panose="02050604050505020204" pitchFamily="18" charset="0"/>
              </a:rPr>
              <a:t>Queries:</a:t>
            </a:r>
          </a:p>
          <a:p>
            <a:pPr algn="just" eaLnBrk="1" hangingPunct="1">
              <a:spcBef>
                <a:spcPct val="0"/>
              </a:spcBef>
              <a:buFontTx/>
              <a:buNone/>
            </a:pPr>
            <a:endParaRPr lang="en-US" sz="2400" u="sng">
              <a:latin typeface="Bookman Old Style" panose="02050604050505020204" pitchFamily="18" charset="0"/>
            </a:endParaRPr>
          </a:p>
          <a:p>
            <a:pPr algn="just" eaLnBrk="1" hangingPunct="1">
              <a:spcBef>
                <a:spcPct val="0"/>
              </a:spcBef>
              <a:buFontTx/>
              <a:buNone/>
            </a:pPr>
            <a:r>
              <a:rPr lang="en-US" sz="2400">
                <a:latin typeface="Bookman Old Style" panose="02050604050505020204" pitchFamily="18" charset="0"/>
              </a:rPr>
              <a:t>To retrieve information from a database we can query the databases. SQL SELECT statement is used to select rows and columns from a database/relation</a:t>
            </a:r>
          </a:p>
          <a:p>
            <a:pPr algn="just" eaLnBrk="1" hangingPunct="1">
              <a:spcBef>
                <a:spcPct val="0"/>
              </a:spcBef>
              <a:buFontTx/>
              <a:buNone/>
            </a:pPr>
            <a:endParaRPr lang="en-US" sz="2400" b="1">
              <a:latin typeface="Bookman Old Style" panose="02050604050505020204" pitchFamily="18" charset="0"/>
            </a:endParaRPr>
          </a:p>
          <a:p>
            <a:pPr algn="just" eaLnBrk="1" hangingPunct="1">
              <a:spcBef>
                <a:spcPct val="0"/>
              </a:spcBef>
              <a:buFontTx/>
              <a:buNone/>
            </a:pPr>
            <a:r>
              <a:rPr lang="en-US" sz="2400" b="1" u="sng">
                <a:latin typeface="Bookman Old Style" panose="02050604050505020204" pitchFamily="18" charset="0"/>
              </a:rPr>
              <a:t>SELECT Command</a:t>
            </a:r>
          </a:p>
          <a:p>
            <a:pPr algn="just" eaLnBrk="1" hangingPunct="1">
              <a:spcBef>
                <a:spcPct val="0"/>
              </a:spcBef>
              <a:buFontTx/>
              <a:buNone/>
            </a:pPr>
            <a:endParaRPr lang="en-US" sz="2400" u="sng">
              <a:latin typeface="Bookman Old Style" panose="02050604050505020204" pitchFamily="18" charset="0"/>
            </a:endParaRPr>
          </a:p>
          <a:p>
            <a:pPr algn="just" eaLnBrk="1" hangingPunct="1">
              <a:spcBef>
                <a:spcPct val="0"/>
              </a:spcBef>
              <a:buFontTx/>
              <a:buNone/>
            </a:pPr>
            <a:r>
              <a:rPr lang="en-US" sz="2400">
                <a:latin typeface="Bookman Old Style" panose="02050604050505020204" pitchFamily="18" charset="0"/>
              </a:rPr>
              <a:t>This command can perform </a:t>
            </a:r>
            <a:r>
              <a:rPr lang="en-US" sz="2400" b="1">
                <a:latin typeface="Bookman Old Style" panose="02050604050505020204" pitchFamily="18" charset="0"/>
              </a:rPr>
              <a:t>selection</a:t>
            </a:r>
            <a:r>
              <a:rPr lang="en-US" sz="2400">
                <a:latin typeface="Bookman Old Style" panose="02050604050505020204" pitchFamily="18" charset="0"/>
              </a:rPr>
              <a:t> as well as </a:t>
            </a:r>
            <a:r>
              <a:rPr lang="en-US" sz="2400" b="1">
                <a:latin typeface="Bookman Old Style" panose="02050604050505020204" pitchFamily="18" charset="0"/>
              </a:rPr>
              <a:t>projection</a:t>
            </a:r>
            <a:r>
              <a:rPr lang="en-US" sz="2400">
                <a:latin typeface="Bookman Old Style" panose="02050604050505020204" pitchFamily="18" charset="0"/>
              </a:rPr>
              <a:t>.</a:t>
            </a:r>
          </a:p>
          <a:p>
            <a:pPr algn="just" eaLnBrk="1" hangingPunct="1">
              <a:spcBef>
                <a:spcPct val="0"/>
              </a:spcBef>
              <a:buFontTx/>
              <a:buNone/>
            </a:pPr>
            <a:endParaRPr lang="en-US" sz="2400">
              <a:latin typeface="Bookman Old Style" panose="02050604050505020204" pitchFamily="18" charset="0"/>
            </a:endParaRPr>
          </a:p>
          <a:p>
            <a:pPr algn="just" eaLnBrk="1" hangingPunct="1">
              <a:spcBef>
                <a:spcPct val="0"/>
              </a:spcBef>
              <a:buFontTx/>
              <a:buNone/>
            </a:pPr>
            <a:r>
              <a:rPr lang="en-US" sz="2400" b="1" u="sng">
                <a:latin typeface="Bookman Old Style" panose="02050604050505020204" pitchFamily="18" charset="0"/>
              </a:rPr>
              <a:t>Selection:</a:t>
            </a:r>
            <a:r>
              <a:rPr lang="en-US" sz="2400">
                <a:latin typeface="Bookman Old Style" panose="02050604050505020204" pitchFamily="18" charset="0"/>
              </a:rPr>
              <a:t>	This capability of SQL can return you the tuples form a relation with all the attributes.</a:t>
            </a:r>
          </a:p>
          <a:p>
            <a:pPr algn="just" eaLnBrk="1" hangingPunct="1">
              <a:spcBef>
                <a:spcPct val="0"/>
              </a:spcBef>
              <a:buFontTx/>
              <a:buNone/>
            </a:pPr>
            <a:endParaRPr lang="en-US" sz="2400">
              <a:latin typeface="Bookman Old Style" panose="02050604050505020204" pitchFamily="18" charset="0"/>
            </a:endParaRPr>
          </a:p>
          <a:p>
            <a:pPr algn="just" eaLnBrk="1" hangingPunct="1">
              <a:spcBef>
                <a:spcPct val="0"/>
              </a:spcBef>
              <a:buFontTx/>
              <a:buNone/>
            </a:pPr>
            <a:r>
              <a:rPr lang="en-US" sz="2400" b="1" u="sng">
                <a:latin typeface="Bookman Old Style" panose="02050604050505020204" pitchFamily="18" charset="0"/>
              </a:rPr>
              <a:t>Projection:</a:t>
            </a:r>
            <a:r>
              <a:rPr lang="en-US" sz="2400">
                <a:latin typeface="Bookman Old Style" panose="02050604050505020204" pitchFamily="18" charset="0"/>
              </a:rPr>
              <a:t>	This is the capability of SQL to return only specific attributes in the relation.</a:t>
            </a:r>
          </a:p>
        </p:txBody>
      </p:sp>
      <p:sp>
        <p:nvSpPr>
          <p:cNvPr id="65539" name="Rectangle 1"/>
          <p:cNvSpPr>
            <a:spLocks noChangeArrowheads="1"/>
          </p:cNvSpPr>
          <p:nvPr/>
        </p:nvSpPr>
        <p:spPr bwMode="auto">
          <a:xfrm>
            <a:off x="4648200" y="228928"/>
            <a:ext cx="3134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800" b="1" u="sng">
                <a:latin typeface="Bookman Old Style" panose="02050604050505020204" pitchFamily="18" charset="0"/>
              </a:rPr>
              <a:t>SQL Commands</a:t>
            </a:r>
            <a:endParaRPr lang="en-US" sz="2800" u="sng">
              <a:latin typeface="Bookman Old Style" panose="02050604050505020204" pitchFamily="18" charset="0"/>
            </a:endParaRPr>
          </a:p>
        </p:txBody>
      </p:sp>
    </p:spTree>
    <p:extLst>
      <p:ext uri="{BB962C8B-B14F-4D97-AF65-F5344CB8AC3E}">
        <p14:creationId xmlns:p14="http://schemas.microsoft.com/office/powerpoint/2010/main" val="11255271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1828800" y="806004"/>
            <a:ext cx="83820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sz="2400" b="1" u="sng">
                <a:latin typeface="Bookman Old Style" panose="02050604050505020204" pitchFamily="18" charset="0"/>
              </a:rPr>
              <a:t>SELECT Command</a:t>
            </a:r>
          </a:p>
          <a:p>
            <a:pPr algn="just" eaLnBrk="1" hangingPunct="1">
              <a:spcBef>
                <a:spcPct val="0"/>
              </a:spcBef>
              <a:buFontTx/>
              <a:buNone/>
            </a:pPr>
            <a:endParaRPr lang="en-US" sz="2400">
              <a:latin typeface="Bookman Old Style" panose="02050604050505020204" pitchFamily="18" charset="0"/>
            </a:endParaRPr>
          </a:p>
          <a:p>
            <a:pPr algn="just" eaLnBrk="1" hangingPunct="1">
              <a:spcBef>
                <a:spcPct val="0"/>
              </a:spcBef>
              <a:buFont typeface="Wingdings" panose="05000000000000000000" pitchFamily="2" charset="2"/>
              <a:buChar char="ü"/>
            </a:pPr>
            <a:r>
              <a:rPr lang="en-US" sz="2400">
                <a:latin typeface="Bookman Old Style" panose="02050604050505020204" pitchFamily="18" charset="0"/>
              </a:rPr>
              <a:t>    </a:t>
            </a:r>
            <a:r>
              <a:rPr lang="en-US" sz="2400" b="1">
                <a:latin typeface="Bookman Old Style" panose="02050604050505020204" pitchFamily="18" charset="0"/>
              </a:rPr>
              <a:t>SELECT * FROM student;</a:t>
            </a:r>
            <a:r>
              <a:rPr lang="en-US" sz="2400">
                <a:latin typeface="Bookman Old Style" panose="02050604050505020204" pitchFamily="18" charset="0"/>
              </a:rPr>
              <a:t>		command will display all the tuples in the relation student </a:t>
            </a:r>
          </a:p>
          <a:p>
            <a:pPr algn="just" eaLnBrk="1" hangingPunct="1">
              <a:spcBef>
                <a:spcPct val="0"/>
              </a:spcBef>
              <a:buFontTx/>
              <a:buNone/>
            </a:pPr>
            <a:endParaRPr lang="en-US" sz="2400">
              <a:latin typeface="Bookman Old Style" panose="02050604050505020204" pitchFamily="18" charset="0"/>
            </a:endParaRPr>
          </a:p>
          <a:p>
            <a:pPr algn="just" eaLnBrk="1" hangingPunct="1">
              <a:spcBef>
                <a:spcPct val="0"/>
              </a:spcBef>
              <a:buFont typeface="Wingdings" panose="05000000000000000000" pitchFamily="2" charset="2"/>
              <a:buChar char="ü"/>
            </a:pPr>
            <a:r>
              <a:rPr lang="en-US" sz="2400">
                <a:latin typeface="Bookman Old Style" panose="02050604050505020204" pitchFamily="18" charset="0"/>
              </a:rPr>
              <a:t>    </a:t>
            </a:r>
            <a:r>
              <a:rPr lang="en-US" sz="2400" b="1">
                <a:latin typeface="Bookman Old Style" panose="02050604050505020204" pitchFamily="18" charset="0"/>
              </a:rPr>
              <a:t>SELECT * FROM student WHERE Roll_no &lt;=102;</a:t>
            </a:r>
          </a:p>
          <a:p>
            <a:pPr algn="just" eaLnBrk="1" hangingPunct="1">
              <a:spcBef>
                <a:spcPct val="0"/>
              </a:spcBef>
              <a:buFontTx/>
              <a:buNone/>
            </a:pPr>
            <a:endParaRPr lang="en-US" sz="2400">
              <a:latin typeface="Bookman Old Style" panose="02050604050505020204" pitchFamily="18" charset="0"/>
            </a:endParaRPr>
          </a:p>
          <a:p>
            <a:pPr algn="just" eaLnBrk="1" hangingPunct="1">
              <a:spcBef>
                <a:spcPct val="0"/>
              </a:spcBef>
              <a:buFontTx/>
              <a:buNone/>
            </a:pPr>
            <a:r>
              <a:rPr lang="en-US" sz="2400">
                <a:latin typeface="Bookman Old Style" panose="02050604050505020204" pitchFamily="18" charset="0"/>
              </a:rPr>
              <a:t>The above command display only those records whose Roll_no less than or equal to 102.</a:t>
            </a:r>
          </a:p>
          <a:p>
            <a:pPr algn="just" eaLnBrk="1" hangingPunct="1">
              <a:spcBef>
                <a:spcPct val="0"/>
              </a:spcBef>
              <a:buFontTx/>
              <a:buNone/>
            </a:pPr>
            <a:endParaRPr lang="en-US" sz="2400">
              <a:latin typeface="Bookman Old Style" panose="02050604050505020204" pitchFamily="18" charset="0"/>
            </a:endParaRPr>
          </a:p>
          <a:p>
            <a:pPr algn="just" eaLnBrk="1" hangingPunct="1">
              <a:spcBef>
                <a:spcPct val="0"/>
              </a:spcBef>
              <a:buFontTx/>
              <a:buNone/>
            </a:pPr>
            <a:r>
              <a:rPr lang="en-US" sz="2400">
                <a:latin typeface="Bookman Old Style" panose="02050604050505020204" pitchFamily="18" charset="0"/>
              </a:rPr>
              <a:t>Select command can also display specific attributes from a relation.</a:t>
            </a:r>
          </a:p>
          <a:p>
            <a:pPr algn="just" eaLnBrk="1" hangingPunct="1">
              <a:spcBef>
                <a:spcPct val="0"/>
              </a:spcBef>
              <a:buFont typeface="Wingdings" panose="05000000000000000000" pitchFamily="2" charset="2"/>
              <a:buChar char="ü"/>
            </a:pPr>
            <a:r>
              <a:rPr lang="en-US" sz="2400" b="1">
                <a:latin typeface="Bookman Old Style" panose="02050604050505020204" pitchFamily="18" charset="0"/>
              </a:rPr>
              <a:t>     SELECT name, class FROM student;</a:t>
            </a:r>
            <a:r>
              <a:rPr lang="en-US" sz="2400">
                <a:latin typeface="Bookman Old Style" panose="02050604050505020204" pitchFamily="18" charset="0"/>
              </a:rPr>
              <a:t>	</a:t>
            </a:r>
          </a:p>
          <a:p>
            <a:pPr algn="just" eaLnBrk="1" hangingPunct="1">
              <a:spcBef>
                <a:spcPct val="0"/>
              </a:spcBef>
              <a:buFontTx/>
              <a:buNone/>
            </a:pPr>
            <a:r>
              <a:rPr lang="en-US" sz="2400">
                <a:latin typeface="Bookman Old Style" panose="02050604050505020204" pitchFamily="18" charset="0"/>
              </a:rPr>
              <a:t>The above command displays only name and class attributes from student table.</a:t>
            </a:r>
          </a:p>
        </p:txBody>
      </p:sp>
      <p:sp>
        <p:nvSpPr>
          <p:cNvPr id="67587" name="Rectangle 1"/>
          <p:cNvSpPr>
            <a:spLocks noChangeArrowheads="1"/>
          </p:cNvSpPr>
          <p:nvPr/>
        </p:nvSpPr>
        <p:spPr bwMode="auto">
          <a:xfrm>
            <a:off x="4648200" y="228928"/>
            <a:ext cx="3134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800" b="1" u="sng">
                <a:latin typeface="Bookman Old Style" panose="02050604050505020204" pitchFamily="18" charset="0"/>
              </a:rPr>
              <a:t>SQL Commands</a:t>
            </a:r>
            <a:endParaRPr lang="en-US" sz="2800" u="sng">
              <a:latin typeface="Bookman Old Style" panose="02050604050505020204" pitchFamily="18" charset="0"/>
            </a:endParaRPr>
          </a:p>
        </p:txBody>
      </p:sp>
    </p:spTree>
    <p:extLst>
      <p:ext uri="{BB962C8B-B14F-4D97-AF65-F5344CB8AC3E}">
        <p14:creationId xmlns:p14="http://schemas.microsoft.com/office/powerpoint/2010/main" val="1330398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828800" y="805727"/>
            <a:ext cx="83820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sz="2400" b="1" u="sng">
                <a:latin typeface="Bookman Old Style" panose="02050604050505020204" pitchFamily="18" charset="0"/>
              </a:rPr>
              <a:t>SELECT Command</a:t>
            </a:r>
          </a:p>
          <a:p>
            <a:pPr algn="just" eaLnBrk="1" hangingPunct="1">
              <a:spcBef>
                <a:spcPct val="0"/>
              </a:spcBef>
              <a:buFontTx/>
              <a:buNone/>
            </a:pPr>
            <a:endParaRPr lang="en-US" sz="2400">
              <a:latin typeface="Bookman Old Style" panose="02050604050505020204" pitchFamily="18" charset="0"/>
            </a:endParaRPr>
          </a:p>
          <a:p>
            <a:pPr algn="just" eaLnBrk="1" hangingPunct="1">
              <a:spcBef>
                <a:spcPct val="0"/>
              </a:spcBef>
              <a:buFont typeface="Wingdings" panose="05000000000000000000" pitchFamily="2" charset="2"/>
              <a:buChar char="ü"/>
            </a:pPr>
            <a:r>
              <a:rPr lang="en-US" sz="2400">
                <a:latin typeface="Bookman Old Style" panose="02050604050505020204" pitchFamily="18" charset="0"/>
              </a:rPr>
              <a:t>      </a:t>
            </a:r>
            <a:r>
              <a:rPr lang="en-US" sz="2400" b="1">
                <a:latin typeface="Bookman Old Style" panose="02050604050505020204" pitchFamily="18" charset="0"/>
              </a:rPr>
              <a:t>SELECT count(*) AS “Total Number of Records” FROM student;</a:t>
            </a:r>
          </a:p>
          <a:p>
            <a:pPr algn="just" eaLnBrk="1" hangingPunct="1">
              <a:spcBef>
                <a:spcPct val="0"/>
              </a:spcBef>
              <a:buFontTx/>
              <a:buNone/>
            </a:pPr>
            <a:endParaRPr lang="en-US" sz="2400" b="1">
              <a:latin typeface="Bookman Old Style" panose="02050604050505020204" pitchFamily="18" charset="0"/>
            </a:endParaRPr>
          </a:p>
          <a:p>
            <a:pPr algn="just" eaLnBrk="1" hangingPunct="1">
              <a:spcBef>
                <a:spcPct val="0"/>
              </a:spcBef>
              <a:buFontTx/>
              <a:buNone/>
            </a:pPr>
            <a:r>
              <a:rPr lang="en-US" sz="2400">
                <a:latin typeface="Bookman Old Style" panose="02050604050505020204" pitchFamily="18" charset="0"/>
              </a:rPr>
              <a:t>Display the total number of records with title as “Total Number of Records” i.e an alias </a:t>
            </a:r>
          </a:p>
          <a:p>
            <a:pPr algn="just" eaLnBrk="1" hangingPunct="1">
              <a:spcBef>
                <a:spcPct val="0"/>
              </a:spcBef>
              <a:buFontTx/>
              <a:buNone/>
            </a:pPr>
            <a:endParaRPr lang="en-US" sz="2400">
              <a:latin typeface="Bookman Old Style" panose="02050604050505020204" pitchFamily="18" charset="0"/>
            </a:endParaRPr>
          </a:p>
          <a:p>
            <a:pPr algn="just" eaLnBrk="1" hangingPunct="1">
              <a:spcBef>
                <a:spcPct val="0"/>
              </a:spcBef>
              <a:buFontTx/>
              <a:buNone/>
            </a:pPr>
            <a:r>
              <a:rPr lang="en-US" sz="2400">
                <a:latin typeface="Bookman Old Style" panose="02050604050505020204" pitchFamily="18" charset="0"/>
              </a:rPr>
              <a:t>We can also use arithmetic operators in select statement, like</a:t>
            </a:r>
          </a:p>
          <a:p>
            <a:pPr algn="just" eaLnBrk="1" hangingPunct="1">
              <a:spcBef>
                <a:spcPct val="0"/>
              </a:spcBef>
              <a:buFont typeface="Wingdings" panose="05000000000000000000" pitchFamily="2" charset="2"/>
              <a:buChar char="ü"/>
            </a:pPr>
            <a:r>
              <a:rPr lang="en-US" sz="2400">
                <a:latin typeface="Bookman Old Style" panose="02050604050505020204" pitchFamily="18" charset="0"/>
              </a:rPr>
              <a:t>      </a:t>
            </a:r>
            <a:r>
              <a:rPr lang="en-US" sz="2400" b="1">
                <a:latin typeface="Bookman Old Style" panose="02050604050505020204" pitchFamily="18" charset="0"/>
              </a:rPr>
              <a:t>SELECT Roll_no, name, marks+20 FROM student;</a:t>
            </a:r>
          </a:p>
          <a:p>
            <a:pPr algn="just" eaLnBrk="1" hangingPunct="1">
              <a:spcBef>
                <a:spcPct val="0"/>
              </a:spcBef>
              <a:buFontTx/>
              <a:buNone/>
            </a:pPr>
            <a:endParaRPr lang="en-US" sz="2400">
              <a:latin typeface="Bookman Old Style" panose="02050604050505020204" pitchFamily="18" charset="0"/>
            </a:endParaRPr>
          </a:p>
          <a:p>
            <a:pPr algn="just" eaLnBrk="1" hangingPunct="1">
              <a:spcBef>
                <a:spcPct val="0"/>
              </a:spcBef>
              <a:buFont typeface="Wingdings" panose="05000000000000000000" pitchFamily="2" charset="2"/>
              <a:buChar char="ü"/>
            </a:pPr>
            <a:r>
              <a:rPr lang="en-US" sz="2400">
                <a:latin typeface="Bookman Old Style" panose="02050604050505020204" pitchFamily="18" charset="0"/>
              </a:rPr>
              <a:t>      </a:t>
            </a:r>
            <a:r>
              <a:rPr lang="en-US" sz="2400" b="1">
                <a:latin typeface="Bookman Old Style" panose="02050604050505020204" pitchFamily="18" charset="0"/>
              </a:rPr>
              <a:t>SELECT name, (marks/500)*100 FROM student WHERE Roll_no &gt; 103;</a:t>
            </a:r>
          </a:p>
        </p:txBody>
      </p:sp>
      <p:sp>
        <p:nvSpPr>
          <p:cNvPr id="69635" name="Rectangle 1"/>
          <p:cNvSpPr>
            <a:spLocks noChangeArrowheads="1"/>
          </p:cNvSpPr>
          <p:nvPr/>
        </p:nvSpPr>
        <p:spPr bwMode="auto">
          <a:xfrm>
            <a:off x="4648200" y="228928"/>
            <a:ext cx="3134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800" b="1" u="sng">
                <a:latin typeface="Bookman Old Style" panose="02050604050505020204" pitchFamily="18" charset="0"/>
              </a:rPr>
              <a:t>SQL Commands</a:t>
            </a:r>
            <a:endParaRPr lang="en-US" sz="2800" u="sng">
              <a:latin typeface="Bookman Old Style" panose="02050604050505020204" pitchFamily="18" charset="0"/>
            </a:endParaRPr>
          </a:p>
        </p:txBody>
      </p:sp>
    </p:spTree>
    <p:extLst>
      <p:ext uri="{BB962C8B-B14F-4D97-AF65-F5344CB8AC3E}">
        <p14:creationId xmlns:p14="http://schemas.microsoft.com/office/powerpoint/2010/main" val="1169250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819"/>
            <a:ext cx="10515600" cy="835878"/>
          </a:xfrm>
        </p:spPr>
        <p:txBody>
          <a:bodyPr/>
          <a:lstStyle/>
          <a:p>
            <a:pPr algn="ctr"/>
            <a:r>
              <a:rPr lang="en-US" dirty="0" smtClean="0">
                <a:latin typeface="Bookman Old Style" pitchFamily="18" charset="0"/>
              </a:rPr>
              <a:t>What SQL can do</a:t>
            </a:r>
            <a:endParaRPr lang="en-US" dirty="0">
              <a:latin typeface="Bookman Old Style" pitchFamily="18" charset="0"/>
            </a:endParaRPr>
          </a:p>
        </p:txBody>
      </p:sp>
      <p:sp>
        <p:nvSpPr>
          <p:cNvPr id="3" name="Content Placeholder 2"/>
          <p:cNvSpPr>
            <a:spLocks noGrp="1"/>
          </p:cNvSpPr>
          <p:nvPr>
            <p:ph idx="1"/>
          </p:nvPr>
        </p:nvSpPr>
        <p:spPr>
          <a:xfrm>
            <a:off x="128517" y="1129496"/>
            <a:ext cx="11715140" cy="5612498"/>
          </a:xfrm>
        </p:spPr>
        <p:txBody>
          <a:bodyPr>
            <a:normAutofit/>
          </a:bodyPr>
          <a:lstStyle/>
          <a:p>
            <a:r>
              <a:rPr lang="en-US" dirty="0" smtClean="0">
                <a:latin typeface="Bookman Old Style" pitchFamily="18" charset="0"/>
              </a:rPr>
              <a:t>execute </a:t>
            </a:r>
            <a:r>
              <a:rPr lang="en-US" dirty="0">
                <a:latin typeface="Bookman Old Style" pitchFamily="18" charset="0"/>
              </a:rPr>
              <a:t>queries against a database</a:t>
            </a:r>
          </a:p>
          <a:p>
            <a:r>
              <a:rPr lang="en-US" dirty="0" smtClean="0">
                <a:latin typeface="Bookman Old Style" pitchFamily="18" charset="0"/>
              </a:rPr>
              <a:t>retrieve </a:t>
            </a:r>
            <a:r>
              <a:rPr lang="en-US" dirty="0">
                <a:latin typeface="Bookman Old Style" pitchFamily="18" charset="0"/>
              </a:rPr>
              <a:t>data from a database</a:t>
            </a:r>
          </a:p>
          <a:p>
            <a:r>
              <a:rPr lang="en-US" dirty="0" smtClean="0">
                <a:latin typeface="Bookman Old Style" pitchFamily="18" charset="0"/>
              </a:rPr>
              <a:t>insert </a:t>
            </a:r>
            <a:r>
              <a:rPr lang="en-US" dirty="0">
                <a:latin typeface="Bookman Old Style" pitchFamily="18" charset="0"/>
              </a:rPr>
              <a:t>records in a database</a:t>
            </a:r>
          </a:p>
          <a:p>
            <a:r>
              <a:rPr lang="en-US" dirty="0" smtClean="0">
                <a:latin typeface="Bookman Old Style" pitchFamily="18" charset="0"/>
              </a:rPr>
              <a:t>update </a:t>
            </a:r>
            <a:r>
              <a:rPr lang="en-US" dirty="0">
                <a:latin typeface="Bookman Old Style" pitchFamily="18" charset="0"/>
              </a:rPr>
              <a:t>records in a database</a:t>
            </a:r>
          </a:p>
          <a:p>
            <a:r>
              <a:rPr lang="en-US" dirty="0" smtClean="0">
                <a:latin typeface="Bookman Old Style" pitchFamily="18" charset="0"/>
              </a:rPr>
              <a:t>delete </a:t>
            </a:r>
            <a:r>
              <a:rPr lang="en-US" dirty="0">
                <a:latin typeface="Bookman Old Style" pitchFamily="18" charset="0"/>
              </a:rPr>
              <a:t>records from a database</a:t>
            </a:r>
          </a:p>
          <a:p>
            <a:r>
              <a:rPr lang="en-US" dirty="0" smtClean="0">
                <a:latin typeface="Bookman Old Style" pitchFamily="18" charset="0"/>
              </a:rPr>
              <a:t>create </a:t>
            </a:r>
            <a:r>
              <a:rPr lang="en-US" dirty="0">
                <a:latin typeface="Bookman Old Style" pitchFamily="18" charset="0"/>
              </a:rPr>
              <a:t>new databases</a:t>
            </a:r>
          </a:p>
          <a:p>
            <a:r>
              <a:rPr lang="en-US" dirty="0" smtClean="0">
                <a:latin typeface="Bookman Old Style" pitchFamily="18" charset="0"/>
              </a:rPr>
              <a:t>create </a:t>
            </a:r>
            <a:r>
              <a:rPr lang="en-US" dirty="0">
                <a:latin typeface="Bookman Old Style" pitchFamily="18" charset="0"/>
              </a:rPr>
              <a:t>new tables in a database</a:t>
            </a:r>
          </a:p>
          <a:p>
            <a:r>
              <a:rPr lang="en-US" dirty="0" smtClean="0">
                <a:latin typeface="Bookman Old Style" pitchFamily="18" charset="0"/>
              </a:rPr>
              <a:t>create </a:t>
            </a:r>
            <a:r>
              <a:rPr lang="en-US" dirty="0">
                <a:latin typeface="Bookman Old Style" pitchFamily="18" charset="0"/>
              </a:rPr>
              <a:t>stored procedures in a database</a:t>
            </a:r>
          </a:p>
          <a:p>
            <a:r>
              <a:rPr lang="en-US" dirty="0" smtClean="0">
                <a:latin typeface="Bookman Old Style" pitchFamily="18" charset="0"/>
              </a:rPr>
              <a:t>create </a:t>
            </a:r>
            <a:r>
              <a:rPr lang="en-US" dirty="0">
                <a:latin typeface="Bookman Old Style" pitchFamily="18" charset="0"/>
              </a:rPr>
              <a:t>views in a database</a:t>
            </a:r>
          </a:p>
          <a:p>
            <a:r>
              <a:rPr lang="en-US" dirty="0" smtClean="0">
                <a:latin typeface="Bookman Old Style" pitchFamily="18" charset="0"/>
              </a:rPr>
              <a:t>set </a:t>
            </a:r>
            <a:r>
              <a:rPr lang="en-US" dirty="0">
                <a:latin typeface="Bookman Old Style" pitchFamily="18" charset="0"/>
              </a:rPr>
              <a:t>permissions on tables, procedures, and views</a:t>
            </a:r>
          </a:p>
          <a:p>
            <a:endParaRPr lang="en-US" dirty="0">
              <a:latin typeface="Bookman Old Style" pitchFamily="18" charset="0"/>
            </a:endParaRPr>
          </a:p>
        </p:txBody>
      </p:sp>
    </p:spTree>
    <p:extLst>
      <p:ext uri="{BB962C8B-B14F-4D97-AF65-F5344CB8AC3E}">
        <p14:creationId xmlns:p14="http://schemas.microsoft.com/office/powerpoint/2010/main" val="36436341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828800" y="621577"/>
            <a:ext cx="83820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400" b="1" u="sng" dirty="0">
                <a:latin typeface="Bookman Old Style" panose="02050604050505020204" pitchFamily="18" charset="0"/>
              </a:rPr>
              <a:t>Eliminating Duplicate/Redundant data</a:t>
            </a:r>
            <a:endParaRPr lang="en-US" sz="2400" u="sng" dirty="0">
              <a:latin typeface="Bookman Old Style" panose="02050604050505020204" pitchFamily="18" charset="0"/>
            </a:endParaRPr>
          </a:p>
          <a:p>
            <a:pPr eaLnBrk="1" hangingPunct="1">
              <a:spcBef>
                <a:spcPct val="0"/>
              </a:spcBef>
              <a:buFontTx/>
              <a:buNone/>
            </a:pPr>
            <a:r>
              <a:rPr lang="en-US" sz="2400" dirty="0">
                <a:latin typeface="Bookman Old Style" panose="02050604050505020204" pitchFamily="18" charset="0"/>
              </a:rPr>
              <a:t> </a:t>
            </a:r>
          </a:p>
          <a:p>
            <a:pPr algn="just" eaLnBrk="1" hangingPunct="1">
              <a:spcBef>
                <a:spcPct val="0"/>
              </a:spcBef>
              <a:buFontTx/>
              <a:buNone/>
            </a:pPr>
            <a:r>
              <a:rPr lang="en-US" sz="2400" b="1" dirty="0">
                <a:latin typeface="Bookman Old Style" panose="02050604050505020204" pitchFamily="18" charset="0"/>
              </a:rPr>
              <a:t>DISTINCT</a:t>
            </a:r>
            <a:r>
              <a:rPr lang="en-US" sz="2400" dirty="0">
                <a:latin typeface="Bookman Old Style" panose="02050604050505020204" pitchFamily="18" charset="0"/>
              </a:rPr>
              <a:t> keyword is used to restrict the duplicate rows from the results of a </a:t>
            </a:r>
            <a:r>
              <a:rPr lang="en-US" sz="2400" b="1" dirty="0">
                <a:latin typeface="Bookman Old Style" panose="02050604050505020204" pitchFamily="18" charset="0"/>
              </a:rPr>
              <a:t>SELECT statement</a:t>
            </a:r>
            <a:r>
              <a:rPr lang="en-US" sz="2400" dirty="0">
                <a:latin typeface="Bookman Old Style" panose="02050604050505020204" pitchFamily="18" charset="0"/>
              </a:rPr>
              <a:t>.</a:t>
            </a:r>
          </a:p>
          <a:p>
            <a:pPr algn="just" eaLnBrk="1" hangingPunct="1">
              <a:spcBef>
                <a:spcPct val="0"/>
              </a:spcBef>
              <a:buFontTx/>
              <a:buNone/>
            </a:pPr>
            <a:endParaRPr lang="en-US" sz="2400" dirty="0">
              <a:latin typeface="Bookman Old Style" panose="02050604050505020204" pitchFamily="18" charset="0"/>
            </a:endParaRPr>
          </a:p>
          <a:p>
            <a:pPr algn="just" eaLnBrk="1" hangingPunct="1">
              <a:spcBef>
                <a:spcPct val="0"/>
              </a:spcBef>
              <a:buFontTx/>
              <a:buNone/>
            </a:pPr>
            <a:r>
              <a:rPr lang="en-US" sz="2400" dirty="0">
                <a:latin typeface="Bookman Old Style" panose="02050604050505020204" pitchFamily="18" charset="0"/>
              </a:rPr>
              <a:t>e.g.	</a:t>
            </a:r>
            <a:r>
              <a:rPr lang="en-US" sz="2400" b="1" dirty="0">
                <a:latin typeface="Bookman Old Style" panose="02050604050505020204" pitchFamily="18" charset="0"/>
              </a:rPr>
              <a:t>SELECT DISTINCT name FROM student;</a:t>
            </a:r>
          </a:p>
          <a:p>
            <a:pPr algn="just" eaLnBrk="1" hangingPunct="1">
              <a:spcBef>
                <a:spcPct val="0"/>
              </a:spcBef>
              <a:buFontTx/>
              <a:buNone/>
            </a:pPr>
            <a:endParaRPr lang="en-US" sz="2400" b="1" dirty="0">
              <a:latin typeface="Bookman Old Style" panose="02050604050505020204" pitchFamily="18" charset="0"/>
            </a:endParaRPr>
          </a:p>
          <a:p>
            <a:pPr algn="just" eaLnBrk="1" hangingPunct="1">
              <a:spcBef>
                <a:spcPct val="0"/>
              </a:spcBef>
              <a:buFontTx/>
              <a:buNone/>
            </a:pPr>
            <a:r>
              <a:rPr lang="en-US" sz="2400" dirty="0">
                <a:latin typeface="Bookman Old Style" panose="02050604050505020204" pitchFamily="18" charset="0"/>
              </a:rPr>
              <a:t>The above command returns,</a:t>
            </a:r>
          </a:p>
          <a:p>
            <a:pPr algn="just" eaLnBrk="1" hangingPunct="1">
              <a:spcBef>
                <a:spcPct val="0"/>
              </a:spcBef>
              <a:buFontTx/>
              <a:buNone/>
            </a:pPr>
            <a:r>
              <a:rPr lang="en-US" sz="2400" dirty="0">
                <a:latin typeface="Bookman Old Style" panose="02050604050505020204" pitchFamily="18" charset="0"/>
              </a:rPr>
              <a:t> </a:t>
            </a:r>
          </a:p>
          <a:p>
            <a:pPr eaLnBrk="1" hangingPunct="1">
              <a:spcBef>
                <a:spcPct val="0"/>
              </a:spcBef>
              <a:buFontTx/>
              <a:buNone/>
            </a:pPr>
            <a:r>
              <a:rPr lang="en-US" sz="2400" dirty="0">
                <a:latin typeface="Bookman Old Style" panose="02050604050505020204" pitchFamily="18" charset="0"/>
              </a:rPr>
              <a:t>		</a:t>
            </a:r>
            <a:r>
              <a:rPr lang="en-US" sz="2400" b="1" u="sng" dirty="0">
                <a:latin typeface="Bookman Old Style" panose="02050604050505020204" pitchFamily="18" charset="0"/>
              </a:rPr>
              <a:t>Name</a:t>
            </a:r>
          </a:p>
          <a:p>
            <a:pPr eaLnBrk="1" hangingPunct="1">
              <a:spcBef>
                <a:spcPct val="0"/>
              </a:spcBef>
              <a:buFontTx/>
              <a:buNone/>
            </a:pPr>
            <a:r>
              <a:rPr lang="en-US" sz="2400" dirty="0">
                <a:latin typeface="Bookman Old Style" panose="02050604050505020204" pitchFamily="18" charset="0"/>
              </a:rPr>
              <a:t>		Rohan</a:t>
            </a:r>
          </a:p>
          <a:p>
            <a:pPr eaLnBrk="1" hangingPunct="1">
              <a:spcBef>
                <a:spcPct val="0"/>
              </a:spcBef>
              <a:buFontTx/>
              <a:buNone/>
            </a:pPr>
            <a:r>
              <a:rPr lang="en-US" sz="2400" dirty="0">
                <a:latin typeface="Bookman Old Style" panose="02050604050505020204" pitchFamily="18" charset="0"/>
              </a:rPr>
              <a:t>		</a:t>
            </a:r>
            <a:r>
              <a:rPr lang="en-US" sz="2400" dirty="0" err="1">
                <a:latin typeface="Bookman Old Style" panose="02050604050505020204" pitchFamily="18" charset="0"/>
              </a:rPr>
              <a:t>Aneeta</a:t>
            </a:r>
            <a:endParaRPr lang="en-US" sz="2400" dirty="0">
              <a:latin typeface="Bookman Old Style" panose="02050604050505020204" pitchFamily="18" charset="0"/>
            </a:endParaRPr>
          </a:p>
          <a:p>
            <a:pPr eaLnBrk="1" hangingPunct="1">
              <a:spcBef>
                <a:spcPct val="0"/>
              </a:spcBef>
              <a:buFontTx/>
              <a:buNone/>
            </a:pPr>
            <a:r>
              <a:rPr lang="en-US" sz="2400" dirty="0">
                <a:latin typeface="Bookman Old Style" panose="02050604050505020204" pitchFamily="18" charset="0"/>
              </a:rPr>
              <a:t>		</a:t>
            </a:r>
            <a:r>
              <a:rPr lang="en-US" sz="2400" dirty="0" err="1" smtClean="0">
                <a:latin typeface="Bookman Old Style" panose="02050604050505020204" pitchFamily="18" charset="0"/>
              </a:rPr>
              <a:t>Pawan</a:t>
            </a:r>
            <a:endParaRPr lang="en-US" sz="2400" dirty="0" smtClean="0">
              <a:latin typeface="Bookman Old Style" panose="02050604050505020204" pitchFamily="18" charset="0"/>
            </a:endParaRPr>
          </a:p>
          <a:p>
            <a:pPr eaLnBrk="1" hangingPunct="1">
              <a:spcBef>
                <a:spcPct val="0"/>
              </a:spcBef>
              <a:buFontTx/>
              <a:buNone/>
            </a:pPr>
            <a:r>
              <a:rPr lang="en-US" sz="2400" dirty="0" smtClean="0">
                <a:latin typeface="Bookman Old Style" panose="02050604050505020204" pitchFamily="18" charset="0"/>
              </a:rPr>
              <a:t>		Sanjay</a:t>
            </a:r>
          </a:p>
          <a:p>
            <a:pPr eaLnBrk="1" hangingPunct="1">
              <a:spcBef>
                <a:spcPct val="0"/>
              </a:spcBef>
              <a:buFontTx/>
              <a:buNone/>
            </a:pPr>
            <a:r>
              <a:rPr lang="en-US" sz="2400" dirty="0" smtClean="0">
                <a:latin typeface="Bookman Old Style" panose="02050604050505020204" pitchFamily="18" charset="0"/>
              </a:rPr>
              <a:t>		</a:t>
            </a:r>
            <a:r>
              <a:rPr lang="en-US" sz="2400" dirty="0" err="1" smtClean="0">
                <a:latin typeface="Bookman Old Style" panose="02050604050505020204" pitchFamily="18" charset="0"/>
              </a:rPr>
              <a:t>Anju</a:t>
            </a:r>
            <a:endParaRPr lang="en-US" sz="2400" dirty="0">
              <a:latin typeface="Bookman Old Style" panose="02050604050505020204" pitchFamily="18" charset="0"/>
            </a:endParaRPr>
          </a:p>
        </p:txBody>
      </p:sp>
      <p:sp>
        <p:nvSpPr>
          <p:cNvPr id="71683" name="Rectangle 1"/>
          <p:cNvSpPr>
            <a:spLocks noChangeArrowheads="1"/>
          </p:cNvSpPr>
          <p:nvPr/>
        </p:nvSpPr>
        <p:spPr bwMode="auto">
          <a:xfrm>
            <a:off x="4648200" y="228928"/>
            <a:ext cx="3134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800" b="1" u="sng">
                <a:latin typeface="Bookman Old Style" panose="02050604050505020204" pitchFamily="18" charset="0"/>
              </a:rPr>
              <a:t>SQL Commands</a:t>
            </a:r>
            <a:endParaRPr lang="en-US" sz="2800" u="sng">
              <a:latin typeface="Bookman Old Style" panose="02050604050505020204" pitchFamily="18" charset="0"/>
            </a:endParaRPr>
          </a:p>
        </p:txBody>
      </p:sp>
    </p:spTree>
    <p:extLst>
      <p:ext uri="{BB962C8B-B14F-4D97-AF65-F5344CB8AC3E}">
        <p14:creationId xmlns:p14="http://schemas.microsoft.com/office/powerpoint/2010/main" val="26735419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715370" y="119465"/>
            <a:ext cx="10515600" cy="1325563"/>
          </a:xfrm>
        </p:spPr>
        <p:txBody>
          <a:bodyPr/>
          <a:lstStyle/>
          <a:p>
            <a:pPr eaLnBrk="1" hangingPunct="1"/>
            <a:r>
              <a:rPr lang="en-US" dirty="0" smtClean="0"/>
              <a:t>Special Operators</a:t>
            </a:r>
          </a:p>
        </p:txBody>
      </p:sp>
      <p:sp>
        <p:nvSpPr>
          <p:cNvPr id="34820" name="Rectangle 3"/>
          <p:cNvSpPr>
            <a:spLocks noGrp="1" noChangeArrowheads="1"/>
          </p:cNvSpPr>
          <p:nvPr>
            <p:ph type="body" idx="1"/>
          </p:nvPr>
        </p:nvSpPr>
        <p:spPr>
          <a:xfrm>
            <a:off x="278641" y="1445028"/>
            <a:ext cx="10515600" cy="5201432"/>
          </a:xfrm>
        </p:spPr>
        <p:txBody>
          <a:bodyPr>
            <a:normAutofit/>
          </a:bodyPr>
          <a:lstStyle/>
          <a:p>
            <a:pPr eaLnBrk="1" hangingPunct="1"/>
            <a:r>
              <a:rPr lang="en-US" dirty="0" smtClean="0"/>
              <a:t>BETWEEN</a:t>
            </a:r>
          </a:p>
          <a:p>
            <a:pPr lvl="1" eaLnBrk="1" hangingPunct="1"/>
            <a:r>
              <a:rPr lang="en-US" dirty="0" smtClean="0"/>
              <a:t>Used to check whether attribute value is within a range</a:t>
            </a:r>
          </a:p>
          <a:p>
            <a:pPr eaLnBrk="1" hangingPunct="1"/>
            <a:r>
              <a:rPr lang="en-US" dirty="0" smtClean="0"/>
              <a:t>IS NULL/IS NOT NULL</a:t>
            </a:r>
          </a:p>
          <a:p>
            <a:pPr lvl="1" eaLnBrk="1" hangingPunct="1"/>
            <a:r>
              <a:rPr lang="en-US" dirty="0" smtClean="0"/>
              <a:t>Used to check whether attribute value is null</a:t>
            </a:r>
          </a:p>
          <a:p>
            <a:pPr eaLnBrk="1" hangingPunct="1"/>
            <a:r>
              <a:rPr lang="en-US" dirty="0" smtClean="0"/>
              <a:t>LIKE</a:t>
            </a:r>
          </a:p>
          <a:p>
            <a:pPr lvl="1" eaLnBrk="1" hangingPunct="1"/>
            <a:r>
              <a:rPr lang="en-US" dirty="0" smtClean="0"/>
              <a:t>Used to check whether attribute value matches given string pattern</a:t>
            </a:r>
          </a:p>
          <a:p>
            <a:r>
              <a:rPr lang="en-US" dirty="0"/>
              <a:t>IN</a:t>
            </a:r>
          </a:p>
          <a:p>
            <a:pPr lvl="1"/>
            <a:r>
              <a:rPr lang="en-US" dirty="0"/>
              <a:t>Used to check whether attribute value matches any value within a value list</a:t>
            </a:r>
          </a:p>
          <a:p>
            <a:r>
              <a:rPr lang="en-US" dirty="0"/>
              <a:t>EXISTS</a:t>
            </a:r>
          </a:p>
          <a:p>
            <a:pPr lvl="1"/>
            <a:r>
              <a:rPr lang="en-US" dirty="0"/>
              <a:t>Used to check if </a:t>
            </a:r>
            <a:r>
              <a:rPr lang="en-US" dirty="0" err="1"/>
              <a:t>subquery</a:t>
            </a:r>
            <a:r>
              <a:rPr lang="en-US" dirty="0"/>
              <a:t> returns any </a:t>
            </a:r>
            <a:r>
              <a:rPr lang="en-US" dirty="0" smtClean="0"/>
              <a:t>rows</a:t>
            </a:r>
            <a:endParaRPr lang="en-US" dirty="0"/>
          </a:p>
        </p:txBody>
      </p:sp>
    </p:spTree>
    <p:extLst>
      <p:ext uri="{BB962C8B-B14F-4D97-AF65-F5344CB8AC3E}">
        <p14:creationId xmlns:p14="http://schemas.microsoft.com/office/powerpoint/2010/main" val="8127113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1828800" y="990601"/>
            <a:ext cx="8382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sz="2400" b="1" u="sng">
                <a:latin typeface="Bookman Old Style" panose="02050604050505020204" pitchFamily="18" charset="0"/>
              </a:rPr>
              <a:t>Conditions based on a range</a:t>
            </a:r>
          </a:p>
          <a:p>
            <a:pPr algn="just" eaLnBrk="1" hangingPunct="1">
              <a:spcBef>
                <a:spcPct val="0"/>
              </a:spcBef>
              <a:buFontTx/>
              <a:buNone/>
            </a:pPr>
            <a:endParaRPr lang="en-US" sz="2400">
              <a:latin typeface="Bookman Old Style" panose="02050604050505020204" pitchFamily="18" charset="0"/>
            </a:endParaRPr>
          </a:p>
          <a:p>
            <a:pPr algn="just" eaLnBrk="1" hangingPunct="1">
              <a:spcBef>
                <a:spcPct val="0"/>
              </a:spcBef>
              <a:buFontTx/>
              <a:buNone/>
            </a:pPr>
            <a:r>
              <a:rPr lang="en-US" sz="2400">
                <a:latin typeface="Bookman Old Style" panose="02050604050505020204" pitchFamily="18" charset="0"/>
              </a:rPr>
              <a:t>SQL provides a </a:t>
            </a:r>
            <a:r>
              <a:rPr lang="en-US" sz="2400" b="1">
                <a:latin typeface="Bookman Old Style" panose="02050604050505020204" pitchFamily="18" charset="0"/>
              </a:rPr>
              <a:t>BETWEEN</a:t>
            </a:r>
            <a:r>
              <a:rPr lang="en-US" sz="2400">
                <a:latin typeface="Bookman Old Style" panose="02050604050505020204" pitchFamily="18" charset="0"/>
              </a:rPr>
              <a:t> operator that defines a range of values that the column value must fall for the condition to become true.</a:t>
            </a:r>
          </a:p>
          <a:p>
            <a:pPr algn="just" eaLnBrk="1" hangingPunct="1">
              <a:spcBef>
                <a:spcPct val="0"/>
              </a:spcBef>
              <a:buFontTx/>
              <a:buNone/>
            </a:pPr>
            <a:endParaRPr lang="en-US" sz="2400">
              <a:latin typeface="Bookman Old Style" panose="02050604050505020204" pitchFamily="18" charset="0"/>
            </a:endParaRPr>
          </a:p>
          <a:p>
            <a:pPr algn="just" eaLnBrk="1" hangingPunct="1">
              <a:spcBef>
                <a:spcPct val="0"/>
              </a:spcBef>
              <a:buFontTx/>
              <a:buNone/>
            </a:pPr>
            <a:r>
              <a:rPr lang="en-US" sz="2400">
                <a:latin typeface="Bookman Old Style" panose="02050604050505020204" pitchFamily="18" charset="0"/>
              </a:rPr>
              <a:t>e.g.	</a:t>
            </a:r>
            <a:r>
              <a:rPr lang="en-US" sz="2400" b="1">
                <a:latin typeface="Bookman Old Style" panose="02050604050505020204" pitchFamily="18" charset="0"/>
              </a:rPr>
              <a:t>SELECT Roll_no, name FROM student WHERE Roll_no BETWENN 100 AND 103;</a:t>
            </a:r>
          </a:p>
          <a:p>
            <a:pPr algn="just" eaLnBrk="1" hangingPunct="1">
              <a:spcBef>
                <a:spcPct val="0"/>
              </a:spcBef>
              <a:buFontTx/>
              <a:buNone/>
            </a:pPr>
            <a:endParaRPr lang="en-US" sz="2400">
              <a:latin typeface="Bookman Old Style" panose="02050604050505020204" pitchFamily="18" charset="0"/>
            </a:endParaRPr>
          </a:p>
          <a:p>
            <a:pPr algn="just" eaLnBrk="1" hangingPunct="1">
              <a:spcBef>
                <a:spcPct val="0"/>
              </a:spcBef>
              <a:buFontTx/>
              <a:buNone/>
            </a:pPr>
            <a:r>
              <a:rPr lang="en-US" sz="2400">
                <a:latin typeface="Bookman Old Style" panose="02050604050505020204" pitchFamily="18" charset="0"/>
              </a:rPr>
              <a:t>The above command displays Roll_no and name of those students whose Roll_no lies in the range 100 to 103 (both 100 and 103 are included in the range).</a:t>
            </a:r>
          </a:p>
        </p:txBody>
      </p:sp>
      <p:sp>
        <p:nvSpPr>
          <p:cNvPr id="73731" name="Rectangle 1"/>
          <p:cNvSpPr>
            <a:spLocks noChangeArrowheads="1"/>
          </p:cNvSpPr>
          <p:nvPr/>
        </p:nvSpPr>
        <p:spPr bwMode="auto">
          <a:xfrm>
            <a:off x="4648200" y="228928"/>
            <a:ext cx="3134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800" b="1" u="sng">
                <a:latin typeface="Bookman Old Style" panose="02050604050505020204" pitchFamily="18" charset="0"/>
              </a:rPr>
              <a:t>SQL Commands</a:t>
            </a:r>
            <a:endParaRPr lang="en-US" sz="2800" u="sng">
              <a:latin typeface="Bookman Old Style" panose="02050604050505020204" pitchFamily="18" charset="0"/>
            </a:endParaRPr>
          </a:p>
        </p:txBody>
      </p:sp>
    </p:spTree>
    <p:extLst>
      <p:ext uri="{BB962C8B-B14F-4D97-AF65-F5344CB8AC3E}">
        <p14:creationId xmlns:p14="http://schemas.microsoft.com/office/powerpoint/2010/main" val="36949744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1828800" y="806202"/>
            <a:ext cx="8382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400" b="1" u="sng">
                <a:latin typeface="Bookman Old Style" panose="02050604050505020204" pitchFamily="18" charset="0"/>
              </a:rPr>
              <a:t>Conditions based on a list</a:t>
            </a:r>
          </a:p>
          <a:p>
            <a:pPr eaLnBrk="1" hangingPunct="1">
              <a:spcBef>
                <a:spcPct val="0"/>
              </a:spcBef>
              <a:buFontTx/>
              <a:buNone/>
            </a:pPr>
            <a:endParaRPr lang="en-US" sz="2400" u="sng">
              <a:latin typeface="Bookman Old Style" panose="02050604050505020204" pitchFamily="18" charset="0"/>
            </a:endParaRPr>
          </a:p>
          <a:p>
            <a:pPr algn="just" eaLnBrk="1" hangingPunct="1">
              <a:spcBef>
                <a:spcPct val="0"/>
              </a:spcBef>
              <a:buFontTx/>
              <a:buNone/>
            </a:pPr>
            <a:r>
              <a:rPr lang="en-US" sz="2400">
                <a:latin typeface="Bookman Old Style" panose="02050604050505020204" pitchFamily="18" charset="0"/>
              </a:rPr>
              <a:t>To specify a list of values, IN operator is used. This operator select values that match any value in the given list.</a:t>
            </a:r>
          </a:p>
          <a:p>
            <a:pPr algn="just" eaLnBrk="1" hangingPunct="1">
              <a:spcBef>
                <a:spcPct val="0"/>
              </a:spcBef>
              <a:buFontTx/>
              <a:buNone/>
            </a:pPr>
            <a:endParaRPr lang="en-US" sz="2400">
              <a:latin typeface="Bookman Old Style" panose="02050604050505020204" pitchFamily="18" charset="0"/>
            </a:endParaRPr>
          </a:p>
          <a:p>
            <a:pPr algn="just" eaLnBrk="1" hangingPunct="1">
              <a:spcBef>
                <a:spcPct val="0"/>
              </a:spcBef>
              <a:buFontTx/>
              <a:buNone/>
            </a:pPr>
            <a:r>
              <a:rPr lang="en-US" sz="2400">
                <a:latin typeface="Bookman Old Style" panose="02050604050505020204" pitchFamily="18" charset="0"/>
              </a:rPr>
              <a:t>e.g.	</a:t>
            </a:r>
            <a:r>
              <a:rPr lang="en-US" sz="2400" b="1">
                <a:latin typeface="Bookman Old Style" panose="02050604050505020204" pitchFamily="18" charset="0"/>
              </a:rPr>
              <a:t>SELECT * FROM student WHERE city IN (‘Bengaluru’,’Delhi’,’Chennai’);</a:t>
            </a:r>
          </a:p>
          <a:p>
            <a:pPr algn="just" eaLnBrk="1" hangingPunct="1">
              <a:spcBef>
                <a:spcPct val="0"/>
              </a:spcBef>
              <a:buFontTx/>
              <a:buNone/>
            </a:pPr>
            <a:endParaRPr lang="en-US" sz="2400">
              <a:latin typeface="Bookman Old Style" panose="02050604050505020204" pitchFamily="18" charset="0"/>
            </a:endParaRPr>
          </a:p>
          <a:p>
            <a:pPr algn="just" eaLnBrk="1" hangingPunct="1">
              <a:spcBef>
                <a:spcPct val="0"/>
              </a:spcBef>
              <a:buFontTx/>
              <a:buNone/>
            </a:pPr>
            <a:r>
              <a:rPr lang="en-US" sz="2400">
                <a:latin typeface="Bookman Old Style" panose="02050604050505020204" pitchFamily="18" charset="0"/>
              </a:rPr>
              <a:t>The above command displays all those records whose city is either </a:t>
            </a:r>
            <a:r>
              <a:rPr lang="en-US" sz="2400" b="1">
                <a:latin typeface="Bookman Old Style" panose="02050604050505020204" pitchFamily="18" charset="0"/>
              </a:rPr>
              <a:t> Bengaluru or Delhi or Chennai</a:t>
            </a:r>
            <a:endParaRPr lang="en-US" sz="2400">
              <a:latin typeface="Bookman Old Style" panose="02050604050505020204" pitchFamily="18" charset="0"/>
            </a:endParaRPr>
          </a:p>
        </p:txBody>
      </p:sp>
      <p:sp>
        <p:nvSpPr>
          <p:cNvPr id="75779" name="Rectangle 1"/>
          <p:cNvSpPr>
            <a:spLocks noChangeArrowheads="1"/>
          </p:cNvSpPr>
          <p:nvPr/>
        </p:nvSpPr>
        <p:spPr bwMode="auto">
          <a:xfrm>
            <a:off x="4648200" y="228928"/>
            <a:ext cx="3134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800" b="1" u="sng">
                <a:latin typeface="Bookman Old Style" panose="02050604050505020204" pitchFamily="18" charset="0"/>
              </a:rPr>
              <a:t>SQL Commands</a:t>
            </a:r>
            <a:endParaRPr lang="en-US" sz="2800" u="sng">
              <a:latin typeface="Bookman Old Style" panose="02050604050505020204" pitchFamily="18" charset="0"/>
            </a:endParaRPr>
          </a:p>
        </p:txBody>
      </p:sp>
    </p:spTree>
    <p:extLst>
      <p:ext uri="{BB962C8B-B14F-4D97-AF65-F5344CB8AC3E}">
        <p14:creationId xmlns:p14="http://schemas.microsoft.com/office/powerpoint/2010/main" val="15342476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828800" y="990601"/>
            <a:ext cx="8382000" cy="5262563"/>
          </a:xfrm>
          <a:prstGeom prst="rect">
            <a:avLst/>
          </a:prstGeom>
          <a:noFill/>
          <a:ln w="9525">
            <a:noFill/>
            <a:miter lim="800000"/>
            <a:headEnd/>
            <a:tailEnd/>
          </a:ln>
          <a:effectLst/>
        </p:spPr>
        <p:txBody>
          <a:bodyPr anchor="ctr">
            <a:spAutoFit/>
          </a:bodyPr>
          <a:lstStyle/>
          <a:p>
            <a:pPr algn="just" eaLnBrk="1" hangingPunct="1">
              <a:defRPr/>
            </a:pPr>
            <a:r>
              <a:rPr lang="en-US" sz="2400" b="1" u="sng" dirty="0">
                <a:latin typeface="Bookman Old Style" panose="02050604050505020204" pitchFamily="18" charset="0"/>
                <a:cs typeface="Arial" charset="0"/>
              </a:rPr>
              <a:t>Conditions based on Pattern</a:t>
            </a:r>
          </a:p>
          <a:p>
            <a:pPr algn="just" eaLnBrk="1" hangingPunct="1">
              <a:defRPr/>
            </a:pPr>
            <a:endParaRPr lang="en-US" sz="2400" u="sng" dirty="0">
              <a:latin typeface="Bookman Old Style" panose="02050604050505020204" pitchFamily="18" charset="0"/>
              <a:cs typeface="Arial" charset="0"/>
            </a:endParaRPr>
          </a:p>
          <a:p>
            <a:pPr algn="just" eaLnBrk="1" hangingPunct="1">
              <a:defRPr/>
            </a:pPr>
            <a:r>
              <a:rPr lang="en-US" sz="2400" dirty="0">
                <a:latin typeface="Bookman Old Style" panose="02050604050505020204" pitchFamily="18" charset="0"/>
                <a:cs typeface="Arial" charset="0"/>
              </a:rPr>
              <a:t>SQL provides two wild card characters that are used while comparing the strings with LIKE operator.</a:t>
            </a:r>
          </a:p>
          <a:p>
            <a:pPr algn="just" eaLnBrk="1" hangingPunct="1">
              <a:defRPr/>
            </a:pPr>
            <a:endParaRPr lang="en-US" sz="2400" dirty="0">
              <a:latin typeface="Bookman Old Style" panose="02050604050505020204" pitchFamily="18" charset="0"/>
              <a:cs typeface="Arial" charset="0"/>
            </a:endParaRPr>
          </a:p>
          <a:p>
            <a:pPr eaLnBrk="1" hangingPunct="1">
              <a:defRPr/>
            </a:pPr>
            <a:r>
              <a:rPr lang="en-US" sz="2400" dirty="0">
                <a:latin typeface="Bookman Old Style" panose="02050604050505020204" pitchFamily="18" charset="0"/>
                <a:cs typeface="Arial" charset="0"/>
              </a:rPr>
              <a:t>a.   </a:t>
            </a:r>
            <a:r>
              <a:rPr lang="en-US" sz="2400" b="1" dirty="0">
                <a:latin typeface="Bookman Old Style" panose="02050604050505020204" pitchFamily="18" charset="0"/>
                <a:cs typeface="Arial" charset="0"/>
              </a:rPr>
              <a:t>percent ( % )</a:t>
            </a:r>
            <a:r>
              <a:rPr lang="en-US" sz="2400" dirty="0">
                <a:latin typeface="Bookman Old Style" panose="02050604050505020204" pitchFamily="18" charset="0"/>
                <a:cs typeface="Arial" charset="0"/>
              </a:rPr>
              <a:t>		Matches any string</a:t>
            </a:r>
          </a:p>
          <a:p>
            <a:pPr marL="457200" indent="-457200">
              <a:buFontTx/>
              <a:buAutoNum type="alphaLcPeriod" startAt="2"/>
              <a:defRPr/>
            </a:pPr>
            <a:r>
              <a:rPr lang="en-US" sz="2400" b="1" dirty="0">
                <a:latin typeface="Bookman Old Style" panose="02050604050505020204" pitchFamily="18" charset="0"/>
                <a:cs typeface="Arial" charset="0"/>
              </a:rPr>
              <a:t>Underscore ( _ )</a:t>
            </a:r>
            <a:r>
              <a:rPr lang="en-US" sz="2400" dirty="0">
                <a:latin typeface="Bookman Old Style" panose="02050604050505020204" pitchFamily="18" charset="0"/>
                <a:cs typeface="Arial" charset="0"/>
              </a:rPr>
              <a:t>	Matches any one character</a:t>
            </a:r>
          </a:p>
          <a:p>
            <a:pPr marL="457200" indent="-457200">
              <a:defRPr/>
            </a:pPr>
            <a:endParaRPr lang="en-US" sz="2400" dirty="0">
              <a:latin typeface="Bookman Old Style" panose="02050604050505020204" pitchFamily="18" charset="0"/>
              <a:cs typeface="Arial" charset="0"/>
            </a:endParaRPr>
          </a:p>
          <a:p>
            <a:pPr algn="just" eaLnBrk="1" hangingPunct="1">
              <a:defRPr/>
            </a:pPr>
            <a:r>
              <a:rPr lang="en-US" sz="2400" dirty="0">
                <a:latin typeface="Bookman Old Style" panose="02050604050505020204" pitchFamily="18" charset="0"/>
                <a:cs typeface="Arial" charset="0"/>
              </a:rPr>
              <a:t>e.g	</a:t>
            </a:r>
            <a:r>
              <a:rPr lang="en-US" sz="2400" b="1" dirty="0">
                <a:latin typeface="Bookman Old Style" panose="02050604050505020204" pitchFamily="18" charset="0"/>
                <a:cs typeface="Arial" charset="0"/>
              </a:rPr>
              <a:t>SELECT Roll_no, name, city FROM student WHERE Roll_no LIKE “%3”;</a:t>
            </a:r>
          </a:p>
          <a:p>
            <a:pPr algn="just" eaLnBrk="1" hangingPunct="1">
              <a:defRPr/>
            </a:pPr>
            <a:endParaRPr lang="en-US" sz="2400" dirty="0">
              <a:latin typeface="Bookman Old Style" panose="02050604050505020204" pitchFamily="18" charset="0"/>
              <a:cs typeface="Arial" charset="0"/>
            </a:endParaRPr>
          </a:p>
          <a:p>
            <a:pPr algn="just" eaLnBrk="1" hangingPunct="1">
              <a:defRPr/>
            </a:pPr>
            <a:r>
              <a:rPr lang="en-US" sz="2400" dirty="0">
                <a:latin typeface="Bookman Old Style" panose="02050604050505020204" pitchFamily="18" charset="0"/>
                <a:cs typeface="Arial" charset="0"/>
              </a:rPr>
              <a:t>displays those records where last digit of Roll_no is 3 and may have any number of characters in front.</a:t>
            </a:r>
          </a:p>
          <a:p>
            <a:pPr algn="just" eaLnBrk="1" hangingPunct="1">
              <a:defRPr/>
            </a:pPr>
            <a:endParaRPr lang="en-US" sz="2400" dirty="0">
              <a:latin typeface="Bookman Old Style" panose="02050604050505020204" pitchFamily="18" charset="0"/>
              <a:cs typeface="Arial" charset="0"/>
            </a:endParaRPr>
          </a:p>
        </p:txBody>
      </p:sp>
      <p:sp>
        <p:nvSpPr>
          <p:cNvPr id="77827" name="Rectangle 1"/>
          <p:cNvSpPr>
            <a:spLocks noChangeArrowheads="1"/>
          </p:cNvSpPr>
          <p:nvPr/>
        </p:nvSpPr>
        <p:spPr bwMode="auto">
          <a:xfrm>
            <a:off x="4648200" y="228928"/>
            <a:ext cx="3134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800" b="1" u="sng">
                <a:latin typeface="Bookman Old Style" panose="02050604050505020204" pitchFamily="18" charset="0"/>
              </a:rPr>
              <a:t>SQL Commands</a:t>
            </a:r>
            <a:endParaRPr lang="en-US" sz="2800" u="sng">
              <a:latin typeface="Bookman Old Style" panose="02050604050505020204" pitchFamily="18" charset="0"/>
            </a:endParaRPr>
          </a:p>
        </p:txBody>
      </p:sp>
    </p:spTree>
    <p:extLst>
      <p:ext uri="{BB962C8B-B14F-4D97-AF65-F5344CB8AC3E}">
        <p14:creationId xmlns:p14="http://schemas.microsoft.com/office/powerpoint/2010/main" val="13297206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1828800" y="990601"/>
            <a:ext cx="8382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sz="2400" b="1" u="sng">
                <a:latin typeface="Bookman Old Style" panose="02050604050505020204" pitchFamily="18" charset="0"/>
              </a:rPr>
              <a:t>Conditions based on Pattern</a:t>
            </a:r>
          </a:p>
          <a:p>
            <a:pPr algn="just" eaLnBrk="1" hangingPunct="1">
              <a:spcBef>
                <a:spcPct val="0"/>
              </a:spcBef>
              <a:buFontTx/>
              <a:buNone/>
            </a:pPr>
            <a:endParaRPr lang="en-US" sz="2400" b="1" u="sng">
              <a:latin typeface="Bookman Old Style" panose="02050604050505020204" pitchFamily="18" charset="0"/>
            </a:endParaRPr>
          </a:p>
          <a:p>
            <a:pPr algn="just" eaLnBrk="1" hangingPunct="1">
              <a:spcBef>
                <a:spcPct val="0"/>
              </a:spcBef>
              <a:buFontTx/>
              <a:buNone/>
            </a:pPr>
            <a:endParaRPr lang="en-US" sz="2400" u="sng">
              <a:latin typeface="Bookman Old Style" panose="02050604050505020204" pitchFamily="18" charset="0"/>
            </a:endParaRPr>
          </a:p>
          <a:p>
            <a:pPr algn="just" eaLnBrk="1" hangingPunct="1">
              <a:spcBef>
                <a:spcPct val="0"/>
              </a:spcBef>
              <a:buFontTx/>
              <a:buNone/>
            </a:pPr>
            <a:r>
              <a:rPr lang="en-US" sz="2400">
                <a:latin typeface="Bookman Old Style" panose="02050604050505020204" pitchFamily="18" charset="0"/>
              </a:rPr>
              <a:t>e.g	</a:t>
            </a:r>
            <a:r>
              <a:rPr lang="en-US" sz="2400" b="1">
                <a:latin typeface="Bookman Old Style" panose="02050604050505020204" pitchFamily="18" charset="0"/>
              </a:rPr>
              <a:t>SELECT Roll_no, name, city FROM student WHERE Roll_no LIKE “1_3”;</a:t>
            </a:r>
          </a:p>
          <a:p>
            <a:pPr algn="just" eaLnBrk="1" hangingPunct="1">
              <a:spcBef>
                <a:spcPct val="0"/>
              </a:spcBef>
              <a:buFontTx/>
              <a:buNone/>
            </a:pPr>
            <a:endParaRPr lang="en-US" sz="2400" b="1">
              <a:latin typeface="Bookman Old Style" panose="02050604050505020204" pitchFamily="18" charset="0"/>
            </a:endParaRPr>
          </a:p>
          <a:p>
            <a:pPr algn="just" eaLnBrk="1" hangingPunct="1">
              <a:spcBef>
                <a:spcPct val="0"/>
              </a:spcBef>
              <a:buFontTx/>
              <a:buNone/>
            </a:pPr>
            <a:r>
              <a:rPr lang="en-US" sz="2400">
                <a:latin typeface="Bookman Old Style" panose="02050604050505020204" pitchFamily="18" charset="0"/>
              </a:rPr>
              <a:t>displays those records whose Roll_no starts with 1 and second letter may be any letter but ends with digit 3.</a:t>
            </a:r>
          </a:p>
        </p:txBody>
      </p:sp>
      <p:sp>
        <p:nvSpPr>
          <p:cNvPr id="79875" name="Rectangle 1"/>
          <p:cNvSpPr>
            <a:spLocks noChangeArrowheads="1"/>
          </p:cNvSpPr>
          <p:nvPr/>
        </p:nvSpPr>
        <p:spPr bwMode="auto">
          <a:xfrm>
            <a:off x="4648200" y="228928"/>
            <a:ext cx="3134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800" b="1" u="sng">
                <a:latin typeface="Bookman Old Style" panose="02050604050505020204" pitchFamily="18" charset="0"/>
              </a:rPr>
              <a:t>SQL Commands</a:t>
            </a:r>
            <a:endParaRPr lang="en-US" sz="2800" u="sng">
              <a:latin typeface="Bookman Old Style" panose="02050604050505020204" pitchFamily="18" charset="0"/>
            </a:endParaRPr>
          </a:p>
        </p:txBody>
      </p:sp>
    </p:spTree>
    <p:extLst>
      <p:ext uri="{BB962C8B-B14F-4D97-AF65-F5344CB8AC3E}">
        <p14:creationId xmlns:p14="http://schemas.microsoft.com/office/powerpoint/2010/main" val="24948210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1828800" y="867559"/>
            <a:ext cx="8382000"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400" b="1" u="sng">
                <a:latin typeface="Bookman Old Style" panose="02050604050505020204" pitchFamily="18" charset="0"/>
              </a:rPr>
              <a:t>ORDER BY Clause</a:t>
            </a:r>
          </a:p>
          <a:p>
            <a:pPr eaLnBrk="1" hangingPunct="1">
              <a:spcBef>
                <a:spcPct val="0"/>
              </a:spcBef>
              <a:buFontTx/>
              <a:buNone/>
            </a:pPr>
            <a:endParaRPr lang="en-US" sz="2400">
              <a:latin typeface="Bookman Old Style" panose="02050604050505020204" pitchFamily="18" charset="0"/>
            </a:endParaRPr>
          </a:p>
          <a:p>
            <a:pPr algn="just" eaLnBrk="1" hangingPunct="1">
              <a:spcBef>
                <a:spcPct val="0"/>
              </a:spcBef>
              <a:buFontTx/>
              <a:buNone/>
            </a:pPr>
            <a:r>
              <a:rPr lang="en-US" sz="2400" b="1">
                <a:latin typeface="Bookman Old Style" panose="02050604050505020204" pitchFamily="18" charset="0"/>
              </a:rPr>
              <a:t>ORDER BY </a:t>
            </a:r>
            <a:r>
              <a:rPr lang="en-US" sz="2400">
                <a:latin typeface="Bookman Old Style" panose="02050604050505020204" pitchFamily="18" charset="0"/>
              </a:rPr>
              <a:t>clause is used to display the result of a query in a specific order(sorted order).</a:t>
            </a:r>
          </a:p>
          <a:p>
            <a:pPr algn="just" eaLnBrk="1" hangingPunct="1">
              <a:spcBef>
                <a:spcPct val="0"/>
              </a:spcBef>
              <a:buFontTx/>
              <a:buNone/>
            </a:pPr>
            <a:endParaRPr lang="en-US" sz="2400">
              <a:latin typeface="Bookman Old Style" panose="02050604050505020204" pitchFamily="18" charset="0"/>
            </a:endParaRPr>
          </a:p>
          <a:p>
            <a:pPr algn="just" eaLnBrk="1" hangingPunct="1">
              <a:spcBef>
                <a:spcPct val="0"/>
              </a:spcBef>
              <a:buFontTx/>
              <a:buNone/>
            </a:pPr>
            <a:r>
              <a:rPr lang="en-US" sz="2400">
                <a:latin typeface="Bookman Old Style" panose="02050604050505020204" pitchFamily="18" charset="0"/>
              </a:rPr>
              <a:t>The sorting can be done in ascending or in descending order. It should be kept in mind that the actual data in the database is not sorted but only the results of the query are displayed in sorted order.</a:t>
            </a:r>
          </a:p>
          <a:p>
            <a:pPr algn="just" eaLnBrk="1" hangingPunct="1">
              <a:spcBef>
                <a:spcPct val="0"/>
              </a:spcBef>
              <a:buFontTx/>
              <a:buNone/>
            </a:pPr>
            <a:endParaRPr lang="en-US" sz="2400">
              <a:latin typeface="Bookman Old Style" panose="02050604050505020204" pitchFamily="18" charset="0"/>
            </a:endParaRPr>
          </a:p>
          <a:p>
            <a:pPr algn="just" eaLnBrk="1" hangingPunct="1">
              <a:spcBef>
                <a:spcPct val="0"/>
              </a:spcBef>
              <a:buFontTx/>
              <a:buNone/>
            </a:pPr>
            <a:r>
              <a:rPr lang="en-US" sz="2400">
                <a:latin typeface="Bookman Old Style" panose="02050604050505020204" pitchFamily="18" charset="0"/>
              </a:rPr>
              <a:t>e.g.	</a:t>
            </a:r>
            <a:r>
              <a:rPr lang="en-US" sz="2400" b="1">
                <a:latin typeface="Bookman Old Style" panose="02050604050505020204" pitchFamily="18" charset="0"/>
              </a:rPr>
              <a:t>SELECT name, city FROM student ORDER BY name;</a:t>
            </a:r>
          </a:p>
          <a:p>
            <a:pPr eaLnBrk="1" hangingPunct="1">
              <a:spcBef>
                <a:spcPct val="0"/>
              </a:spcBef>
              <a:buFontTx/>
              <a:buNone/>
            </a:pPr>
            <a:endParaRPr lang="en-US" sz="1600">
              <a:latin typeface="Bookman Old Style" panose="02050604050505020204" pitchFamily="18" charset="0"/>
            </a:endParaRPr>
          </a:p>
          <a:p>
            <a:pPr eaLnBrk="1" hangingPunct="1">
              <a:spcBef>
                <a:spcPct val="0"/>
              </a:spcBef>
              <a:buFontTx/>
              <a:buNone/>
            </a:pPr>
            <a:r>
              <a:rPr lang="en-US" sz="2400">
                <a:latin typeface="Bookman Old Style" panose="02050604050505020204" pitchFamily="18" charset="0"/>
              </a:rPr>
              <a:t>The above query returns name and city columns of table student sorted by name in increasing/ascending order.</a:t>
            </a:r>
          </a:p>
        </p:txBody>
      </p:sp>
      <p:sp>
        <p:nvSpPr>
          <p:cNvPr id="81923" name="Rectangle 1"/>
          <p:cNvSpPr>
            <a:spLocks noChangeArrowheads="1"/>
          </p:cNvSpPr>
          <p:nvPr/>
        </p:nvSpPr>
        <p:spPr bwMode="auto">
          <a:xfrm>
            <a:off x="4648200" y="228928"/>
            <a:ext cx="3134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800" b="1" u="sng">
                <a:latin typeface="Bookman Old Style" panose="02050604050505020204" pitchFamily="18" charset="0"/>
              </a:rPr>
              <a:t>SQL Commands</a:t>
            </a:r>
            <a:endParaRPr lang="en-US" sz="2800" u="sng">
              <a:latin typeface="Bookman Old Style" panose="02050604050505020204" pitchFamily="18" charset="0"/>
            </a:endParaRPr>
          </a:p>
        </p:txBody>
      </p:sp>
    </p:spTree>
    <p:extLst>
      <p:ext uri="{BB962C8B-B14F-4D97-AF65-F5344CB8AC3E}">
        <p14:creationId xmlns:p14="http://schemas.microsoft.com/office/powerpoint/2010/main" val="24815298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1828800" y="806202"/>
            <a:ext cx="8382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400" b="1" u="sng">
                <a:latin typeface="Bookman Old Style" panose="02050604050505020204" pitchFamily="18" charset="0"/>
              </a:rPr>
              <a:t>ORDER BY Clause</a:t>
            </a:r>
          </a:p>
          <a:p>
            <a:pPr eaLnBrk="1" hangingPunct="1">
              <a:spcBef>
                <a:spcPct val="0"/>
              </a:spcBef>
              <a:buFontTx/>
              <a:buNone/>
            </a:pPr>
            <a:endParaRPr lang="en-US" sz="2400">
              <a:latin typeface="Bookman Old Style" panose="02050604050505020204" pitchFamily="18" charset="0"/>
            </a:endParaRPr>
          </a:p>
          <a:p>
            <a:pPr algn="just" eaLnBrk="1" hangingPunct="1">
              <a:spcBef>
                <a:spcPct val="0"/>
              </a:spcBef>
              <a:buFontTx/>
              <a:buNone/>
            </a:pPr>
            <a:r>
              <a:rPr lang="en-US" sz="2400">
                <a:latin typeface="Bookman Old Style" panose="02050604050505020204" pitchFamily="18" charset="0"/>
              </a:rPr>
              <a:t>e.g.	</a:t>
            </a:r>
            <a:r>
              <a:rPr lang="en-US" sz="2400" b="1">
                <a:latin typeface="Bookman Old Style" panose="02050604050505020204" pitchFamily="18" charset="0"/>
              </a:rPr>
              <a:t>SELECT  * FROM student ORDER BY city DESC;</a:t>
            </a:r>
          </a:p>
          <a:p>
            <a:pPr eaLnBrk="1" hangingPunct="1">
              <a:spcBef>
                <a:spcPct val="0"/>
              </a:spcBef>
              <a:buFontTx/>
              <a:buNone/>
            </a:pPr>
            <a:endParaRPr lang="en-US" sz="2400">
              <a:latin typeface="Bookman Old Style" panose="02050604050505020204" pitchFamily="18" charset="0"/>
            </a:endParaRPr>
          </a:p>
          <a:p>
            <a:pPr eaLnBrk="1" hangingPunct="1">
              <a:spcBef>
                <a:spcPct val="0"/>
              </a:spcBef>
              <a:buFontTx/>
              <a:buNone/>
            </a:pPr>
            <a:r>
              <a:rPr lang="en-US" sz="2400">
                <a:latin typeface="Bookman Old Style" panose="02050604050505020204" pitchFamily="18" charset="0"/>
              </a:rPr>
              <a:t>It displays all the records of table student ordered by city in descending order.</a:t>
            </a:r>
          </a:p>
          <a:p>
            <a:pPr eaLnBrk="1" hangingPunct="1">
              <a:spcBef>
                <a:spcPct val="0"/>
              </a:spcBef>
              <a:buFontTx/>
              <a:buNone/>
            </a:pPr>
            <a:endParaRPr lang="en-US" sz="2400">
              <a:latin typeface="Bookman Old Style" panose="02050604050505020204" pitchFamily="18" charset="0"/>
            </a:endParaRPr>
          </a:p>
          <a:p>
            <a:pPr eaLnBrk="1" hangingPunct="1">
              <a:spcBef>
                <a:spcPct val="0"/>
              </a:spcBef>
              <a:buFontTx/>
              <a:buNone/>
            </a:pPr>
            <a:endParaRPr lang="en-US" sz="2400">
              <a:latin typeface="Bookman Old Style" panose="02050604050505020204" pitchFamily="18" charset="0"/>
            </a:endParaRPr>
          </a:p>
          <a:p>
            <a:pPr algn="just" eaLnBrk="1" hangingPunct="1">
              <a:spcBef>
                <a:spcPct val="0"/>
              </a:spcBef>
              <a:buFontTx/>
              <a:buNone/>
            </a:pPr>
            <a:r>
              <a:rPr lang="en-US" sz="2400" b="1">
                <a:latin typeface="Bookman Old Style" panose="02050604050505020204" pitchFamily="18" charset="0"/>
              </a:rPr>
              <a:t>Note:-	If order is not specifies that by default the sorting will be performed in ascending order.</a:t>
            </a:r>
          </a:p>
        </p:txBody>
      </p:sp>
      <p:sp>
        <p:nvSpPr>
          <p:cNvPr id="83971" name="Rectangle 1"/>
          <p:cNvSpPr>
            <a:spLocks noChangeArrowheads="1"/>
          </p:cNvSpPr>
          <p:nvPr/>
        </p:nvSpPr>
        <p:spPr bwMode="auto">
          <a:xfrm>
            <a:off x="4648200" y="228928"/>
            <a:ext cx="3134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800" b="1" u="sng">
                <a:latin typeface="Bookman Old Style" panose="02050604050505020204" pitchFamily="18" charset="0"/>
              </a:rPr>
              <a:t>SQL Commands</a:t>
            </a:r>
            <a:endParaRPr lang="en-US" sz="2800" u="sng">
              <a:latin typeface="Bookman Old Style" panose="02050604050505020204" pitchFamily="18" charset="0"/>
            </a:endParaRPr>
          </a:p>
        </p:txBody>
      </p:sp>
    </p:spTree>
    <p:extLst>
      <p:ext uri="{BB962C8B-B14F-4D97-AF65-F5344CB8AC3E}">
        <p14:creationId xmlns:p14="http://schemas.microsoft.com/office/powerpoint/2010/main" val="19538024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1828800" y="990601"/>
            <a:ext cx="83820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400" b="1" u="sng">
                <a:latin typeface="Bookman Old Style" panose="02050604050505020204" pitchFamily="18" charset="0"/>
              </a:rPr>
              <a:t>GROUP BY Clause</a:t>
            </a:r>
          </a:p>
          <a:p>
            <a:pPr eaLnBrk="1" hangingPunct="1">
              <a:spcBef>
                <a:spcPct val="0"/>
              </a:spcBef>
              <a:buFontTx/>
              <a:buNone/>
            </a:pPr>
            <a:endParaRPr lang="en-US" sz="2400" b="1" u="sng">
              <a:latin typeface="Bookman Old Style" panose="02050604050505020204" pitchFamily="18" charset="0"/>
            </a:endParaRPr>
          </a:p>
          <a:p>
            <a:pPr algn="just" eaLnBrk="1" hangingPunct="1">
              <a:spcBef>
                <a:spcPct val="0"/>
              </a:spcBef>
              <a:buFontTx/>
              <a:buNone/>
            </a:pPr>
            <a:r>
              <a:rPr lang="en-US" sz="2400">
                <a:latin typeface="Bookman Old Style" panose="02050604050505020204" pitchFamily="18" charset="0"/>
              </a:rPr>
              <a:t>The GROUP BY clause can be used in a SELECT statement to collect data across multiple records and group the results by one or more columns. </a:t>
            </a:r>
          </a:p>
          <a:p>
            <a:pPr algn="just" eaLnBrk="1" hangingPunct="1">
              <a:spcBef>
                <a:spcPct val="0"/>
              </a:spcBef>
              <a:buFontTx/>
              <a:buNone/>
            </a:pPr>
            <a:endParaRPr lang="en-US" sz="2400">
              <a:latin typeface="Bookman Old Style" panose="02050604050505020204" pitchFamily="18" charset="0"/>
            </a:endParaRPr>
          </a:p>
          <a:p>
            <a:pPr algn="just" eaLnBrk="1" hangingPunct="1">
              <a:spcBef>
                <a:spcPct val="0"/>
              </a:spcBef>
              <a:buFontTx/>
              <a:buNone/>
            </a:pPr>
            <a:r>
              <a:rPr lang="en-US" sz="2400">
                <a:latin typeface="Bookman Old Style" panose="02050604050505020204" pitchFamily="18" charset="0"/>
              </a:rPr>
              <a:t>The syntax for the GROUP BY clause is:</a:t>
            </a:r>
          </a:p>
          <a:p>
            <a:pPr algn="just" eaLnBrk="1" hangingPunct="1">
              <a:spcBef>
                <a:spcPct val="0"/>
              </a:spcBef>
              <a:buFontTx/>
              <a:buNone/>
            </a:pPr>
            <a:endParaRPr lang="en-US" sz="2400">
              <a:latin typeface="Bookman Old Style" panose="02050604050505020204" pitchFamily="18" charset="0"/>
            </a:endParaRPr>
          </a:p>
          <a:p>
            <a:pPr lvl="1" eaLnBrk="1" hangingPunct="1">
              <a:spcBef>
                <a:spcPct val="0"/>
              </a:spcBef>
              <a:buFontTx/>
              <a:buNone/>
            </a:pPr>
            <a:r>
              <a:rPr lang="en-US" sz="2400" b="1">
                <a:latin typeface="Bookman Old Style" panose="02050604050505020204" pitchFamily="18" charset="0"/>
              </a:rPr>
              <a:t>SELECT column1, column2, ... column_n, aggregate_function (expression)</a:t>
            </a:r>
            <a:br>
              <a:rPr lang="en-US" sz="2400" b="1">
                <a:latin typeface="Bookman Old Style" panose="02050604050505020204" pitchFamily="18" charset="0"/>
              </a:rPr>
            </a:br>
            <a:r>
              <a:rPr lang="en-US" sz="2400" b="1">
                <a:latin typeface="Bookman Old Style" panose="02050604050505020204" pitchFamily="18" charset="0"/>
              </a:rPr>
              <a:t>FROM tables</a:t>
            </a:r>
            <a:br>
              <a:rPr lang="en-US" sz="2400" b="1">
                <a:latin typeface="Bookman Old Style" panose="02050604050505020204" pitchFamily="18" charset="0"/>
              </a:rPr>
            </a:br>
            <a:r>
              <a:rPr lang="en-US" sz="2400" b="1">
                <a:latin typeface="Bookman Old Style" panose="02050604050505020204" pitchFamily="18" charset="0"/>
              </a:rPr>
              <a:t>WHERE conditions</a:t>
            </a:r>
            <a:br>
              <a:rPr lang="en-US" sz="2400" b="1">
                <a:latin typeface="Bookman Old Style" panose="02050604050505020204" pitchFamily="18" charset="0"/>
              </a:rPr>
            </a:br>
            <a:r>
              <a:rPr lang="en-US" sz="2400" b="1">
                <a:latin typeface="Bookman Old Style" panose="02050604050505020204" pitchFamily="18" charset="0"/>
              </a:rPr>
              <a:t>GROUP BY column1, column2, ... column_n;</a:t>
            </a:r>
          </a:p>
        </p:txBody>
      </p:sp>
      <p:sp>
        <p:nvSpPr>
          <p:cNvPr id="86019" name="Rectangle 1"/>
          <p:cNvSpPr>
            <a:spLocks noChangeArrowheads="1"/>
          </p:cNvSpPr>
          <p:nvPr/>
        </p:nvSpPr>
        <p:spPr bwMode="auto">
          <a:xfrm>
            <a:off x="4648200" y="228928"/>
            <a:ext cx="3134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800" b="1" u="sng">
                <a:latin typeface="Bookman Old Style" panose="02050604050505020204" pitchFamily="18" charset="0"/>
              </a:rPr>
              <a:t>SQL Commands</a:t>
            </a:r>
            <a:endParaRPr lang="en-US" sz="2800" u="sng">
              <a:latin typeface="Bookman Old Style" panose="02050604050505020204" pitchFamily="18" charset="0"/>
            </a:endParaRPr>
          </a:p>
        </p:txBody>
      </p:sp>
    </p:spTree>
    <p:extLst>
      <p:ext uri="{BB962C8B-B14F-4D97-AF65-F5344CB8AC3E}">
        <p14:creationId xmlns:p14="http://schemas.microsoft.com/office/powerpoint/2010/main" val="1998737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465"/>
            <a:ext cx="10515600" cy="1325563"/>
          </a:xfrm>
        </p:spPr>
        <p:txBody>
          <a:bodyPr/>
          <a:lstStyle/>
          <a:p>
            <a:pPr algn="ctr"/>
            <a:r>
              <a:rPr lang="en-US" dirty="0" smtClean="0"/>
              <a:t>Aggregate Functions</a:t>
            </a:r>
            <a:endParaRPr lang="en-US" dirty="0"/>
          </a:p>
        </p:txBody>
      </p:sp>
      <p:sp>
        <p:nvSpPr>
          <p:cNvPr id="3" name="Content Placeholder 2"/>
          <p:cNvSpPr>
            <a:spLocks noGrp="1"/>
          </p:cNvSpPr>
          <p:nvPr>
            <p:ph idx="1"/>
          </p:nvPr>
        </p:nvSpPr>
        <p:spPr>
          <a:xfrm>
            <a:off x="824552" y="1293362"/>
            <a:ext cx="10515600" cy="5564638"/>
          </a:xfrm>
        </p:spPr>
        <p:txBody>
          <a:bodyPr>
            <a:normAutofit/>
          </a:bodyPr>
          <a:lstStyle/>
          <a:p>
            <a:r>
              <a:rPr lang="en-US" dirty="0" smtClean="0"/>
              <a:t>COUNT</a:t>
            </a:r>
          </a:p>
          <a:p>
            <a:endParaRPr lang="en-US" dirty="0" smtClean="0"/>
          </a:p>
          <a:p>
            <a:r>
              <a:rPr lang="en-US" dirty="0" smtClean="0"/>
              <a:t>MIN</a:t>
            </a:r>
          </a:p>
          <a:p>
            <a:endParaRPr lang="en-US" dirty="0" smtClean="0"/>
          </a:p>
          <a:p>
            <a:r>
              <a:rPr lang="en-US" dirty="0" smtClean="0"/>
              <a:t>MAX</a:t>
            </a:r>
          </a:p>
          <a:p>
            <a:endParaRPr lang="en-US" dirty="0" smtClean="0"/>
          </a:p>
          <a:p>
            <a:r>
              <a:rPr lang="en-US" dirty="0" smtClean="0"/>
              <a:t>AVG</a:t>
            </a:r>
          </a:p>
          <a:p>
            <a:endParaRPr lang="en-US" dirty="0" smtClean="0"/>
          </a:p>
          <a:p>
            <a:r>
              <a:rPr lang="en-US" dirty="0" smtClean="0"/>
              <a:t>SUM</a:t>
            </a:r>
            <a:endParaRPr lang="en-US" dirty="0"/>
          </a:p>
        </p:txBody>
      </p:sp>
    </p:spTree>
    <p:extLst>
      <p:ext uri="{BB962C8B-B14F-4D97-AF65-F5344CB8AC3E}">
        <p14:creationId xmlns:p14="http://schemas.microsoft.com/office/powerpoint/2010/main" val="2200391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77421" y="1837065"/>
            <a:ext cx="11764370" cy="2985433"/>
          </a:xfrm>
          <a:prstGeom prst="rect">
            <a:avLst/>
          </a:prstGeom>
          <a:noFill/>
          <a:ln w="9525">
            <a:noFill/>
            <a:miter lim="800000"/>
            <a:headEnd/>
            <a:tailEnd/>
          </a:ln>
          <a:effectLst/>
        </p:spPr>
        <p:txBody>
          <a:bodyPr wrap="square" anchor="ctr">
            <a:spAutoFit/>
          </a:bodyPr>
          <a:lstStyle/>
          <a:p>
            <a:pPr marL="457200" indent="-457200" algn="just">
              <a:defRPr/>
            </a:pPr>
            <a:r>
              <a:rPr lang="en-US" sz="2400" b="1" dirty="0" smtClean="0">
                <a:latin typeface="Bookman Old Style" panose="02050604050505020204" pitchFamily="18" charset="0"/>
                <a:cs typeface="Arial" charset="0"/>
              </a:rPr>
              <a:t>1.Data </a:t>
            </a:r>
            <a:r>
              <a:rPr lang="en-US" sz="2400" b="1" dirty="0">
                <a:latin typeface="Bookman Old Style" panose="02050604050505020204" pitchFamily="18" charset="0"/>
                <a:cs typeface="Arial" charset="0"/>
              </a:rPr>
              <a:t>Definition Language (DDL)</a:t>
            </a:r>
          </a:p>
          <a:p>
            <a:pPr marL="457200" indent="-457200" algn="just">
              <a:defRPr/>
            </a:pPr>
            <a:endParaRPr lang="en-US" sz="2400" b="1" u="sng" dirty="0">
              <a:latin typeface="Bookman Old Style" panose="02050604050505020204" pitchFamily="18" charset="0"/>
              <a:cs typeface="Arial" charset="0"/>
            </a:endParaRPr>
          </a:p>
          <a:p>
            <a:pPr algn="just" eaLnBrk="1" hangingPunct="1">
              <a:defRPr/>
            </a:pPr>
            <a:endParaRPr lang="en-US" sz="1600" u="sng" dirty="0">
              <a:latin typeface="Bookman Old Style" panose="02050604050505020204" pitchFamily="18" charset="0"/>
              <a:cs typeface="Arial" charset="0"/>
            </a:endParaRPr>
          </a:p>
          <a:p>
            <a:pPr algn="just" eaLnBrk="1" hangingPunct="1">
              <a:defRPr/>
            </a:pPr>
            <a:r>
              <a:rPr lang="en-US" sz="2400" dirty="0">
                <a:latin typeface="Bookman Old Style" panose="02050604050505020204" pitchFamily="18" charset="0"/>
                <a:cs typeface="Arial" charset="0"/>
              </a:rPr>
              <a:t>DDL contains commands that are used to create the tables, databases, indexes, views, sequences and synonyms etc.</a:t>
            </a:r>
          </a:p>
          <a:p>
            <a:pPr algn="just" eaLnBrk="1" hangingPunct="1">
              <a:defRPr/>
            </a:pPr>
            <a:endParaRPr lang="en-US" sz="2400" dirty="0">
              <a:latin typeface="Bookman Old Style" panose="02050604050505020204" pitchFamily="18" charset="0"/>
              <a:cs typeface="Arial" charset="0"/>
            </a:endParaRPr>
          </a:p>
          <a:p>
            <a:pPr algn="just" eaLnBrk="1" hangingPunct="1">
              <a:defRPr/>
            </a:pPr>
            <a:endParaRPr lang="en-US" sz="1400" dirty="0">
              <a:latin typeface="Bookman Old Style" panose="02050604050505020204" pitchFamily="18" charset="0"/>
              <a:cs typeface="Arial" charset="0"/>
            </a:endParaRPr>
          </a:p>
          <a:p>
            <a:pPr algn="just" eaLnBrk="1" hangingPunct="1">
              <a:defRPr/>
            </a:pPr>
            <a:r>
              <a:rPr lang="en-US" sz="2400" dirty="0">
                <a:latin typeface="Bookman Old Style" panose="02050604050505020204" pitchFamily="18" charset="0"/>
                <a:cs typeface="Arial" charset="0"/>
              </a:rPr>
              <a:t>e.g:	</a:t>
            </a:r>
            <a:r>
              <a:rPr lang="en-US" sz="2400" b="1" dirty="0">
                <a:latin typeface="Bookman Old Style" panose="02050604050505020204" pitchFamily="18" charset="0"/>
                <a:cs typeface="Arial" charset="0"/>
              </a:rPr>
              <a:t>Create table, create view, create index, alter table</a:t>
            </a:r>
            <a:endParaRPr lang="en-US" sz="2400" dirty="0">
              <a:latin typeface="Bookman Old Style" panose="02050604050505020204" pitchFamily="18" charset="0"/>
              <a:cs typeface="Arial" charset="0"/>
            </a:endParaRPr>
          </a:p>
          <a:p>
            <a:pPr algn="just" eaLnBrk="1" hangingPunct="1">
              <a:defRPr/>
            </a:pPr>
            <a:endParaRPr lang="en-US" sz="1400" b="1" dirty="0">
              <a:latin typeface="Bookman Old Style" panose="02050604050505020204" pitchFamily="18" charset="0"/>
              <a:cs typeface="Arial" charset="0"/>
            </a:endParaRPr>
          </a:p>
        </p:txBody>
      </p:sp>
      <p:sp>
        <p:nvSpPr>
          <p:cNvPr id="4" name="Rectangle 1"/>
          <p:cNvSpPr>
            <a:spLocks noChangeArrowheads="1"/>
          </p:cNvSpPr>
          <p:nvPr/>
        </p:nvSpPr>
        <p:spPr bwMode="auto">
          <a:xfrm>
            <a:off x="1986885" y="105819"/>
            <a:ext cx="78790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4400" dirty="0">
                <a:latin typeface="Bookman Old Style" panose="02050604050505020204" pitchFamily="18" charset="0"/>
              </a:rPr>
              <a:t>Structured Query Language</a:t>
            </a:r>
          </a:p>
        </p:txBody>
      </p:sp>
    </p:spTree>
    <p:extLst>
      <p:ext uri="{BB962C8B-B14F-4D97-AF65-F5344CB8AC3E}">
        <p14:creationId xmlns:p14="http://schemas.microsoft.com/office/powerpoint/2010/main" val="40727187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1828799" y="990868"/>
            <a:ext cx="9335069"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400" b="1" u="sng" dirty="0">
                <a:latin typeface="Bookman Old Style" panose="02050604050505020204" pitchFamily="18" charset="0"/>
              </a:rPr>
              <a:t>GROUP BY Clause</a:t>
            </a:r>
          </a:p>
          <a:p>
            <a:pPr eaLnBrk="1" hangingPunct="1">
              <a:spcBef>
                <a:spcPct val="0"/>
              </a:spcBef>
              <a:buFontTx/>
              <a:buNone/>
            </a:pPr>
            <a:endParaRPr lang="en-US" sz="2400" b="1" u="sng" dirty="0">
              <a:latin typeface="Bookman Old Style" panose="02050604050505020204" pitchFamily="18" charset="0"/>
            </a:endParaRPr>
          </a:p>
          <a:p>
            <a:pPr algn="just" eaLnBrk="1" hangingPunct="1">
              <a:spcBef>
                <a:spcPct val="0"/>
              </a:spcBef>
              <a:buFontTx/>
              <a:buNone/>
            </a:pPr>
            <a:r>
              <a:rPr lang="en-US" sz="2400" i="1" dirty="0" err="1">
                <a:latin typeface="Bookman Old Style" panose="02050604050505020204" pitchFamily="18" charset="0"/>
              </a:rPr>
              <a:t>aggregate_function</a:t>
            </a:r>
            <a:r>
              <a:rPr lang="en-US" sz="2400" dirty="0">
                <a:latin typeface="Bookman Old Style" panose="02050604050505020204" pitchFamily="18" charset="0"/>
              </a:rPr>
              <a:t> can be a function such as SUM, COUNT,  MAX, MIN, AVG etc.</a:t>
            </a:r>
          </a:p>
          <a:p>
            <a:pPr eaLnBrk="1" hangingPunct="1">
              <a:spcBef>
                <a:spcPct val="0"/>
              </a:spcBef>
              <a:buFontTx/>
              <a:buNone/>
            </a:pPr>
            <a:r>
              <a:rPr lang="en-US" sz="2400" dirty="0">
                <a:latin typeface="Bookman Old Style" panose="02050604050505020204" pitchFamily="18" charset="0"/>
              </a:rPr>
              <a:t> </a:t>
            </a:r>
          </a:p>
          <a:p>
            <a:pPr eaLnBrk="1" hangingPunct="1">
              <a:spcBef>
                <a:spcPct val="0"/>
              </a:spcBef>
              <a:buFontTx/>
              <a:buNone/>
            </a:pPr>
            <a:r>
              <a:rPr lang="en-US" sz="2400" b="1" dirty="0" err="1">
                <a:latin typeface="Bookman Old Style" panose="02050604050505020204" pitchFamily="18" charset="0"/>
              </a:rPr>
              <a:t>e.g</a:t>
            </a:r>
            <a:r>
              <a:rPr lang="en-US" sz="2400" dirty="0">
                <a:latin typeface="Bookman Old Style" panose="02050604050505020204" pitchFamily="18" charset="0"/>
              </a:rPr>
              <a:t>	</a:t>
            </a:r>
            <a:r>
              <a:rPr lang="en-US" sz="2400" b="1" dirty="0">
                <a:latin typeface="Bookman Old Style" panose="02050604050505020204" pitchFamily="18" charset="0"/>
              </a:rPr>
              <a:t>SELECT </a:t>
            </a:r>
            <a:r>
              <a:rPr lang="en-US" sz="2400" b="1" dirty="0" smtClean="0">
                <a:latin typeface="Bookman Old Style" panose="02050604050505020204" pitchFamily="18" charset="0"/>
              </a:rPr>
              <a:t>city, COUNT(city) </a:t>
            </a:r>
            <a:r>
              <a:rPr lang="en-US" sz="2400" b="1" dirty="0">
                <a:latin typeface="Bookman Old Style" panose="02050604050505020204" pitchFamily="18" charset="0"/>
              </a:rPr>
              <a:t>as "Number of </a:t>
            </a:r>
          </a:p>
          <a:p>
            <a:pPr eaLnBrk="1" hangingPunct="1">
              <a:spcBef>
                <a:spcPct val="0"/>
              </a:spcBef>
              <a:buFontTx/>
              <a:buNone/>
            </a:pPr>
            <a:endParaRPr lang="en-US" sz="2400" b="1" dirty="0">
              <a:latin typeface="Bookman Old Style" panose="02050604050505020204" pitchFamily="18" charset="0"/>
            </a:endParaRPr>
          </a:p>
          <a:p>
            <a:pPr eaLnBrk="1" hangingPunct="1">
              <a:spcBef>
                <a:spcPct val="0"/>
              </a:spcBef>
              <a:buFontTx/>
              <a:buNone/>
            </a:pPr>
            <a:r>
              <a:rPr lang="en-US" sz="2400" b="1" dirty="0">
                <a:latin typeface="Bookman Old Style" panose="02050604050505020204" pitchFamily="18" charset="0"/>
              </a:rPr>
              <a:t>	</a:t>
            </a:r>
            <a:r>
              <a:rPr lang="en-US" sz="2400" b="1" dirty="0" smtClean="0">
                <a:latin typeface="Bookman Old Style" panose="02050604050505020204" pitchFamily="18" charset="0"/>
              </a:rPr>
              <a:t>students“    </a:t>
            </a:r>
            <a:r>
              <a:rPr lang="en-US" sz="2400" b="1" dirty="0">
                <a:latin typeface="Bookman Old Style" panose="02050604050505020204" pitchFamily="18" charset="0"/>
              </a:rPr>
              <a:t>FROM student WHERE marks&gt;350</a:t>
            </a:r>
          </a:p>
          <a:p>
            <a:pPr eaLnBrk="1" hangingPunct="1">
              <a:spcBef>
                <a:spcPct val="0"/>
              </a:spcBef>
              <a:buFontTx/>
              <a:buNone/>
            </a:pPr>
            <a:r>
              <a:rPr lang="en-US" sz="2400" b="1" dirty="0">
                <a:latin typeface="Bookman Old Style" panose="02050604050505020204" pitchFamily="18" charset="0"/>
              </a:rPr>
              <a:t/>
            </a:r>
            <a:br>
              <a:rPr lang="en-US" sz="2400" b="1" dirty="0">
                <a:latin typeface="Bookman Old Style" panose="02050604050505020204" pitchFamily="18" charset="0"/>
              </a:rPr>
            </a:br>
            <a:r>
              <a:rPr lang="en-US" sz="2400" b="1" dirty="0">
                <a:latin typeface="Bookman Old Style" panose="02050604050505020204" pitchFamily="18" charset="0"/>
              </a:rPr>
              <a:t>	GROUP BY </a:t>
            </a:r>
            <a:r>
              <a:rPr lang="en-US" sz="2400" b="1" dirty="0" smtClean="0">
                <a:latin typeface="Bookman Old Style" panose="02050604050505020204" pitchFamily="18" charset="0"/>
              </a:rPr>
              <a:t>city  [HAVING </a:t>
            </a:r>
            <a:r>
              <a:rPr lang="en-US" sz="2400" b="1" dirty="0" err="1" smtClean="0">
                <a:latin typeface="Bookman Old Style" panose="02050604050505020204" pitchFamily="18" charset="0"/>
              </a:rPr>
              <a:t>condiction</a:t>
            </a:r>
            <a:r>
              <a:rPr lang="en-US" sz="2400" b="1" smtClean="0">
                <a:latin typeface="Bookman Old Style" panose="02050604050505020204" pitchFamily="18" charset="0"/>
              </a:rPr>
              <a:t>];</a:t>
            </a:r>
            <a:endParaRPr lang="en-US" sz="2400" b="1" dirty="0">
              <a:latin typeface="Bookman Old Style" panose="02050604050505020204" pitchFamily="18" charset="0"/>
            </a:endParaRPr>
          </a:p>
        </p:txBody>
      </p:sp>
      <p:sp>
        <p:nvSpPr>
          <p:cNvPr id="88067" name="Rectangle 1"/>
          <p:cNvSpPr>
            <a:spLocks noChangeArrowheads="1"/>
          </p:cNvSpPr>
          <p:nvPr/>
        </p:nvSpPr>
        <p:spPr bwMode="auto">
          <a:xfrm>
            <a:off x="4648200" y="228928"/>
            <a:ext cx="3134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800" b="1" u="sng">
                <a:latin typeface="Bookman Old Style" panose="02050604050505020204" pitchFamily="18" charset="0"/>
              </a:rPr>
              <a:t>SQL Commands</a:t>
            </a:r>
            <a:endParaRPr lang="en-US" sz="2800" u="sng">
              <a:latin typeface="Bookman Old Style" panose="02050604050505020204" pitchFamily="18" charset="0"/>
            </a:endParaRPr>
          </a:p>
        </p:txBody>
      </p:sp>
    </p:spTree>
    <p:extLst>
      <p:ext uri="{BB962C8B-B14F-4D97-AF65-F5344CB8AC3E}">
        <p14:creationId xmlns:p14="http://schemas.microsoft.com/office/powerpoint/2010/main" val="14640060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mtClean="0"/>
              <a:t>Saving Table Changes</a:t>
            </a:r>
          </a:p>
        </p:txBody>
      </p:sp>
      <p:sp>
        <p:nvSpPr>
          <p:cNvPr id="23556" name="Rectangle 3"/>
          <p:cNvSpPr>
            <a:spLocks noGrp="1" noChangeArrowheads="1"/>
          </p:cNvSpPr>
          <p:nvPr>
            <p:ph type="body" idx="1"/>
          </p:nvPr>
        </p:nvSpPr>
        <p:spPr>
          <a:xfrm>
            <a:off x="2209800" y="1752600"/>
            <a:ext cx="7772400" cy="4114800"/>
          </a:xfrm>
        </p:spPr>
        <p:txBody>
          <a:bodyPr>
            <a:normAutofit lnSpcReduction="10000"/>
          </a:bodyPr>
          <a:lstStyle/>
          <a:p>
            <a:pPr eaLnBrk="1" hangingPunct="1"/>
            <a:r>
              <a:rPr lang="en-US" sz="3000"/>
              <a:t>Changes made to table contents are not physically saved on disk until, one of the following occurs:</a:t>
            </a:r>
          </a:p>
          <a:p>
            <a:pPr lvl="1" eaLnBrk="1" hangingPunct="1"/>
            <a:r>
              <a:rPr lang="en-US" sz="2600"/>
              <a:t>Database is closed</a:t>
            </a:r>
          </a:p>
          <a:p>
            <a:pPr lvl="1" eaLnBrk="1" hangingPunct="1"/>
            <a:r>
              <a:rPr lang="en-US" sz="2600"/>
              <a:t>Program is closed</a:t>
            </a:r>
          </a:p>
          <a:p>
            <a:pPr lvl="1" eaLnBrk="1" hangingPunct="1"/>
            <a:r>
              <a:rPr lang="en-US" sz="2600"/>
              <a:t>COMMIT command is used</a:t>
            </a:r>
          </a:p>
          <a:p>
            <a:pPr eaLnBrk="1" hangingPunct="1"/>
            <a:r>
              <a:rPr lang="en-US" sz="3000"/>
              <a:t>Syntax:</a:t>
            </a:r>
          </a:p>
          <a:p>
            <a:pPr lvl="1" eaLnBrk="1" hangingPunct="1"/>
            <a:r>
              <a:rPr lang="en-US" sz="2600"/>
              <a:t>COMMIT [WORK];</a:t>
            </a:r>
          </a:p>
          <a:p>
            <a:pPr eaLnBrk="1" hangingPunct="1"/>
            <a:r>
              <a:rPr lang="en-US" sz="3000"/>
              <a:t>Will permanently save any changes made to any table in the database</a:t>
            </a:r>
          </a:p>
        </p:txBody>
      </p:sp>
    </p:spTree>
    <p:extLst>
      <p:ext uri="{BB962C8B-B14F-4D97-AF65-F5344CB8AC3E}">
        <p14:creationId xmlns:p14="http://schemas.microsoft.com/office/powerpoint/2010/main" val="29405497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smtClean="0"/>
              <a:t>Updating Table Rows</a:t>
            </a:r>
          </a:p>
        </p:txBody>
      </p:sp>
      <p:sp>
        <p:nvSpPr>
          <p:cNvPr id="25604" name="Rectangle 3"/>
          <p:cNvSpPr>
            <a:spLocks noGrp="1" noChangeArrowheads="1"/>
          </p:cNvSpPr>
          <p:nvPr>
            <p:ph type="body" idx="1"/>
          </p:nvPr>
        </p:nvSpPr>
        <p:spPr>
          <a:xfrm>
            <a:off x="251346" y="1457136"/>
            <a:ext cx="11499376" cy="5162028"/>
          </a:xfrm>
        </p:spPr>
        <p:txBody>
          <a:bodyPr>
            <a:normAutofit/>
          </a:bodyPr>
          <a:lstStyle/>
          <a:p>
            <a:pPr eaLnBrk="1" hangingPunct="1"/>
            <a:r>
              <a:rPr lang="en-US" sz="4000" dirty="0" smtClean="0"/>
              <a:t>UPDATE </a:t>
            </a:r>
          </a:p>
          <a:p>
            <a:pPr lvl="1" eaLnBrk="1" hangingPunct="1"/>
            <a:r>
              <a:rPr lang="en-US" sz="3600" dirty="0" smtClean="0"/>
              <a:t>Modify data in a table</a:t>
            </a:r>
          </a:p>
          <a:p>
            <a:pPr lvl="1" eaLnBrk="1" hangingPunct="1"/>
            <a:r>
              <a:rPr lang="en-US" sz="3600" dirty="0" smtClean="0"/>
              <a:t>Syntax:</a:t>
            </a:r>
          </a:p>
          <a:p>
            <a:pPr lvl="2" eaLnBrk="1" hangingPunct="1"/>
            <a:r>
              <a:rPr lang="en-US" sz="3200" dirty="0" smtClean="0"/>
              <a:t>UPDATE </a:t>
            </a:r>
            <a:r>
              <a:rPr lang="en-US" sz="3200" i="1" dirty="0" err="1" smtClean="0"/>
              <a:t>tablename</a:t>
            </a:r>
            <a:r>
              <a:rPr lang="en-US" sz="3200" dirty="0" smtClean="0"/>
              <a:t/>
            </a:r>
            <a:br>
              <a:rPr lang="en-US" sz="3200" dirty="0" smtClean="0"/>
            </a:br>
            <a:r>
              <a:rPr lang="en-US" sz="3200" dirty="0" smtClean="0"/>
              <a:t>SET </a:t>
            </a:r>
            <a:r>
              <a:rPr lang="en-US" sz="3200" i="1" dirty="0" err="1" smtClean="0"/>
              <a:t>columnname</a:t>
            </a:r>
            <a:r>
              <a:rPr lang="en-US" sz="3200" dirty="0" smtClean="0"/>
              <a:t> = </a:t>
            </a:r>
            <a:r>
              <a:rPr lang="en-US" sz="3200" i="1" dirty="0" smtClean="0"/>
              <a:t>expression</a:t>
            </a:r>
            <a:r>
              <a:rPr lang="en-US" sz="3200" dirty="0" smtClean="0"/>
              <a:t> [, </a:t>
            </a:r>
            <a:r>
              <a:rPr lang="en-US" sz="3200" i="1" dirty="0" err="1" smtClean="0"/>
              <a:t>columname</a:t>
            </a:r>
            <a:r>
              <a:rPr lang="en-US" sz="3200" dirty="0" smtClean="0"/>
              <a:t> = </a:t>
            </a:r>
            <a:r>
              <a:rPr lang="en-US" sz="3200" i="1" dirty="0" smtClean="0"/>
              <a:t>expression</a:t>
            </a:r>
            <a:r>
              <a:rPr lang="en-US" sz="3200" dirty="0" smtClean="0"/>
              <a:t>]</a:t>
            </a:r>
            <a:br>
              <a:rPr lang="en-US" sz="3200" dirty="0" smtClean="0"/>
            </a:br>
            <a:r>
              <a:rPr lang="en-US" sz="3200" dirty="0" smtClean="0"/>
              <a:t>[WHERE </a:t>
            </a:r>
            <a:r>
              <a:rPr lang="en-US" sz="3200" i="1" dirty="0" err="1" smtClean="0"/>
              <a:t>conditionlist</a:t>
            </a:r>
            <a:r>
              <a:rPr lang="en-US" sz="3200" dirty="0" smtClean="0"/>
              <a:t>];</a:t>
            </a:r>
          </a:p>
          <a:p>
            <a:pPr eaLnBrk="1" hangingPunct="1"/>
            <a:r>
              <a:rPr lang="en-US" sz="4000" dirty="0" smtClean="0"/>
              <a:t>If more than one attribute is to be updated in row, separate corrections with commas</a:t>
            </a:r>
          </a:p>
        </p:txBody>
      </p:sp>
    </p:spTree>
    <p:extLst>
      <p:ext uri="{BB962C8B-B14F-4D97-AF65-F5344CB8AC3E}">
        <p14:creationId xmlns:p14="http://schemas.microsoft.com/office/powerpoint/2010/main" val="22295439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mtClean="0"/>
              <a:t>Restoring Table Contents</a:t>
            </a:r>
          </a:p>
        </p:txBody>
      </p:sp>
      <p:sp>
        <p:nvSpPr>
          <p:cNvPr id="26628" name="Rectangle 3"/>
          <p:cNvSpPr>
            <a:spLocks noGrp="1" noChangeArrowheads="1"/>
          </p:cNvSpPr>
          <p:nvPr>
            <p:ph type="body" idx="1"/>
          </p:nvPr>
        </p:nvSpPr>
        <p:spPr>
          <a:xfrm>
            <a:off x="2209800" y="1371600"/>
            <a:ext cx="7772400" cy="5105400"/>
          </a:xfrm>
        </p:spPr>
        <p:txBody>
          <a:bodyPr/>
          <a:lstStyle/>
          <a:p>
            <a:pPr eaLnBrk="1" hangingPunct="1"/>
            <a:r>
              <a:rPr lang="en-US" sz="3000"/>
              <a:t>ROLLBACK</a:t>
            </a:r>
          </a:p>
          <a:p>
            <a:pPr lvl="1" eaLnBrk="1" hangingPunct="1"/>
            <a:r>
              <a:rPr lang="en-US" sz="2600"/>
              <a:t>Used to restore database to its previous condition</a:t>
            </a:r>
          </a:p>
          <a:p>
            <a:pPr lvl="1" eaLnBrk="1" hangingPunct="1"/>
            <a:r>
              <a:rPr lang="en-US" sz="2600"/>
              <a:t>Only applicable if COMMIT command has not been used to permanently store changes in database</a:t>
            </a:r>
          </a:p>
          <a:p>
            <a:pPr eaLnBrk="1" hangingPunct="1"/>
            <a:r>
              <a:rPr lang="en-US" sz="3000"/>
              <a:t>Syntax:</a:t>
            </a:r>
          </a:p>
          <a:p>
            <a:pPr lvl="1" eaLnBrk="1" hangingPunct="1"/>
            <a:r>
              <a:rPr lang="en-US" sz="2600"/>
              <a:t>ROLLBACK;</a:t>
            </a:r>
          </a:p>
          <a:p>
            <a:pPr eaLnBrk="1" hangingPunct="1"/>
            <a:r>
              <a:rPr lang="en-US" sz="3000"/>
              <a:t>COMMIT and ROLLBACK only work with data manipulation commands that are used to add, modify, or delete table rows</a:t>
            </a:r>
          </a:p>
        </p:txBody>
      </p:sp>
    </p:spTree>
    <p:extLst>
      <p:ext uri="{BB962C8B-B14F-4D97-AF65-F5344CB8AC3E}">
        <p14:creationId xmlns:p14="http://schemas.microsoft.com/office/powerpoint/2010/main" val="15949090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smtClean="0"/>
              <a:t>Deleting Table Rows</a:t>
            </a:r>
          </a:p>
        </p:txBody>
      </p:sp>
      <p:sp>
        <p:nvSpPr>
          <p:cNvPr id="27652" name="Rectangle 3"/>
          <p:cNvSpPr>
            <a:spLocks noGrp="1" noChangeArrowheads="1"/>
          </p:cNvSpPr>
          <p:nvPr>
            <p:ph type="body" idx="1"/>
          </p:nvPr>
        </p:nvSpPr>
        <p:spPr/>
        <p:txBody>
          <a:bodyPr/>
          <a:lstStyle/>
          <a:p>
            <a:pPr eaLnBrk="1" hangingPunct="1"/>
            <a:r>
              <a:rPr lang="en-US" dirty="0" smtClean="0"/>
              <a:t>DELETE </a:t>
            </a:r>
          </a:p>
          <a:p>
            <a:pPr lvl="1" eaLnBrk="1" hangingPunct="1"/>
            <a:r>
              <a:rPr lang="en-US" dirty="0" smtClean="0"/>
              <a:t>Deletes a table row</a:t>
            </a:r>
          </a:p>
          <a:p>
            <a:pPr lvl="1" eaLnBrk="1" hangingPunct="1"/>
            <a:r>
              <a:rPr lang="en-US" dirty="0" smtClean="0"/>
              <a:t>Syntax:</a:t>
            </a:r>
          </a:p>
          <a:p>
            <a:pPr lvl="2" eaLnBrk="1" hangingPunct="1"/>
            <a:r>
              <a:rPr lang="en-US" dirty="0" smtClean="0"/>
              <a:t>DELETE FROM </a:t>
            </a:r>
            <a:r>
              <a:rPr lang="en-US" i="1" dirty="0" err="1" smtClean="0"/>
              <a:t>tablename</a:t>
            </a:r>
            <a:r>
              <a:rPr lang="en-US" dirty="0" smtClean="0"/>
              <a:t/>
            </a:r>
            <a:br>
              <a:rPr lang="en-US" dirty="0" smtClean="0"/>
            </a:br>
            <a:r>
              <a:rPr lang="en-US" dirty="0" smtClean="0"/>
              <a:t>[WHERE </a:t>
            </a:r>
            <a:r>
              <a:rPr lang="en-US" i="1" dirty="0" err="1" smtClean="0"/>
              <a:t>conditionlist</a:t>
            </a:r>
            <a:r>
              <a:rPr lang="en-US" dirty="0" smtClean="0"/>
              <a:t> ];</a:t>
            </a:r>
          </a:p>
          <a:p>
            <a:pPr eaLnBrk="1" hangingPunct="1"/>
            <a:r>
              <a:rPr lang="en-US" dirty="0" smtClean="0"/>
              <a:t>WHERE condition is optional</a:t>
            </a:r>
          </a:p>
          <a:p>
            <a:pPr eaLnBrk="1" hangingPunct="1"/>
            <a:r>
              <a:rPr lang="en-US" dirty="0" smtClean="0"/>
              <a:t>If WHERE condition is not specified, all rows from specified table will be deleted</a:t>
            </a:r>
          </a:p>
        </p:txBody>
      </p:sp>
    </p:spTree>
    <p:extLst>
      <p:ext uri="{BB962C8B-B14F-4D97-AF65-F5344CB8AC3E}">
        <p14:creationId xmlns:p14="http://schemas.microsoft.com/office/powerpoint/2010/main" val="35437134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smtClean="0"/>
              <a:t>Inserting Table Rows with a </a:t>
            </a:r>
            <a:br>
              <a:rPr lang="en-US" smtClean="0"/>
            </a:br>
            <a:r>
              <a:rPr lang="en-US" smtClean="0"/>
              <a:t>Select Subquery</a:t>
            </a:r>
          </a:p>
        </p:txBody>
      </p:sp>
      <p:sp>
        <p:nvSpPr>
          <p:cNvPr id="28676" name="Rectangle 3"/>
          <p:cNvSpPr>
            <a:spLocks noGrp="1" noChangeArrowheads="1"/>
          </p:cNvSpPr>
          <p:nvPr>
            <p:ph type="body" idx="1"/>
          </p:nvPr>
        </p:nvSpPr>
        <p:spPr>
          <a:xfrm>
            <a:off x="2209800" y="1752600"/>
            <a:ext cx="7772400" cy="4114800"/>
          </a:xfrm>
        </p:spPr>
        <p:txBody>
          <a:bodyPr/>
          <a:lstStyle/>
          <a:p>
            <a:pPr eaLnBrk="1" hangingPunct="1"/>
            <a:r>
              <a:rPr lang="en-US" smtClean="0"/>
              <a:t>INSERT</a:t>
            </a:r>
          </a:p>
          <a:p>
            <a:pPr lvl="1" eaLnBrk="1" hangingPunct="1"/>
            <a:r>
              <a:rPr lang="en-US" smtClean="0"/>
              <a:t>Inserts multiple rows from another table (source)</a:t>
            </a:r>
          </a:p>
          <a:p>
            <a:pPr lvl="1" eaLnBrk="1" hangingPunct="1"/>
            <a:r>
              <a:rPr lang="en-US" smtClean="0"/>
              <a:t>Uses SELECT subquery</a:t>
            </a:r>
          </a:p>
          <a:p>
            <a:pPr lvl="2" eaLnBrk="1" hangingPunct="1"/>
            <a:r>
              <a:rPr lang="en-US" smtClean="0"/>
              <a:t>Query that is embedded (or nested) inside another query</a:t>
            </a:r>
          </a:p>
          <a:p>
            <a:pPr lvl="2" eaLnBrk="1" hangingPunct="1"/>
            <a:r>
              <a:rPr lang="en-US" smtClean="0"/>
              <a:t>Executed first</a:t>
            </a:r>
          </a:p>
          <a:p>
            <a:pPr lvl="1" eaLnBrk="1" hangingPunct="1"/>
            <a:r>
              <a:rPr lang="en-US" smtClean="0"/>
              <a:t>Syntax:</a:t>
            </a:r>
          </a:p>
          <a:p>
            <a:pPr lvl="2" eaLnBrk="1" hangingPunct="1"/>
            <a:r>
              <a:rPr lang="en-US" smtClean="0"/>
              <a:t>INSERT INTO </a:t>
            </a:r>
            <a:r>
              <a:rPr lang="en-US" i="1" smtClean="0"/>
              <a:t>tablename</a:t>
            </a:r>
            <a:r>
              <a:rPr lang="en-US" smtClean="0"/>
              <a:t> SELECT </a:t>
            </a:r>
            <a:r>
              <a:rPr lang="en-US" i="1" smtClean="0"/>
              <a:t>columnlist</a:t>
            </a:r>
            <a:r>
              <a:rPr lang="en-US" smtClean="0"/>
              <a:t> FROM </a:t>
            </a:r>
            <a:r>
              <a:rPr lang="en-US" i="1" smtClean="0"/>
              <a:t>tablename</a:t>
            </a:r>
            <a:r>
              <a:rPr lang="en-US" smtClean="0"/>
              <a:t>;</a:t>
            </a:r>
          </a:p>
        </p:txBody>
      </p:sp>
    </p:spTree>
    <p:extLst>
      <p:ext uri="{BB962C8B-B14F-4D97-AF65-F5344CB8AC3E}">
        <p14:creationId xmlns:p14="http://schemas.microsoft.com/office/powerpoint/2010/main" val="10593947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51" y="6564384"/>
            <a:ext cx="10515600" cy="177610"/>
          </a:xfrm>
        </p:spPr>
        <p:txBody>
          <a:bodyPr>
            <a:noAutofit/>
          </a:bodyPr>
          <a:lstStyle/>
          <a:p>
            <a:endParaRPr lang="en-US" sz="1600" dirty="0"/>
          </a:p>
        </p:txBody>
      </p:sp>
      <p:sp>
        <p:nvSpPr>
          <p:cNvPr id="5" name="Content Placeholder 4"/>
          <p:cNvSpPr>
            <a:spLocks noGrp="1"/>
          </p:cNvSpPr>
          <p:nvPr>
            <p:ph idx="1"/>
          </p:nvPr>
        </p:nvSpPr>
        <p:spPr>
          <a:xfrm>
            <a:off x="224051" y="310724"/>
            <a:ext cx="11581262" cy="6431270"/>
          </a:xfrm>
        </p:spPr>
        <p:txBody>
          <a:bodyPr>
            <a:normAutofit/>
          </a:bodyPr>
          <a:lstStyle/>
          <a:p>
            <a:pPr marL="0" indent="0">
              <a:buNone/>
            </a:pPr>
            <a:r>
              <a:rPr lang="en-US" dirty="0" smtClean="0"/>
              <a:t>Create Table </a:t>
            </a:r>
            <a:r>
              <a:rPr lang="en-US" dirty="0" err="1" smtClean="0"/>
              <a:t>classRoomInfo</a:t>
            </a:r>
            <a:r>
              <a:rPr lang="en-US" dirty="0" smtClean="0"/>
              <a:t>(</a:t>
            </a:r>
          </a:p>
          <a:p>
            <a:pPr marL="0" indent="0">
              <a:buNone/>
            </a:pPr>
            <a:r>
              <a:rPr lang="en-US" dirty="0" smtClean="0"/>
              <a:t>	</a:t>
            </a:r>
            <a:r>
              <a:rPr lang="en-US" dirty="0" err="1" smtClean="0"/>
              <a:t>roomNumber</a:t>
            </a:r>
            <a:r>
              <a:rPr lang="en-US" dirty="0" smtClean="0"/>
              <a:t> </a:t>
            </a:r>
            <a:r>
              <a:rPr lang="en-US" dirty="0" err="1" smtClean="0"/>
              <a:t>varchar</a:t>
            </a:r>
            <a:r>
              <a:rPr lang="en-US" dirty="0" smtClean="0"/>
              <a:t>(5),</a:t>
            </a:r>
          </a:p>
          <a:p>
            <a:pPr marL="0" indent="0">
              <a:buNone/>
            </a:pPr>
            <a:r>
              <a:rPr lang="en-US" dirty="0"/>
              <a:t>	</a:t>
            </a:r>
            <a:r>
              <a:rPr lang="en-US" dirty="0" err="1" smtClean="0"/>
              <a:t>buildingNo</a:t>
            </a:r>
            <a:r>
              <a:rPr lang="en-US" dirty="0" smtClean="0"/>
              <a:t>  </a:t>
            </a:r>
            <a:r>
              <a:rPr lang="en-US" dirty="0" err="1" smtClean="0"/>
              <a:t>varchar</a:t>
            </a:r>
            <a:r>
              <a:rPr lang="en-US" dirty="0" smtClean="0"/>
              <a:t>(3) NOT NULL,</a:t>
            </a:r>
          </a:p>
          <a:p>
            <a:pPr marL="0" indent="0">
              <a:buNone/>
            </a:pPr>
            <a:r>
              <a:rPr lang="en-US" dirty="0"/>
              <a:t>	</a:t>
            </a:r>
            <a:r>
              <a:rPr lang="en-US" dirty="0" err="1" smtClean="0"/>
              <a:t>floorNo</a:t>
            </a:r>
            <a:r>
              <a:rPr lang="en-US" dirty="0" smtClean="0"/>
              <a:t> </a:t>
            </a:r>
            <a:r>
              <a:rPr lang="en-US" dirty="0" err="1" smtClean="0"/>
              <a:t>varchar</a:t>
            </a:r>
            <a:r>
              <a:rPr lang="en-US" dirty="0" smtClean="0"/>
              <a:t>(2) NOT NULL,</a:t>
            </a:r>
          </a:p>
          <a:p>
            <a:pPr marL="0" indent="0">
              <a:buNone/>
            </a:pPr>
            <a:r>
              <a:rPr lang="en-US" dirty="0"/>
              <a:t>	</a:t>
            </a:r>
            <a:r>
              <a:rPr lang="en-US" dirty="0" err="1" smtClean="0"/>
              <a:t>boardType</a:t>
            </a:r>
            <a:r>
              <a:rPr lang="en-US" dirty="0" smtClean="0"/>
              <a:t> </a:t>
            </a:r>
            <a:r>
              <a:rPr lang="en-US" dirty="0" err="1" smtClean="0"/>
              <a:t>varchar</a:t>
            </a:r>
            <a:r>
              <a:rPr lang="en-US" dirty="0" smtClean="0"/>
              <a:t>(1),</a:t>
            </a:r>
          </a:p>
          <a:p>
            <a:pPr marL="0" indent="0">
              <a:buNone/>
            </a:pPr>
            <a:r>
              <a:rPr lang="en-US" dirty="0"/>
              <a:t>	</a:t>
            </a:r>
            <a:r>
              <a:rPr lang="en-US" dirty="0" err="1" smtClean="0"/>
              <a:t>lcdAvailable</a:t>
            </a:r>
            <a:r>
              <a:rPr lang="en-US" dirty="0" smtClean="0"/>
              <a:t> </a:t>
            </a:r>
            <a:r>
              <a:rPr lang="en-US" dirty="0" err="1" smtClean="0"/>
              <a:t>varchar</a:t>
            </a:r>
            <a:r>
              <a:rPr lang="en-US" dirty="0" smtClean="0"/>
              <a:t>(1),</a:t>
            </a:r>
          </a:p>
          <a:p>
            <a:pPr marL="0" indent="0">
              <a:buNone/>
            </a:pPr>
            <a:r>
              <a:rPr lang="en-US" dirty="0"/>
              <a:t>	</a:t>
            </a:r>
            <a:r>
              <a:rPr lang="en-US" dirty="0" err="1" smtClean="0"/>
              <a:t>noOfDoors</a:t>
            </a:r>
            <a:r>
              <a:rPr lang="en-US" dirty="0" smtClean="0"/>
              <a:t> </a:t>
            </a:r>
            <a:r>
              <a:rPr lang="en-US" dirty="0" err="1" smtClean="0"/>
              <a:t>varchar</a:t>
            </a:r>
            <a:r>
              <a:rPr lang="en-US" dirty="0" smtClean="0"/>
              <a:t>(1) NOT NULL,</a:t>
            </a:r>
          </a:p>
          <a:p>
            <a:pPr marL="0" indent="0">
              <a:buNone/>
            </a:pPr>
            <a:r>
              <a:rPr lang="en-US" dirty="0"/>
              <a:t>	</a:t>
            </a:r>
            <a:r>
              <a:rPr lang="en-US" dirty="0" err="1" smtClean="0"/>
              <a:t>noOfFans</a:t>
            </a:r>
            <a:r>
              <a:rPr lang="en-US" dirty="0" smtClean="0"/>
              <a:t> </a:t>
            </a:r>
            <a:r>
              <a:rPr lang="en-US" dirty="0" err="1" smtClean="0"/>
              <a:t>int</a:t>
            </a:r>
            <a:r>
              <a:rPr lang="en-US" dirty="0" smtClean="0"/>
              <a:t>(1),</a:t>
            </a:r>
          </a:p>
          <a:p>
            <a:pPr marL="0" indent="0">
              <a:buNone/>
            </a:pPr>
            <a:r>
              <a:rPr lang="en-US" dirty="0"/>
              <a:t>	</a:t>
            </a:r>
            <a:r>
              <a:rPr lang="en-US" dirty="0" err="1" smtClean="0"/>
              <a:t>noOfWindows</a:t>
            </a:r>
            <a:r>
              <a:rPr lang="en-US" dirty="0" smtClean="0"/>
              <a:t> </a:t>
            </a:r>
            <a:r>
              <a:rPr lang="en-US" dirty="0" err="1" smtClean="0"/>
              <a:t>int</a:t>
            </a:r>
            <a:r>
              <a:rPr lang="en-US" dirty="0" smtClean="0"/>
              <a:t>(1),</a:t>
            </a:r>
          </a:p>
          <a:p>
            <a:pPr marL="0" indent="0">
              <a:buNone/>
            </a:pPr>
            <a:r>
              <a:rPr lang="en-US" dirty="0"/>
              <a:t>	</a:t>
            </a:r>
            <a:r>
              <a:rPr lang="en-US" dirty="0" err="1" smtClean="0"/>
              <a:t>noOfTubeLights</a:t>
            </a:r>
            <a:r>
              <a:rPr lang="en-US" dirty="0" smtClean="0"/>
              <a:t> </a:t>
            </a:r>
            <a:r>
              <a:rPr lang="en-US" dirty="0" err="1" smtClean="0"/>
              <a:t>int</a:t>
            </a:r>
            <a:r>
              <a:rPr lang="en-US" smtClean="0"/>
              <a:t>(1)</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23093605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51" y="6564384"/>
            <a:ext cx="10515600" cy="177610"/>
          </a:xfrm>
        </p:spPr>
        <p:txBody>
          <a:bodyPr>
            <a:noAutofit/>
          </a:bodyPr>
          <a:lstStyle/>
          <a:p>
            <a:endParaRPr lang="en-US" sz="1600" dirty="0"/>
          </a:p>
        </p:txBody>
      </p:sp>
      <p:sp>
        <p:nvSpPr>
          <p:cNvPr id="5" name="Content Placeholder 4"/>
          <p:cNvSpPr>
            <a:spLocks noGrp="1"/>
          </p:cNvSpPr>
          <p:nvPr>
            <p:ph idx="1"/>
          </p:nvPr>
        </p:nvSpPr>
        <p:spPr>
          <a:xfrm>
            <a:off x="224050" y="310724"/>
            <a:ext cx="11676797" cy="6431270"/>
          </a:xfrm>
        </p:spPr>
        <p:txBody>
          <a:bodyPr>
            <a:normAutofit fontScale="92500" lnSpcReduction="10000"/>
          </a:bodyPr>
          <a:lstStyle/>
          <a:p>
            <a:pPr marL="0" indent="0">
              <a:buNone/>
            </a:pPr>
            <a:r>
              <a:rPr lang="en-US" dirty="0" smtClean="0"/>
              <a:t>Create Table </a:t>
            </a:r>
            <a:r>
              <a:rPr lang="en-US" dirty="0" err="1" smtClean="0"/>
              <a:t>classRoomInfo</a:t>
            </a:r>
            <a:r>
              <a:rPr lang="en-US" dirty="0" smtClean="0"/>
              <a:t>(</a:t>
            </a:r>
          </a:p>
          <a:p>
            <a:pPr marL="0" indent="0">
              <a:buNone/>
            </a:pPr>
            <a:r>
              <a:rPr lang="en-US" dirty="0" smtClean="0"/>
              <a:t>	</a:t>
            </a:r>
            <a:r>
              <a:rPr lang="en-US" dirty="0" err="1" smtClean="0"/>
              <a:t>roomNumber</a:t>
            </a:r>
            <a:r>
              <a:rPr lang="en-US" dirty="0" smtClean="0"/>
              <a:t> </a:t>
            </a:r>
            <a:r>
              <a:rPr lang="en-US" dirty="0" err="1" smtClean="0"/>
              <a:t>varchar</a:t>
            </a:r>
            <a:r>
              <a:rPr lang="en-US" dirty="0" smtClean="0"/>
              <a:t>(5) ,</a:t>
            </a:r>
          </a:p>
          <a:p>
            <a:pPr marL="0" indent="0">
              <a:buNone/>
            </a:pPr>
            <a:r>
              <a:rPr lang="en-US" dirty="0" smtClean="0"/>
              <a:t>	</a:t>
            </a:r>
            <a:r>
              <a:rPr lang="en-US" dirty="0" err="1" smtClean="0"/>
              <a:t>buildingNo</a:t>
            </a:r>
            <a:r>
              <a:rPr lang="en-US" dirty="0" smtClean="0"/>
              <a:t>  </a:t>
            </a:r>
            <a:r>
              <a:rPr lang="en-US" dirty="0" err="1" smtClean="0"/>
              <a:t>varchar</a:t>
            </a:r>
            <a:r>
              <a:rPr lang="en-US" dirty="0" smtClean="0"/>
              <a:t>(3) NOT NULL,</a:t>
            </a:r>
          </a:p>
          <a:p>
            <a:pPr marL="0" indent="0">
              <a:buNone/>
            </a:pPr>
            <a:r>
              <a:rPr lang="en-US" dirty="0"/>
              <a:t>	</a:t>
            </a:r>
            <a:r>
              <a:rPr lang="en-US" dirty="0" err="1" smtClean="0"/>
              <a:t>floorNo</a:t>
            </a:r>
            <a:r>
              <a:rPr lang="en-US" dirty="0" smtClean="0"/>
              <a:t> </a:t>
            </a:r>
            <a:r>
              <a:rPr lang="en-US" dirty="0" err="1" smtClean="0"/>
              <a:t>varchar</a:t>
            </a:r>
            <a:r>
              <a:rPr lang="en-US" dirty="0" smtClean="0"/>
              <a:t>(2) NOT NULL,</a:t>
            </a:r>
          </a:p>
          <a:p>
            <a:pPr marL="0" indent="0">
              <a:buNone/>
            </a:pPr>
            <a:r>
              <a:rPr lang="en-US" dirty="0"/>
              <a:t>	</a:t>
            </a:r>
            <a:r>
              <a:rPr lang="en-US" dirty="0" err="1" smtClean="0"/>
              <a:t>boardType</a:t>
            </a:r>
            <a:r>
              <a:rPr lang="en-US" dirty="0" smtClean="0"/>
              <a:t> </a:t>
            </a:r>
            <a:r>
              <a:rPr lang="en-US" dirty="0" err="1" smtClean="0"/>
              <a:t>varchar</a:t>
            </a:r>
            <a:r>
              <a:rPr lang="en-US" dirty="0" smtClean="0"/>
              <a:t>(1),</a:t>
            </a:r>
          </a:p>
          <a:p>
            <a:pPr marL="0" indent="0">
              <a:buNone/>
            </a:pPr>
            <a:r>
              <a:rPr lang="en-US" dirty="0"/>
              <a:t>	</a:t>
            </a:r>
            <a:r>
              <a:rPr lang="en-US" dirty="0" err="1" smtClean="0"/>
              <a:t>lcdAvailable</a:t>
            </a:r>
            <a:r>
              <a:rPr lang="en-US" dirty="0" smtClean="0"/>
              <a:t> </a:t>
            </a:r>
            <a:r>
              <a:rPr lang="en-US" dirty="0" err="1" smtClean="0"/>
              <a:t>varchar</a:t>
            </a:r>
            <a:r>
              <a:rPr lang="en-US" dirty="0" smtClean="0"/>
              <a:t>(1),</a:t>
            </a:r>
          </a:p>
          <a:p>
            <a:pPr marL="0" indent="0">
              <a:buNone/>
            </a:pPr>
            <a:r>
              <a:rPr lang="en-US" dirty="0"/>
              <a:t>	</a:t>
            </a:r>
            <a:r>
              <a:rPr lang="en-US" dirty="0" err="1" smtClean="0"/>
              <a:t>noOfDoors</a:t>
            </a:r>
            <a:r>
              <a:rPr lang="en-US" dirty="0" smtClean="0"/>
              <a:t> </a:t>
            </a:r>
            <a:r>
              <a:rPr lang="en-US" dirty="0" err="1" smtClean="0"/>
              <a:t>varchar</a:t>
            </a:r>
            <a:r>
              <a:rPr lang="en-US" dirty="0" smtClean="0"/>
              <a:t>(1) NOT NULL,</a:t>
            </a:r>
          </a:p>
          <a:p>
            <a:pPr marL="0" indent="0">
              <a:buNone/>
            </a:pPr>
            <a:r>
              <a:rPr lang="en-US" dirty="0"/>
              <a:t>	</a:t>
            </a:r>
            <a:r>
              <a:rPr lang="en-US" dirty="0" err="1" smtClean="0"/>
              <a:t>noOfFans</a:t>
            </a:r>
            <a:r>
              <a:rPr lang="en-US" dirty="0" smtClean="0"/>
              <a:t> </a:t>
            </a:r>
            <a:r>
              <a:rPr lang="en-US" dirty="0" err="1" smtClean="0"/>
              <a:t>int</a:t>
            </a:r>
            <a:r>
              <a:rPr lang="en-US" dirty="0" smtClean="0"/>
              <a:t>(1),</a:t>
            </a:r>
          </a:p>
          <a:p>
            <a:pPr marL="0" indent="0">
              <a:buNone/>
            </a:pPr>
            <a:r>
              <a:rPr lang="en-US" dirty="0"/>
              <a:t>	</a:t>
            </a:r>
            <a:r>
              <a:rPr lang="en-US" dirty="0" err="1" smtClean="0"/>
              <a:t>noOfWindows</a:t>
            </a:r>
            <a:r>
              <a:rPr lang="en-US" dirty="0" smtClean="0"/>
              <a:t> </a:t>
            </a:r>
            <a:r>
              <a:rPr lang="en-US" dirty="0" err="1" smtClean="0"/>
              <a:t>int</a:t>
            </a:r>
            <a:r>
              <a:rPr lang="en-US" dirty="0" smtClean="0"/>
              <a:t>(1),</a:t>
            </a:r>
          </a:p>
          <a:p>
            <a:pPr marL="0" indent="0">
              <a:buNone/>
            </a:pPr>
            <a:r>
              <a:rPr lang="en-US" dirty="0"/>
              <a:t>	</a:t>
            </a:r>
            <a:r>
              <a:rPr lang="en-US" dirty="0" err="1" smtClean="0"/>
              <a:t>noOfTubeLights</a:t>
            </a:r>
            <a:r>
              <a:rPr lang="en-US" dirty="0" smtClean="0"/>
              <a:t> </a:t>
            </a:r>
            <a:r>
              <a:rPr lang="en-US" dirty="0" err="1" smtClean="0"/>
              <a:t>int</a:t>
            </a:r>
            <a:r>
              <a:rPr lang="en-US" dirty="0" smtClean="0"/>
              <a:t>(1),</a:t>
            </a:r>
          </a:p>
          <a:p>
            <a:pPr marL="0" indent="0">
              <a:buNone/>
            </a:pPr>
            <a:r>
              <a:rPr lang="en-US" dirty="0">
                <a:solidFill>
                  <a:srgbClr val="FF0000"/>
                </a:solidFill>
              </a:rPr>
              <a:t>	</a:t>
            </a:r>
            <a:r>
              <a:rPr lang="en-US" dirty="0" err="1" smtClean="0">
                <a:solidFill>
                  <a:srgbClr val="FF0000"/>
                </a:solidFill>
              </a:rPr>
              <a:t>className</a:t>
            </a:r>
            <a:r>
              <a:rPr lang="en-US" dirty="0" smtClean="0">
                <a:solidFill>
                  <a:srgbClr val="FF0000"/>
                </a:solidFill>
              </a:rPr>
              <a:t> </a:t>
            </a:r>
            <a:r>
              <a:rPr lang="en-US" dirty="0" err="1" smtClean="0">
                <a:solidFill>
                  <a:srgbClr val="FF0000"/>
                </a:solidFill>
              </a:rPr>
              <a:t>varchar</a:t>
            </a:r>
            <a:r>
              <a:rPr lang="en-US" dirty="0" smtClean="0">
                <a:solidFill>
                  <a:srgbClr val="FF0000"/>
                </a:solidFill>
              </a:rPr>
              <a:t>(20),</a:t>
            </a:r>
          </a:p>
          <a:p>
            <a:pPr marL="0" indent="0">
              <a:buNone/>
            </a:pPr>
            <a:r>
              <a:rPr lang="en-US" dirty="0">
                <a:solidFill>
                  <a:srgbClr val="FF0000"/>
                </a:solidFill>
              </a:rPr>
              <a:t>	</a:t>
            </a:r>
            <a:r>
              <a:rPr lang="en-US" dirty="0" err="1" smtClean="0">
                <a:solidFill>
                  <a:srgbClr val="FF0000"/>
                </a:solidFill>
              </a:rPr>
              <a:t>subjectName</a:t>
            </a:r>
            <a:r>
              <a:rPr lang="en-US" dirty="0" smtClean="0">
                <a:solidFill>
                  <a:srgbClr val="FF0000"/>
                </a:solidFill>
              </a:rPr>
              <a:t> </a:t>
            </a:r>
            <a:r>
              <a:rPr lang="en-US" dirty="0" err="1" smtClean="0">
                <a:solidFill>
                  <a:srgbClr val="FF0000"/>
                </a:solidFill>
              </a:rPr>
              <a:t>varchar</a:t>
            </a:r>
            <a:r>
              <a:rPr lang="en-US" dirty="0" smtClean="0">
                <a:solidFill>
                  <a:srgbClr val="FF0000"/>
                </a:solidFill>
              </a:rPr>
              <a:t>(200),</a:t>
            </a:r>
          </a:p>
          <a:p>
            <a:pPr marL="0" indent="0">
              <a:buNone/>
            </a:pPr>
            <a:r>
              <a:rPr lang="en-US" dirty="0" smtClean="0"/>
              <a:t>	PRIMARY </a:t>
            </a:r>
            <a:r>
              <a:rPr lang="en-US" dirty="0"/>
              <a:t>KEY(</a:t>
            </a:r>
            <a:r>
              <a:rPr lang="en-US" dirty="0" err="1"/>
              <a:t>classRoomID</a:t>
            </a:r>
            <a:r>
              <a:rPr lang="en-US" dirty="0"/>
              <a:t>)</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14184740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21"/>
            <a:ext cx="10515600" cy="1013304"/>
          </a:xfrm>
        </p:spPr>
        <p:txBody>
          <a:bodyPr>
            <a:normAutofit/>
          </a:bodyPr>
          <a:lstStyle/>
          <a:p>
            <a:r>
              <a:rPr lang="en-US" dirty="0" smtClean="0"/>
              <a:t>Problems after adding these 2 Columns</a:t>
            </a:r>
            <a:endParaRPr lang="en-US" dirty="0"/>
          </a:p>
        </p:txBody>
      </p:sp>
      <p:sp>
        <p:nvSpPr>
          <p:cNvPr id="3" name="Content Placeholder 2"/>
          <p:cNvSpPr>
            <a:spLocks noGrp="1"/>
          </p:cNvSpPr>
          <p:nvPr>
            <p:ph idx="1"/>
          </p:nvPr>
        </p:nvSpPr>
        <p:spPr>
          <a:xfrm>
            <a:off x="237698" y="1170532"/>
            <a:ext cx="11772332" cy="5571461"/>
          </a:xfrm>
        </p:spPr>
        <p:txBody>
          <a:bodyPr/>
          <a:lstStyle/>
          <a:p>
            <a:r>
              <a:rPr lang="en-US" dirty="0" err="1" smtClean="0"/>
              <a:t>ClassName</a:t>
            </a:r>
            <a:r>
              <a:rPr lang="en-US" dirty="0" smtClean="0"/>
              <a:t> contains FY,SY,TY,BE</a:t>
            </a:r>
          </a:p>
          <a:p>
            <a:r>
              <a:rPr lang="en-US" dirty="0" err="1" smtClean="0"/>
              <a:t>subjectName</a:t>
            </a:r>
            <a:r>
              <a:rPr lang="en-US" dirty="0" smtClean="0"/>
              <a:t> contains names of subjects taught</a:t>
            </a:r>
          </a:p>
          <a:p>
            <a:r>
              <a:rPr lang="en-US" dirty="0" smtClean="0"/>
              <a:t>So both the columns are multi valued attributes</a:t>
            </a:r>
          </a:p>
          <a:p>
            <a:r>
              <a:rPr lang="en-US" dirty="0" smtClean="0"/>
              <a:t>Relating subject and class is very difficult</a:t>
            </a:r>
          </a:p>
          <a:p>
            <a:r>
              <a:rPr lang="en-US" dirty="0" smtClean="0"/>
              <a:t>So add one row per class i.e. one row for FY, one for SY, one for TY and one for BE. Now it is easy to differentiate subjects. But will increase data duplication as each row contains same rest class room information</a:t>
            </a:r>
          </a:p>
          <a:p>
            <a:r>
              <a:rPr lang="en-US" dirty="0" smtClean="0"/>
              <a:t>This will create data modification complication. For example if I have to change room no then I have change in 4 entries</a:t>
            </a:r>
          </a:p>
        </p:txBody>
      </p:sp>
    </p:spTree>
    <p:extLst>
      <p:ext uri="{BB962C8B-B14F-4D97-AF65-F5344CB8AC3E}">
        <p14:creationId xmlns:p14="http://schemas.microsoft.com/office/powerpoint/2010/main" val="20613878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51" y="6564384"/>
            <a:ext cx="10515600" cy="177610"/>
          </a:xfrm>
        </p:spPr>
        <p:txBody>
          <a:bodyPr>
            <a:noAutofit/>
          </a:bodyPr>
          <a:lstStyle/>
          <a:p>
            <a:endParaRPr lang="en-US" sz="1600" dirty="0"/>
          </a:p>
        </p:txBody>
      </p:sp>
      <p:sp>
        <p:nvSpPr>
          <p:cNvPr id="5" name="Content Placeholder 4"/>
          <p:cNvSpPr>
            <a:spLocks noGrp="1"/>
          </p:cNvSpPr>
          <p:nvPr>
            <p:ph idx="1"/>
          </p:nvPr>
        </p:nvSpPr>
        <p:spPr>
          <a:xfrm>
            <a:off x="6038000" y="501604"/>
            <a:ext cx="5972033" cy="5910380"/>
          </a:xfrm>
        </p:spPr>
        <p:txBody>
          <a:bodyPr>
            <a:normAutofit/>
          </a:bodyPr>
          <a:lstStyle/>
          <a:p>
            <a:pPr marL="0" indent="0">
              <a:buNone/>
            </a:pPr>
            <a:r>
              <a:rPr lang="en-US" dirty="0" smtClean="0"/>
              <a:t>Create Table </a:t>
            </a:r>
            <a:r>
              <a:rPr lang="en-US" dirty="0" err="1" smtClean="0"/>
              <a:t>subjectTaughtInfo</a:t>
            </a:r>
            <a:r>
              <a:rPr lang="en-US" dirty="0" smtClean="0"/>
              <a:t>(</a:t>
            </a:r>
          </a:p>
          <a:p>
            <a:pPr marL="0" indent="0">
              <a:buNone/>
            </a:pPr>
            <a:r>
              <a:rPr lang="en-US" dirty="0"/>
              <a:t>	 </a:t>
            </a:r>
            <a:r>
              <a:rPr lang="en-US" b="1" dirty="0" err="1"/>
              <a:t>classRoomID</a:t>
            </a:r>
            <a:r>
              <a:rPr lang="en-US" dirty="0"/>
              <a:t> </a:t>
            </a:r>
            <a:r>
              <a:rPr lang="en-US" dirty="0" err="1" smtClean="0"/>
              <a:t>int</a:t>
            </a:r>
            <a:r>
              <a:rPr lang="en-US" dirty="0" smtClean="0"/>
              <a:t> NOT NULL ,</a:t>
            </a:r>
          </a:p>
          <a:p>
            <a:pPr marL="0" indent="0">
              <a:buNone/>
            </a:pPr>
            <a:r>
              <a:rPr lang="en-US" dirty="0">
                <a:solidFill>
                  <a:srgbClr val="FF0000"/>
                </a:solidFill>
              </a:rPr>
              <a:t>	</a:t>
            </a:r>
            <a:r>
              <a:rPr lang="en-US" dirty="0" err="1" smtClean="0"/>
              <a:t>className</a:t>
            </a:r>
            <a:r>
              <a:rPr lang="en-US" dirty="0" smtClean="0"/>
              <a:t> </a:t>
            </a:r>
            <a:r>
              <a:rPr lang="en-US" dirty="0" err="1" smtClean="0"/>
              <a:t>varchar</a:t>
            </a:r>
            <a:r>
              <a:rPr lang="en-US" dirty="0" smtClean="0"/>
              <a:t>(20),</a:t>
            </a:r>
          </a:p>
          <a:p>
            <a:pPr marL="0" indent="0">
              <a:buNone/>
            </a:pPr>
            <a:r>
              <a:rPr lang="en-US" dirty="0"/>
              <a:t>	</a:t>
            </a:r>
            <a:r>
              <a:rPr lang="en-US" dirty="0" err="1" smtClean="0"/>
              <a:t>subjectName</a:t>
            </a:r>
            <a:r>
              <a:rPr lang="en-US" dirty="0" smtClean="0"/>
              <a:t> </a:t>
            </a:r>
            <a:r>
              <a:rPr lang="en-US" dirty="0" err="1" smtClean="0"/>
              <a:t>varchar</a:t>
            </a:r>
            <a:r>
              <a:rPr lang="en-US" dirty="0" smtClean="0"/>
              <a:t>(200),</a:t>
            </a:r>
          </a:p>
          <a:p>
            <a:pPr marL="0" indent="0">
              <a:buNone/>
            </a:pPr>
            <a:r>
              <a:rPr lang="en-US" dirty="0" smtClean="0"/>
              <a:t>);</a:t>
            </a:r>
            <a:endParaRPr lang="en-US" dirty="0"/>
          </a:p>
        </p:txBody>
      </p:sp>
      <p:sp>
        <p:nvSpPr>
          <p:cNvPr id="4" name="Content Placeholder 4"/>
          <p:cNvSpPr txBox="1">
            <a:spLocks/>
          </p:cNvSpPr>
          <p:nvPr/>
        </p:nvSpPr>
        <p:spPr>
          <a:xfrm>
            <a:off x="76195" y="463124"/>
            <a:ext cx="6163102" cy="6431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Create Table </a:t>
            </a:r>
            <a:r>
              <a:rPr lang="en-US" dirty="0" err="1" smtClean="0"/>
              <a:t>classRoomInfo</a:t>
            </a:r>
            <a:r>
              <a:rPr lang="en-US" dirty="0" smtClean="0"/>
              <a:t>(</a:t>
            </a:r>
          </a:p>
          <a:p>
            <a:pPr marL="0" indent="0">
              <a:buNone/>
            </a:pPr>
            <a:r>
              <a:rPr lang="en-US" sz="2400" dirty="0" smtClean="0"/>
              <a:t>	</a:t>
            </a:r>
            <a:r>
              <a:rPr lang="en-US" sz="2400" b="1" dirty="0" err="1"/>
              <a:t>classRoomID</a:t>
            </a:r>
            <a:r>
              <a:rPr lang="en-US" sz="2400" dirty="0"/>
              <a:t> </a:t>
            </a:r>
            <a:r>
              <a:rPr lang="en-US" sz="2400" dirty="0" err="1"/>
              <a:t>int</a:t>
            </a:r>
            <a:r>
              <a:rPr lang="en-US" sz="2400" dirty="0"/>
              <a:t> AUTO_INCREMENT,</a:t>
            </a:r>
          </a:p>
          <a:p>
            <a:pPr marL="0" indent="0">
              <a:buFont typeface="Arial" panose="020B0604020202020204" pitchFamily="34" charset="0"/>
              <a:buNone/>
            </a:pPr>
            <a:r>
              <a:rPr lang="en-US" sz="2400" dirty="0" smtClean="0"/>
              <a:t>	</a:t>
            </a:r>
            <a:r>
              <a:rPr lang="en-US" sz="2400" dirty="0" err="1" smtClean="0"/>
              <a:t>roomNumber</a:t>
            </a:r>
            <a:r>
              <a:rPr lang="en-US" sz="2400" dirty="0" smtClean="0"/>
              <a:t> </a:t>
            </a:r>
            <a:r>
              <a:rPr lang="en-US" sz="2400" dirty="0" err="1" smtClean="0"/>
              <a:t>varchar</a:t>
            </a:r>
            <a:r>
              <a:rPr lang="en-US" sz="2400" dirty="0" smtClean="0"/>
              <a:t>(5),</a:t>
            </a:r>
          </a:p>
          <a:p>
            <a:pPr marL="0" indent="0">
              <a:buFont typeface="Arial" panose="020B0604020202020204" pitchFamily="34" charset="0"/>
              <a:buNone/>
            </a:pPr>
            <a:r>
              <a:rPr lang="en-US" sz="2400" dirty="0" smtClean="0"/>
              <a:t>	</a:t>
            </a:r>
            <a:r>
              <a:rPr lang="en-US" sz="2400" dirty="0" err="1" smtClean="0"/>
              <a:t>buildingNo</a:t>
            </a:r>
            <a:r>
              <a:rPr lang="en-US" sz="2400" dirty="0" smtClean="0"/>
              <a:t>  </a:t>
            </a:r>
            <a:r>
              <a:rPr lang="en-US" sz="2400" dirty="0" err="1" smtClean="0"/>
              <a:t>varchar</a:t>
            </a:r>
            <a:r>
              <a:rPr lang="en-US" sz="2400" dirty="0" smtClean="0"/>
              <a:t>(3) NOT NULL,</a:t>
            </a:r>
          </a:p>
          <a:p>
            <a:pPr marL="0" indent="0">
              <a:buFont typeface="Arial" panose="020B0604020202020204" pitchFamily="34" charset="0"/>
              <a:buNone/>
            </a:pPr>
            <a:r>
              <a:rPr lang="en-US" sz="2400" dirty="0" smtClean="0"/>
              <a:t>	</a:t>
            </a:r>
            <a:r>
              <a:rPr lang="en-US" sz="2400" dirty="0" err="1" smtClean="0"/>
              <a:t>floorNo</a:t>
            </a:r>
            <a:r>
              <a:rPr lang="en-US" sz="2400" dirty="0" smtClean="0"/>
              <a:t> </a:t>
            </a:r>
            <a:r>
              <a:rPr lang="en-US" sz="2400" dirty="0" err="1" smtClean="0"/>
              <a:t>varchar</a:t>
            </a:r>
            <a:r>
              <a:rPr lang="en-US" sz="2400" dirty="0" smtClean="0"/>
              <a:t>(2) NOT NULL,</a:t>
            </a:r>
          </a:p>
          <a:p>
            <a:pPr marL="0" indent="0">
              <a:buFont typeface="Arial" panose="020B0604020202020204" pitchFamily="34" charset="0"/>
              <a:buNone/>
            </a:pPr>
            <a:r>
              <a:rPr lang="en-US" sz="2400" dirty="0" smtClean="0"/>
              <a:t>	</a:t>
            </a:r>
            <a:r>
              <a:rPr lang="en-US" sz="2400" dirty="0" err="1" smtClean="0"/>
              <a:t>boardType</a:t>
            </a:r>
            <a:r>
              <a:rPr lang="en-US" sz="2400" dirty="0" smtClean="0"/>
              <a:t> </a:t>
            </a:r>
            <a:r>
              <a:rPr lang="en-US" sz="2400" dirty="0" err="1" smtClean="0"/>
              <a:t>varchar</a:t>
            </a:r>
            <a:r>
              <a:rPr lang="en-US" sz="2400" dirty="0" smtClean="0"/>
              <a:t>(1),</a:t>
            </a:r>
          </a:p>
          <a:p>
            <a:pPr marL="0" indent="0">
              <a:buFont typeface="Arial" panose="020B0604020202020204" pitchFamily="34" charset="0"/>
              <a:buNone/>
            </a:pPr>
            <a:r>
              <a:rPr lang="en-US" sz="2400" dirty="0" smtClean="0"/>
              <a:t>	</a:t>
            </a:r>
            <a:r>
              <a:rPr lang="en-US" sz="2400" dirty="0" err="1" smtClean="0"/>
              <a:t>lcdAvailable</a:t>
            </a:r>
            <a:r>
              <a:rPr lang="en-US" sz="2400" dirty="0" smtClean="0"/>
              <a:t> </a:t>
            </a:r>
            <a:r>
              <a:rPr lang="en-US" sz="2400" dirty="0" err="1" smtClean="0"/>
              <a:t>varchar</a:t>
            </a:r>
            <a:r>
              <a:rPr lang="en-US" sz="2400" dirty="0" smtClean="0"/>
              <a:t>(1),</a:t>
            </a:r>
          </a:p>
          <a:p>
            <a:pPr marL="0" indent="0">
              <a:buFont typeface="Arial" panose="020B0604020202020204" pitchFamily="34" charset="0"/>
              <a:buNone/>
            </a:pPr>
            <a:r>
              <a:rPr lang="en-US" sz="2400" dirty="0" smtClean="0"/>
              <a:t>	</a:t>
            </a:r>
            <a:r>
              <a:rPr lang="en-US" sz="2400" dirty="0" err="1" smtClean="0"/>
              <a:t>noOfDoors</a:t>
            </a:r>
            <a:r>
              <a:rPr lang="en-US" sz="2400" dirty="0" smtClean="0"/>
              <a:t> </a:t>
            </a:r>
            <a:r>
              <a:rPr lang="en-US" sz="2400" dirty="0" err="1" smtClean="0"/>
              <a:t>varchar</a:t>
            </a:r>
            <a:r>
              <a:rPr lang="en-US" sz="2400" dirty="0" smtClean="0"/>
              <a:t>(1) NOT NULL,</a:t>
            </a:r>
          </a:p>
          <a:p>
            <a:pPr marL="0" indent="0">
              <a:buFont typeface="Arial" panose="020B0604020202020204" pitchFamily="34" charset="0"/>
              <a:buNone/>
            </a:pPr>
            <a:r>
              <a:rPr lang="en-US" sz="2400" dirty="0" smtClean="0"/>
              <a:t>	</a:t>
            </a:r>
            <a:r>
              <a:rPr lang="en-US" sz="2400" dirty="0" err="1" smtClean="0"/>
              <a:t>noOfFans</a:t>
            </a:r>
            <a:r>
              <a:rPr lang="en-US" sz="2400" dirty="0" smtClean="0"/>
              <a:t> </a:t>
            </a:r>
            <a:r>
              <a:rPr lang="en-US" sz="2400" dirty="0" err="1" smtClean="0"/>
              <a:t>int</a:t>
            </a:r>
            <a:r>
              <a:rPr lang="en-US" sz="2400" dirty="0" smtClean="0"/>
              <a:t>(1),</a:t>
            </a:r>
          </a:p>
          <a:p>
            <a:pPr marL="0" indent="0">
              <a:buFont typeface="Arial" panose="020B0604020202020204" pitchFamily="34" charset="0"/>
              <a:buNone/>
            </a:pPr>
            <a:r>
              <a:rPr lang="en-US" sz="2400" dirty="0" smtClean="0"/>
              <a:t>	</a:t>
            </a:r>
            <a:r>
              <a:rPr lang="en-US" sz="2400" dirty="0" err="1" smtClean="0"/>
              <a:t>noOfWindows</a:t>
            </a:r>
            <a:r>
              <a:rPr lang="en-US" sz="2400" dirty="0" smtClean="0"/>
              <a:t> </a:t>
            </a:r>
            <a:r>
              <a:rPr lang="en-US" sz="2400" dirty="0" err="1" smtClean="0"/>
              <a:t>int</a:t>
            </a:r>
            <a:r>
              <a:rPr lang="en-US" sz="2400" dirty="0" smtClean="0"/>
              <a:t>(1),</a:t>
            </a:r>
          </a:p>
          <a:p>
            <a:pPr marL="0" indent="0">
              <a:buFont typeface="Arial" panose="020B0604020202020204" pitchFamily="34" charset="0"/>
              <a:buNone/>
            </a:pPr>
            <a:r>
              <a:rPr lang="en-US" sz="2400" dirty="0" smtClean="0"/>
              <a:t>	</a:t>
            </a:r>
            <a:r>
              <a:rPr lang="en-US" sz="2400" dirty="0" err="1" smtClean="0"/>
              <a:t>noOfTubeLights</a:t>
            </a:r>
            <a:r>
              <a:rPr lang="en-US" sz="2400" dirty="0" smtClean="0"/>
              <a:t> </a:t>
            </a:r>
            <a:r>
              <a:rPr lang="en-US" sz="2400" dirty="0" err="1" smtClean="0"/>
              <a:t>int</a:t>
            </a:r>
            <a:r>
              <a:rPr lang="en-US" sz="2400" dirty="0" smtClean="0"/>
              <a:t>(1),</a:t>
            </a:r>
          </a:p>
          <a:p>
            <a:pPr marL="0" indent="0">
              <a:buNone/>
            </a:pPr>
            <a:r>
              <a:rPr lang="en-US" sz="2400" dirty="0" smtClean="0">
                <a:solidFill>
                  <a:srgbClr val="FF0000"/>
                </a:solidFill>
              </a:rPr>
              <a:t>	</a:t>
            </a:r>
            <a:r>
              <a:rPr lang="en-US" sz="2400" dirty="0" smtClean="0"/>
              <a:t>PRIMARY </a:t>
            </a:r>
            <a:r>
              <a:rPr lang="en-US" sz="2400" dirty="0"/>
              <a:t>KEY(</a:t>
            </a:r>
            <a:r>
              <a:rPr lang="en-US" sz="2400" dirty="0" err="1"/>
              <a:t>classRoomID</a:t>
            </a:r>
            <a:r>
              <a:rPr lang="en-US" sz="2400" dirty="0"/>
              <a:t>)</a:t>
            </a:r>
            <a:endParaRPr lang="en-US" sz="2400" dirty="0" smtClean="0"/>
          </a:p>
          <a:p>
            <a:pPr marL="0" indent="0">
              <a:buFont typeface="Arial" panose="020B0604020202020204" pitchFamily="34" charset="0"/>
              <a:buNone/>
            </a:pPr>
            <a:r>
              <a:rPr lang="en-US" dirty="0" smtClean="0"/>
              <a:t>);</a:t>
            </a:r>
            <a:endParaRPr lang="en-US" dirty="0"/>
          </a:p>
        </p:txBody>
      </p:sp>
    </p:spTree>
    <p:extLst>
      <p:ext uri="{BB962C8B-B14F-4D97-AF65-F5344CB8AC3E}">
        <p14:creationId xmlns:p14="http://schemas.microsoft.com/office/powerpoint/2010/main" val="2838721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1752549" y="105819"/>
            <a:ext cx="78790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4400" dirty="0">
                <a:latin typeface="Bookman Old Style" panose="02050604050505020204" pitchFamily="18" charset="0"/>
              </a:rPr>
              <a:t>Structured Query Language</a:t>
            </a:r>
          </a:p>
        </p:txBody>
      </p:sp>
      <p:sp>
        <p:nvSpPr>
          <p:cNvPr id="20483" name="Rectangle 2"/>
          <p:cNvSpPr>
            <a:spLocks noChangeArrowheads="1"/>
          </p:cNvSpPr>
          <p:nvPr/>
        </p:nvSpPr>
        <p:spPr bwMode="auto">
          <a:xfrm>
            <a:off x="218364" y="1851718"/>
            <a:ext cx="11614245"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sz="2400" b="1" dirty="0" smtClean="0">
                <a:latin typeface="Bookman Old Style" panose="02050604050505020204" pitchFamily="18" charset="0"/>
              </a:rPr>
              <a:t>2</a:t>
            </a:r>
            <a:r>
              <a:rPr lang="en-US" sz="2400" b="1" dirty="0">
                <a:latin typeface="Bookman Old Style" panose="02050604050505020204" pitchFamily="18" charset="0"/>
              </a:rPr>
              <a:t>. Data Manipulation Language (DML)</a:t>
            </a:r>
          </a:p>
          <a:p>
            <a:pPr algn="just" eaLnBrk="1" hangingPunct="1">
              <a:spcBef>
                <a:spcPct val="0"/>
              </a:spcBef>
              <a:buFontTx/>
              <a:buNone/>
            </a:pPr>
            <a:endParaRPr lang="en-US" sz="2400" b="1" u="sng" dirty="0">
              <a:latin typeface="Bookman Old Style" panose="02050604050505020204" pitchFamily="18" charset="0"/>
            </a:endParaRPr>
          </a:p>
          <a:p>
            <a:pPr algn="just" eaLnBrk="1" hangingPunct="1">
              <a:spcBef>
                <a:spcPct val="0"/>
              </a:spcBef>
              <a:buFontTx/>
              <a:buNone/>
            </a:pPr>
            <a:endParaRPr lang="en-US" sz="1800" dirty="0">
              <a:latin typeface="Bookman Old Style" panose="02050604050505020204" pitchFamily="18" charset="0"/>
            </a:endParaRPr>
          </a:p>
          <a:p>
            <a:pPr algn="just" eaLnBrk="1" hangingPunct="1">
              <a:spcBef>
                <a:spcPct val="0"/>
              </a:spcBef>
              <a:buFontTx/>
              <a:buNone/>
            </a:pPr>
            <a:r>
              <a:rPr lang="en-US" sz="2400" dirty="0">
                <a:latin typeface="Bookman Old Style" panose="02050604050505020204" pitchFamily="18" charset="0"/>
              </a:rPr>
              <a:t>DML contains command that can be used to manipulate the data base objects and to query the databases for information retrieval.</a:t>
            </a:r>
          </a:p>
          <a:p>
            <a:pPr algn="just" eaLnBrk="1" hangingPunct="1">
              <a:spcBef>
                <a:spcPct val="0"/>
              </a:spcBef>
              <a:buFontTx/>
              <a:buNone/>
            </a:pPr>
            <a:endParaRPr lang="en-US" sz="2400" dirty="0">
              <a:latin typeface="Bookman Old Style" panose="02050604050505020204" pitchFamily="18" charset="0"/>
            </a:endParaRPr>
          </a:p>
          <a:p>
            <a:pPr algn="just" eaLnBrk="1" hangingPunct="1">
              <a:spcBef>
                <a:spcPct val="0"/>
              </a:spcBef>
              <a:buFontTx/>
              <a:buNone/>
            </a:pPr>
            <a:endParaRPr lang="en-US" sz="1200" dirty="0">
              <a:latin typeface="Bookman Old Style" panose="02050604050505020204" pitchFamily="18" charset="0"/>
            </a:endParaRPr>
          </a:p>
          <a:p>
            <a:pPr algn="just" eaLnBrk="1" hangingPunct="1">
              <a:spcBef>
                <a:spcPct val="0"/>
              </a:spcBef>
              <a:buFontTx/>
              <a:buNone/>
            </a:pPr>
            <a:r>
              <a:rPr lang="en-US" sz="2400" dirty="0" err="1">
                <a:latin typeface="Bookman Old Style" panose="02050604050505020204" pitchFamily="18" charset="0"/>
              </a:rPr>
              <a:t>e.g</a:t>
            </a:r>
            <a:r>
              <a:rPr lang="en-US" sz="2400" dirty="0">
                <a:latin typeface="Bookman Old Style" panose="02050604050505020204" pitchFamily="18" charset="0"/>
              </a:rPr>
              <a:t>		 </a:t>
            </a:r>
            <a:r>
              <a:rPr lang="en-US" sz="2400" b="1" dirty="0">
                <a:latin typeface="Bookman Old Style" panose="02050604050505020204" pitchFamily="18" charset="0"/>
              </a:rPr>
              <a:t>Select, Insert, Delete, Update.</a:t>
            </a:r>
          </a:p>
        </p:txBody>
      </p:sp>
    </p:spTree>
    <p:extLst>
      <p:ext uri="{BB962C8B-B14F-4D97-AF65-F5344CB8AC3E}">
        <p14:creationId xmlns:p14="http://schemas.microsoft.com/office/powerpoint/2010/main" val="31396436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51" y="6564384"/>
            <a:ext cx="10515600" cy="177610"/>
          </a:xfrm>
        </p:spPr>
        <p:txBody>
          <a:bodyPr>
            <a:noAutofit/>
          </a:bodyPr>
          <a:lstStyle/>
          <a:p>
            <a:endParaRPr lang="en-US" sz="1600" dirty="0"/>
          </a:p>
        </p:txBody>
      </p:sp>
      <p:sp>
        <p:nvSpPr>
          <p:cNvPr id="5" name="Content Placeholder 4"/>
          <p:cNvSpPr>
            <a:spLocks noGrp="1"/>
          </p:cNvSpPr>
          <p:nvPr>
            <p:ph idx="1"/>
          </p:nvPr>
        </p:nvSpPr>
        <p:spPr>
          <a:xfrm>
            <a:off x="6010705" y="187704"/>
            <a:ext cx="5972033" cy="5912845"/>
          </a:xfrm>
        </p:spPr>
        <p:txBody>
          <a:bodyPr>
            <a:normAutofit/>
          </a:bodyPr>
          <a:lstStyle/>
          <a:p>
            <a:pPr marL="0" indent="0">
              <a:buNone/>
            </a:pPr>
            <a:r>
              <a:rPr lang="en-US" dirty="0" smtClean="0"/>
              <a:t>Create Table </a:t>
            </a:r>
            <a:r>
              <a:rPr lang="en-US" dirty="0" err="1" smtClean="0"/>
              <a:t>subjectTaughtInfo</a:t>
            </a:r>
            <a:r>
              <a:rPr lang="en-US" dirty="0" smtClean="0"/>
              <a:t>(</a:t>
            </a:r>
          </a:p>
          <a:p>
            <a:pPr marL="0" indent="0">
              <a:buNone/>
            </a:pPr>
            <a:r>
              <a:rPr lang="en-US" dirty="0"/>
              <a:t>	 </a:t>
            </a:r>
            <a:r>
              <a:rPr lang="en-US" dirty="0" err="1"/>
              <a:t>classRoomID</a:t>
            </a:r>
            <a:r>
              <a:rPr lang="en-US" dirty="0"/>
              <a:t> </a:t>
            </a:r>
            <a:r>
              <a:rPr lang="en-US" dirty="0" err="1" smtClean="0"/>
              <a:t>int</a:t>
            </a:r>
            <a:r>
              <a:rPr lang="en-US" dirty="0" smtClean="0"/>
              <a:t>  NOT NULL,</a:t>
            </a:r>
          </a:p>
          <a:p>
            <a:pPr marL="0" indent="0">
              <a:buNone/>
            </a:pPr>
            <a:r>
              <a:rPr lang="en-US" dirty="0">
                <a:solidFill>
                  <a:srgbClr val="FF0000"/>
                </a:solidFill>
              </a:rPr>
              <a:t>	</a:t>
            </a:r>
            <a:r>
              <a:rPr lang="en-US" dirty="0" err="1" smtClean="0"/>
              <a:t>className</a:t>
            </a:r>
            <a:r>
              <a:rPr lang="en-US" dirty="0" smtClean="0"/>
              <a:t> </a:t>
            </a:r>
            <a:r>
              <a:rPr lang="en-US" dirty="0" err="1" smtClean="0"/>
              <a:t>varchar</a:t>
            </a:r>
            <a:r>
              <a:rPr lang="en-US" dirty="0" smtClean="0"/>
              <a:t>(20),</a:t>
            </a:r>
          </a:p>
          <a:p>
            <a:pPr marL="0" indent="0">
              <a:buNone/>
            </a:pPr>
            <a:r>
              <a:rPr lang="en-US" dirty="0"/>
              <a:t>	</a:t>
            </a:r>
            <a:r>
              <a:rPr lang="en-US" dirty="0" err="1" smtClean="0"/>
              <a:t>subjectName</a:t>
            </a:r>
            <a:r>
              <a:rPr lang="en-US" dirty="0" smtClean="0"/>
              <a:t> </a:t>
            </a:r>
            <a:r>
              <a:rPr lang="en-US" dirty="0" err="1" smtClean="0"/>
              <a:t>varchar</a:t>
            </a:r>
            <a:r>
              <a:rPr lang="en-US" dirty="0" smtClean="0"/>
              <a:t>(200),</a:t>
            </a:r>
          </a:p>
          <a:p>
            <a:pPr marL="0" indent="0">
              <a:buNone/>
            </a:pPr>
            <a:r>
              <a:rPr lang="en-US" dirty="0" smtClean="0">
                <a:solidFill>
                  <a:srgbClr val="FF0000"/>
                </a:solidFill>
              </a:rPr>
              <a:t>	</a:t>
            </a:r>
            <a:r>
              <a:rPr lang="en-US" dirty="0" smtClean="0"/>
              <a:t>FOREIGN KEY </a:t>
            </a:r>
            <a:r>
              <a:rPr lang="en-US" dirty="0" err="1" smtClean="0"/>
              <a:t>subjectTaughtInfo</a:t>
            </a:r>
            <a:r>
              <a:rPr lang="en-US" dirty="0"/>
              <a:t> (</a:t>
            </a:r>
            <a:r>
              <a:rPr lang="en-US" dirty="0" err="1"/>
              <a:t>classRoomID</a:t>
            </a:r>
            <a:r>
              <a:rPr lang="en-US" dirty="0"/>
              <a:t>) References </a:t>
            </a:r>
            <a:r>
              <a:rPr lang="en-US" dirty="0" err="1" smtClean="0"/>
              <a:t>classRoomInfo</a:t>
            </a:r>
            <a:r>
              <a:rPr lang="en-US" dirty="0" smtClean="0"/>
              <a:t>(</a:t>
            </a:r>
            <a:r>
              <a:rPr lang="en-US" dirty="0" err="1" smtClean="0"/>
              <a:t>classRoomID</a:t>
            </a:r>
            <a:r>
              <a:rPr lang="en-US" dirty="0"/>
              <a:t>)</a:t>
            </a:r>
            <a:endParaRPr lang="en-US" dirty="0" smtClean="0"/>
          </a:p>
          <a:p>
            <a:pPr marL="0" indent="0">
              <a:buNone/>
            </a:pPr>
            <a:r>
              <a:rPr lang="en-US" dirty="0" smtClean="0"/>
              <a:t>);</a:t>
            </a:r>
            <a:endParaRPr lang="en-US" dirty="0"/>
          </a:p>
        </p:txBody>
      </p:sp>
      <p:sp>
        <p:nvSpPr>
          <p:cNvPr id="4" name="Content Placeholder 4"/>
          <p:cNvSpPr txBox="1">
            <a:spLocks/>
          </p:cNvSpPr>
          <p:nvPr/>
        </p:nvSpPr>
        <p:spPr>
          <a:xfrm>
            <a:off x="76195" y="463124"/>
            <a:ext cx="6163102" cy="6431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Create Table </a:t>
            </a:r>
            <a:r>
              <a:rPr lang="en-US" dirty="0" err="1" smtClean="0"/>
              <a:t>classRoomInfo</a:t>
            </a:r>
            <a:r>
              <a:rPr lang="en-US" dirty="0" smtClean="0"/>
              <a:t>(</a:t>
            </a:r>
          </a:p>
          <a:p>
            <a:pPr marL="0" indent="0">
              <a:buNone/>
            </a:pPr>
            <a:r>
              <a:rPr lang="en-US" sz="2400" dirty="0" smtClean="0"/>
              <a:t>	</a:t>
            </a:r>
            <a:r>
              <a:rPr lang="en-US" sz="2400" dirty="0" err="1"/>
              <a:t>classRoomID</a:t>
            </a:r>
            <a:r>
              <a:rPr lang="en-US" sz="2400" dirty="0"/>
              <a:t> </a:t>
            </a:r>
            <a:r>
              <a:rPr lang="en-US" sz="2400" dirty="0" err="1"/>
              <a:t>int</a:t>
            </a:r>
            <a:r>
              <a:rPr lang="en-US" sz="2400" dirty="0"/>
              <a:t> AUTO_INCREMENT,</a:t>
            </a:r>
          </a:p>
          <a:p>
            <a:pPr marL="0" indent="0">
              <a:buFont typeface="Arial" panose="020B0604020202020204" pitchFamily="34" charset="0"/>
              <a:buNone/>
            </a:pPr>
            <a:r>
              <a:rPr lang="en-US" sz="2400" dirty="0"/>
              <a:t>	</a:t>
            </a:r>
            <a:r>
              <a:rPr lang="en-US" sz="2400" dirty="0" err="1" smtClean="0"/>
              <a:t>roomNumber</a:t>
            </a:r>
            <a:r>
              <a:rPr lang="en-US" sz="2400" dirty="0" smtClean="0"/>
              <a:t> </a:t>
            </a:r>
            <a:r>
              <a:rPr lang="en-US" sz="2400" dirty="0" err="1" smtClean="0"/>
              <a:t>varchar</a:t>
            </a:r>
            <a:r>
              <a:rPr lang="en-US" sz="2400" dirty="0" smtClean="0"/>
              <a:t>(5),</a:t>
            </a:r>
          </a:p>
          <a:p>
            <a:pPr marL="0" indent="0">
              <a:buFont typeface="Arial" panose="020B0604020202020204" pitchFamily="34" charset="0"/>
              <a:buNone/>
            </a:pPr>
            <a:r>
              <a:rPr lang="en-US" sz="2400" dirty="0" smtClean="0"/>
              <a:t>	</a:t>
            </a:r>
            <a:r>
              <a:rPr lang="en-US" sz="2400" dirty="0" err="1" smtClean="0"/>
              <a:t>buildingNo</a:t>
            </a:r>
            <a:r>
              <a:rPr lang="en-US" sz="2400" dirty="0" smtClean="0"/>
              <a:t>  </a:t>
            </a:r>
            <a:r>
              <a:rPr lang="en-US" sz="2400" dirty="0" err="1" smtClean="0"/>
              <a:t>varchar</a:t>
            </a:r>
            <a:r>
              <a:rPr lang="en-US" sz="2400" dirty="0" smtClean="0"/>
              <a:t>(3) NOT NULL,</a:t>
            </a:r>
          </a:p>
          <a:p>
            <a:pPr marL="0" indent="0">
              <a:buFont typeface="Arial" panose="020B0604020202020204" pitchFamily="34" charset="0"/>
              <a:buNone/>
            </a:pPr>
            <a:r>
              <a:rPr lang="en-US" sz="2400" dirty="0" smtClean="0"/>
              <a:t>	</a:t>
            </a:r>
            <a:r>
              <a:rPr lang="en-US" sz="2400" dirty="0" err="1" smtClean="0"/>
              <a:t>floorNo</a:t>
            </a:r>
            <a:r>
              <a:rPr lang="en-US" sz="2400" dirty="0" smtClean="0"/>
              <a:t> </a:t>
            </a:r>
            <a:r>
              <a:rPr lang="en-US" sz="2400" dirty="0" err="1" smtClean="0"/>
              <a:t>varchar</a:t>
            </a:r>
            <a:r>
              <a:rPr lang="en-US" sz="2400" dirty="0" smtClean="0"/>
              <a:t>(2) NOT NULL,</a:t>
            </a:r>
          </a:p>
          <a:p>
            <a:pPr marL="0" indent="0">
              <a:buFont typeface="Arial" panose="020B0604020202020204" pitchFamily="34" charset="0"/>
              <a:buNone/>
            </a:pPr>
            <a:r>
              <a:rPr lang="en-US" sz="2400" dirty="0" smtClean="0"/>
              <a:t>	</a:t>
            </a:r>
            <a:r>
              <a:rPr lang="en-US" sz="2400" dirty="0" err="1" smtClean="0"/>
              <a:t>boardType</a:t>
            </a:r>
            <a:r>
              <a:rPr lang="en-US" sz="2400" dirty="0" smtClean="0"/>
              <a:t> </a:t>
            </a:r>
            <a:r>
              <a:rPr lang="en-US" sz="2400" dirty="0" err="1" smtClean="0"/>
              <a:t>varchar</a:t>
            </a:r>
            <a:r>
              <a:rPr lang="en-US" sz="2400" dirty="0" smtClean="0"/>
              <a:t>(1),</a:t>
            </a:r>
          </a:p>
          <a:p>
            <a:pPr marL="0" indent="0">
              <a:buFont typeface="Arial" panose="020B0604020202020204" pitchFamily="34" charset="0"/>
              <a:buNone/>
            </a:pPr>
            <a:r>
              <a:rPr lang="en-US" sz="2400" dirty="0" smtClean="0"/>
              <a:t>	</a:t>
            </a:r>
            <a:r>
              <a:rPr lang="en-US" sz="2400" dirty="0" err="1" smtClean="0"/>
              <a:t>lcdAvailable</a:t>
            </a:r>
            <a:r>
              <a:rPr lang="en-US" sz="2400" dirty="0" smtClean="0"/>
              <a:t> </a:t>
            </a:r>
            <a:r>
              <a:rPr lang="en-US" sz="2400" dirty="0" err="1" smtClean="0"/>
              <a:t>varchar</a:t>
            </a:r>
            <a:r>
              <a:rPr lang="en-US" sz="2400" dirty="0" smtClean="0"/>
              <a:t>(1),</a:t>
            </a:r>
          </a:p>
          <a:p>
            <a:pPr marL="0" indent="0">
              <a:buFont typeface="Arial" panose="020B0604020202020204" pitchFamily="34" charset="0"/>
              <a:buNone/>
            </a:pPr>
            <a:r>
              <a:rPr lang="en-US" sz="2400" dirty="0" smtClean="0"/>
              <a:t>	</a:t>
            </a:r>
            <a:r>
              <a:rPr lang="en-US" sz="2400" dirty="0" err="1" smtClean="0"/>
              <a:t>noOfDoors</a:t>
            </a:r>
            <a:r>
              <a:rPr lang="en-US" sz="2400" dirty="0" smtClean="0"/>
              <a:t> </a:t>
            </a:r>
            <a:r>
              <a:rPr lang="en-US" sz="2400" dirty="0" err="1" smtClean="0"/>
              <a:t>varchar</a:t>
            </a:r>
            <a:r>
              <a:rPr lang="en-US" sz="2400" dirty="0" smtClean="0"/>
              <a:t>(1) NOT NULL,</a:t>
            </a:r>
          </a:p>
          <a:p>
            <a:pPr marL="0" indent="0">
              <a:buFont typeface="Arial" panose="020B0604020202020204" pitchFamily="34" charset="0"/>
              <a:buNone/>
            </a:pPr>
            <a:r>
              <a:rPr lang="en-US" sz="2400" dirty="0" smtClean="0"/>
              <a:t>	</a:t>
            </a:r>
            <a:r>
              <a:rPr lang="en-US" sz="2400" dirty="0" err="1" smtClean="0"/>
              <a:t>noOfFans</a:t>
            </a:r>
            <a:r>
              <a:rPr lang="en-US" sz="2400" dirty="0" smtClean="0"/>
              <a:t> </a:t>
            </a:r>
            <a:r>
              <a:rPr lang="en-US" sz="2400" dirty="0" err="1" smtClean="0"/>
              <a:t>int</a:t>
            </a:r>
            <a:r>
              <a:rPr lang="en-US" sz="2400" dirty="0" smtClean="0"/>
              <a:t>(1),</a:t>
            </a:r>
          </a:p>
          <a:p>
            <a:pPr marL="0" indent="0">
              <a:buFont typeface="Arial" panose="020B0604020202020204" pitchFamily="34" charset="0"/>
              <a:buNone/>
            </a:pPr>
            <a:r>
              <a:rPr lang="en-US" sz="2400" dirty="0" smtClean="0"/>
              <a:t>	</a:t>
            </a:r>
            <a:r>
              <a:rPr lang="en-US" sz="2400" dirty="0" err="1" smtClean="0"/>
              <a:t>noOfWindows</a:t>
            </a:r>
            <a:r>
              <a:rPr lang="en-US" sz="2400" dirty="0" smtClean="0"/>
              <a:t> </a:t>
            </a:r>
            <a:r>
              <a:rPr lang="en-US" sz="2400" dirty="0" err="1" smtClean="0"/>
              <a:t>int</a:t>
            </a:r>
            <a:r>
              <a:rPr lang="en-US" sz="2400" dirty="0" smtClean="0"/>
              <a:t>(1),</a:t>
            </a:r>
          </a:p>
          <a:p>
            <a:pPr marL="0" indent="0">
              <a:buFont typeface="Arial" panose="020B0604020202020204" pitchFamily="34" charset="0"/>
              <a:buNone/>
            </a:pPr>
            <a:r>
              <a:rPr lang="en-US" sz="2400" dirty="0" smtClean="0"/>
              <a:t>	</a:t>
            </a:r>
            <a:r>
              <a:rPr lang="en-US" sz="2400" dirty="0" err="1" smtClean="0"/>
              <a:t>noOfTubeLights</a:t>
            </a:r>
            <a:r>
              <a:rPr lang="en-US" sz="2400" dirty="0" smtClean="0"/>
              <a:t> </a:t>
            </a:r>
            <a:r>
              <a:rPr lang="en-US" sz="2400" dirty="0" err="1" smtClean="0"/>
              <a:t>int</a:t>
            </a:r>
            <a:r>
              <a:rPr lang="en-US" sz="2400" dirty="0" smtClean="0"/>
              <a:t>(1),</a:t>
            </a:r>
          </a:p>
          <a:p>
            <a:pPr marL="0" indent="0">
              <a:buNone/>
            </a:pPr>
            <a:r>
              <a:rPr lang="en-US" sz="2400" dirty="0" smtClean="0">
                <a:solidFill>
                  <a:srgbClr val="FF0000"/>
                </a:solidFill>
              </a:rPr>
              <a:t>	</a:t>
            </a:r>
            <a:r>
              <a:rPr lang="en-US" sz="2400" dirty="0" smtClean="0"/>
              <a:t>PRIMARY </a:t>
            </a:r>
            <a:r>
              <a:rPr lang="en-US" sz="2400" dirty="0"/>
              <a:t>KEY(</a:t>
            </a:r>
            <a:r>
              <a:rPr lang="en-US" sz="2400" dirty="0" err="1"/>
              <a:t>classRoomID</a:t>
            </a:r>
            <a:r>
              <a:rPr lang="en-US" sz="2400" dirty="0"/>
              <a:t>)</a:t>
            </a:r>
            <a:endParaRPr lang="en-US" sz="2400" dirty="0" smtClean="0"/>
          </a:p>
          <a:p>
            <a:pPr marL="0" indent="0">
              <a:buFont typeface="Arial" panose="020B0604020202020204" pitchFamily="34" charset="0"/>
              <a:buNone/>
            </a:pPr>
            <a:r>
              <a:rPr lang="en-US" dirty="0" smtClean="0"/>
              <a:t>);</a:t>
            </a:r>
            <a:endParaRPr lang="en-US" dirty="0"/>
          </a:p>
        </p:txBody>
      </p:sp>
    </p:spTree>
    <p:extLst>
      <p:ext uri="{BB962C8B-B14F-4D97-AF65-F5344CB8AC3E}">
        <p14:creationId xmlns:p14="http://schemas.microsoft.com/office/powerpoint/2010/main" val="28927077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51" y="6564384"/>
            <a:ext cx="10515600" cy="177610"/>
          </a:xfrm>
        </p:spPr>
        <p:txBody>
          <a:bodyPr>
            <a:noAutofit/>
          </a:bodyPr>
          <a:lstStyle/>
          <a:p>
            <a:endParaRPr lang="en-US" sz="1600" dirty="0"/>
          </a:p>
        </p:txBody>
      </p:sp>
      <p:sp>
        <p:nvSpPr>
          <p:cNvPr id="5" name="Content Placeholder 4"/>
          <p:cNvSpPr>
            <a:spLocks noGrp="1"/>
          </p:cNvSpPr>
          <p:nvPr>
            <p:ph idx="1"/>
          </p:nvPr>
        </p:nvSpPr>
        <p:spPr>
          <a:xfrm>
            <a:off x="6010705" y="187704"/>
            <a:ext cx="5972033" cy="5912845"/>
          </a:xfrm>
        </p:spPr>
        <p:txBody>
          <a:bodyPr>
            <a:normAutofit/>
          </a:bodyPr>
          <a:lstStyle/>
          <a:p>
            <a:pPr marL="0" indent="0">
              <a:buNone/>
            </a:pPr>
            <a:r>
              <a:rPr lang="en-US" dirty="0" smtClean="0"/>
              <a:t>Create Table </a:t>
            </a:r>
            <a:r>
              <a:rPr lang="en-US" dirty="0" err="1" smtClean="0"/>
              <a:t>subjectTaughtInfo</a:t>
            </a:r>
            <a:r>
              <a:rPr lang="en-US" dirty="0" smtClean="0"/>
              <a:t>(</a:t>
            </a:r>
          </a:p>
          <a:p>
            <a:pPr marL="0" indent="0">
              <a:buNone/>
            </a:pPr>
            <a:r>
              <a:rPr lang="en-US" dirty="0"/>
              <a:t>	 </a:t>
            </a:r>
            <a:r>
              <a:rPr lang="en-US" dirty="0" err="1"/>
              <a:t>classRoomID</a:t>
            </a:r>
            <a:r>
              <a:rPr lang="en-US" dirty="0"/>
              <a:t> </a:t>
            </a:r>
            <a:r>
              <a:rPr lang="en-US" dirty="0" err="1" smtClean="0"/>
              <a:t>int</a:t>
            </a:r>
            <a:r>
              <a:rPr lang="en-US" dirty="0" smtClean="0"/>
              <a:t>  NOT NULL,</a:t>
            </a:r>
          </a:p>
          <a:p>
            <a:pPr marL="0" indent="0">
              <a:buNone/>
            </a:pPr>
            <a:r>
              <a:rPr lang="en-US" dirty="0">
                <a:solidFill>
                  <a:srgbClr val="FF0000"/>
                </a:solidFill>
              </a:rPr>
              <a:t>	</a:t>
            </a:r>
            <a:r>
              <a:rPr lang="en-US" dirty="0" err="1" smtClean="0"/>
              <a:t>className</a:t>
            </a:r>
            <a:r>
              <a:rPr lang="en-US" dirty="0" smtClean="0"/>
              <a:t> </a:t>
            </a:r>
            <a:r>
              <a:rPr lang="en-US" dirty="0" err="1" smtClean="0"/>
              <a:t>varchar</a:t>
            </a:r>
            <a:r>
              <a:rPr lang="en-US" dirty="0" smtClean="0"/>
              <a:t>(20),</a:t>
            </a:r>
          </a:p>
          <a:p>
            <a:pPr marL="0" indent="0">
              <a:buNone/>
            </a:pPr>
            <a:r>
              <a:rPr lang="en-US" dirty="0"/>
              <a:t>	</a:t>
            </a:r>
            <a:r>
              <a:rPr lang="en-US" dirty="0" err="1" smtClean="0"/>
              <a:t>subjectName</a:t>
            </a:r>
            <a:r>
              <a:rPr lang="en-US" dirty="0" smtClean="0"/>
              <a:t> </a:t>
            </a:r>
            <a:r>
              <a:rPr lang="en-US" dirty="0" err="1" smtClean="0"/>
              <a:t>varchar</a:t>
            </a:r>
            <a:r>
              <a:rPr lang="en-US" dirty="0" smtClean="0"/>
              <a:t>(200),</a:t>
            </a:r>
          </a:p>
          <a:p>
            <a:pPr marL="0" indent="0">
              <a:buNone/>
            </a:pPr>
            <a:r>
              <a:rPr lang="en-US" dirty="0" smtClean="0">
                <a:solidFill>
                  <a:srgbClr val="FF0000"/>
                </a:solidFill>
              </a:rPr>
              <a:t>	Day </a:t>
            </a:r>
            <a:r>
              <a:rPr lang="en-US" dirty="0" err="1" smtClean="0">
                <a:solidFill>
                  <a:srgbClr val="FF0000"/>
                </a:solidFill>
              </a:rPr>
              <a:t>varchar</a:t>
            </a:r>
            <a:r>
              <a:rPr lang="en-US" dirty="0" smtClean="0">
                <a:solidFill>
                  <a:srgbClr val="FF0000"/>
                </a:solidFill>
              </a:rPr>
              <a:t>(10),</a:t>
            </a:r>
          </a:p>
          <a:p>
            <a:pPr marL="0" indent="0">
              <a:buNone/>
            </a:pPr>
            <a:r>
              <a:rPr lang="en-US" dirty="0">
                <a:solidFill>
                  <a:srgbClr val="FF0000"/>
                </a:solidFill>
              </a:rPr>
              <a:t>	</a:t>
            </a:r>
            <a:r>
              <a:rPr lang="en-US" dirty="0" smtClean="0">
                <a:solidFill>
                  <a:srgbClr val="FF0000"/>
                </a:solidFill>
              </a:rPr>
              <a:t>Time </a:t>
            </a:r>
            <a:r>
              <a:rPr lang="en-US" dirty="0" err="1" smtClean="0">
                <a:solidFill>
                  <a:srgbClr val="FF0000"/>
                </a:solidFill>
              </a:rPr>
              <a:t>varchar</a:t>
            </a:r>
            <a:r>
              <a:rPr lang="en-US" dirty="0" smtClean="0">
                <a:solidFill>
                  <a:srgbClr val="FF0000"/>
                </a:solidFill>
              </a:rPr>
              <a:t>(10),</a:t>
            </a:r>
          </a:p>
          <a:p>
            <a:pPr marL="0" indent="0">
              <a:buNone/>
            </a:pPr>
            <a:r>
              <a:rPr lang="en-US" dirty="0"/>
              <a:t>	</a:t>
            </a:r>
            <a:r>
              <a:rPr lang="en-US" dirty="0" err="1" smtClean="0">
                <a:solidFill>
                  <a:srgbClr val="FF0000"/>
                </a:solidFill>
              </a:rPr>
              <a:t>staffName</a:t>
            </a:r>
            <a:r>
              <a:rPr lang="en-US" dirty="0" smtClean="0">
                <a:solidFill>
                  <a:srgbClr val="FF0000"/>
                </a:solidFill>
              </a:rPr>
              <a:t> </a:t>
            </a:r>
            <a:r>
              <a:rPr lang="en-US" dirty="0" err="1" smtClean="0">
                <a:solidFill>
                  <a:srgbClr val="FF0000"/>
                </a:solidFill>
              </a:rPr>
              <a:t>varchar</a:t>
            </a:r>
            <a:r>
              <a:rPr lang="en-US" dirty="0" smtClean="0">
                <a:solidFill>
                  <a:srgbClr val="FF0000"/>
                </a:solidFill>
              </a:rPr>
              <a:t>(50),</a:t>
            </a:r>
          </a:p>
          <a:p>
            <a:pPr marL="0" indent="0">
              <a:buNone/>
            </a:pPr>
            <a:r>
              <a:rPr lang="en-US" dirty="0" smtClean="0"/>
              <a:t>	FOREIGN KEY </a:t>
            </a:r>
            <a:r>
              <a:rPr lang="en-US" dirty="0" err="1" smtClean="0"/>
              <a:t>subjectTaughtInfo</a:t>
            </a:r>
            <a:r>
              <a:rPr lang="en-US" dirty="0"/>
              <a:t> (</a:t>
            </a:r>
            <a:r>
              <a:rPr lang="en-US" dirty="0" err="1"/>
              <a:t>classRoomID</a:t>
            </a:r>
            <a:r>
              <a:rPr lang="en-US" dirty="0"/>
              <a:t>) References </a:t>
            </a:r>
            <a:r>
              <a:rPr lang="en-US" dirty="0" err="1" smtClean="0"/>
              <a:t>classRoomInfo</a:t>
            </a:r>
            <a:r>
              <a:rPr lang="en-US" dirty="0" smtClean="0"/>
              <a:t>(</a:t>
            </a:r>
            <a:r>
              <a:rPr lang="en-US" dirty="0" err="1" smtClean="0"/>
              <a:t>classRoomID</a:t>
            </a:r>
            <a:r>
              <a:rPr lang="en-US" dirty="0"/>
              <a:t>)</a:t>
            </a:r>
            <a:endParaRPr lang="en-US" dirty="0" smtClean="0"/>
          </a:p>
          <a:p>
            <a:pPr marL="0" indent="0">
              <a:buNone/>
            </a:pPr>
            <a:r>
              <a:rPr lang="en-US" dirty="0" smtClean="0"/>
              <a:t>);</a:t>
            </a:r>
            <a:endParaRPr lang="en-US" dirty="0"/>
          </a:p>
        </p:txBody>
      </p:sp>
      <p:sp>
        <p:nvSpPr>
          <p:cNvPr id="4" name="Content Placeholder 4"/>
          <p:cNvSpPr txBox="1">
            <a:spLocks/>
          </p:cNvSpPr>
          <p:nvPr/>
        </p:nvSpPr>
        <p:spPr>
          <a:xfrm>
            <a:off x="76195" y="463124"/>
            <a:ext cx="6163102" cy="6431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Create Table </a:t>
            </a:r>
            <a:r>
              <a:rPr lang="en-US" dirty="0" err="1" smtClean="0"/>
              <a:t>classRoomInfo</a:t>
            </a:r>
            <a:r>
              <a:rPr lang="en-US" dirty="0" smtClean="0"/>
              <a:t>(</a:t>
            </a:r>
          </a:p>
          <a:p>
            <a:pPr marL="0" indent="0">
              <a:buNone/>
            </a:pPr>
            <a:r>
              <a:rPr lang="en-US" sz="2400" dirty="0" smtClean="0"/>
              <a:t>	</a:t>
            </a:r>
            <a:r>
              <a:rPr lang="en-US" sz="2400" dirty="0" err="1"/>
              <a:t>classRoomID</a:t>
            </a:r>
            <a:r>
              <a:rPr lang="en-US" sz="2400" dirty="0"/>
              <a:t> </a:t>
            </a:r>
            <a:r>
              <a:rPr lang="en-US" sz="2400" dirty="0" err="1"/>
              <a:t>int</a:t>
            </a:r>
            <a:r>
              <a:rPr lang="en-US" sz="2400" dirty="0"/>
              <a:t> AUTO_INCREMENT,</a:t>
            </a:r>
          </a:p>
          <a:p>
            <a:pPr marL="0" indent="0">
              <a:buFont typeface="Arial" panose="020B0604020202020204" pitchFamily="34" charset="0"/>
              <a:buNone/>
            </a:pPr>
            <a:r>
              <a:rPr lang="en-US" sz="2400" dirty="0"/>
              <a:t>	</a:t>
            </a:r>
            <a:r>
              <a:rPr lang="en-US" sz="2400" dirty="0" err="1" smtClean="0"/>
              <a:t>roomNumber</a:t>
            </a:r>
            <a:r>
              <a:rPr lang="en-US" sz="2400" dirty="0" smtClean="0"/>
              <a:t> </a:t>
            </a:r>
            <a:r>
              <a:rPr lang="en-US" sz="2400" dirty="0" err="1" smtClean="0"/>
              <a:t>varchar</a:t>
            </a:r>
            <a:r>
              <a:rPr lang="en-US" sz="2400" dirty="0" smtClean="0"/>
              <a:t>(5),</a:t>
            </a:r>
          </a:p>
          <a:p>
            <a:pPr marL="0" indent="0">
              <a:buFont typeface="Arial" panose="020B0604020202020204" pitchFamily="34" charset="0"/>
              <a:buNone/>
            </a:pPr>
            <a:r>
              <a:rPr lang="en-US" sz="2400" dirty="0" smtClean="0"/>
              <a:t>	</a:t>
            </a:r>
            <a:r>
              <a:rPr lang="en-US" sz="2400" dirty="0" err="1" smtClean="0"/>
              <a:t>buildingNo</a:t>
            </a:r>
            <a:r>
              <a:rPr lang="en-US" sz="2400" dirty="0" smtClean="0"/>
              <a:t>  </a:t>
            </a:r>
            <a:r>
              <a:rPr lang="en-US" sz="2400" dirty="0" err="1" smtClean="0"/>
              <a:t>varchar</a:t>
            </a:r>
            <a:r>
              <a:rPr lang="en-US" sz="2400" dirty="0" smtClean="0"/>
              <a:t>(3) NOT NULL,</a:t>
            </a:r>
          </a:p>
          <a:p>
            <a:pPr marL="0" indent="0">
              <a:buFont typeface="Arial" panose="020B0604020202020204" pitchFamily="34" charset="0"/>
              <a:buNone/>
            </a:pPr>
            <a:r>
              <a:rPr lang="en-US" sz="2400" dirty="0" smtClean="0"/>
              <a:t>	</a:t>
            </a:r>
            <a:r>
              <a:rPr lang="en-US" sz="2400" dirty="0" err="1" smtClean="0"/>
              <a:t>floorNo</a:t>
            </a:r>
            <a:r>
              <a:rPr lang="en-US" sz="2400" dirty="0" smtClean="0"/>
              <a:t> </a:t>
            </a:r>
            <a:r>
              <a:rPr lang="en-US" sz="2400" dirty="0" err="1" smtClean="0"/>
              <a:t>varchar</a:t>
            </a:r>
            <a:r>
              <a:rPr lang="en-US" sz="2400" dirty="0" smtClean="0"/>
              <a:t>(2) NOT NULL,</a:t>
            </a:r>
          </a:p>
          <a:p>
            <a:pPr marL="0" indent="0">
              <a:buFont typeface="Arial" panose="020B0604020202020204" pitchFamily="34" charset="0"/>
              <a:buNone/>
            </a:pPr>
            <a:r>
              <a:rPr lang="en-US" sz="2400" dirty="0" smtClean="0"/>
              <a:t>	</a:t>
            </a:r>
            <a:r>
              <a:rPr lang="en-US" sz="2400" dirty="0" err="1" smtClean="0"/>
              <a:t>boardType</a:t>
            </a:r>
            <a:r>
              <a:rPr lang="en-US" sz="2400" dirty="0" smtClean="0"/>
              <a:t> </a:t>
            </a:r>
            <a:r>
              <a:rPr lang="en-US" sz="2400" dirty="0" err="1" smtClean="0"/>
              <a:t>varchar</a:t>
            </a:r>
            <a:r>
              <a:rPr lang="en-US" sz="2400" dirty="0" smtClean="0"/>
              <a:t>(1),</a:t>
            </a:r>
          </a:p>
          <a:p>
            <a:pPr marL="0" indent="0">
              <a:buFont typeface="Arial" panose="020B0604020202020204" pitchFamily="34" charset="0"/>
              <a:buNone/>
            </a:pPr>
            <a:r>
              <a:rPr lang="en-US" sz="2400" dirty="0" smtClean="0"/>
              <a:t>	</a:t>
            </a:r>
            <a:r>
              <a:rPr lang="en-US" sz="2400" dirty="0" err="1" smtClean="0"/>
              <a:t>lcdAvailable</a:t>
            </a:r>
            <a:r>
              <a:rPr lang="en-US" sz="2400" dirty="0" smtClean="0"/>
              <a:t> </a:t>
            </a:r>
            <a:r>
              <a:rPr lang="en-US" sz="2400" dirty="0" err="1" smtClean="0"/>
              <a:t>varchar</a:t>
            </a:r>
            <a:r>
              <a:rPr lang="en-US" sz="2400" dirty="0" smtClean="0"/>
              <a:t>(1),</a:t>
            </a:r>
          </a:p>
          <a:p>
            <a:pPr marL="0" indent="0">
              <a:buFont typeface="Arial" panose="020B0604020202020204" pitchFamily="34" charset="0"/>
              <a:buNone/>
            </a:pPr>
            <a:r>
              <a:rPr lang="en-US" sz="2400" dirty="0" smtClean="0"/>
              <a:t>	</a:t>
            </a:r>
            <a:r>
              <a:rPr lang="en-US" sz="2400" dirty="0" err="1" smtClean="0"/>
              <a:t>noOfDoors</a:t>
            </a:r>
            <a:r>
              <a:rPr lang="en-US" sz="2400" dirty="0" smtClean="0"/>
              <a:t> </a:t>
            </a:r>
            <a:r>
              <a:rPr lang="en-US" sz="2400" dirty="0" err="1" smtClean="0"/>
              <a:t>varchar</a:t>
            </a:r>
            <a:r>
              <a:rPr lang="en-US" sz="2400" dirty="0" smtClean="0"/>
              <a:t>(1) NOT NULL,</a:t>
            </a:r>
          </a:p>
          <a:p>
            <a:pPr marL="0" indent="0">
              <a:buFont typeface="Arial" panose="020B0604020202020204" pitchFamily="34" charset="0"/>
              <a:buNone/>
            </a:pPr>
            <a:r>
              <a:rPr lang="en-US" sz="2400" dirty="0" smtClean="0"/>
              <a:t>	</a:t>
            </a:r>
            <a:r>
              <a:rPr lang="en-US" sz="2400" dirty="0" err="1" smtClean="0"/>
              <a:t>noOfFans</a:t>
            </a:r>
            <a:r>
              <a:rPr lang="en-US" sz="2400" dirty="0" smtClean="0"/>
              <a:t> </a:t>
            </a:r>
            <a:r>
              <a:rPr lang="en-US" sz="2400" dirty="0" err="1" smtClean="0"/>
              <a:t>int</a:t>
            </a:r>
            <a:r>
              <a:rPr lang="en-US" sz="2400" dirty="0" smtClean="0"/>
              <a:t>(1),</a:t>
            </a:r>
          </a:p>
          <a:p>
            <a:pPr marL="0" indent="0">
              <a:buFont typeface="Arial" panose="020B0604020202020204" pitchFamily="34" charset="0"/>
              <a:buNone/>
            </a:pPr>
            <a:r>
              <a:rPr lang="en-US" sz="2400" dirty="0" smtClean="0"/>
              <a:t>	</a:t>
            </a:r>
            <a:r>
              <a:rPr lang="en-US" sz="2400" dirty="0" err="1" smtClean="0"/>
              <a:t>noOfWindows</a:t>
            </a:r>
            <a:r>
              <a:rPr lang="en-US" sz="2400" dirty="0" smtClean="0"/>
              <a:t> </a:t>
            </a:r>
            <a:r>
              <a:rPr lang="en-US" sz="2400" dirty="0" err="1" smtClean="0"/>
              <a:t>int</a:t>
            </a:r>
            <a:r>
              <a:rPr lang="en-US" sz="2400" dirty="0" smtClean="0"/>
              <a:t>(1),</a:t>
            </a:r>
          </a:p>
          <a:p>
            <a:pPr marL="0" indent="0">
              <a:buFont typeface="Arial" panose="020B0604020202020204" pitchFamily="34" charset="0"/>
              <a:buNone/>
            </a:pPr>
            <a:r>
              <a:rPr lang="en-US" sz="2400" dirty="0" smtClean="0"/>
              <a:t>	</a:t>
            </a:r>
            <a:r>
              <a:rPr lang="en-US" sz="2400" dirty="0" err="1" smtClean="0"/>
              <a:t>noOfTubeLights</a:t>
            </a:r>
            <a:r>
              <a:rPr lang="en-US" sz="2400" dirty="0" smtClean="0"/>
              <a:t> </a:t>
            </a:r>
            <a:r>
              <a:rPr lang="en-US" sz="2400" dirty="0" err="1" smtClean="0"/>
              <a:t>int</a:t>
            </a:r>
            <a:r>
              <a:rPr lang="en-US" sz="2400" dirty="0" smtClean="0"/>
              <a:t>(1),</a:t>
            </a:r>
          </a:p>
          <a:p>
            <a:pPr marL="0" indent="0">
              <a:buNone/>
            </a:pPr>
            <a:r>
              <a:rPr lang="en-US" sz="2400" dirty="0" smtClean="0">
                <a:solidFill>
                  <a:srgbClr val="FF0000"/>
                </a:solidFill>
              </a:rPr>
              <a:t>	</a:t>
            </a:r>
            <a:r>
              <a:rPr lang="en-US" sz="2400" dirty="0" smtClean="0"/>
              <a:t>PRIMARY </a:t>
            </a:r>
            <a:r>
              <a:rPr lang="en-US" sz="2400" dirty="0"/>
              <a:t>KEY(</a:t>
            </a:r>
            <a:r>
              <a:rPr lang="en-US" sz="2400" dirty="0" err="1"/>
              <a:t>classRoomID</a:t>
            </a:r>
            <a:r>
              <a:rPr lang="en-US" sz="2400" dirty="0"/>
              <a:t>)</a:t>
            </a:r>
            <a:endParaRPr lang="en-US" sz="2400" dirty="0" smtClean="0"/>
          </a:p>
          <a:p>
            <a:pPr marL="0" indent="0">
              <a:buFont typeface="Arial" panose="020B0604020202020204" pitchFamily="34" charset="0"/>
              <a:buNone/>
            </a:pPr>
            <a:r>
              <a:rPr lang="en-US" dirty="0" smtClean="0"/>
              <a:t>);</a:t>
            </a:r>
            <a:endParaRPr lang="en-US" dirty="0"/>
          </a:p>
        </p:txBody>
      </p:sp>
    </p:spTree>
    <p:extLst>
      <p:ext uri="{BB962C8B-B14F-4D97-AF65-F5344CB8AC3E}">
        <p14:creationId xmlns:p14="http://schemas.microsoft.com/office/powerpoint/2010/main" val="41770662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51" y="6564384"/>
            <a:ext cx="10515600" cy="177610"/>
          </a:xfrm>
        </p:spPr>
        <p:txBody>
          <a:bodyPr>
            <a:noAutofit/>
          </a:bodyPr>
          <a:lstStyle/>
          <a:p>
            <a:endParaRPr lang="en-US" sz="1600" dirty="0"/>
          </a:p>
        </p:txBody>
      </p:sp>
      <p:sp>
        <p:nvSpPr>
          <p:cNvPr id="5" name="Content Placeholder 4"/>
          <p:cNvSpPr>
            <a:spLocks noGrp="1"/>
          </p:cNvSpPr>
          <p:nvPr>
            <p:ph idx="1"/>
          </p:nvPr>
        </p:nvSpPr>
        <p:spPr>
          <a:xfrm>
            <a:off x="6010705" y="187704"/>
            <a:ext cx="5972033" cy="5912845"/>
          </a:xfrm>
        </p:spPr>
        <p:txBody>
          <a:bodyPr>
            <a:normAutofit fontScale="92500" lnSpcReduction="20000"/>
          </a:bodyPr>
          <a:lstStyle/>
          <a:p>
            <a:pPr marL="0" indent="0">
              <a:buNone/>
            </a:pPr>
            <a:r>
              <a:rPr lang="en-US" dirty="0" smtClean="0"/>
              <a:t>Create Table </a:t>
            </a:r>
            <a:r>
              <a:rPr lang="en-US" dirty="0" err="1" smtClean="0"/>
              <a:t>subjectTaughtInfo</a:t>
            </a:r>
            <a:r>
              <a:rPr lang="en-US" dirty="0" smtClean="0"/>
              <a:t>(</a:t>
            </a:r>
          </a:p>
          <a:p>
            <a:pPr marL="0" indent="0">
              <a:buNone/>
            </a:pPr>
            <a:r>
              <a:rPr lang="en-US" dirty="0"/>
              <a:t>	 </a:t>
            </a:r>
            <a:r>
              <a:rPr lang="en-US" dirty="0" err="1"/>
              <a:t>classRoomID</a:t>
            </a:r>
            <a:r>
              <a:rPr lang="en-US" dirty="0"/>
              <a:t> </a:t>
            </a:r>
            <a:r>
              <a:rPr lang="en-US" dirty="0" err="1" smtClean="0"/>
              <a:t>int</a:t>
            </a:r>
            <a:r>
              <a:rPr lang="en-US" dirty="0" smtClean="0"/>
              <a:t>  NOT NULL,</a:t>
            </a:r>
          </a:p>
          <a:p>
            <a:pPr marL="0" indent="0">
              <a:buNone/>
            </a:pPr>
            <a:r>
              <a:rPr lang="en-US" dirty="0">
                <a:solidFill>
                  <a:srgbClr val="FF0000"/>
                </a:solidFill>
              </a:rPr>
              <a:t>	</a:t>
            </a:r>
            <a:r>
              <a:rPr lang="en-US" dirty="0" err="1" smtClean="0"/>
              <a:t>className</a:t>
            </a:r>
            <a:r>
              <a:rPr lang="en-US" dirty="0" smtClean="0"/>
              <a:t> </a:t>
            </a:r>
            <a:r>
              <a:rPr lang="en-US" dirty="0" err="1" smtClean="0"/>
              <a:t>varchar</a:t>
            </a:r>
            <a:r>
              <a:rPr lang="en-US" dirty="0" smtClean="0"/>
              <a:t>(20),</a:t>
            </a:r>
          </a:p>
          <a:p>
            <a:pPr marL="0" indent="0">
              <a:buNone/>
            </a:pPr>
            <a:r>
              <a:rPr lang="en-US" dirty="0"/>
              <a:t>	</a:t>
            </a:r>
            <a:r>
              <a:rPr lang="en-US" dirty="0" smtClean="0"/>
              <a:t>Day </a:t>
            </a:r>
            <a:r>
              <a:rPr lang="en-US" dirty="0" err="1" smtClean="0"/>
              <a:t>varchar</a:t>
            </a:r>
            <a:r>
              <a:rPr lang="en-US" dirty="0" smtClean="0"/>
              <a:t>(10),</a:t>
            </a:r>
          </a:p>
          <a:p>
            <a:pPr marL="0" indent="0">
              <a:buNone/>
            </a:pPr>
            <a:r>
              <a:rPr lang="en-US" dirty="0"/>
              <a:t>	</a:t>
            </a:r>
            <a:r>
              <a:rPr lang="en-US" dirty="0" smtClean="0"/>
              <a:t>Time </a:t>
            </a:r>
            <a:r>
              <a:rPr lang="en-US" dirty="0" err="1" smtClean="0"/>
              <a:t>varchar</a:t>
            </a:r>
            <a:r>
              <a:rPr lang="en-US" dirty="0" smtClean="0"/>
              <a:t>(10),</a:t>
            </a:r>
            <a:endParaRPr lang="en-US" dirty="0" smtClean="0">
              <a:solidFill>
                <a:srgbClr val="FF0000"/>
              </a:solidFill>
            </a:endParaRPr>
          </a:p>
          <a:p>
            <a:pPr marL="0" indent="0">
              <a:buNone/>
            </a:pPr>
            <a:r>
              <a:rPr lang="en-US" dirty="0">
                <a:solidFill>
                  <a:srgbClr val="FF0000"/>
                </a:solidFill>
              </a:rPr>
              <a:t>	</a:t>
            </a:r>
            <a:r>
              <a:rPr lang="en-US" dirty="0" err="1" smtClean="0">
                <a:solidFill>
                  <a:srgbClr val="FF0000"/>
                </a:solidFill>
              </a:rPr>
              <a:t>subjectID</a:t>
            </a:r>
            <a:r>
              <a:rPr lang="en-US" dirty="0" smtClean="0">
                <a:solidFill>
                  <a:srgbClr val="FF0000"/>
                </a:solidFill>
              </a:rPr>
              <a:t> </a:t>
            </a:r>
            <a:r>
              <a:rPr lang="en-US" dirty="0" err="1" smtClean="0">
                <a:solidFill>
                  <a:srgbClr val="FF0000"/>
                </a:solidFill>
              </a:rPr>
              <a:t>int</a:t>
            </a:r>
            <a:endParaRPr lang="en-US" dirty="0">
              <a:solidFill>
                <a:srgbClr val="FF0000"/>
              </a:solidFill>
            </a:endParaRPr>
          </a:p>
          <a:p>
            <a:pPr marL="0" indent="0">
              <a:buNone/>
            </a:pPr>
            <a:r>
              <a:rPr lang="en-US" dirty="0" smtClean="0">
                <a:solidFill>
                  <a:srgbClr val="FF0000"/>
                </a:solidFill>
              </a:rPr>
              <a:t>	</a:t>
            </a:r>
            <a:r>
              <a:rPr lang="en-US" dirty="0" err="1" smtClean="0">
                <a:solidFill>
                  <a:srgbClr val="FF0000"/>
                </a:solidFill>
              </a:rPr>
              <a:t>staffID</a:t>
            </a:r>
            <a:r>
              <a:rPr lang="en-US" dirty="0" smtClean="0">
                <a:solidFill>
                  <a:srgbClr val="FF0000"/>
                </a:solidFill>
              </a:rPr>
              <a:t> </a:t>
            </a:r>
            <a:r>
              <a:rPr lang="en-US" dirty="0" err="1" smtClean="0">
                <a:solidFill>
                  <a:srgbClr val="FF0000"/>
                </a:solidFill>
              </a:rPr>
              <a:t>int</a:t>
            </a:r>
            <a:endParaRPr lang="en-US" dirty="0" smtClean="0">
              <a:solidFill>
                <a:srgbClr val="FF0000"/>
              </a:solidFill>
            </a:endParaRPr>
          </a:p>
          <a:p>
            <a:pPr marL="0" indent="0">
              <a:buNone/>
            </a:pPr>
            <a:r>
              <a:rPr lang="en-US" dirty="0" smtClean="0"/>
              <a:t>	FOREIGN KEY </a:t>
            </a:r>
            <a:r>
              <a:rPr lang="en-US" dirty="0" err="1" smtClean="0"/>
              <a:t>subjectTaughtInfo</a:t>
            </a:r>
            <a:r>
              <a:rPr lang="en-US" dirty="0"/>
              <a:t> (</a:t>
            </a:r>
            <a:r>
              <a:rPr lang="en-US" dirty="0" err="1"/>
              <a:t>classRoomID</a:t>
            </a:r>
            <a:r>
              <a:rPr lang="en-US" dirty="0"/>
              <a:t>) References </a:t>
            </a:r>
            <a:r>
              <a:rPr lang="en-US" dirty="0" err="1" smtClean="0"/>
              <a:t>classRoomInfo</a:t>
            </a:r>
            <a:r>
              <a:rPr lang="en-US" dirty="0" smtClean="0"/>
              <a:t>(</a:t>
            </a:r>
            <a:r>
              <a:rPr lang="en-US" dirty="0" err="1" smtClean="0"/>
              <a:t>classRoomID</a:t>
            </a:r>
            <a:r>
              <a:rPr lang="en-US" dirty="0" smtClean="0"/>
              <a:t>),</a:t>
            </a:r>
          </a:p>
          <a:p>
            <a:pPr marL="0" indent="0">
              <a:buNone/>
            </a:pPr>
            <a:r>
              <a:rPr lang="en-US" dirty="0"/>
              <a:t>FOREIGN KEY </a:t>
            </a:r>
            <a:r>
              <a:rPr lang="en-US" dirty="0" err="1" smtClean="0"/>
              <a:t>subjectInfo</a:t>
            </a:r>
            <a:r>
              <a:rPr lang="en-US" dirty="0" smtClean="0"/>
              <a:t> (</a:t>
            </a:r>
            <a:r>
              <a:rPr lang="en-US" dirty="0" err="1">
                <a:solidFill>
                  <a:srgbClr val="FF0000"/>
                </a:solidFill>
              </a:rPr>
              <a:t>subjectID</a:t>
            </a:r>
            <a:r>
              <a:rPr lang="en-US" dirty="0" smtClean="0"/>
              <a:t>) </a:t>
            </a:r>
            <a:r>
              <a:rPr lang="en-US" dirty="0"/>
              <a:t>References </a:t>
            </a:r>
            <a:r>
              <a:rPr lang="en-US" dirty="0" err="1" smtClean="0"/>
              <a:t>subjectInfo</a:t>
            </a:r>
            <a:r>
              <a:rPr lang="en-US" dirty="0" smtClean="0"/>
              <a:t>(</a:t>
            </a:r>
            <a:r>
              <a:rPr lang="en-US" dirty="0" err="1" smtClean="0">
                <a:solidFill>
                  <a:srgbClr val="FF0000"/>
                </a:solidFill>
              </a:rPr>
              <a:t>subjectID</a:t>
            </a:r>
            <a:r>
              <a:rPr lang="en-US" dirty="0" smtClean="0"/>
              <a:t>),</a:t>
            </a:r>
          </a:p>
          <a:p>
            <a:pPr marL="0" indent="0">
              <a:buNone/>
            </a:pPr>
            <a:r>
              <a:rPr lang="en-US" dirty="0"/>
              <a:t>FOREIGN KEY </a:t>
            </a:r>
            <a:r>
              <a:rPr lang="en-US" dirty="0" err="1" smtClean="0"/>
              <a:t>staffInfo</a:t>
            </a:r>
            <a:r>
              <a:rPr lang="en-US" dirty="0" smtClean="0"/>
              <a:t> </a:t>
            </a:r>
            <a:r>
              <a:rPr lang="en-US" dirty="0"/>
              <a:t>(</a:t>
            </a:r>
            <a:r>
              <a:rPr lang="en-US" dirty="0" err="1" smtClean="0">
                <a:solidFill>
                  <a:srgbClr val="FF0000"/>
                </a:solidFill>
              </a:rPr>
              <a:t>staffID</a:t>
            </a:r>
            <a:r>
              <a:rPr lang="en-US" dirty="0"/>
              <a:t>) References </a:t>
            </a:r>
            <a:r>
              <a:rPr lang="en-US" dirty="0" err="1" smtClean="0"/>
              <a:t>staffInfo</a:t>
            </a:r>
            <a:r>
              <a:rPr lang="en-US" dirty="0" smtClean="0"/>
              <a:t>(</a:t>
            </a:r>
            <a:r>
              <a:rPr lang="en-US" dirty="0" err="1" smtClean="0">
                <a:solidFill>
                  <a:srgbClr val="FF0000"/>
                </a:solidFill>
              </a:rPr>
              <a:t>staffID</a:t>
            </a:r>
            <a:r>
              <a:rPr lang="en-US" dirty="0" smtClean="0"/>
              <a:t>),</a:t>
            </a:r>
          </a:p>
          <a:p>
            <a:pPr marL="0" indent="0">
              <a:buNone/>
            </a:pPr>
            <a:r>
              <a:rPr lang="en-US" dirty="0" smtClean="0"/>
              <a:t>);</a:t>
            </a:r>
            <a:endParaRPr lang="en-US" dirty="0"/>
          </a:p>
        </p:txBody>
      </p:sp>
      <p:sp>
        <p:nvSpPr>
          <p:cNvPr id="4" name="Content Placeholder 4"/>
          <p:cNvSpPr txBox="1">
            <a:spLocks/>
          </p:cNvSpPr>
          <p:nvPr/>
        </p:nvSpPr>
        <p:spPr>
          <a:xfrm>
            <a:off x="76195" y="463124"/>
            <a:ext cx="6163102" cy="6431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Create Table </a:t>
            </a:r>
            <a:r>
              <a:rPr lang="en-US" dirty="0" err="1" smtClean="0"/>
              <a:t>classRoomInfo</a:t>
            </a:r>
            <a:r>
              <a:rPr lang="en-US" dirty="0" smtClean="0"/>
              <a:t>(</a:t>
            </a:r>
          </a:p>
          <a:p>
            <a:pPr marL="0" indent="0">
              <a:buNone/>
            </a:pPr>
            <a:r>
              <a:rPr lang="en-US" sz="2400" dirty="0" smtClean="0"/>
              <a:t>	</a:t>
            </a:r>
            <a:r>
              <a:rPr lang="en-US" sz="2400" dirty="0" err="1"/>
              <a:t>classRoomID</a:t>
            </a:r>
            <a:r>
              <a:rPr lang="en-US" sz="2400" dirty="0"/>
              <a:t> </a:t>
            </a:r>
            <a:r>
              <a:rPr lang="en-US" sz="2400" dirty="0" err="1"/>
              <a:t>int</a:t>
            </a:r>
            <a:r>
              <a:rPr lang="en-US" sz="2400" dirty="0"/>
              <a:t> AUTO_INCREMENT,</a:t>
            </a:r>
          </a:p>
          <a:p>
            <a:pPr marL="0" indent="0">
              <a:buFont typeface="Arial" panose="020B0604020202020204" pitchFamily="34" charset="0"/>
              <a:buNone/>
            </a:pPr>
            <a:r>
              <a:rPr lang="en-US" sz="2400" dirty="0"/>
              <a:t>	</a:t>
            </a:r>
            <a:r>
              <a:rPr lang="en-US" sz="2400" dirty="0" err="1" smtClean="0"/>
              <a:t>roomNumber</a:t>
            </a:r>
            <a:r>
              <a:rPr lang="en-US" sz="2400" dirty="0" smtClean="0"/>
              <a:t> </a:t>
            </a:r>
            <a:r>
              <a:rPr lang="en-US" sz="2400" dirty="0" err="1" smtClean="0"/>
              <a:t>varchar</a:t>
            </a:r>
            <a:r>
              <a:rPr lang="en-US" sz="2400" dirty="0" smtClean="0"/>
              <a:t>(5),</a:t>
            </a:r>
          </a:p>
          <a:p>
            <a:pPr marL="0" indent="0">
              <a:buFont typeface="Arial" panose="020B0604020202020204" pitchFamily="34" charset="0"/>
              <a:buNone/>
            </a:pPr>
            <a:r>
              <a:rPr lang="en-US" sz="2400" dirty="0" smtClean="0"/>
              <a:t>	</a:t>
            </a:r>
            <a:r>
              <a:rPr lang="en-US" sz="2400" dirty="0" err="1" smtClean="0"/>
              <a:t>buildingNo</a:t>
            </a:r>
            <a:r>
              <a:rPr lang="en-US" sz="2400" dirty="0" smtClean="0"/>
              <a:t>  </a:t>
            </a:r>
            <a:r>
              <a:rPr lang="en-US" sz="2400" dirty="0" err="1" smtClean="0"/>
              <a:t>varchar</a:t>
            </a:r>
            <a:r>
              <a:rPr lang="en-US" sz="2400" dirty="0" smtClean="0"/>
              <a:t>(3) NOT NULL,</a:t>
            </a:r>
          </a:p>
          <a:p>
            <a:pPr marL="0" indent="0">
              <a:buFont typeface="Arial" panose="020B0604020202020204" pitchFamily="34" charset="0"/>
              <a:buNone/>
            </a:pPr>
            <a:r>
              <a:rPr lang="en-US" sz="2400" dirty="0" smtClean="0"/>
              <a:t>	</a:t>
            </a:r>
            <a:r>
              <a:rPr lang="en-US" sz="2400" dirty="0" err="1" smtClean="0"/>
              <a:t>floorNo</a:t>
            </a:r>
            <a:r>
              <a:rPr lang="en-US" sz="2400" dirty="0" smtClean="0"/>
              <a:t> </a:t>
            </a:r>
            <a:r>
              <a:rPr lang="en-US" sz="2400" dirty="0" err="1" smtClean="0"/>
              <a:t>varchar</a:t>
            </a:r>
            <a:r>
              <a:rPr lang="en-US" sz="2400" dirty="0" smtClean="0"/>
              <a:t>(2) NOT NULL,</a:t>
            </a:r>
          </a:p>
          <a:p>
            <a:pPr marL="0" indent="0">
              <a:buFont typeface="Arial" panose="020B0604020202020204" pitchFamily="34" charset="0"/>
              <a:buNone/>
            </a:pPr>
            <a:r>
              <a:rPr lang="en-US" sz="2400" dirty="0" smtClean="0"/>
              <a:t>	</a:t>
            </a:r>
            <a:r>
              <a:rPr lang="en-US" sz="2400" dirty="0" err="1" smtClean="0"/>
              <a:t>boardType</a:t>
            </a:r>
            <a:r>
              <a:rPr lang="en-US" sz="2400" dirty="0" smtClean="0"/>
              <a:t> </a:t>
            </a:r>
            <a:r>
              <a:rPr lang="en-US" sz="2400" dirty="0" err="1" smtClean="0"/>
              <a:t>varchar</a:t>
            </a:r>
            <a:r>
              <a:rPr lang="en-US" sz="2400" dirty="0" smtClean="0"/>
              <a:t>(1),</a:t>
            </a:r>
          </a:p>
          <a:p>
            <a:pPr marL="0" indent="0">
              <a:buFont typeface="Arial" panose="020B0604020202020204" pitchFamily="34" charset="0"/>
              <a:buNone/>
            </a:pPr>
            <a:r>
              <a:rPr lang="en-US" sz="2400" dirty="0" smtClean="0"/>
              <a:t>	</a:t>
            </a:r>
            <a:r>
              <a:rPr lang="en-US" sz="2400" dirty="0" err="1" smtClean="0"/>
              <a:t>lcdAvailable</a:t>
            </a:r>
            <a:r>
              <a:rPr lang="en-US" sz="2400" dirty="0" smtClean="0"/>
              <a:t> </a:t>
            </a:r>
            <a:r>
              <a:rPr lang="en-US" sz="2400" dirty="0" err="1" smtClean="0"/>
              <a:t>varchar</a:t>
            </a:r>
            <a:r>
              <a:rPr lang="en-US" sz="2400" dirty="0" smtClean="0"/>
              <a:t>(1),</a:t>
            </a:r>
          </a:p>
          <a:p>
            <a:pPr marL="0" indent="0">
              <a:buFont typeface="Arial" panose="020B0604020202020204" pitchFamily="34" charset="0"/>
              <a:buNone/>
            </a:pPr>
            <a:r>
              <a:rPr lang="en-US" sz="2400" dirty="0" smtClean="0"/>
              <a:t>	</a:t>
            </a:r>
            <a:r>
              <a:rPr lang="en-US" sz="2400" dirty="0" err="1" smtClean="0"/>
              <a:t>noOfDoors</a:t>
            </a:r>
            <a:r>
              <a:rPr lang="en-US" sz="2400" dirty="0" smtClean="0"/>
              <a:t> </a:t>
            </a:r>
            <a:r>
              <a:rPr lang="en-US" sz="2400" dirty="0" err="1" smtClean="0"/>
              <a:t>varchar</a:t>
            </a:r>
            <a:r>
              <a:rPr lang="en-US" sz="2400" dirty="0" smtClean="0"/>
              <a:t>(1) NOT NULL,</a:t>
            </a:r>
          </a:p>
          <a:p>
            <a:pPr marL="0" indent="0">
              <a:buFont typeface="Arial" panose="020B0604020202020204" pitchFamily="34" charset="0"/>
              <a:buNone/>
            </a:pPr>
            <a:r>
              <a:rPr lang="en-US" sz="2400" dirty="0" smtClean="0"/>
              <a:t>	</a:t>
            </a:r>
            <a:r>
              <a:rPr lang="en-US" sz="2400" dirty="0" err="1" smtClean="0"/>
              <a:t>noOfFans</a:t>
            </a:r>
            <a:r>
              <a:rPr lang="en-US" sz="2400" dirty="0" smtClean="0"/>
              <a:t> </a:t>
            </a:r>
            <a:r>
              <a:rPr lang="en-US" sz="2400" dirty="0" err="1" smtClean="0"/>
              <a:t>int</a:t>
            </a:r>
            <a:r>
              <a:rPr lang="en-US" sz="2400" dirty="0" smtClean="0"/>
              <a:t>(1),</a:t>
            </a:r>
          </a:p>
          <a:p>
            <a:pPr marL="0" indent="0">
              <a:buFont typeface="Arial" panose="020B0604020202020204" pitchFamily="34" charset="0"/>
              <a:buNone/>
            </a:pPr>
            <a:r>
              <a:rPr lang="en-US" sz="2400" dirty="0" smtClean="0"/>
              <a:t>	</a:t>
            </a:r>
            <a:r>
              <a:rPr lang="en-US" sz="2400" dirty="0" err="1" smtClean="0"/>
              <a:t>noOfWindows</a:t>
            </a:r>
            <a:r>
              <a:rPr lang="en-US" sz="2400" dirty="0" smtClean="0"/>
              <a:t> </a:t>
            </a:r>
            <a:r>
              <a:rPr lang="en-US" sz="2400" dirty="0" err="1" smtClean="0"/>
              <a:t>int</a:t>
            </a:r>
            <a:r>
              <a:rPr lang="en-US" sz="2400" dirty="0" smtClean="0"/>
              <a:t>(1),</a:t>
            </a:r>
          </a:p>
          <a:p>
            <a:pPr marL="0" indent="0">
              <a:buFont typeface="Arial" panose="020B0604020202020204" pitchFamily="34" charset="0"/>
              <a:buNone/>
            </a:pPr>
            <a:r>
              <a:rPr lang="en-US" sz="2400" dirty="0" smtClean="0"/>
              <a:t>	</a:t>
            </a:r>
            <a:r>
              <a:rPr lang="en-US" sz="2400" dirty="0" err="1" smtClean="0"/>
              <a:t>noOfTubeLights</a:t>
            </a:r>
            <a:r>
              <a:rPr lang="en-US" sz="2400" dirty="0" smtClean="0"/>
              <a:t> </a:t>
            </a:r>
            <a:r>
              <a:rPr lang="en-US" sz="2400" dirty="0" err="1" smtClean="0"/>
              <a:t>int</a:t>
            </a:r>
            <a:r>
              <a:rPr lang="en-US" sz="2400" dirty="0" smtClean="0"/>
              <a:t>(1),</a:t>
            </a:r>
          </a:p>
          <a:p>
            <a:pPr marL="0" indent="0">
              <a:buNone/>
            </a:pPr>
            <a:r>
              <a:rPr lang="en-US" sz="2400" dirty="0" smtClean="0">
                <a:solidFill>
                  <a:srgbClr val="FF0000"/>
                </a:solidFill>
              </a:rPr>
              <a:t>	</a:t>
            </a:r>
            <a:r>
              <a:rPr lang="en-US" sz="2400" dirty="0" smtClean="0"/>
              <a:t>PRIMARY </a:t>
            </a:r>
            <a:r>
              <a:rPr lang="en-US" sz="2400" dirty="0"/>
              <a:t>KEY(</a:t>
            </a:r>
            <a:r>
              <a:rPr lang="en-US" sz="2400" dirty="0" err="1"/>
              <a:t>classRoomID</a:t>
            </a:r>
            <a:r>
              <a:rPr lang="en-US" sz="2400" dirty="0"/>
              <a:t>)</a:t>
            </a:r>
            <a:endParaRPr lang="en-US" sz="2400" dirty="0" smtClean="0"/>
          </a:p>
          <a:p>
            <a:pPr marL="0" indent="0">
              <a:buFont typeface="Arial" panose="020B0604020202020204" pitchFamily="34" charset="0"/>
              <a:buNone/>
            </a:pPr>
            <a:r>
              <a:rPr lang="en-US" dirty="0" smtClean="0"/>
              <a:t>);</a:t>
            </a:r>
            <a:endParaRPr lang="en-US" dirty="0"/>
          </a:p>
        </p:txBody>
      </p:sp>
    </p:spTree>
    <p:extLst>
      <p:ext uri="{BB962C8B-B14F-4D97-AF65-F5344CB8AC3E}">
        <p14:creationId xmlns:p14="http://schemas.microsoft.com/office/powerpoint/2010/main" val="32673315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51" y="6564384"/>
            <a:ext cx="10515600" cy="177610"/>
          </a:xfrm>
        </p:spPr>
        <p:txBody>
          <a:bodyPr>
            <a:noAutofit/>
          </a:bodyPr>
          <a:lstStyle/>
          <a:p>
            <a:endParaRPr lang="en-US" sz="1600" dirty="0"/>
          </a:p>
        </p:txBody>
      </p:sp>
      <p:sp>
        <p:nvSpPr>
          <p:cNvPr id="5" name="Content Placeholder 4"/>
          <p:cNvSpPr>
            <a:spLocks noGrp="1"/>
          </p:cNvSpPr>
          <p:nvPr>
            <p:ph idx="1"/>
          </p:nvPr>
        </p:nvSpPr>
        <p:spPr>
          <a:xfrm>
            <a:off x="6010705" y="187705"/>
            <a:ext cx="5972033" cy="3701907"/>
          </a:xfrm>
        </p:spPr>
        <p:txBody>
          <a:bodyPr>
            <a:normAutofit fontScale="55000" lnSpcReduction="20000"/>
          </a:bodyPr>
          <a:lstStyle/>
          <a:p>
            <a:pPr marL="0" indent="0">
              <a:buNone/>
            </a:pPr>
            <a:r>
              <a:rPr lang="en-US" dirty="0" smtClean="0"/>
              <a:t>Create Table </a:t>
            </a:r>
            <a:r>
              <a:rPr lang="en-US" dirty="0" err="1" smtClean="0"/>
              <a:t>subjectTaughtInfo</a:t>
            </a:r>
            <a:r>
              <a:rPr lang="en-US" dirty="0" smtClean="0"/>
              <a:t>(</a:t>
            </a:r>
          </a:p>
          <a:p>
            <a:pPr marL="0" indent="0">
              <a:buNone/>
            </a:pPr>
            <a:r>
              <a:rPr lang="en-US" dirty="0"/>
              <a:t>	 </a:t>
            </a:r>
            <a:r>
              <a:rPr lang="en-US" dirty="0" err="1"/>
              <a:t>classRoomID</a:t>
            </a:r>
            <a:r>
              <a:rPr lang="en-US" dirty="0"/>
              <a:t> </a:t>
            </a:r>
            <a:r>
              <a:rPr lang="en-US" dirty="0" err="1" smtClean="0"/>
              <a:t>int</a:t>
            </a:r>
            <a:r>
              <a:rPr lang="en-US" dirty="0" smtClean="0"/>
              <a:t>  NOT NULL,</a:t>
            </a:r>
          </a:p>
          <a:p>
            <a:pPr marL="0" indent="0">
              <a:buNone/>
            </a:pPr>
            <a:r>
              <a:rPr lang="en-US" dirty="0">
                <a:solidFill>
                  <a:srgbClr val="FF0000"/>
                </a:solidFill>
              </a:rPr>
              <a:t>	</a:t>
            </a:r>
            <a:r>
              <a:rPr lang="en-US" dirty="0" err="1" smtClean="0"/>
              <a:t>className</a:t>
            </a:r>
            <a:r>
              <a:rPr lang="en-US" dirty="0" smtClean="0"/>
              <a:t> </a:t>
            </a:r>
            <a:r>
              <a:rPr lang="en-US" dirty="0" err="1" smtClean="0"/>
              <a:t>varchar</a:t>
            </a:r>
            <a:r>
              <a:rPr lang="en-US" dirty="0" smtClean="0"/>
              <a:t>(20),</a:t>
            </a:r>
          </a:p>
          <a:p>
            <a:pPr marL="0" indent="0">
              <a:buNone/>
            </a:pPr>
            <a:r>
              <a:rPr lang="en-US" dirty="0"/>
              <a:t>	</a:t>
            </a:r>
            <a:r>
              <a:rPr lang="en-US" dirty="0" smtClean="0"/>
              <a:t>Day </a:t>
            </a:r>
            <a:r>
              <a:rPr lang="en-US" dirty="0" err="1" smtClean="0"/>
              <a:t>varchar</a:t>
            </a:r>
            <a:r>
              <a:rPr lang="en-US" dirty="0" smtClean="0"/>
              <a:t>(10),</a:t>
            </a:r>
          </a:p>
          <a:p>
            <a:pPr marL="0" indent="0">
              <a:buNone/>
            </a:pPr>
            <a:r>
              <a:rPr lang="en-US" dirty="0"/>
              <a:t>	</a:t>
            </a:r>
            <a:r>
              <a:rPr lang="en-US" dirty="0" smtClean="0"/>
              <a:t>Time </a:t>
            </a:r>
            <a:r>
              <a:rPr lang="en-US" dirty="0" err="1" smtClean="0"/>
              <a:t>varchar</a:t>
            </a:r>
            <a:r>
              <a:rPr lang="en-US" dirty="0" smtClean="0"/>
              <a:t>(10),</a:t>
            </a:r>
            <a:endParaRPr lang="en-US" dirty="0" smtClean="0">
              <a:solidFill>
                <a:srgbClr val="FF0000"/>
              </a:solidFill>
            </a:endParaRPr>
          </a:p>
          <a:p>
            <a:pPr marL="0" indent="0">
              <a:buNone/>
            </a:pPr>
            <a:r>
              <a:rPr lang="en-US" dirty="0">
                <a:solidFill>
                  <a:srgbClr val="FF0000"/>
                </a:solidFill>
              </a:rPr>
              <a:t>	</a:t>
            </a:r>
            <a:r>
              <a:rPr lang="en-US" dirty="0" err="1" smtClean="0">
                <a:solidFill>
                  <a:srgbClr val="FF0000"/>
                </a:solidFill>
              </a:rPr>
              <a:t>subjectID</a:t>
            </a:r>
            <a:r>
              <a:rPr lang="en-US" dirty="0" smtClean="0">
                <a:solidFill>
                  <a:srgbClr val="FF0000"/>
                </a:solidFill>
              </a:rPr>
              <a:t> </a:t>
            </a:r>
            <a:r>
              <a:rPr lang="en-US" dirty="0" err="1" smtClean="0">
                <a:solidFill>
                  <a:srgbClr val="FF0000"/>
                </a:solidFill>
              </a:rPr>
              <a:t>int</a:t>
            </a:r>
            <a:endParaRPr lang="en-US" dirty="0">
              <a:solidFill>
                <a:srgbClr val="FF0000"/>
              </a:solidFill>
            </a:endParaRPr>
          </a:p>
          <a:p>
            <a:pPr marL="0" indent="0">
              <a:buNone/>
            </a:pPr>
            <a:r>
              <a:rPr lang="en-US" dirty="0" smtClean="0">
                <a:solidFill>
                  <a:srgbClr val="FF0000"/>
                </a:solidFill>
              </a:rPr>
              <a:t>	</a:t>
            </a:r>
            <a:r>
              <a:rPr lang="en-US" dirty="0" err="1" smtClean="0">
                <a:solidFill>
                  <a:srgbClr val="FF0000"/>
                </a:solidFill>
              </a:rPr>
              <a:t>staffID</a:t>
            </a:r>
            <a:r>
              <a:rPr lang="en-US" dirty="0" smtClean="0">
                <a:solidFill>
                  <a:srgbClr val="FF0000"/>
                </a:solidFill>
              </a:rPr>
              <a:t> </a:t>
            </a:r>
            <a:r>
              <a:rPr lang="en-US" dirty="0" err="1" smtClean="0">
                <a:solidFill>
                  <a:srgbClr val="FF0000"/>
                </a:solidFill>
              </a:rPr>
              <a:t>int</a:t>
            </a:r>
            <a:endParaRPr lang="en-US" dirty="0" smtClean="0">
              <a:solidFill>
                <a:srgbClr val="FF0000"/>
              </a:solidFill>
            </a:endParaRPr>
          </a:p>
          <a:p>
            <a:pPr marL="0" indent="0">
              <a:buNone/>
            </a:pPr>
            <a:r>
              <a:rPr lang="en-US" dirty="0" smtClean="0"/>
              <a:t>	FOREIGN KEY </a:t>
            </a:r>
            <a:r>
              <a:rPr lang="en-US" dirty="0" err="1" smtClean="0"/>
              <a:t>subjectTaughtInfo</a:t>
            </a:r>
            <a:r>
              <a:rPr lang="en-US" dirty="0"/>
              <a:t> (</a:t>
            </a:r>
            <a:r>
              <a:rPr lang="en-US" dirty="0" err="1"/>
              <a:t>classRoomID</a:t>
            </a:r>
            <a:r>
              <a:rPr lang="en-US" dirty="0"/>
              <a:t>) References </a:t>
            </a:r>
            <a:r>
              <a:rPr lang="en-US" dirty="0" err="1" smtClean="0"/>
              <a:t>classRoomInfo</a:t>
            </a:r>
            <a:r>
              <a:rPr lang="en-US" dirty="0" smtClean="0"/>
              <a:t>(</a:t>
            </a:r>
            <a:r>
              <a:rPr lang="en-US" dirty="0" err="1" smtClean="0"/>
              <a:t>classRoomID</a:t>
            </a:r>
            <a:r>
              <a:rPr lang="en-US" dirty="0" smtClean="0"/>
              <a:t>),</a:t>
            </a:r>
          </a:p>
          <a:p>
            <a:pPr marL="0" indent="0">
              <a:buNone/>
            </a:pPr>
            <a:r>
              <a:rPr lang="en-US" dirty="0"/>
              <a:t>FOREIGN KEY </a:t>
            </a:r>
            <a:r>
              <a:rPr lang="en-US" dirty="0" err="1" smtClean="0"/>
              <a:t>subjectInfo</a:t>
            </a:r>
            <a:r>
              <a:rPr lang="en-US" dirty="0" smtClean="0"/>
              <a:t> (</a:t>
            </a:r>
            <a:r>
              <a:rPr lang="en-US" dirty="0" err="1">
                <a:solidFill>
                  <a:srgbClr val="FF0000"/>
                </a:solidFill>
              </a:rPr>
              <a:t>subjectID</a:t>
            </a:r>
            <a:r>
              <a:rPr lang="en-US" dirty="0" smtClean="0"/>
              <a:t>) </a:t>
            </a:r>
            <a:r>
              <a:rPr lang="en-US" dirty="0"/>
              <a:t>References </a:t>
            </a:r>
            <a:r>
              <a:rPr lang="en-US" dirty="0" err="1" smtClean="0"/>
              <a:t>subjectInfo</a:t>
            </a:r>
            <a:r>
              <a:rPr lang="en-US" dirty="0" smtClean="0"/>
              <a:t>(</a:t>
            </a:r>
            <a:r>
              <a:rPr lang="en-US" dirty="0" err="1" smtClean="0">
                <a:solidFill>
                  <a:srgbClr val="FF0000"/>
                </a:solidFill>
              </a:rPr>
              <a:t>subjectID</a:t>
            </a:r>
            <a:r>
              <a:rPr lang="en-US" dirty="0" smtClean="0"/>
              <a:t>),</a:t>
            </a:r>
          </a:p>
          <a:p>
            <a:pPr marL="0" indent="0">
              <a:buNone/>
            </a:pPr>
            <a:r>
              <a:rPr lang="en-US" dirty="0"/>
              <a:t>FOREIGN KEY </a:t>
            </a:r>
            <a:r>
              <a:rPr lang="en-US" dirty="0" err="1" smtClean="0"/>
              <a:t>staffInfo</a:t>
            </a:r>
            <a:r>
              <a:rPr lang="en-US" dirty="0" smtClean="0"/>
              <a:t> </a:t>
            </a:r>
            <a:r>
              <a:rPr lang="en-US" dirty="0"/>
              <a:t>(</a:t>
            </a:r>
            <a:r>
              <a:rPr lang="en-US" dirty="0" err="1" smtClean="0">
                <a:solidFill>
                  <a:srgbClr val="FF0000"/>
                </a:solidFill>
              </a:rPr>
              <a:t>staffID</a:t>
            </a:r>
            <a:r>
              <a:rPr lang="en-US" dirty="0"/>
              <a:t>) References </a:t>
            </a:r>
            <a:r>
              <a:rPr lang="en-US" dirty="0" err="1" smtClean="0"/>
              <a:t>staffInfo</a:t>
            </a:r>
            <a:r>
              <a:rPr lang="en-US" dirty="0" smtClean="0"/>
              <a:t>(</a:t>
            </a:r>
            <a:r>
              <a:rPr lang="en-US" dirty="0" err="1" smtClean="0">
                <a:solidFill>
                  <a:srgbClr val="FF0000"/>
                </a:solidFill>
              </a:rPr>
              <a:t>staffID</a:t>
            </a:r>
            <a:r>
              <a:rPr lang="en-US" dirty="0" smtClean="0"/>
              <a:t>),</a:t>
            </a:r>
          </a:p>
          <a:p>
            <a:pPr marL="0" indent="0">
              <a:buNone/>
            </a:pPr>
            <a:r>
              <a:rPr lang="en-US" dirty="0" smtClean="0"/>
              <a:t>);</a:t>
            </a:r>
            <a:endParaRPr lang="en-US" dirty="0"/>
          </a:p>
        </p:txBody>
      </p:sp>
      <p:sp>
        <p:nvSpPr>
          <p:cNvPr id="4" name="Content Placeholder 4"/>
          <p:cNvSpPr txBox="1">
            <a:spLocks/>
          </p:cNvSpPr>
          <p:nvPr/>
        </p:nvSpPr>
        <p:spPr>
          <a:xfrm>
            <a:off x="76195" y="463124"/>
            <a:ext cx="6163102" cy="6431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Create Table </a:t>
            </a:r>
            <a:r>
              <a:rPr lang="en-US" dirty="0" err="1" smtClean="0"/>
              <a:t>classRoomInfo</a:t>
            </a:r>
            <a:r>
              <a:rPr lang="en-US" dirty="0" smtClean="0"/>
              <a:t>(</a:t>
            </a:r>
          </a:p>
          <a:p>
            <a:pPr marL="0" indent="0">
              <a:buNone/>
            </a:pPr>
            <a:r>
              <a:rPr lang="en-US" sz="2400" dirty="0" smtClean="0"/>
              <a:t>	</a:t>
            </a:r>
            <a:r>
              <a:rPr lang="en-US" sz="2400" dirty="0" err="1"/>
              <a:t>classRoomID</a:t>
            </a:r>
            <a:r>
              <a:rPr lang="en-US" sz="2400" dirty="0"/>
              <a:t> </a:t>
            </a:r>
            <a:r>
              <a:rPr lang="en-US" sz="2400" dirty="0" err="1"/>
              <a:t>int</a:t>
            </a:r>
            <a:r>
              <a:rPr lang="en-US" sz="2400" dirty="0"/>
              <a:t> AUTO_INCREMENT,</a:t>
            </a:r>
          </a:p>
          <a:p>
            <a:pPr marL="0" indent="0">
              <a:buFont typeface="Arial" panose="020B0604020202020204" pitchFamily="34" charset="0"/>
              <a:buNone/>
            </a:pPr>
            <a:r>
              <a:rPr lang="en-US" sz="2400" dirty="0"/>
              <a:t>	</a:t>
            </a:r>
            <a:r>
              <a:rPr lang="en-US" sz="2400" dirty="0" err="1" smtClean="0"/>
              <a:t>roomNumber</a:t>
            </a:r>
            <a:r>
              <a:rPr lang="en-US" sz="2400" dirty="0" smtClean="0"/>
              <a:t> </a:t>
            </a:r>
            <a:r>
              <a:rPr lang="en-US" sz="2400" dirty="0" err="1" smtClean="0"/>
              <a:t>varchar</a:t>
            </a:r>
            <a:r>
              <a:rPr lang="en-US" sz="2400" dirty="0" smtClean="0"/>
              <a:t>(5),</a:t>
            </a:r>
          </a:p>
          <a:p>
            <a:pPr marL="0" indent="0">
              <a:buFont typeface="Arial" panose="020B0604020202020204" pitchFamily="34" charset="0"/>
              <a:buNone/>
            </a:pPr>
            <a:r>
              <a:rPr lang="en-US" sz="2400" dirty="0" smtClean="0"/>
              <a:t>	</a:t>
            </a:r>
            <a:r>
              <a:rPr lang="en-US" sz="2400" dirty="0" err="1" smtClean="0"/>
              <a:t>buildingNo</a:t>
            </a:r>
            <a:r>
              <a:rPr lang="en-US" sz="2400" dirty="0" smtClean="0"/>
              <a:t>  </a:t>
            </a:r>
            <a:r>
              <a:rPr lang="en-US" sz="2400" dirty="0" err="1" smtClean="0"/>
              <a:t>varchar</a:t>
            </a:r>
            <a:r>
              <a:rPr lang="en-US" sz="2400" dirty="0" smtClean="0"/>
              <a:t>(3) NOT NULL,</a:t>
            </a:r>
          </a:p>
          <a:p>
            <a:pPr marL="0" indent="0">
              <a:buFont typeface="Arial" panose="020B0604020202020204" pitchFamily="34" charset="0"/>
              <a:buNone/>
            </a:pPr>
            <a:r>
              <a:rPr lang="en-US" sz="2400" dirty="0" smtClean="0"/>
              <a:t>	</a:t>
            </a:r>
            <a:r>
              <a:rPr lang="en-US" sz="2400" dirty="0" err="1" smtClean="0"/>
              <a:t>floorNo</a:t>
            </a:r>
            <a:r>
              <a:rPr lang="en-US" sz="2400" dirty="0" smtClean="0"/>
              <a:t> </a:t>
            </a:r>
            <a:r>
              <a:rPr lang="en-US" sz="2400" dirty="0" err="1" smtClean="0"/>
              <a:t>varchar</a:t>
            </a:r>
            <a:r>
              <a:rPr lang="en-US" sz="2400" dirty="0" smtClean="0"/>
              <a:t>(2) NOT NULL,</a:t>
            </a:r>
          </a:p>
          <a:p>
            <a:pPr marL="0" indent="0">
              <a:buFont typeface="Arial" panose="020B0604020202020204" pitchFamily="34" charset="0"/>
              <a:buNone/>
            </a:pPr>
            <a:r>
              <a:rPr lang="en-US" sz="2400" dirty="0" smtClean="0"/>
              <a:t>	</a:t>
            </a:r>
            <a:r>
              <a:rPr lang="en-US" sz="2400" dirty="0" err="1" smtClean="0"/>
              <a:t>boardType</a:t>
            </a:r>
            <a:r>
              <a:rPr lang="en-US" sz="2400" dirty="0" smtClean="0"/>
              <a:t> </a:t>
            </a:r>
            <a:r>
              <a:rPr lang="en-US" sz="2400" dirty="0" err="1" smtClean="0"/>
              <a:t>varchar</a:t>
            </a:r>
            <a:r>
              <a:rPr lang="en-US" sz="2400" dirty="0" smtClean="0"/>
              <a:t>(1),</a:t>
            </a:r>
          </a:p>
          <a:p>
            <a:pPr marL="0" indent="0">
              <a:buFont typeface="Arial" panose="020B0604020202020204" pitchFamily="34" charset="0"/>
              <a:buNone/>
            </a:pPr>
            <a:r>
              <a:rPr lang="en-US" sz="2400" dirty="0" smtClean="0"/>
              <a:t>	</a:t>
            </a:r>
            <a:r>
              <a:rPr lang="en-US" sz="2400" dirty="0" err="1" smtClean="0"/>
              <a:t>lcdAvailable</a:t>
            </a:r>
            <a:r>
              <a:rPr lang="en-US" sz="2400" dirty="0" smtClean="0"/>
              <a:t> </a:t>
            </a:r>
            <a:r>
              <a:rPr lang="en-US" sz="2400" dirty="0" err="1" smtClean="0"/>
              <a:t>varchar</a:t>
            </a:r>
            <a:r>
              <a:rPr lang="en-US" sz="2400" dirty="0" smtClean="0"/>
              <a:t>(1),</a:t>
            </a:r>
          </a:p>
          <a:p>
            <a:pPr marL="0" indent="0">
              <a:buFont typeface="Arial" panose="020B0604020202020204" pitchFamily="34" charset="0"/>
              <a:buNone/>
            </a:pPr>
            <a:r>
              <a:rPr lang="en-US" sz="2400" dirty="0" smtClean="0"/>
              <a:t>	</a:t>
            </a:r>
            <a:r>
              <a:rPr lang="en-US" sz="2400" dirty="0" err="1" smtClean="0"/>
              <a:t>noOfDoors</a:t>
            </a:r>
            <a:r>
              <a:rPr lang="en-US" sz="2400" dirty="0" smtClean="0"/>
              <a:t> </a:t>
            </a:r>
            <a:r>
              <a:rPr lang="en-US" sz="2400" dirty="0" err="1" smtClean="0"/>
              <a:t>varchar</a:t>
            </a:r>
            <a:r>
              <a:rPr lang="en-US" sz="2400" dirty="0" smtClean="0"/>
              <a:t>(1) NOT NULL,</a:t>
            </a:r>
          </a:p>
          <a:p>
            <a:pPr marL="0" indent="0">
              <a:buFont typeface="Arial" panose="020B0604020202020204" pitchFamily="34" charset="0"/>
              <a:buNone/>
            </a:pPr>
            <a:r>
              <a:rPr lang="en-US" sz="2400" dirty="0" smtClean="0"/>
              <a:t>	</a:t>
            </a:r>
            <a:r>
              <a:rPr lang="en-US" sz="2400" dirty="0" err="1" smtClean="0"/>
              <a:t>noOfFans</a:t>
            </a:r>
            <a:r>
              <a:rPr lang="en-US" sz="2400" dirty="0" smtClean="0"/>
              <a:t> </a:t>
            </a:r>
            <a:r>
              <a:rPr lang="en-US" sz="2400" dirty="0" err="1" smtClean="0"/>
              <a:t>int</a:t>
            </a:r>
            <a:r>
              <a:rPr lang="en-US" sz="2400" dirty="0" smtClean="0"/>
              <a:t>(1),</a:t>
            </a:r>
          </a:p>
          <a:p>
            <a:pPr marL="0" indent="0">
              <a:buFont typeface="Arial" panose="020B0604020202020204" pitchFamily="34" charset="0"/>
              <a:buNone/>
            </a:pPr>
            <a:r>
              <a:rPr lang="en-US" sz="2400" dirty="0" smtClean="0"/>
              <a:t>	</a:t>
            </a:r>
            <a:r>
              <a:rPr lang="en-US" sz="2400" dirty="0" err="1" smtClean="0"/>
              <a:t>noOfWindows</a:t>
            </a:r>
            <a:r>
              <a:rPr lang="en-US" sz="2400" dirty="0" smtClean="0"/>
              <a:t> </a:t>
            </a:r>
            <a:r>
              <a:rPr lang="en-US" sz="2400" dirty="0" err="1" smtClean="0"/>
              <a:t>int</a:t>
            </a:r>
            <a:r>
              <a:rPr lang="en-US" sz="2400" dirty="0" smtClean="0"/>
              <a:t>(1),</a:t>
            </a:r>
          </a:p>
          <a:p>
            <a:pPr marL="0" indent="0">
              <a:buFont typeface="Arial" panose="020B0604020202020204" pitchFamily="34" charset="0"/>
              <a:buNone/>
            </a:pPr>
            <a:r>
              <a:rPr lang="en-US" sz="2400" dirty="0" smtClean="0"/>
              <a:t>	</a:t>
            </a:r>
            <a:r>
              <a:rPr lang="en-US" sz="2400" dirty="0" err="1" smtClean="0"/>
              <a:t>noOfTubeLights</a:t>
            </a:r>
            <a:r>
              <a:rPr lang="en-US" sz="2400" dirty="0" smtClean="0"/>
              <a:t> </a:t>
            </a:r>
            <a:r>
              <a:rPr lang="en-US" sz="2400" dirty="0" err="1" smtClean="0"/>
              <a:t>int</a:t>
            </a:r>
            <a:r>
              <a:rPr lang="en-US" sz="2400" dirty="0" smtClean="0"/>
              <a:t>(1),</a:t>
            </a:r>
          </a:p>
          <a:p>
            <a:pPr marL="0" indent="0">
              <a:buNone/>
            </a:pPr>
            <a:r>
              <a:rPr lang="en-US" sz="2400" dirty="0" smtClean="0">
                <a:solidFill>
                  <a:srgbClr val="FF0000"/>
                </a:solidFill>
              </a:rPr>
              <a:t>	</a:t>
            </a:r>
            <a:r>
              <a:rPr lang="en-US" sz="2400" dirty="0" smtClean="0"/>
              <a:t>PRIMARY </a:t>
            </a:r>
            <a:r>
              <a:rPr lang="en-US" sz="2400" dirty="0"/>
              <a:t>KEY(</a:t>
            </a:r>
            <a:r>
              <a:rPr lang="en-US" sz="2400" dirty="0" err="1"/>
              <a:t>classRoomID</a:t>
            </a:r>
            <a:r>
              <a:rPr lang="en-US" sz="2400" dirty="0"/>
              <a:t>)</a:t>
            </a:r>
            <a:endParaRPr lang="en-US" sz="2400" dirty="0" smtClean="0"/>
          </a:p>
          <a:p>
            <a:pPr marL="0" indent="0">
              <a:buFont typeface="Arial" panose="020B0604020202020204" pitchFamily="34" charset="0"/>
              <a:buNone/>
            </a:pPr>
            <a:r>
              <a:rPr lang="en-US" dirty="0" smtClean="0"/>
              <a:t>);</a:t>
            </a:r>
            <a:endParaRPr lang="en-US" dirty="0"/>
          </a:p>
        </p:txBody>
      </p:sp>
      <p:sp>
        <p:nvSpPr>
          <p:cNvPr id="6" name="Content Placeholder 4"/>
          <p:cNvSpPr txBox="1">
            <a:spLocks/>
          </p:cNvSpPr>
          <p:nvPr/>
        </p:nvSpPr>
        <p:spPr>
          <a:xfrm>
            <a:off x="5972036" y="3493827"/>
            <a:ext cx="5972033" cy="320949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Create Table </a:t>
            </a:r>
            <a:r>
              <a:rPr lang="en-US" dirty="0" err="1" smtClean="0"/>
              <a:t>staffInfo</a:t>
            </a:r>
            <a:r>
              <a:rPr lang="en-US" dirty="0" smtClean="0"/>
              <a:t>(</a:t>
            </a:r>
          </a:p>
          <a:p>
            <a:pPr marL="0" indent="0">
              <a:buFont typeface="Arial" panose="020B0604020202020204" pitchFamily="34" charset="0"/>
              <a:buNone/>
            </a:pPr>
            <a:r>
              <a:rPr lang="en-US" dirty="0" smtClean="0"/>
              <a:t>	 </a:t>
            </a:r>
            <a:r>
              <a:rPr lang="en-US" dirty="0" err="1" smtClean="0"/>
              <a:t>staffID</a:t>
            </a:r>
            <a:r>
              <a:rPr lang="en-US" dirty="0" smtClean="0"/>
              <a:t> </a:t>
            </a:r>
            <a:r>
              <a:rPr lang="en-US" dirty="0" err="1" smtClean="0"/>
              <a:t>int</a:t>
            </a:r>
            <a:r>
              <a:rPr lang="en-US" dirty="0" smtClean="0"/>
              <a:t> ,</a:t>
            </a:r>
          </a:p>
          <a:p>
            <a:pPr marL="0" indent="0">
              <a:buFont typeface="Arial" panose="020B0604020202020204" pitchFamily="34" charset="0"/>
              <a:buNone/>
            </a:pPr>
            <a:r>
              <a:rPr lang="en-US" dirty="0" smtClean="0">
                <a:solidFill>
                  <a:srgbClr val="FF0000"/>
                </a:solidFill>
              </a:rPr>
              <a:t>	</a:t>
            </a:r>
            <a:r>
              <a:rPr lang="en-US" dirty="0" err="1" smtClean="0"/>
              <a:t>staffName</a:t>
            </a:r>
            <a:r>
              <a:rPr lang="en-US" dirty="0" smtClean="0"/>
              <a:t> </a:t>
            </a:r>
            <a:r>
              <a:rPr lang="en-US" dirty="0" err="1" smtClean="0"/>
              <a:t>varchar</a:t>
            </a:r>
            <a:r>
              <a:rPr lang="en-US" dirty="0" smtClean="0"/>
              <a:t>(50),</a:t>
            </a:r>
          </a:p>
          <a:p>
            <a:pPr marL="0" indent="0">
              <a:buNone/>
            </a:pPr>
            <a:r>
              <a:rPr lang="en-US" dirty="0" smtClean="0"/>
              <a:t>	PRIMARY KEY(</a:t>
            </a:r>
            <a:r>
              <a:rPr lang="en-US" dirty="0" err="1"/>
              <a:t>staffID</a:t>
            </a:r>
            <a:r>
              <a:rPr lang="en-US" dirty="0" smtClean="0"/>
              <a:t>)</a:t>
            </a:r>
          </a:p>
          <a:p>
            <a:pPr marL="0" indent="0">
              <a:buFont typeface="Arial" panose="020B0604020202020204" pitchFamily="34" charset="0"/>
              <a:buNone/>
            </a:pPr>
            <a:r>
              <a:rPr lang="en-US" dirty="0" smtClean="0"/>
              <a:t>	);</a:t>
            </a:r>
          </a:p>
          <a:p>
            <a:pPr marL="0" indent="0">
              <a:buNone/>
            </a:pPr>
            <a:r>
              <a:rPr lang="en-US" dirty="0"/>
              <a:t>Create Table </a:t>
            </a:r>
            <a:r>
              <a:rPr lang="en-US" dirty="0" err="1" smtClean="0"/>
              <a:t>subjectInfo</a:t>
            </a:r>
            <a:r>
              <a:rPr lang="en-US" dirty="0"/>
              <a:t>(</a:t>
            </a:r>
          </a:p>
          <a:p>
            <a:pPr marL="0" indent="0">
              <a:buNone/>
            </a:pPr>
            <a:r>
              <a:rPr lang="en-US" dirty="0"/>
              <a:t>	 </a:t>
            </a:r>
            <a:r>
              <a:rPr lang="en-US" dirty="0" err="1" smtClean="0"/>
              <a:t>subjectID</a:t>
            </a:r>
            <a:r>
              <a:rPr lang="en-US" dirty="0" smtClean="0"/>
              <a:t> </a:t>
            </a:r>
            <a:r>
              <a:rPr lang="en-US" dirty="0" err="1" smtClean="0"/>
              <a:t>int</a:t>
            </a:r>
            <a:r>
              <a:rPr lang="en-US" dirty="0" smtClean="0"/>
              <a:t>,</a:t>
            </a:r>
            <a:endParaRPr lang="en-US" dirty="0"/>
          </a:p>
          <a:p>
            <a:pPr marL="0" indent="0">
              <a:buNone/>
            </a:pPr>
            <a:r>
              <a:rPr lang="en-US" dirty="0">
                <a:solidFill>
                  <a:srgbClr val="FF0000"/>
                </a:solidFill>
              </a:rPr>
              <a:t>	</a:t>
            </a:r>
            <a:r>
              <a:rPr lang="en-US" dirty="0" err="1" smtClean="0"/>
              <a:t>subjectName</a:t>
            </a:r>
            <a:r>
              <a:rPr lang="en-US" dirty="0" smtClean="0"/>
              <a:t> </a:t>
            </a:r>
            <a:r>
              <a:rPr lang="en-US" dirty="0" err="1" smtClean="0"/>
              <a:t>varchar</a:t>
            </a:r>
            <a:r>
              <a:rPr lang="en-US" dirty="0" smtClean="0"/>
              <a:t>(50),</a:t>
            </a:r>
          </a:p>
          <a:p>
            <a:pPr marL="0" indent="0">
              <a:buNone/>
            </a:pPr>
            <a:r>
              <a:rPr lang="en-US" dirty="0" smtClean="0"/>
              <a:t>	PRIMARY KEY(</a:t>
            </a:r>
            <a:r>
              <a:rPr lang="en-US" dirty="0" err="1"/>
              <a:t>subjectID</a:t>
            </a:r>
            <a:r>
              <a:rPr lang="en-US" dirty="0"/>
              <a:t> </a:t>
            </a:r>
            <a:r>
              <a:rPr lang="en-US" dirty="0" smtClean="0"/>
              <a:t>)</a:t>
            </a:r>
            <a:endParaRPr lang="en-US" dirty="0"/>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7958075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51" y="6564384"/>
            <a:ext cx="10515600" cy="177610"/>
          </a:xfrm>
        </p:spPr>
        <p:txBody>
          <a:bodyPr>
            <a:noAutofit/>
          </a:bodyPr>
          <a:lstStyle/>
          <a:p>
            <a:endParaRPr lang="en-US" sz="1600" dirty="0"/>
          </a:p>
        </p:txBody>
      </p:sp>
      <p:sp>
        <p:nvSpPr>
          <p:cNvPr id="5" name="Content Placeholder 4"/>
          <p:cNvSpPr>
            <a:spLocks noGrp="1"/>
          </p:cNvSpPr>
          <p:nvPr>
            <p:ph idx="1"/>
          </p:nvPr>
        </p:nvSpPr>
        <p:spPr>
          <a:xfrm>
            <a:off x="191073" y="4200147"/>
            <a:ext cx="4394576" cy="2541847"/>
          </a:xfrm>
        </p:spPr>
        <p:txBody>
          <a:bodyPr>
            <a:normAutofit fontScale="77500" lnSpcReduction="20000"/>
          </a:bodyPr>
          <a:lstStyle/>
          <a:p>
            <a:pPr marL="0" indent="0">
              <a:buNone/>
            </a:pPr>
            <a:r>
              <a:rPr lang="en-US" dirty="0" smtClean="0"/>
              <a:t>Create Table </a:t>
            </a:r>
            <a:r>
              <a:rPr lang="en-US" sz="3100" b="1" dirty="0" err="1" smtClean="0"/>
              <a:t>classInfo</a:t>
            </a:r>
            <a:r>
              <a:rPr lang="en-US" dirty="0" smtClean="0"/>
              <a:t>(</a:t>
            </a:r>
          </a:p>
          <a:p>
            <a:pPr marL="0" indent="0">
              <a:buNone/>
            </a:pPr>
            <a:r>
              <a:rPr lang="en-US" dirty="0"/>
              <a:t>	 </a:t>
            </a:r>
            <a:r>
              <a:rPr lang="en-US" dirty="0" err="1" smtClean="0"/>
              <a:t>classID</a:t>
            </a:r>
            <a:r>
              <a:rPr lang="en-US" dirty="0" smtClean="0"/>
              <a:t> </a:t>
            </a:r>
            <a:r>
              <a:rPr lang="en-US" dirty="0" err="1" smtClean="0"/>
              <a:t>int</a:t>
            </a:r>
            <a:r>
              <a:rPr lang="en-US" dirty="0" smtClean="0"/>
              <a:t> ,</a:t>
            </a:r>
          </a:p>
          <a:p>
            <a:pPr marL="0" indent="0">
              <a:buNone/>
            </a:pPr>
            <a:r>
              <a:rPr lang="en-US" dirty="0">
                <a:solidFill>
                  <a:srgbClr val="FF0000"/>
                </a:solidFill>
              </a:rPr>
              <a:t>	</a:t>
            </a:r>
            <a:r>
              <a:rPr lang="en-US" dirty="0" err="1" smtClean="0"/>
              <a:t>className</a:t>
            </a:r>
            <a:r>
              <a:rPr lang="en-US" dirty="0" smtClean="0"/>
              <a:t> </a:t>
            </a:r>
            <a:r>
              <a:rPr lang="en-US" dirty="0" err="1" smtClean="0"/>
              <a:t>varchar</a:t>
            </a:r>
            <a:r>
              <a:rPr lang="en-US" dirty="0" smtClean="0"/>
              <a:t>(20),</a:t>
            </a:r>
          </a:p>
          <a:p>
            <a:pPr marL="0" indent="0">
              <a:buNone/>
            </a:pPr>
            <a:r>
              <a:rPr lang="en-US" dirty="0"/>
              <a:t>	</a:t>
            </a:r>
            <a:r>
              <a:rPr lang="en-US" dirty="0" smtClean="0"/>
              <a:t>year </a:t>
            </a:r>
            <a:r>
              <a:rPr lang="en-US" dirty="0" err="1" smtClean="0"/>
              <a:t>varchar</a:t>
            </a:r>
            <a:r>
              <a:rPr lang="en-US" dirty="0" smtClean="0"/>
              <a:t>(4),</a:t>
            </a:r>
          </a:p>
          <a:p>
            <a:pPr marL="0" indent="0">
              <a:buNone/>
            </a:pPr>
            <a:r>
              <a:rPr lang="en-US" dirty="0"/>
              <a:t>	</a:t>
            </a:r>
            <a:r>
              <a:rPr lang="en-US" dirty="0" smtClean="0"/>
              <a:t>semester </a:t>
            </a:r>
            <a:r>
              <a:rPr lang="en-US" dirty="0" err="1" smtClean="0"/>
              <a:t>int</a:t>
            </a:r>
            <a:r>
              <a:rPr lang="en-US" dirty="0" smtClean="0"/>
              <a:t>(1),</a:t>
            </a:r>
          </a:p>
          <a:p>
            <a:pPr marL="0" indent="0">
              <a:buNone/>
            </a:pPr>
            <a:r>
              <a:rPr lang="en-US" dirty="0" smtClean="0"/>
              <a:t>	PRIMARY KEY(</a:t>
            </a:r>
            <a:r>
              <a:rPr lang="en-US" dirty="0" err="1"/>
              <a:t>classID</a:t>
            </a:r>
            <a:r>
              <a:rPr lang="en-US" dirty="0" smtClean="0"/>
              <a:t>)</a:t>
            </a:r>
            <a:endParaRPr lang="en-US" dirty="0" smtClean="0">
              <a:solidFill>
                <a:srgbClr val="FF0000"/>
              </a:solidFill>
            </a:endParaRPr>
          </a:p>
          <a:p>
            <a:pPr marL="0" indent="0">
              <a:buNone/>
            </a:pPr>
            <a:r>
              <a:rPr lang="en-US" dirty="0" smtClean="0"/>
              <a:t>);</a:t>
            </a:r>
            <a:endParaRPr lang="en-US" dirty="0"/>
          </a:p>
        </p:txBody>
      </p:sp>
      <p:sp>
        <p:nvSpPr>
          <p:cNvPr id="4" name="Content Placeholder 4"/>
          <p:cNvSpPr txBox="1">
            <a:spLocks/>
          </p:cNvSpPr>
          <p:nvPr/>
        </p:nvSpPr>
        <p:spPr>
          <a:xfrm>
            <a:off x="76195" y="67336"/>
            <a:ext cx="4094335" cy="41328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t>Create Table </a:t>
            </a:r>
            <a:r>
              <a:rPr lang="en-US" sz="2400" b="1" dirty="0" err="1" smtClean="0"/>
              <a:t>classRoomInfo</a:t>
            </a:r>
            <a:r>
              <a:rPr lang="en-US" sz="1800" dirty="0" smtClean="0"/>
              <a:t>(</a:t>
            </a:r>
          </a:p>
          <a:p>
            <a:pPr marL="0" indent="0">
              <a:buNone/>
            </a:pPr>
            <a:r>
              <a:rPr lang="en-US" sz="1400" dirty="0" smtClean="0"/>
              <a:t>	</a:t>
            </a:r>
            <a:r>
              <a:rPr lang="en-US" sz="1400" dirty="0" err="1"/>
              <a:t>classRoomID</a:t>
            </a:r>
            <a:r>
              <a:rPr lang="en-US" sz="1400" dirty="0"/>
              <a:t> </a:t>
            </a:r>
            <a:r>
              <a:rPr lang="en-US" sz="1400" dirty="0" err="1"/>
              <a:t>int</a:t>
            </a:r>
            <a:r>
              <a:rPr lang="en-US" sz="1400" dirty="0"/>
              <a:t> AUTO_INCREMENT,</a:t>
            </a:r>
          </a:p>
          <a:p>
            <a:pPr marL="0" indent="0">
              <a:buFont typeface="Arial" panose="020B0604020202020204" pitchFamily="34" charset="0"/>
              <a:buNone/>
            </a:pPr>
            <a:r>
              <a:rPr lang="en-US" sz="1400" dirty="0"/>
              <a:t>	</a:t>
            </a:r>
            <a:r>
              <a:rPr lang="en-US" sz="1400" dirty="0" err="1" smtClean="0"/>
              <a:t>roomNumber</a:t>
            </a:r>
            <a:r>
              <a:rPr lang="en-US" sz="1400" dirty="0" smtClean="0"/>
              <a:t> </a:t>
            </a:r>
            <a:r>
              <a:rPr lang="en-US" sz="1400" dirty="0" err="1" smtClean="0"/>
              <a:t>varchar</a:t>
            </a:r>
            <a:r>
              <a:rPr lang="en-US" sz="1400" dirty="0" smtClean="0"/>
              <a:t>(5),</a:t>
            </a:r>
          </a:p>
          <a:p>
            <a:pPr marL="0" indent="0">
              <a:buFont typeface="Arial" panose="020B0604020202020204" pitchFamily="34" charset="0"/>
              <a:buNone/>
            </a:pPr>
            <a:r>
              <a:rPr lang="en-US" sz="1400" dirty="0" smtClean="0"/>
              <a:t>	</a:t>
            </a:r>
            <a:r>
              <a:rPr lang="en-US" sz="1400" dirty="0" err="1" smtClean="0"/>
              <a:t>buildingNo</a:t>
            </a:r>
            <a:r>
              <a:rPr lang="en-US" sz="1400" dirty="0" smtClean="0"/>
              <a:t>  </a:t>
            </a:r>
            <a:r>
              <a:rPr lang="en-US" sz="1400" dirty="0" err="1" smtClean="0"/>
              <a:t>varchar</a:t>
            </a:r>
            <a:r>
              <a:rPr lang="en-US" sz="1400" dirty="0" smtClean="0"/>
              <a:t>(3) NOT NULL,</a:t>
            </a:r>
          </a:p>
          <a:p>
            <a:pPr marL="0" indent="0">
              <a:buFont typeface="Arial" panose="020B0604020202020204" pitchFamily="34" charset="0"/>
              <a:buNone/>
            </a:pPr>
            <a:r>
              <a:rPr lang="en-US" sz="1400" dirty="0" smtClean="0"/>
              <a:t>	</a:t>
            </a:r>
            <a:r>
              <a:rPr lang="en-US" sz="1400" dirty="0" err="1" smtClean="0"/>
              <a:t>floorNo</a:t>
            </a:r>
            <a:r>
              <a:rPr lang="en-US" sz="1400" dirty="0" smtClean="0"/>
              <a:t> </a:t>
            </a:r>
            <a:r>
              <a:rPr lang="en-US" sz="1400" dirty="0" err="1" smtClean="0"/>
              <a:t>varchar</a:t>
            </a:r>
            <a:r>
              <a:rPr lang="en-US" sz="1400" dirty="0" smtClean="0"/>
              <a:t>(2) NOT NULL,</a:t>
            </a:r>
          </a:p>
          <a:p>
            <a:pPr marL="0" indent="0">
              <a:buFont typeface="Arial" panose="020B0604020202020204" pitchFamily="34" charset="0"/>
              <a:buNone/>
            </a:pPr>
            <a:r>
              <a:rPr lang="en-US" sz="1400" dirty="0" smtClean="0"/>
              <a:t>	</a:t>
            </a:r>
            <a:r>
              <a:rPr lang="en-US" sz="1400" dirty="0" err="1" smtClean="0"/>
              <a:t>boardType</a:t>
            </a:r>
            <a:r>
              <a:rPr lang="en-US" sz="1400" dirty="0" smtClean="0"/>
              <a:t> </a:t>
            </a:r>
            <a:r>
              <a:rPr lang="en-US" sz="1400" dirty="0" err="1" smtClean="0"/>
              <a:t>varchar</a:t>
            </a:r>
            <a:r>
              <a:rPr lang="en-US" sz="1400" dirty="0" smtClean="0"/>
              <a:t>(1),</a:t>
            </a:r>
          </a:p>
          <a:p>
            <a:pPr marL="0" indent="0">
              <a:buFont typeface="Arial" panose="020B0604020202020204" pitchFamily="34" charset="0"/>
              <a:buNone/>
            </a:pPr>
            <a:r>
              <a:rPr lang="en-US" sz="1400" dirty="0" smtClean="0"/>
              <a:t>	</a:t>
            </a:r>
            <a:r>
              <a:rPr lang="en-US" sz="1400" dirty="0" err="1" smtClean="0"/>
              <a:t>lcdAvailable</a:t>
            </a:r>
            <a:r>
              <a:rPr lang="en-US" sz="1400" dirty="0" smtClean="0"/>
              <a:t> </a:t>
            </a:r>
            <a:r>
              <a:rPr lang="en-US" sz="1400" dirty="0" err="1" smtClean="0"/>
              <a:t>varchar</a:t>
            </a:r>
            <a:r>
              <a:rPr lang="en-US" sz="1400" dirty="0" smtClean="0"/>
              <a:t>(1),</a:t>
            </a:r>
          </a:p>
          <a:p>
            <a:pPr marL="0" indent="0">
              <a:buFont typeface="Arial" panose="020B0604020202020204" pitchFamily="34" charset="0"/>
              <a:buNone/>
            </a:pPr>
            <a:r>
              <a:rPr lang="en-US" sz="1400" dirty="0" smtClean="0"/>
              <a:t>	</a:t>
            </a:r>
            <a:r>
              <a:rPr lang="en-US" sz="1400" dirty="0" err="1" smtClean="0"/>
              <a:t>noOfDoors</a:t>
            </a:r>
            <a:r>
              <a:rPr lang="en-US" sz="1400" dirty="0" smtClean="0"/>
              <a:t> </a:t>
            </a:r>
            <a:r>
              <a:rPr lang="en-US" sz="1400" dirty="0" err="1" smtClean="0"/>
              <a:t>varchar</a:t>
            </a:r>
            <a:r>
              <a:rPr lang="en-US" sz="1400" dirty="0" smtClean="0"/>
              <a:t>(1) NOT NULL,</a:t>
            </a:r>
          </a:p>
          <a:p>
            <a:pPr marL="0" indent="0">
              <a:buFont typeface="Arial" panose="020B0604020202020204" pitchFamily="34" charset="0"/>
              <a:buNone/>
            </a:pPr>
            <a:r>
              <a:rPr lang="en-US" sz="1400" dirty="0" smtClean="0"/>
              <a:t>	</a:t>
            </a:r>
            <a:r>
              <a:rPr lang="en-US" sz="1400" dirty="0" err="1" smtClean="0"/>
              <a:t>noOfFans</a:t>
            </a:r>
            <a:r>
              <a:rPr lang="en-US" sz="1400" dirty="0" smtClean="0"/>
              <a:t> </a:t>
            </a:r>
            <a:r>
              <a:rPr lang="en-US" sz="1400" dirty="0" err="1" smtClean="0"/>
              <a:t>int</a:t>
            </a:r>
            <a:r>
              <a:rPr lang="en-US" sz="1400" dirty="0" smtClean="0"/>
              <a:t>(1),</a:t>
            </a:r>
          </a:p>
          <a:p>
            <a:pPr marL="0" indent="0">
              <a:buFont typeface="Arial" panose="020B0604020202020204" pitchFamily="34" charset="0"/>
              <a:buNone/>
            </a:pPr>
            <a:r>
              <a:rPr lang="en-US" sz="1400" dirty="0" smtClean="0"/>
              <a:t>	</a:t>
            </a:r>
            <a:r>
              <a:rPr lang="en-US" sz="1400" dirty="0" err="1" smtClean="0"/>
              <a:t>noOfWindows</a:t>
            </a:r>
            <a:r>
              <a:rPr lang="en-US" sz="1400" dirty="0" smtClean="0"/>
              <a:t> </a:t>
            </a:r>
            <a:r>
              <a:rPr lang="en-US" sz="1400" dirty="0" err="1" smtClean="0"/>
              <a:t>int</a:t>
            </a:r>
            <a:r>
              <a:rPr lang="en-US" sz="1400" dirty="0" smtClean="0"/>
              <a:t>(1),</a:t>
            </a:r>
          </a:p>
          <a:p>
            <a:pPr marL="0" indent="0">
              <a:buFont typeface="Arial" panose="020B0604020202020204" pitchFamily="34" charset="0"/>
              <a:buNone/>
            </a:pPr>
            <a:r>
              <a:rPr lang="en-US" sz="1400" dirty="0" smtClean="0"/>
              <a:t>	</a:t>
            </a:r>
            <a:r>
              <a:rPr lang="en-US" sz="1400" dirty="0" err="1" smtClean="0"/>
              <a:t>noOfTubeLights</a:t>
            </a:r>
            <a:r>
              <a:rPr lang="en-US" sz="1400" dirty="0" smtClean="0"/>
              <a:t> </a:t>
            </a:r>
            <a:r>
              <a:rPr lang="en-US" sz="1400" dirty="0" err="1" smtClean="0"/>
              <a:t>int</a:t>
            </a:r>
            <a:r>
              <a:rPr lang="en-US" sz="1400" dirty="0" smtClean="0"/>
              <a:t>(1),</a:t>
            </a:r>
          </a:p>
          <a:p>
            <a:pPr marL="0" indent="0">
              <a:buNone/>
            </a:pPr>
            <a:r>
              <a:rPr lang="en-US" sz="1400" dirty="0" smtClean="0">
                <a:solidFill>
                  <a:srgbClr val="FF0000"/>
                </a:solidFill>
              </a:rPr>
              <a:t>	</a:t>
            </a:r>
            <a:r>
              <a:rPr lang="en-US" sz="1400" dirty="0" smtClean="0"/>
              <a:t>PRIMARY </a:t>
            </a:r>
            <a:r>
              <a:rPr lang="en-US" sz="1400" dirty="0"/>
              <a:t>KEY(</a:t>
            </a:r>
            <a:r>
              <a:rPr lang="en-US" sz="1400" dirty="0" err="1"/>
              <a:t>classRoomID</a:t>
            </a:r>
            <a:r>
              <a:rPr lang="en-US" sz="1400" dirty="0"/>
              <a:t>)</a:t>
            </a:r>
            <a:endParaRPr lang="en-US" sz="1400" dirty="0" smtClean="0"/>
          </a:p>
          <a:p>
            <a:pPr marL="0" indent="0">
              <a:buFont typeface="Arial" panose="020B0604020202020204" pitchFamily="34" charset="0"/>
              <a:buNone/>
            </a:pPr>
            <a:r>
              <a:rPr lang="en-US" sz="1800" dirty="0" smtClean="0"/>
              <a:t>);</a:t>
            </a:r>
            <a:endParaRPr lang="en-US" sz="1800" dirty="0"/>
          </a:p>
        </p:txBody>
      </p:sp>
      <p:sp>
        <p:nvSpPr>
          <p:cNvPr id="6" name="Content Placeholder 4"/>
          <p:cNvSpPr txBox="1">
            <a:spLocks/>
          </p:cNvSpPr>
          <p:nvPr/>
        </p:nvSpPr>
        <p:spPr>
          <a:xfrm>
            <a:off x="4088641" y="4252279"/>
            <a:ext cx="3770195" cy="22713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smtClean="0"/>
              <a:t>Create Table </a:t>
            </a:r>
            <a:r>
              <a:rPr lang="en-US" sz="2400" b="1" dirty="0" err="1" smtClean="0"/>
              <a:t>staffInfo</a:t>
            </a:r>
            <a:r>
              <a:rPr lang="en-US" sz="2200" dirty="0" smtClean="0"/>
              <a:t>(</a:t>
            </a:r>
          </a:p>
          <a:p>
            <a:pPr marL="0" indent="0">
              <a:buFont typeface="Arial" panose="020B0604020202020204" pitchFamily="34" charset="0"/>
              <a:buNone/>
            </a:pPr>
            <a:r>
              <a:rPr lang="en-US" sz="2200" dirty="0" smtClean="0"/>
              <a:t>	 </a:t>
            </a:r>
            <a:r>
              <a:rPr lang="en-US" sz="2200" dirty="0" err="1" smtClean="0"/>
              <a:t>staffID</a:t>
            </a:r>
            <a:r>
              <a:rPr lang="en-US" sz="2200" dirty="0" smtClean="0"/>
              <a:t> </a:t>
            </a:r>
            <a:r>
              <a:rPr lang="en-US" sz="2200" dirty="0" err="1" smtClean="0"/>
              <a:t>int</a:t>
            </a:r>
            <a:r>
              <a:rPr lang="en-US" sz="2200" dirty="0" smtClean="0"/>
              <a:t> ,</a:t>
            </a:r>
          </a:p>
          <a:p>
            <a:pPr marL="0" indent="0">
              <a:buFont typeface="Arial" panose="020B0604020202020204" pitchFamily="34" charset="0"/>
              <a:buNone/>
            </a:pPr>
            <a:r>
              <a:rPr lang="en-US" sz="2200" dirty="0" smtClean="0">
                <a:solidFill>
                  <a:srgbClr val="FF0000"/>
                </a:solidFill>
              </a:rPr>
              <a:t>	</a:t>
            </a:r>
            <a:r>
              <a:rPr lang="en-US" sz="2200" dirty="0" err="1" smtClean="0"/>
              <a:t>staffName</a:t>
            </a:r>
            <a:r>
              <a:rPr lang="en-US" sz="2200" dirty="0" smtClean="0"/>
              <a:t> </a:t>
            </a:r>
            <a:r>
              <a:rPr lang="en-US" sz="2200" dirty="0" err="1" smtClean="0"/>
              <a:t>varchar</a:t>
            </a:r>
            <a:r>
              <a:rPr lang="en-US" sz="2200" dirty="0" smtClean="0"/>
              <a:t>(50),</a:t>
            </a:r>
          </a:p>
          <a:p>
            <a:pPr marL="0" indent="0">
              <a:buNone/>
            </a:pPr>
            <a:r>
              <a:rPr lang="en-US" sz="2200" dirty="0" smtClean="0"/>
              <a:t>	PRIMARY KEY(</a:t>
            </a:r>
            <a:r>
              <a:rPr lang="en-US" sz="2200" dirty="0" err="1"/>
              <a:t>staffID</a:t>
            </a:r>
            <a:r>
              <a:rPr lang="en-US" sz="2200" dirty="0" smtClean="0"/>
              <a:t>)</a:t>
            </a:r>
          </a:p>
          <a:p>
            <a:pPr marL="0" indent="0">
              <a:buFont typeface="Arial" panose="020B0604020202020204" pitchFamily="34" charset="0"/>
              <a:buNone/>
            </a:pPr>
            <a:r>
              <a:rPr lang="en-US" sz="2200" dirty="0" smtClean="0"/>
              <a:t>	);</a:t>
            </a:r>
          </a:p>
        </p:txBody>
      </p:sp>
      <p:sp>
        <p:nvSpPr>
          <p:cNvPr id="7" name="Content Placeholder 4"/>
          <p:cNvSpPr txBox="1">
            <a:spLocks/>
          </p:cNvSpPr>
          <p:nvPr/>
        </p:nvSpPr>
        <p:spPr>
          <a:xfrm>
            <a:off x="4170530" y="80793"/>
            <a:ext cx="7907740" cy="417148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Create Table </a:t>
            </a:r>
            <a:r>
              <a:rPr lang="en-US" sz="4400" b="1" dirty="0" err="1"/>
              <a:t>subjectTaughtInfo</a:t>
            </a:r>
            <a:r>
              <a:rPr lang="en-US" sz="3300" dirty="0"/>
              <a:t>(</a:t>
            </a:r>
          </a:p>
          <a:p>
            <a:pPr marL="0" indent="0">
              <a:buFont typeface="Arial" panose="020B0604020202020204" pitchFamily="34" charset="0"/>
              <a:buNone/>
            </a:pPr>
            <a:r>
              <a:rPr lang="en-US" dirty="0" smtClean="0"/>
              <a:t>	</a:t>
            </a:r>
            <a:r>
              <a:rPr lang="en-US" sz="4000" dirty="0" smtClean="0"/>
              <a:t> </a:t>
            </a:r>
            <a:r>
              <a:rPr lang="en-US" sz="4000" dirty="0" err="1" smtClean="0"/>
              <a:t>classRoomID</a:t>
            </a:r>
            <a:r>
              <a:rPr lang="en-US" sz="4000" dirty="0" smtClean="0"/>
              <a:t> </a:t>
            </a:r>
            <a:r>
              <a:rPr lang="en-US" sz="4000" dirty="0" err="1" smtClean="0"/>
              <a:t>int</a:t>
            </a:r>
            <a:r>
              <a:rPr lang="en-US" sz="4000" dirty="0" smtClean="0"/>
              <a:t>  NOT NULL,</a:t>
            </a:r>
          </a:p>
          <a:p>
            <a:pPr marL="0" indent="0">
              <a:buFont typeface="Arial" panose="020B0604020202020204" pitchFamily="34" charset="0"/>
              <a:buNone/>
            </a:pPr>
            <a:r>
              <a:rPr lang="en-US" sz="4000" dirty="0" smtClean="0">
                <a:solidFill>
                  <a:srgbClr val="FF0000"/>
                </a:solidFill>
              </a:rPr>
              <a:t>	</a:t>
            </a:r>
            <a:r>
              <a:rPr lang="en-US" sz="4000" dirty="0" err="1" smtClean="0"/>
              <a:t>classID</a:t>
            </a:r>
            <a:r>
              <a:rPr lang="en-US" sz="4000" dirty="0" smtClean="0"/>
              <a:t> </a:t>
            </a:r>
            <a:r>
              <a:rPr lang="en-US" sz="4000" dirty="0" err="1" smtClean="0"/>
              <a:t>int</a:t>
            </a:r>
            <a:r>
              <a:rPr lang="en-US" sz="4000" dirty="0" smtClean="0"/>
              <a:t>,</a:t>
            </a:r>
          </a:p>
          <a:p>
            <a:pPr marL="0" indent="0">
              <a:buFont typeface="Arial" panose="020B0604020202020204" pitchFamily="34" charset="0"/>
              <a:buNone/>
            </a:pPr>
            <a:r>
              <a:rPr lang="en-US" sz="4000" dirty="0" smtClean="0"/>
              <a:t>	Day </a:t>
            </a:r>
            <a:r>
              <a:rPr lang="en-US" sz="4000" dirty="0" err="1" smtClean="0"/>
              <a:t>varchar</a:t>
            </a:r>
            <a:r>
              <a:rPr lang="en-US" sz="4000" dirty="0" smtClean="0"/>
              <a:t>(10),</a:t>
            </a:r>
          </a:p>
          <a:p>
            <a:pPr marL="0" indent="0">
              <a:buFont typeface="Arial" panose="020B0604020202020204" pitchFamily="34" charset="0"/>
              <a:buNone/>
            </a:pPr>
            <a:r>
              <a:rPr lang="en-US" sz="4000" dirty="0" smtClean="0"/>
              <a:t>	Time </a:t>
            </a:r>
            <a:r>
              <a:rPr lang="en-US" sz="4000" dirty="0" err="1" smtClean="0"/>
              <a:t>varchar</a:t>
            </a:r>
            <a:r>
              <a:rPr lang="en-US" sz="4000" dirty="0" smtClean="0"/>
              <a:t>(10),</a:t>
            </a:r>
            <a:endParaRPr lang="en-US" sz="4000" dirty="0" smtClean="0">
              <a:solidFill>
                <a:srgbClr val="FF0000"/>
              </a:solidFill>
            </a:endParaRPr>
          </a:p>
          <a:p>
            <a:pPr marL="0" indent="0">
              <a:buFont typeface="Arial" panose="020B0604020202020204" pitchFamily="34" charset="0"/>
              <a:buNone/>
            </a:pPr>
            <a:r>
              <a:rPr lang="en-US" sz="4000" dirty="0" smtClean="0">
                <a:solidFill>
                  <a:srgbClr val="FF0000"/>
                </a:solidFill>
              </a:rPr>
              <a:t>	</a:t>
            </a:r>
            <a:r>
              <a:rPr lang="en-US" sz="4000" dirty="0" err="1" smtClean="0"/>
              <a:t>subjectID</a:t>
            </a:r>
            <a:r>
              <a:rPr lang="en-US" sz="4000" dirty="0" smtClean="0"/>
              <a:t> </a:t>
            </a:r>
            <a:r>
              <a:rPr lang="en-US" sz="4000" dirty="0" err="1" smtClean="0"/>
              <a:t>int</a:t>
            </a:r>
            <a:r>
              <a:rPr lang="en-US" sz="4000" dirty="0" smtClean="0"/>
              <a:t>’</a:t>
            </a:r>
          </a:p>
          <a:p>
            <a:pPr marL="0" indent="0">
              <a:buFont typeface="Arial" panose="020B0604020202020204" pitchFamily="34" charset="0"/>
              <a:buNone/>
            </a:pPr>
            <a:r>
              <a:rPr lang="en-US" sz="4000" dirty="0" smtClean="0"/>
              <a:t>	</a:t>
            </a:r>
            <a:r>
              <a:rPr lang="en-US" sz="4000" dirty="0" err="1" smtClean="0"/>
              <a:t>staffID</a:t>
            </a:r>
            <a:r>
              <a:rPr lang="en-US" sz="4000" dirty="0" smtClean="0"/>
              <a:t> </a:t>
            </a:r>
            <a:r>
              <a:rPr lang="en-US" sz="4000" dirty="0" err="1" smtClean="0"/>
              <a:t>int</a:t>
            </a:r>
            <a:r>
              <a:rPr lang="en-US" sz="4000" dirty="0" smtClean="0"/>
              <a:t>’</a:t>
            </a:r>
          </a:p>
          <a:p>
            <a:pPr marL="0" indent="0">
              <a:buFont typeface="Arial" panose="020B0604020202020204" pitchFamily="34" charset="0"/>
              <a:buNone/>
            </a:pPr>
            <a:r>
              <a:rPr lang="en-US" dirty="0" smtClean="0"/>
              <a:t>	</a:t>
            </a:r>
            <a:r>
              <a:rPr lang="en-US" sz="2600" dirty="0" smtClean="0"/>
              <a:t>FOREIGN KEY </a:t>
            </a:r>
            <a:r>
              <a:rPr lang="en-US" sz="2600" dirty="0" err="1" smtClean="0"/>
              <a:t>subjectTaughtInfo</a:t>
            </a:r>
            <a:r>
              <a:rPr lang="en-US" sz="2600" dirty="0" smtClean="0"/>
              <a:t> (</a:t>
            </a:r>
            <a:r>
              <a:rPr lang="en-US" sz="2600" dirty="0" err="1" smtClean="0"/>
              <a:t>classRoomID</a:t>
            </a:r>
            <a:r>
              <a:rPr lang="en-US" sz="2600" dirty="0" smtClean="0"/>
              <a:t>) References </a:t>
            </a:r>
            <a:r>
              <a:rPr lang="en-US" sz="2600" dirty="0" err="1" smtClean="0"/>
              <a:t>classRoomInfo</a:t>
            </a:r>
            <a:r>
              <a:rPr lang="en-US" sz="2600" dirty="0" smtClean="0"/>
              <a:t>(</a:t>
            </a:r>
            <a:r>
              <a:rPr lang="en-US" sz="2600" dirty="0" err="1" smtClean="0"/>
              <a:t>classRoomID</a:t>
            </a:r>
            <a:r>
              <a:rPr lang="en-US" sz="2600" dirty="0" smtClean="0"/>
              <a:t>),</a:t>
            </a:r>
          </a:p>
          <a:p>
            <a:pPr marL="0" indent="0">
              <a:buFont typeface="Arial" panose="020B0604020202020204" pitchFamily="34" charset="0"/>
              <a:buNone/>
            </a:pPr>
            <a:r>
              <a:rPr lang="en-US" sz="2600" dirty="0" smtClean="0"/>
              <a:t>	FOREIGN KEY </a:t>
            </a:r>
            <a:r>
              <a:rPr lang="en-US" sz="2600" dirty="0" err="1" smtClean="0"/>
              <a:t>subjectInfo</a:t>
            </a:r>
            <a:r>
              <a:rPr lang="en-US" sz="2600" dirty="0" smtClean="0"/>
              <a:t> (</a:t>
            </a:r>
            <a:r>
              <a:rPr lang="en-US" sz="2600" dirty="0" err="1" smtClean="0">
                <a:solidFill>
                  <a:srgbClr val="FF0000"/>
                </a:solidFill>
              </a:rPr>
              <a:t>subjectID</a:t>
            </a:r>
            <a:r>
              <a:rPr lang="en-US" sz="2600" dirty="0" smtClean="0"/>
              <a:t>) References </a:t>
            </a:r>
            <a:r>
              <a:rPr lang="en-US" sz="2600" dirty="0" err="1" smtClean="0"/>
              <a:t>subjectInfo</a:t>
            </a:r>
            <a:r>
              <a:rPr lang="en-US" sz="2600" dirty="0" smtClean="0"/>
              <a:t>(</a:t>
            </a:r>
            <a:r>
              <a:rPr lang="en-US" sz="2600" dirty="0" err="1" smtClean="0">
                <a:solidFill>
                  <a:srgbClr val="FF0000"/>
                </a:solidFill>
              </a:rPr>
              <a:t>subjectID</a:t>
            </a:r>
            <a:r>
              <a:rPr lang="en-US" sz="2600" dirty="0" smtClean="0"/>
              <a:t>),</a:t>
            </a:r>
          </a:p>
          <a:p>
            <a:pPr marL="0" indent="0">
              <a:buFont typeface="Arial" panose="020B0604020202020204" pitchFamily="34" charset="0"/>
              <a:buNone/>
            </a:pPr>
            <a:r>
              <a:rPr lang="en-US" sz="2600" dirty="0" smtClean="0"/>
              <a:t>	FOREIGN KEY </a:t>
            </a:r>
            <a:r>
              <a:rPr lang="en-US" sz="2600" dirty="0" err="1" smtClean="0"/>
              <a:t>staffInfo</a:t>
            </a:r>
            <a:r>
              <a:rPr lang="en-US" sz="2600" dirty="0" smtClean="0"/>
              <a:t> (</a:t>
            </a:r>
            <a:r>
              <a:rPr lang="en-US" sz="2600" dirty="0" err="1" smtClean="0">
                <a:solidFill>
                  <a:srgbClr val="FF0000"/>
                </a:solidFill>
              </a:rPr>
              <a:t>staffID</a:t>
            </a:r>
            <a:r>
              <a:rPr lang="en-US" sz="2600" dirty="0" smtClean="0"/>
              <a:t>) References </a:t>
            </a:r>
            <a:r>
              <a:rPr lang="en-US" sz="2600" dirty="0" err="1" smtClean="0"/>
              <a:t>staffInfo</a:t>
            </a:r>
            <a:r>
              <a:rPr lang="en-US" sz="2600" dirty="0" smtClean="0"/>
              <a:t>(</a:t>
            </a:r>
            <a:r>
              <a:rPr lang="en-US" sz="2600" dirty="0" err="1" smtClean="0">
                <a:solidFill>
                  <a:srgbClr val="FF0000"/>
                </a:solidFill>
              </a:rPr>
              <a:t>staffID</a:t>
            </a:r>
            <a:r>
              <a:rPr lang="en-US" sz="2600" dirty="0" smtClean="0"/>
              <a:t>),</a:t>
            </a:r>
          </a:p>
          <a:p>
            <a:pPr marL="0" indent="0">
              <a:buNone/>
            </a:pPr>
            <a:r>
              <a:rPr lang="en-US" sz="2600" dirty="0" smtClean="0"/>
              <a:t>	FOREIGN </a:t>
            </a:r>
            <a:r>
              <a:rPr lang="en-US" sz="2600" dirty="0"/>
              <a:t>KEY </a:t>
            </a:r>
            <a:r>
              <a:rPr lang="en-US" sz="2600" dirty="0" err="1" smtClean="0"/>
              <a:t>classInfo</a:t>
            </a:r>
            <a:r>
              <a:rPr lang="en-US" sz="2600" dirty="0" smtClean="0"/>
              <a:t> (</a:t>
            </a:r>
            <a:r>
              <a:rPr lang="en-US" sz="2600" dirty="0" err="1" smtClean="0">
                <a:solidFill>
                  <a:srgbClr val="FF0000"/>
                </a:solidFill>
              </a:rPr>
              <a:t>classID</a:t>
            </a:r>
            <a:r>
              <a:rPr lang="en-US" sz="2600" dirty="0"/>
              <a:t>) References </a:t>
            </a:r>
            <a:r>
              <a:rPr lang="en-US" sz="2600" dirty="0" err="1" smtClean="0"/>
              <a:t>classInfo</a:t>
            </a:r>
            <a:r>
              <a:rPr lang="en-US" sz="2600" dirty="0" smtClean="0"/>
              <a:t>(</a:t>
            </a:r>
            <a:r>
              <a:rPr lang="en-US" sz="2600" dirty="0" err="1" smtClean="0">
                <a:solidFill>
                  <a:srgbClr val="FF0000"/>
                </a:solidFill>
              </a:rPr>
              <a:t>classID</a:t>
            </a:r>
            <a:r>
              <a:rPr lang="en-US" sz="2600" dirty="0" smtClean="0"/>
              <a:t>)</a:t>
            </a:r>
          </a:p>
          <a:p>
            <a:pPr marL="0" indent="0">
              <a:buFont typeface="Arial" panose="020B0604020202020204" pitchFamily="34" charset="0"/>
              <a:buNone/>
            </a:pPr>
            <a:r>
              <a:rPr lang="en-US" dirty="0" smtClean="0"/>
              <a:t>);</a:t>
            </a:r>
            <a:endParaRPr lang="en-US" dirty="0"/>
          </a:p>
        </p:txBody>
      </p:sp>
      <p:sp>
        <p:nvSpPr>
          <p:cNvPr id="8" name="Content Placeholder 4"/>
          <p:cNvSpPr txBox="1">
            <a:spLocks/>
          </p:cNvSpPr>
          <p:nvPr/>
        </p:nvSpPr>
        <p:spPr>
          <a:xfrm>
            <a:off x="7940725" y="4126173"/>
            <a:ext cx="4094334" cy="26704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smtClean="0"/>
              <a:t>Create </a:t>
            </a:r>
            <a:r>
              <a:rPr lang="en-US" sz="2200" dirty="0"/>
              <a:t>Table </a:t>
            </a:r>
            <a:r>
              <a:rPr lang="en-US" sz="2400" b="1" dirty="0" err="1" smtClean="0"/>
              <a:t>subjectInfo</a:t>
            </a:r>
            <a:r>
              <a:rPr lang="en-US" sz="2200" dirty="0"/>
              <a:t>(</a:t>
            </a:r>
          </a:p>
          <a:p>
            <a:pPr marL="0" indent="0">
              <a:buNone/>
            </a:pPr>
            <a:r>
              <a:rPr lang="en-US" sz="2200" dirty="0"/>
              <a:t>	 </a:t>
            </a:r>
            <a:r>
              <a:rPr lang="en-US" sz="2200" dirty="0" err="1" smtClean="0"/>
              <a:t>subjectID</a:t>
            </a:r>
            <a:r>
              <a:rPr lang="en-US" sz="2200" dirty="0" smtClean="0"/>
              <a:t> </a:t>
            </a:r>
            <a:r>
              <a:rPr lang="en-US" sz="2200" dirty="0" err="1" smtClean="0"/>
              <a:t>int</a:t>
            </a:r>
            <a:r>
              <a:rPr lang="en-US" sz="2200" dirty="0" smtClean="0"/>
              <a:t>,</a:t>
            </a:r>
            <a:endParaRPr lang="en-US" sz="2200" dirty="0"/>
          </a:p>
          <a:p>
            <a:pPr marL="0" indent="0">
              <a:buNone/>
            </a:pPr>
            <a:r>
              <a:rPr lang="en-US" sz="2200" dirty="0">
                <a:solidFill>
                  <a:srgbClr val="FF0000"/>
                </a:solidFill>
              </a:rPr>
              <a:t>	</a:t>
            </a:r>
            <a:r>
              <a:rPr lang="en-US" sz="2200" dirty="0" err="1" smtClean="0"/>
              <a:t>subjectName</a:t>
            </a:r>
            <a:r>
              <a:rPr lang="en-US" sz="2200" dirty="0" smtClean="0"/>
              <a:t> </a:t>
            </a:r>
            <a:r>
              <a:rPr lang="en-US" sz="2200" dirty="0" err="1" smtClean="0"/>
              <a:t>varchar</a:t>
            </a:r>
            <a:r>
              <a:rPr lang="en-US" sz="2200" dirty="0" smtClean="0"/>
              <a:t>(50),</a:t>
            </a:r>
          </a:p>
          <a:p>
            <a:pPr marL="0" indent="0">
              <a:buNone/>
            </a:pPr>
            <a:r>
              <a:rPr lang="en-US" sz="2200" dirty="0"/>
              <a:t>	</a:t>
            </a:r>
            <a:r>
              <a:rPr lang="en-US" sz="2200" dirty="0" err="1" smtClean="0"/>
              <a:t>subjectType</a:t>
            </a:r>
            <a:r>
              <a:rPr lang="en-US" sz="2200" dirty="0" smtClean="0"/>
              <a:t> </a:t>
            </a:r>
            <a:r>
              <a:rPr lang="en-US" sz="2200" dirty="0" err="1" smtClean="0"/>
              <a:t>varchar</a:t>
            </a:r>
            <a:r>
              <a:rPr lang="en-US" sz="2200" dirty="0" smtClean="0"/>
              <a:t>(20),</a:t>
            </a:r>
          </a:p>
          <a:p>
            <a:pPr marL="0" indent="0">
              <a:buNone/>
            </a:pPr>
            <a:r>
              <a:rPr lang="en-US" sz="2200" dirty="0" smtClean="0"/>
              <a:t>	PRIMARY KEY(</a:t>
            </a:r>
            <a:r>
              <a:rPr lang="en-US" sz="2200" dirty="0" err="1"/>
              <a:t>subjectID</a:t>
            </a:r>
            <a:r>
              <a:rPr lang="en-US" sz="2200" dirty="0"/>
              <a:t> </a:t>
            </a:r>
            <a:r>
              <a:rPr lang="en-US" sz="2200" dirty="0" smtClean="0"/>
              <a:t>)</a:t>
            </a:r>
            <a:endParaRPr lang="en-US" sz="2200" dirty="0"/>
          </a:p>
          <a:p>
            <a:pPr marL="0" indent="0">
              <a:buNone/>
            </a:pPr>
            <a:r>
              <a:rPr lang="en-US" sz="2200" dirty="0"/>
              <a:t>	</a:t>
            </a:r>
            <a:r>
              <a:rPr lang="en-US" sz="2200" dirty="0" smtClean="0"/>
              <a:t>);</a:t>
            </a:r>
            <a:endParaRPr lang="en-US" sz="2200" dirty="0"/>
          </a:p>
        </p:txBody>
      </p:sp>
    </p:spTree>
    <p:extLst>
      <p:ext uri="{BB962C8B-B14F-4D97-AF65-F5344CB8AC3E}">
        <p14:creationId xmlns:p14="http://schemas.microsoft.com/office/powerpoint/2010/main" val="4226999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767" y="119465"/>
            <a:ext cx="10515600" cy="794935"/>
          </a:xfrm>
        </p:spPr>
        <p:txBody>
          <a:bodyPr/>
          <a:lstStyle/>
          <a:p>
            <a:pPr algn="ctr"/>
            <a:r>
              <a:rPr lang="en-US" dirty="0" smtClean="0">
                <a:latin typeface="Bookman Old Style" panose="02050604050505020204" pitchFamily="18" charset="0"/>
              </a:rPr>
              <a:t>Queries</a:t>
            </a:r>
            <a:endParaRPr lang="en-US" dirty="0">
              <a:latin typeface="Bookman Old Style" panose="02050604050505020204" pitchFamily="18" charset="0"/>
            </a:endParaRPr>
          </a:p>
        </p:txBody>
      </p:sp>
      <p:sp>
        <p:nvSpPr>
          <p:cNvPr id="3" name="Content Placeholder 2"/>
          <p:cNvSpPr>
            <a:spLocks noGrp="1"/>
          </p:cNvSpPr>
          <p:nvPr>
            <p:ph idx="1"/>
          </p:nvPr>
        </p:nvSpPr>
        <p:spPr>
          <a:xfrm>
            <a:off x="169459" y="914399"/>
            <a:ext cx="11895162" cy="5773003"/>
          </a:xfrm>
        </p:spPr>
        <p:txBody>
          <a:bodyPr>
            <a:normAutofit fontScale="92500" lnSpcReduction="10000"/>
          </a:bodyPr>
          <a:lstStyle/>
          <a:p>
            <a:r>
              <a:rPr lang="en-US" dirty="0" smtClean="0">
                <a:latin typeface="Bookman Old Style" panose="02050604050505020204" pitchFamily="18" charset="0"/>
              </a:rPr>
              <a:t>List different room numbers in which staff member is teaching</a:t>
            </a:r>
          </a:p>
          <a:p>
            <a:endParaRPr lang="en-US" sz="1300" dirty="0" smtClean="0">
              <a:latin typeface="Bookman Old Style" panose="02050604050505020204" pitchFamily="18" charset="0"/>
            </a:endParaRPr>
          </a:p>
          <a:p>
            <a:r>
              <a:rPr lang="en-US" dirty="0" smtClean="0">
                <a:latin typeface="Bookman Old Style" panose="02050604050505020204" pitchFamily="18" charset="0"/>
              </a:rPr>
              <a:t>List teaching schedule for a given staff  </a:t>
            </a:r>
            <a:r>
              <a:rPr lang="en-US" sz="1100" dirty="0" smtClean="0">
                <a:latin typeface="Bookman Old Style" panose="02050604050505020204" pitchFamily="18" charset="0"/>
              </a:rPr>
              <a:t>(class room number, day</a:t>
            </a:r>
            <a:r>
              <a:rPr lang="en-US" sz="1100" dirty="0">
                <a:latin typeface="Bookman Old Style" panose="02050604050505020204" pitchFamily="18" charset="0"/>
              </a:rPr>
              <a:t>, </a:t>
            </a:r>
            <a:r>
              <a:rPr lang="en-US" sz="1100" dirty="0" smtClean="0">
                <a:latin typeface="Bookman Old Style" panose="02050604050505020204" pitchFamily="18" charset="0"/>
              </a:rPr>
              <a:t>time, class </a:t>
            </a:r>
            <a:r>
              <a:rPr lang="en-US" sz="1100" dirty="0">
                <a:latin typeface="Bookman Old Style" panose="02050604050505020204" pitchFamily="18" charset="0"/>
              </a:rPr>
              <a:t>and subject names </a:t>
            </a:r>
            <a:r>
              <a:rPr lang="en-US" sz="1100" dirty="0" smtClean="0">
                <a:latin typeface="Bookman Old Style" panose="02050604050505020204" pitchFamily="18" charset="0"/>
              </a:rPr>
              <a:t>)</a:t>
            </a:r>
            <a:endParaRPr lang="en-US" sz="4000" dirty="0" smtClean="0">
              <a:latin typeface="Bookman Old Style" panose="02050604050505020204" pitchFamily="18" charset="0"/>
            </a:endParaRPr>
          </a:p>
          <a:p>
            <a:endParaRPr lang="en-US" sz="1300" dirty="0" smtClean="0">
              <a:latin typeface="Bookman Old Style" panose="02050604050505020204" pitchFamily="18" charset="0"/>
            </a:endParaRPr>
          </a:p>
          <a:p>
            <a:r>
              <a:rPr lang="en-US" dirty="0" smtClean="0">
                <a:latin typeface="Bookman Old Style" panose="02050604050505020204" pitchFamily="18" charset="0"/>
              </a:rPr>
              <a:t>List room numbers used for SE 2019 Semester 2, also display different subjects taught in those rooms along with </a:t>
            </a:r>
            <a:r>
              <a:rPr lang="en-US" dirty="0">
                <a:latin typeface="Bookman Old Style" panose="02050604050505020204" pitchFamily="18" charset="0"/>
              </a:rPr>
              <a:t>staff </a:t>
            </a:r>
            <a:r>
              <a:rPr lang="en-US" dirty="0" smtClean="0">
                <a:latin typeface="Bookman Old Style" panose="02050604050505020204" pitchFamily="18" charset="0"/>
              </a:rPr>
              <a:t>name</a:t>
            </a:r>
          </a:p>
          <a:p>
            <a:endParaRPr lang="en-US" sz="1300" dirty="0">
              <a:latin typeface="Bookman Old Style" panose="02050604050505020204" pitchFamily="18" charset="0"/>
            </a:endParaRPr>
          </a:p>
          <a:p>
            <a:r>
              <a:rPr lang="en-US" dirty="0" smtClean="0">
                <a:latin typeface="Bookman Old Style" panose="02050604050505020204" pitchFamily="18" charset="0"/>
              </a:rPr>
              <a:t>List staff names and subjects they are teaching</a:t>
            </a:r>
          </a:p>
          <a:p>
            <a:endParaRPr lang="en-US" sz="1300" dirty="0">
              <a:latin typeface="Bookman Old Style" panose="02050604050505020204" pitchFamily="18" charset="0"/>
            </a:endParaRPr>
          </a:p>
          <a:p>
            <a:r>
              <a:rPr lang="en-US" dirty="0" smtClean="0">
                <a:latin typeface="Bookman Old Style" panose="02050604050505020204" pitchFamily="18" charset="0"/>
              </a:rPr>
              <a:t>List class name and their subjects</a:t>
            </a:r>
          </a:p>
          <a:p>
            <a:endParaRPr lang="en-US" sz="1400" dirty="0">
              <a:latin typeface="Bookman Old Style" panose="02050604050505020204" pitchFamily="18" charset="0"/>
            </a:endParaRPr>
          </a:p>
          <a:p>
            <a:r>
              <a:rPr lang="en-US" dirty="0" smtClean="0">
                <a:latin typeface="Bookman Old Style" panose="02050604050505020204" pitchFamily="18" charset="0"/>
              </a:rPr>
              <a:t>List room numbers and count of different classes using that room number</a:t>
            </a:r>
          </a:p>
          <a:p>
            <a:endParaRPr lang="en-US" sz="1400" dirty="0">
              <a:latin typeface="Bookman Old Style" panose="02050604050505020204" pitchFamily="18" charset="0"/>
            </a:endParaRPr>
          </a:p>
          <a:p>
            <a:r>
              <a:rPr lang="en-US" dirty="0" smtClean="0">
                <a:latin typeface="Bookman Old Style" panose="02050604050505020204" pitchFamily="18" charset="0"/>
              </a:rPr>
              <a:t>List room number and staff name where only one staff </a:t>
            </a:r>
            <a:r>
              <a:rPr lang="en-US" smtClean="0">
                <a:latin typeface="Bookman Old Style" panose="02050604050505020204" pitchFamily="18" charset="0"/>
              </a:rPr>
              <a:t>is teaching</a:t>
            </a:r>
            <a:endParaRPr lang="en-US" dirty="0">
              <a:latin typeface="Bookman Old Style" panose="02050604050505020204" pitchFamily="18" charset="0"/>
            </a:endParaRPr>
          </a:p>
        </p:txBody>
      </p:sp>
    </p:spTree>
    <p:extLst>
      <p:ext uri="{BB962C8B-B14F-4D97-AF65-F5344CB8AC3E}">
        <p14:creationId xmlns:p14="http://schemas.microsoft.com/office/powerpoint/2010/main" val="39502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767" y="119465"/>
            <a:ext cx="10515600" cy="794935"/>
          </a:xfrm>
        </p:spPr>
        <p:txBody>
          <a:bodyPr/>
          <a:lstStyle/>
          <a:p>
            <a:pPr algn="ctr"/>
            <a:r>
              <a:rPr lang="en-US" dirty="0" smtClean="0">
                <a:latin typeface="Bookman Old Style" panose="02050604050505020204" pitchFamily="18" charset="0"/>
              </a:rPr>
              <a:t>Queries</a:t>
            </a:r>
            <a:endParaRPr lang="en-US" dirty="0">
              <a:latin typeface="Bookman Old Style" panose="02050604050505020204" pitchFamily="18" charset="0"/>
            </a:endParaRPr>
          </a:p>
        </p:txBody>
      </p:sp>
      <p:sp>
        <p:nvSpPr>
          <p:cNvPr id="3" name="Content Placeholder 2"/>
          <p:cNvSpPr>
            <a:spLocks noGrp="1"/>
          </p:cNvSpPr>
          <p:nvPr>
            <p:ph idx="1"/>
          </p:nvPr>
        </p:nvSpPr>
        <p:spPr>
          <a:xfrm>
            <a:off x="169459" y="914399"/>
            <a:ext cx="11895162" cy="5773003"/>
          </a:xfrm>
        </p:spPr>
        <p:txBody>
          <a:bodyPr>
            <a:normAutofit fontScale="92500" lnSpcReduction="10000"/>
          </a:bodyPr>
          <a:lstStyle/>
          <a:p>
            <a:r>
              <a:rPr lang="en-US" dirty="0" smtClean="0">
                <a:latin typeface="Bookman Old Style" panose="02050604050505020204" pitchFamily="18" charset="0"/>
              </a:rPr>
              <a:t>List class rooms which are used </a:t>
            </a:r>
            <a:r>
              <a:rPr lang="en-US" smtClean="0">
                <a:latin typeface="Bookman Old Style" panose="02050604050505020204" pitchFamily="18" charset="0"/>
              </a:rPr>
              <a:t>on Monday</a:t>
            </a:r>
          </a:p>
          <a:p>
            <a:endParaRPr lang="en-US" dirty="0" smtClean="0">
              <a:latin typeface="Bookman Old Style" panose="02050604050505020204" pitchFamily="18" charset="0"/>
            </a:endParaRPr>
          </a:p>
          <a:p>
            <a:r>
              <a:rPr lang="en-US" dirty="0" smtClean="0">
                <a:latin typeface="Bookman Old Style" panose="02050604050505020204" pitchFamily="18" charset="0"/>
              </a:rPr>
              <a:t>List class names and staff members teaching to that classes</a:t>
            </a:r>
            <a:endParaRPr lang="en-US" dirty="0">
              <a:latin typeface="Bookman Old Style" panose="02050604050505020204" pitchFamily="18" charset="0"/>
            </a:endParaRPr>
          </a:p>
          <a:p>
            <a:endParaRPr lang="en-US" dirty="0" smtClean="0">
              <a:latin typeface="Bookman Old Style" panose="02050604050505020204" pitchFamily="18" charset="0"/>
            </a:endParaRPr>
          </a:p>
          <a:p>
            <a:r>
              <a:rPr lang="en-US" dirty="0" smtClean="0">
                <a:latin typeface="Bookman Old Style" panose="02050604050505020204" pitchFamily="18" charset="0"/>
              </a:rPr>
              <a:t>List class rooms which are not used on Monday</a:t>
            </a:r>
          </a:p>
          <a:p>
            <a:endParaRPr lang="en-US" dirty="0">
              <a:latin typeface="Bookman Old Style" panose="02050604050505020204" pitchFamily="18" charset="0"/>
            </a:endParaRPr>
          </a:p>
          <a:p>
            <a:r>
              <a:rPr lang="en-US" dirty="0" smtClean="0">
                <a:latin typeface="Bookman Old Style" panose="02050604050505020204" pitchFamily="18" charset="0"/>
              </a:rPr>
              <a:t>List the names of classes to which given staff member is teaching</a:t>
            </a:r>
          </a:p>
          <a:p>
            <a:endParaRPr lang="en-US" dirty="0" smtClean="0">
              <a:latin typeface="Bookman Old Style" panose="02050604050505020204" pitchFamily="18" charset="0"/>
            </a:endParaRPr>
          </a:p>
          <a:p>
            <a:r>
              <a:rPr lang="en-US" dirty="0" smtClean="0">
                <a:latin typeface="Bookman Old Style" panose="02050604050505020204" pitchFamily="18" charset="0"/>
              </a:rPr>
              <a:t>List the name of the staff who is teaching maximum number of subjects</a:t>
            </a:r>
          </a:p>
          <a:p>
            <a:endParaRPr lang="en-US" dirty="0">
              <a:latin typeface="Bookman Old Style" panose="02050604050505020204" pitchFamily="18" charset="0"/>
            </a:endParaRPr>
          </a:p>
          <a:p>
            <a:r>
              <a:rPr lang="en-US" dirty="0" smtClean="0">
                <a:latin typeface="Bookman Old Style" panose="02050604050505020204" pitchFamily="18" charset="0"/>
              </a:rPr>
              <a:t>List the name of classes to which staff members teaching in room number 101 are teaching</a:t>
            </a:r>
          </a:p>
          <a:p>
            <a:endParaRPr lang="en-US" dirty="0">
              <a:latin typeface="Bookman Old Style" panose="02050604050505020204" pitchFamily="18" charset="0"/>
            </a:endParaRPr>
          </a:p>
        </p:txBody>
      </p:sp>
    </p:spTree>
    <p:extLst>
      <p:ext uri="{BB962C8B-B14F-4D97-AF65-F5344CB8AC3E}">
        <p14:creationId xmlns:p14="http://schemas.microsoft.com/office/powerpoint/2010/main" val="37593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26"/>
            <a:ext cx="10515600" cy="1013300"/>
          </a:xfrm>
        </p:spPr>
        <p:txBody>
          <a:bodyPr/>
          <a:lstStyle/>
          <a:p>
            <a:r>
              <a:rPr lang="en-US" dirty="0" smtClean="0"/>
              <a:t>Create Table to store</a:t>
            </a:r>
            <a:endParaRPr lang="en-US" dirty="0"/>
          </a:p>
        </p:txBody>
      </p:sp>
      <p:sp>
        <p:nvSpPr>
          <p:cNvPr id="3" name="Content Placeholder 2"/>
          <p:cNvSpPr>
            <a:spLocks noGrp="1"/>
          </p:cNvSpPr>
          <p:nvPr>
            <p:ph idx="1"/>
          </p:nvPr>
        </p:nvSpPr>
        <p:spPr>
          <a:xfrm>
            <a:off x="319585" y="1320657"/>
            <a:ext cx="10515600" cy="5276085"/>
          </a:xfrm>
        </p:spPr>
        <p:txBody>
          <a:bodyPr>
            <a:normAutofit/>
          </a:bodyPr>
          <a:lstStyle/>
          <a:p>
            <a:r>
              <a:rPr lang="en-US" dirty="0" smtClean="0"/>
              <a:t>Movie name</a:t>
            </a:r>
          </a:p>
          <a:p>
            <a:r>
              <a:rPr lang="en-US" dirty="0" smtClean="0"/>
              <a:t>Release date</a:t>
            </a:r>
          </a:p>
          <a:p>
            <a:r>
              <a:rPr lang="en-US" dirty="0" smtClean="0"/>
              <a:t>Director</a:t>
            </a:r>
          </a:p>
          <a:p>
            <a:r>
              <a:rPr lang="en-US" dirty="0" smtClean="0"/>
              <a:t>Producer</a:t>
            </a:r>
          </a:p>
          <a:p>
            <a:r>
              <a:rPr lang="en-US" dirty="0" smtClean="0"/>
              <a:t>Actors</a:t>
            </a:r>
          </a:p>
          <a:p>
            <a:r>
              <a:rPr lang="en-US" dirty="0" smtClean="0"/>
              <a:t>Reviews about movie(name of person, </a:t>
            </a:r>
            <a:r>
              <a:rPr lang="en-US" dirty="0" err="1" smtClean="0"/>
              <a:t>location,review</a:t>
            </a:r>
            <a:r>
              <a:rPr lang="en-US" dirty="0" smtClean="0"/>
              <a:t>)</a:t>
            </a:r>
          </a:p>
          <a:p>
            <a:r>
              <a:rPr lang="en-US" dirty="0"/>
              <a:t>Collection per state per </a:t>
            </a:r>
            <a:r>
              <a:rPr lang="en-US" dirty="0" smtClean="0"/>
              <a:t>day</a:t>
            </a:r>
          </a:p>
          <a:p>
            <a:endParaRPr lang="en-US" dirty="0" smtClean="0"/>
          </a:p>
        </p:txBody>
      </p:sp>
    </p:spTree>
    <p:extLst>
      <p:ext uri="{BB962C8B-B14F-4D97-AF65-F5344CB8AC3E}">
        <p14:creationId xmlns:p14="http://schemas.microsoft.com/office/powerpoint/2010/main" val="1923495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Bookman Old Style"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1843620"/>
              </p:ext>
            </p:extLst>
          </p:nvPr>
        </p:nvGraphicFramePr>
        <p:xfrm>
          <a:off x="174171" y="149225"/>
          <a:ext cx="2743200" cy="2615746"/>
        </p:xfrm>
        <a:graphic>
          <a:graphicData uri="http://schemas.openxmlformats.org/drawingml/2006/table">
            <a:tbl>
              <a:tblPr firstRow="1" bandRow="1">
                <a:tableStyleId>{5C22544A-7EE6-4342-B048-85BDC9FD1C3A}</a:tableStyleId>
              </a:tblPr>
              <a:tblGrid>
                <a:gridCol w="2743200"/>
              </a:tblGrid>
              <a:tr h="600915">
                <a:tc>
                  <a:txBody>
                    <a:bodyPr/>
                    <a:lstStyle/>
                    <a:p>
                      <a:r>
                        <a:rPr lang="en-US" sz="2800" dirty="0" err="1" smtClean="0">
                          <a:latin typeface="Bookman Old Style" pitchFamily="18" charset="0"/>
                        </a:rPr>
                        <a:t>movieInfo</a:t>
                      </a:r>
                      <a:endParaRPr lang="en-US" sz="2800" dirty="0">
                        <a:latin typeface="Bookman Old Style" pitchFamily="18" charset="0"/>
                      </a:endParaRPr>
                    </a:p>
                  </a:txBody>
                  <a:tcPr/>
                </a:tc>
              </a:tr>
              <a:tr h="20148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err="1" smtClean="0">
                          <a:latin typeface="Bookman Old Style" pitchFamily="18" charset="0"/>
                        </a:rPr>
                        <a:t>movieId</a:t>
                      </a:r>
                      <a:r>
                        <a:rPr lang="en-US" sz="2800" dirty="0" smtClean="0">
                          <a:latin typeface="Bookman Old Style" pitchFamily="18" charset="0"/>
                        </a:rPr>
                        <a:t> (PK),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Bookman Old Style"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latin typeface="Bookman Old Style" pitchFamily="18" charset="0"/>
                        </a:rPr>
                        <a:t>name,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Bookman Old Style"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latin typeface="Bookman Old Style" pitchFamily="18" charset="0"/>
                        </a:rPr>
                        <a:t>release date</a:t>
                      </a:r>
                      <a:endParaRPr lang="en-US" sz="2800" dirty="0">
                        <a:latin typeface="Bookman Old Style" pitchFamily="18" charset="0"/>
                      </a:endParaRPr>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851388598"/>
              </p:ext>
            </p:extLst>
          </p:nvPr>
        </p:nvGraphicFramePr>
        <p:xfrm>
          <a:off x="3124195" y="160110"/>
          <a:ext cx="5954491" cy="2626633"/>
        </p:xfrm>
        <a:graphic>
          <a:graphicData uri="http://schemas.openxmlformats.org/drawingml/2006/table">
            <a:tbl>
              <a:tblPr firstRow="1" bandRow="1">
                <a:tableStyleId>{5C22544A-7EE6-4342-B048-85BDC9FD1C3A}</a:tableStyleId>
              </a:tblPr>
              <a:tblGrid>
                <a:gridCol w="5954491"/>
              </a:tblGrid>
              <a:tr h="370840">
                <a:tc>
                  <a:txBody>
                    <a:bodyPr/>
                    <a:lstStyle/>
                    <a:p>
                      <a:r>
                        <a:rPr lang="en-US" sz="2800" dirty="0" err="1" smtClean="0">
                          <a:latin typeface="Bookman Old Style" pitchFamily="18" charset="0"/>
                        </a:rPr>
                        <a:t>movieDetails</a:t>
                      </a:r>
                      <a:endParaRPr lang="en-US" sz="2800" dirty="0">
                        <a:latin typeface="Bookman Old Style" pitchFamily="18" charset="0"/>
                      </a:endParaRPr>
                    </a:p>
                  </a:txBody>
                  <a:tcPr/>
                </a:tc>
              </a:tr>
              <a:tr h="21084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err="1" smtClean="0">
                          <a:latin typeface="Bookman Old Style" pitchFamily="18" charset="0"/>
                        </a:rPr>
                        <a:t>movieId</a:t>
                      </a:r>
                      <a:r>
                        <a:rPr lang="en-US" sz="2800" dirty="0" smtClean="0">
                          <a:latin typeface="Bookman Old Style" pitchFamily="18" charset="0"/>
                        </a:rPr>
                        <a:t>(FK),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Bookman Old Style"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err="1" smtClean="0">
                          <a:latin typeface="Bookman Old Style" pitchFamily="18" charset="0"/>
                        </a:rPr>
                        <a:t>PersonID</a:t>
                      </a:r>
                      <a:r>
                        <a:rPr lang="en-US" sz="2800" dirty="0" smtClean="0">
                          <a:latin typeface="Bookman Old Style" pitchFamily="18" charset="0"/>
                        </a:rPr>
                        <a:t>(FK),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Bookman Old Style"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err="1" smtClean="0">
                          <a:latin typeface="Bookman Old Style" pitchFamily="18" charset="0"/>
                        </a:rPr>
                        <a:t>workType</a:t>
                      </a:r>
                      <a:r>
                        <a:rPr lang="en-US" sz="2400" dirty="0" smtClean="0">
                          <a:latin typeface="Bookman Old Style" pitchFamily="18" charset="0"/>
                        </a:rPr>
                        <a:t>(</a:t>
                      </a:r>
                      <a:r>
                        <a:rPr lang="en-US" sz="2400" dirty="0" err="1" smtClean="0">
                          <a:latin typeface="Bookman Old Style" pitchFamily="18" charset="0"/>
                        </a:rPr>
                        <a:t>director,producer,actor</a:t>
                      </a:r>
                      <a:r>
                        <a:rPr lang="en-US" sz="2400" dirty="0" smtClean="0">
                          <a:latin typeface="Bookman Old Style" pitchFamily="18" charset="0"/>
                        </a:rPr>
                        <a:t>)</a:t>
                      </a:r>
                      <a:endParaRPr lang="en-US" sz="2800" dirty="0">
                        <a:latin typeface="Bookman Old Style" pitchFamily="18" charset="0"/>
                      </a:endParaRPr>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163374879"/>
              </p:ext>
            </p:extLst>
          </p:nvPr>
        </p:nvGraphicFramePr>
        <p:xfrm>
          <a:off x="9154887" y="138339"/>
          <a:ext cx="2743200" cy="2191204"/>
        </p:xfrm>
        <a:graphic>
          <a:graphicData uri="http://schemas.openxmlformats.org/drawingml/2006/table">
            <a:tbl>
              <a:tblPr firstRow="1" bandRow="1">
                <a:tableStyleId>{5C22544A-7EE6-4342-B048-85BDC9FD1C3A}</a:tableStyleId>
              </a:tblPr>
              <a:tblGrid>
                <a:gridCol w="2743200"/>
              </a:tblGrid>
              <a:tr h="689823">
                <a:tc>
                  <a:txBody>
                    <a:bodyPr/>
                    <a:lstStyle/>
                    <a:p>
                      <a:r>
                        <a:rPr lang="en-US" sz="2800" dirty="0" err="1" smtClean="0">
                          <a:latin typeface="Bookman Old Style" pitchFamily="18" charset="0"/>
                        </a:rPr>
                        <a:t>personInfo</a:t>
                      </a:r>
                      <a:endParaRPr lang="en-US" sz="2800" dirty="0">
                        <a:latin typeface="Bookman Old Style" pitchFamily="18" charset="0"/>
                      </a:endParaRPr>
                    </a:p>
                  </a:txBody>
                  <a:tcPr/>
                </a:tc>
              </a:tr>
              <a:tr h="15013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err="1" smtClean="0">
                          <a:latin typeface="Bookman Old Style" pitchFamily="18" charset="0"/>
                        </a:rPr>
                        <a:t>PersonId</a:t>
                      </a:r>
                      <a:r>
                        <a:rPr lang="en-US" sz="2800" dirty="0" smtClean="0">
                          <a:latin typeface="Bookman Old Style" pitchFamily="18" charset="0"/>
                        </a:rPr>
                        <a:t>(PK),</a:t>
                      </a:r>
                      <a:r>
                        <a:rPr lang="en-US" sz="2800" baseline="0" dirty="0" smtClean="0">
                          <a:latin typeface="Bookman Old Style"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Bookman Old Style"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800" baseline="0" dirty="0" err="1" smtClean="0">
                          <a:latin typeface="Bookman Old Style" pitchFamily="18" charset="0"/>
                        </a:rPr>
                        <a:t>PersonName</a:t>
                      </a:r>
                      <a:endParaRPr lang="en-US" sz="2800" dirty="0" smtClean="0">
                        <a:latin typeface="Bookman Old Style" pitchFamily="18" charset="0"/>
                      </a:endParaRPr>
                    </a:p>
                  </a:txBody>
                  <a:tcPr/>
                </a:tc>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1825682979"/>
              </p:ext>
            </p:extLst>
          </p:nvPr>
        </p:nvGraphicFramePr>
        <p:xfrm>
          <a:off x="8523522" y="3033922"/>
          <a:ext cx="3516088" cy="3595474"/>
        </p:xfrm>
        <a:graphic>
          <a:graphicData uri="http://schemas.openxmlformats.org/drawingml/2006/table">
            <a:tbl>
              <a:tblPr firstRow="1" bandRow="1">
                <a:tableStyleId>{5C22544A-7EE6-4342-B048-85BDC9FD1C3A}</a:tableStyleId>
              </a:tblPr>
              <a:tblGrid>
                <a:gridCol w="3516088"/>
              </a:tblGrid>
              <a:tr h="536167">
                <a:tc>
                  <a:txBody>
                    <a:bodyPr/>
                    <a:lstStyle/>
                    <a:p>
                      <a:r>
                        <a:rPr lang="en-US" sz="2800" dirty="0" err="1" smtClean="0">
                          <a:latin typeface="Bookman Old Style" pitchFamily="18" charset="0"/>
                        </a:rPr>
                        <a:t>movieCollection</a:t>
                      </a:r>
                      <a:endParaRPr lang="en-US" sz="2800" dirty="0">
                        <a:latin typeface="Bookman Old Style" pitchFamily="18" charset="0"/>
                      </a:endParaRPr>
                    </a:p>
                  </a:txBody>
                  <a:tcPr/>
                </a:tc>
              </a:tr>
              <a:tr h="30593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err="1" smtClean="0">
                          <a:latin typeface="Bookman Old Style" pitchFamily="18" charset="0"/>
                        </a:rPr>
                        <a:t>movieId</a:t>
                      </a:r>
                      <a:r>
                        <a:rPr lang="en-US" sz="2800" smtClean="0">
                          <a:latin typeface="Bookman Old Style" pitchFamily="18" charset="0"/>
                        </a:rPr>
                        <a:t>(FK),</a:t>
                      </a:r>
                      <a:r>
                        <a:rPr lang="en-US" sz="2800" baseline="0" smtClean="0">
                          <a:latin typeface="Bookman Old Style" pitchFamily="18" charset="0"/>
                        </a:rPr>
                        <a:t> </a:t>
                      </a:r>
                      <a:endParaRPr lang="en-US" sz="2800" baseline="0" dirty="0" smtClean="0">
                        <a:latin typeface="Bookman Old Style"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Bookman Old Style"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800" baseline="0" dirty="0" err="1" smtClean="0">
                          <a:latin typeface="Bookman Old Style" pitchFamily="18" charset="0"/>
                        </a:rPr>
                        <a:t>ticketCost</a:t>
                      </a:r>
                      <a:endParaRPr lang="en-US" sz="2800" baseline="0" dirty="0" smtClean="0">
                        <a:latin typeface="Bookman Old Style"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Bookman Old Style"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800" baseline="0" dirty="0" err="1" smtClean="0">
                          <a:latin typeface="Bookman Old Style" pitchFamily="18" charset="0"/>
                        </a:rPr>
                        <a:t>NoOfTickets</a:t>
                      </a:r>
                      <a:endParaRPr lang="en-US" sz="2800" baseline="0" dirty="0" smtClean="0">
                        <a:latin typeface="Bookman Old Style"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Bookman Old Style"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800" baseline="0" dirty="0" smtClean="0">
                          <a:latin typeface="Bookman Old Style" pitchFamily="18" charset="0"/>
                        </a:rPr>
                        <a:t>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latin typeface="Bookman Old Style"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800" baseline="0" dirty="0" smtClean="0">
                          <a:latin typeface="Bookman Old Style" pitchFamily="18" charset="0"/>
                        </a:rPr>
                        <a:t>State</a:t>
                      </a:r>
                      <a:endParaRPr lang="en-US" sz="2800" dirty="0" smtClean="0">
                        <a:latin typeface="Bookman Old Style" pitchFamily="18" charset="0"/>
                      </a:endParaRPr>
                    </a:p>
                  </a:txBody>
                  <a:tcPr/>
                </a:tc>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4150080670"/>
              </p:ext>
            </p:extLst>
          </p:nvPr>
        </p:nvGraphicFramePr>
        <p:xfrm>
          <a:off x="174148" y="3251641"/>
          <a:ext cx="4376075" cy="3432187"/>
        </p:xfrm>
        <a:graphic>
          <a:graphicData uri="http://schemas.openxmlformats.org/drawingml/2006/table">
            <a:tbl>
              <a:tblPr firstRow="1" bandRow="1">
                <a:tableStyleId>{5C22544A-7EE6-4342-B048-85BDC9FD1C3A}</a:tableStyleId>
              </a:tblPr>
              <a:tblGrid>
                <a:gridCol w="4376075"/>
              </a:tblGrid>
              <a:tr h="583472">
                <a:tc>
                  <a:txBody>
                    <a:bodyPr/>
                    <a:lstStyle/>
                    <a:p>
                      <a:r>
                        <a:rPr lang="en-US" sz="2800" dirty="0" err="1" smtClean="0">
                          <a:latin typeface="Bookman Old Style" pitchFamily="18" charset="0"/>
                        </a:rPr>
                        <a:t>movieReview</a:t>
                      </a:r>
                      <a:endParaRPr lang="en-US" sz="2800" dirty="0">
                        <a:latin typeface="Bookman Old Style" pitchFamily="18" charset="0"/>
                      </a:endParaRPr>
                    </a:p>
                  </a:txBody>
                  <a:tcPr/>
                </a:tc>
              </a:tr>
              <a:tr h="28487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err="1" smtClean="0">
                          <a:latin typeface="Bookman Old Style" pitchFamily="18" charset="0"/>
                        </a:rPr>
                        <a:t>movieId</a:t>
                      </a:r>
                      <a:r>
                        <a:rPr lang="en-US" sz="2800" dirty="0" smtClean="0">
                          <a:latin typeface="Bookman Old Style" pitchFamily="18" charset="0"/>
                        </a:rPr>
                        <a:t>(FK),</a:t>
                      </a:r>
                      <a:r>
                        <a:rPr lang="en-US" sz="2800" baseline="0" dirty="0" smtClean="0">
                          <a:latin typeface="Bookman Old Style"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latin typeface="Bookman Old Style"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800" baseline="0" dirty="0" err="1" smtClean="0">
                          <a:latin typeface="Bookman Old Style" pitchFamily="18" charset="0"/>
                        </a:rPr>
                        <a:t>personName</a:t>
                      </a:r>
                      <a:endParaRPr lang="en-US" sz="2800" baseline="0" dirty="0" smtClean="0">
                        <a:latin typeface="Bookman Old Style"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latin typeface="Bookman Old Style"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800" baseline="0" dirty="0" smtClean="0">
                          <a:latin typeface="Bookman Old Style" pitchFamily="18" charset="0"/>
                        </a:rPr>
                        <a:t>Location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latin typeface="Bookman Old Style"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800" baseline="0" dirty="0" smtClean="0">
                          <a:latin typeface="Bookman Old Style" pitchFamily="18" charset="0"/>
                        </a:rPr>
                        <a:t>Review(Good, Bad)</a:t>
                      </a:r>
                      <a:endParaRPr lang="en-US" sz="2800" dirty="0" smtClean="0">
                        <a:latin typeface="Bookman Old Style" pitchFamily="18" charset="0"/>
                      </a:endParaRPr>
                    </a:p>
                  </a:txBody>
                  <a:tcPr/>
                </a:tc>
              </a:tr>
            </a:tbl>
          </a:graphicData>
        </a:graphic>
      </p:graphicFrame>
    </p:spTree>
    <p:extLst>
      <p:ext uri="{BB962C8B-B14F-4D97-AF65-F5344CB8AC3E}">
        <p14:creationId xmlns:p14="http://schemas.microsoft.com/office/powerpoint/2010/main" val="4608085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204"/>
            <a:ext cx="10515600" cy="952046"/>
          </a:xfrm>
        </p:spPr>
        <p:txBody>
          <a:bodyPr/>
          <a:lstStyle/>
          <a:p>
            <a:pPr algn="ctr"/>
            <a:r>
              <a:rPr lang="en-US" dirty="0" smtClean="0"/>
              <a:t>Queries</a:t>
            </a:r>
            <a:endParaRPr lang="en-US" dirty="0"/>
          </a:p>
        </p:txBody>
      </p:sp>
      <p:sp>
        <p:nvSpPr>
          <p:cNvPr id="3" name="Content Placeholder 2"/>
          <p:cNvSpPr>
            <a:spLocks noGrp="1"/>
          </p:cNvSpPr>
          <p:nvPr>
            <p:ph idx="1"/>
          </p:nvPr>
        </p:nvSpPr>
        <p:spPr>
          <a:xfrm>
            <a:off x="119723" y="1205123"/>
            <a:ext cx="11887219" cy="5554906"/>
          </a:xfrm>
        </p:spPr>
        <p:txBody>
          <a:bodyPr>
            <a:normAutofit fontScale="92500" lnSpcReduction="10000"/>
          </a:bodyPr>
          <a:lstStyle/>
          <a:p>
            <a:pPr>
              <a:lnSpc>
                <a:spcPct val="150000"/>
              </a:lnSpc>
            </a:pPr>
            <a:r>
              <a:rPr lang="en-US" dirty="0"/>
              <a:t>List Total reviews, Good Reviews and Bad Reviews </a:t>
            </a:r>
            <a:r>
              <a:rPr lang="en-US" dirty="0" smtClean="0"/>
              <a:t>count for specific movie</a:t>
            </a:r>
            <a:endParaRPr lang="en-US" dirty="0"/>
          </a:p>
          <a:p>
            <a:pPr>
              <a:lnSpc>
                <a:spcPct val="150000"/>
              </a:lnSpc>
            </a:pPr>
            <a:r>
              <a:rPr lang="en-US" dirty="0"/>
              <a:t>List names of movies whose collection is maximum</a:t>
            </a:r>
          </a:p>
          <a:p>
            <a:pPr>
              <a:lnSpc>
                <a:spcPct val="150000"/>
              </a:lnSpc>
            </a:pPr>
            <a:r>
              <a:rPr lang="en-US" dirty="0" smtClean="0"/>
              <a:t>List names of directors and number of movies they directed.</a:t>
            </a:r>
          </a:p>
          <a:p>
            <a:pPr>
              <a:lnSpc>
                <a:spcPct val="150000"/>
              </a:lnSpc>
            </a:pPr>
            <a:r>
              <a:rPr lang="en-US" dirty="0" smtClean="0"/>
              <a:t>List movie names and their collection is descending order</a:t>
            </a:r>
          </a:p>
          <a:p>
            <a:pPr>
              <a:lnSpc>
                <a:spcPct val="150000"/>
              </a:lnSpc>
            </a:pPr>
            <a:r>
              <a:rPr lang="en-US" dirty="0" smtClean="0"/>
              <a:t>List names of producers who funded more than 10 movies</a:t>
            </a:r>
          </a:p>
          <a:p>
            <a:pPr>
              <a:lnSpc>
                <a:spcPct val="150000"/>
              </a:lnSpc>
            </a:pPr>
            <a:r>
              <a:rPr lang="en-US" dirty="0" smtClean="0"/>
              <a:t>List names of persons who worked as director, producer and actor in some or the other movie </a:t>
            </a:r>
          </a:p>
          <a:p>
            <a:pPr>
              <a:lnSpc>
                <a:spcPct val="150000"/>
              </a:lnSpc>
            </a:pPr>
            <a:r>
              <a:rPr lang="en-US" dirty="0" smtClean="0"/>
              <a:t>List names of movies having same person as director, producer and actor</a:t>
            </a:r>
          </a:p>
        </p:txBody>
      </p:sp>
    </p:spTree>
    <p:extLst>
      <p:ext uri="{BB962C8B-B14F-4D97-AF65-F5344CB8AC3E}">
        <p14:creationId xmlns:p14="http://schemas.microsoft.com/office/powerpoint/2010/main" val="176660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1741663" y="105819"/>
            <a:ext cx="78790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4400" dirty="0">
                <a:latin typeface="Bookman Old Style" panose="02050604050505020204" pitchFamily="18" charset="0"/>
              </a:rPr>
              <a:t>Structured Query Language</a:t>
            </a:r>
          </a:p>
        </p:txBody>
      </p:sp>
      <p:sp>
        <p:nvSpPr>
          <p:cNvPr id="22531" name="Rectangle 2"/>
          <p:cNvSpPr>
            <a:spLocks noChangeArrowheads="1"/>
          </p:cNvSpPr>
          <p:nvPr/>
        </p:nvSpPr>
        <p:spPr bwMode="auto">
          <a:xfrm>
            <a:off x="232337" y="1499734"/>
            <a:ext cx="1166883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a:spcBef>
                <a:spcPct val="20000"/>
              </a:spcBef>
              <a:buChar char="»"/>
              <a:defRPr sz="2000">
                <a:solidFill>
                  <a:schemeClr val="tx1"/>
                </a:solidFill>
                <a:latin typeface="Arial" panose="020B0604020202020204" pitchFamily="34" charset="0"/>
                <a:cs typeface="Arial" panose="020B0604020202020204" pitchFamily="34" charset="0"/>
              </a:defRPr>
            </a:lvl5pPr>
            <a:lvl6pPr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400" b="1" dirty="0" smtClean="0">
                <a:latin typeface="Bookman Old Style" panose="02050604050505020204" pitchFamily="18" charset="0"/>
              </a:rPr>
              <a:t>3. </a:t>
            </a:r>
            <a:r>
              <a:rPr lang="en-US" sz="2400" b="1" dirty="0">
                <a:latin typeface="Bookman Old Style" panose="02050604050505020204" pitchFamily="18" charset="0"/>
              </a:rPr>
              <a:t>Data Control </a:t>
            </a:r>
            <a:r>
              <a:rPr lang="en-US" sz="2400" b="1" dirty="0" smtClean="0">
                <a:latin typeface="Bookman Old Style" panose="02050604050505020204" pitchFamily="18" charset="0"/>
              </a:rPr>
              <a:t>Language DCL</a:t>
            </a:r>
            <a:endParaRPr lang="en-US" sz="2400" b="1" dirty="0">
              <a:latin typeface="Bookman Old Style" panose="02050604050505020204" pitchFamily="18" charset="0"/>
            </a:endParaRPr>
          </a:p>
          <a:p>
            <a:pPr eaLnBrk="1" hangingPunct="1">
              <a:spcBef>
                <a:spcPct val="0"/>
              </a:spcBef>
              <a:buFontTx/>
              <a:buNone/>
            </a:pPr>
            <a:endParaRPr lang="en-US" sz="2000" b="1" u="sng" dirty="0">
              <a:latin typeface="Bookman Old Style" panose="02050604050505020204" pitchFamily="18" charset="0"/>
            </a:endParaRPr>
          </a:p>
          <a:p>
            <a:pPr eaLnBrk="1" hangingPunct="1">
              <a:spcBef>
                <a:spcPct val="0"/>
              </a:spcBef>
              <a:buFontTx/>
              <a:buNone/>
            </a:pPr>
            <a:r>
              <a:rPr lang="en-US" sz="2400" dirty="0">
                <a:latin typeface="Bookman Old Style" panose="02050604050505020204" pitchFamily="18" charset="0"/>
              </a:rPr>
              <a:t>This language is used for controlling the access to the data. The commonly used commands DCL are,</a:t>
            </a:r>
          </a:p>
          <a:p>
            <a:pPr eaLnBrk="1" hangingPunct="1">
              <a:spcBef>
                <a:spcPct val="0"/>
              </a:spcBef>
              <a:buFontTx/>
              <a:buNone/>
            </a:pPr>
            <a:endParaRPr lang="en-US" sz="2400" dirty="0">
              <a:latin typeface="Bookman Old Style" panose="02050604050505020204" pitchFamily="18" charset="0"/>
            </a:endParaRPr>
          </a:p>
          <a:p>
            <a:pPr lvl="4" eaLnBrk="1" hangingPunct="1">
              <a:spcBef>
                <a:spcPct val="0"/>
              </a:spcBef>
              <a:buFontTx/>
              <a:buNone/>
            </a:pPr>
            <a:r>
              <a:rPr lang="en-US" sz="2400" b="1" dirty="0">
                <a:latin typeface="Bookman Old Style" panose="02050604050505020204" pitchFamily="18" charset="0"/>
              </a:rPr>
              <a:t> GRANT, 	REVOKE</a:t>
            </a:r>
            <a:endParaRPr lang="en-US" sz="2400" u="sng" dirty="0">
              <a:latin typeface="Bookman Old Style" panose="02050604050505020204" pitchFamily="18" charset="0"/>
            </a:endParaRPr>
          </a:p>
        </p:txBody>
      </p:sp>
    </p:spTree>
    <p:extLst>
      <p:ext uri="{BB962C8B-B14F-4D97-AF65-F5344CB8AC3E}">
        <p14:creationId xmlns:p14="http://schemas.microsoft.com/office/powerpoint/2010/main" val="25703064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838200" y="133114"/>
            <a:ext cx="10515600" cy="822230"/>
          </a:xfrm>
        </p:spPr>
        <p:txBody>
          <a:bodyPr/>
          <a:lstStyle/>
          <a:p>
            <a:pPr eaLnBrk="1" hangingPunct="1"/>
            <a:r>
              <a:rPr lang="en-US" dirty="0" smtClean="0"/>
              <a:t>Adding New Column to Table</a:t>
            </a:r>
          </a:p>
        </p:txBody>
      </p:sp>
      <p:sp>
        <p:nvSpPr>
          <p:cNvPr id="37892" name="Rectangle 3"/>
          <p:cNvSpPr>
            <a:spLocks noGrp="1" noChangeArrowheads="1"/>
          </p:cNvSpPr>
          <p:nvPr>
            <p:ph type="body" idx="1"/>
          </p:nvPr>
        </p:nvSpPr>
        <p:spPr>
          <a:xfrm>
            <a:off x="183107" y="1197827"/>
            <a:ext cx="11867865" cy="5462279"/>
          </a:xfrm>
        </p:spPr>
        <p:txBody>
          <a:bodyPr/>
          <a:lstStyle/>
          <a:p>
            <a:pPr eaLnBrk="1" hangingPunct="1"/>
            <a:r>
              <a:rPr lang="en-US" dirty="0" smtClean="0"/>
              <a:t>ALTER can be used to add column to existing table</a:t>
            </a:r>
          </a:p>
          <a:p>
            <a:pPr eaLnBrk="1" hangingPunct="1"/>
            <a:endParaRPr lang="en-US" dirty="0"/>
          </a:p>
          <a:p>
            <a:pPr marL="0" indent="0">
              <a:buNone/>
            </a:pPr>
            <a:r>
              <a:rPr lang="en-US" dirty="0">
                <a:latin typeface="Arial Unicode MS" panose="020B0604020202020204" pitchFamily="34" charset="-128"/>
              </a:rPr>
              <a:t>ALTER TABLE </a:t>
            </a:r>
            <a:r>
              <a:rPr lang="en-US" dirty="0" err="1">
                <a:latin typeface="Arial Unicode MS" panose="020B0604020202020204" pitchFamily="34" charset="-128"/>
              </a:rPr>
              <a:t>table_name</a:t>
            </a:r>
            <a:r>
              <a:rPr lang="en-US" dirty="0">
                <a:latin typeface="Arial Unicode MS" panose="020B0604020202020204" pitchFamily="34" charset="-128"/>
              </a:rPr>
              <a:t> </a:t>
            </a:r>
            <a:endParaRPr lang="en-US" dirty="0" smtClean="0">
              <a:latin typeface="Arial Unicode MS" panose="020B0604020202020204" pitchFamily="34" charset="-128"/>
            </a:endParaRPr>
          </a:p>
          <a:p>
            <a:pPr marL="0" indent="0">
              <a:buNone/>
            </a:pPr>
            <a:r>
              <a:rPr lang="en-US" dirty="0" smtClean="0">
                <a:latin typeface="Arial Unicode MS" panose="020B0604020202020204" pitchFamily="34" charset="-128"/>
              </a:rPr>
              <a:t>	</a:t>
            </a:r>
            <a:r>
              <a:rPr lang="en-US" sz="2400" dirty="0" smtClean="0">
                <a:latin typeface="Arial Unicode MS" panose="020B0604020202020204" pitchFamily="34" charset="-128"/>
              </a:rPr>
              <a:t>ADD </a:t>
            </a:r>
            <a:r>
              <a:rPr lang="en-US" sz="2400" dirty="0" err="1">
                <a:latin typeface="Arial Unicode MS" panose="020B0604020202020204" pitchFamily="34" charset="-128"/>
              </a:rPr>
              <a:t>new_column_name</a:t>
            </a:r>
            <a:r>
              <a:rPr lang="en-US" sz="2400" dirty="0">
                <a:latin typeface="Arial Unicode MS" panose="020B0604020202020204" pitchFamily="34" charset="-128"/>
              </a:rPr>
              <a:t> </a:t>
            </a:r>
            <a:r>
              <a:rPr lang="en-US" sz="2400" dirty="0" err="1">
                <a:latin typeface="Arial Unicode MS" panose="020B0604020202020204" pitchFamily="34" charset="-128"/>
              </a:rPr>
              <a:t>column_definition</a:t>
            </a:r>
            <a:r>
              <a:rPr lang="en-US" sz="2400" dirty="0">
                <a:latin typeface="Arial Unicode MS" panose="020B0604020202020204" pitchFamily="34" charset="-128"/>
              </a:rPr>
              <a:t> [ FIRST | AFTER </a:t>
            </a:r>
            <a:r>
              <a:rPr lang="en-US" sz="2400" dirty="0" err="1" smtClean="0">
                <a:latin typeface="Arial Unicode MS" panose="020B0604020202020204" pitchFamily="34" charset="-128"/>
              </a:rPr>
              <a:t>column_name</a:t>
            </a:r>
            <a:r>
              <a:rPr lang="en-US" sz="2400" dirty="0">
                <a:latin typeface="Arial Unicode MS" panose="020B0604020202020204" pitchFamily="34" charset="-128"/>
              </a:rPr>
              <a:t> </a:t>
            </a:r>
            <a:r>
              <a:rPr lang="en-US" sz="2400" dirty="0" smtClean="0">
                <a:latin typeface="Arial Unicode MS" panose="020B0604020202020204" pitchFamily="34" charset="-128"/>
              </a:rPr>
              <a:t>],</a:t>
            </a:r>
          </a:p>
          <a:p>
            <a:pPr marL="0" indent="0">
              <a:buNone/>
            </a:pPr>
            <a:r>
              <a:rPr lang="en-US" sz="2400" dirty="0" smtClean="0">
                <a:latin typeface="Arial Unicode MS" panose="020B0604020202020204" pitchFamily="34" charset="-128"/>
              </a:rPr>
              <a:t>	[ADD </a:t>
            </a:r>
            <a:r>
              <a:rPr lang="en-US" sz="2400" dirty="0" err="1">
                <a:latin typeface="Arial Unicode MS" panose="020B0604020202020204" pitchFamily="34" charset="-128"/>
              </a:rPr>
              <a:t>new_column_name</a:t>
            </a:r>
            <a:r>
              <a:rPr lang="en-US" sz="2400" dirty="0">
                <a:latin typeface="Arial Unicode MS" panose="020B0604020202020204" pitchFamily="34" charset="-128"/>
              </a:rPr>
              <a:t> </a:t>
            </a:r>
            <a:r>
              <a:rPr lang="en-US" sz="2400" dirty="0" err="1">
                <a:latin typeface="Arial Unicode MS" panose="020B0604020202020204" pitchFamily="34" charset="-128"/>
              </a:rPr>
              <a:t>column_definition</a:t>
            </a:r>
            <a:r>
              <a:rPr lang="en-US" sz="2400" dirty="0">
                <a:latin typeface="Arial Unicode MS" panose="020B0604020202020204" pitchFamily="34" charset="-128"/>
              </a:rPr>
              <a:t> [ FIRST | AFTER </a:t>
            </a:r>
            <a:r>
              <a:rPr lang="en-US" sz="2400" dirty="0" err="1">
                <a:latin typeface="Arial Unicode MS" panose="020B0604020202020204" pitchFamily="34" charset="-128"/>
              </a:rPr>
              <a:t>column_name</a:t>
            </a:r>
            <a:r>
              <a:rPr lang="en-US" sz="2400" dirty="0">
                <a:latin typeface="Arial Unicode MS" panose="020B0604020202020204" pitchFamily="34" charset="-128"/>
              </a:rPr>
              <a:t> </a:t>
            </a:r>
            <a:r>
              <a:rPr lang="en-US" sz="2400" dirty="0" smtClean="0">
                <a:latin typeface="Arial Unicode MS" panose="020B0604020202020204" pitchFamily="34" charset="-128"/>
              </a:rPr>
              <a:t>]],</a:t>
            </a:r>
            <a:endParaRPr lang="en-US" sz="2400" dirty="0"/>
          </a:p>
          <a:p>
            <a:pPr marL="0" indent="0">
              <a:buNone/>
            </a:pPr>
            <a:r>
              <a:rPr lang="en-US" sz="2400" dirty="0" smtClean="0">
                <a:latin typeface="Arial Unicode MS" panose="020B0604020202020204" pitchFamily="34" charset="-128"/>
              </a:rPr>
              <a:t>	[ADD </a:t>
            </a:r>
            <a:r>
              <a:rPr lang="en-US" sz="2400" dirty="0" err="1">
                <a:latin typeface="Arial Unicode MS" panose="020B0604020202020204" pitchFamily="34" charset="-128"/>
              </a:rPr>
              <a:t>new_column_name</a:t>
            </a:r>
            <a:r>
              <a:rPr lang="en-US" sz="2400" dirty="0">
                <a:latin typeface="Arial Unicode MS" panose="020B0604020202020204" pitchFamily="34" charset="-128"/>
              </a:rPr>
              <a:t> </a:t>
            </a:r>
            <a:r>
              <a:rPr lang="en-US" sz="2400" dirty="0" err="1">
                <a:latin typeface="Arial Unicode MS" panose="020B0604020202020204" pitchFamily="34" charset="-128"/>
              </a:rPr>
              <a:t>column_definition</a:t>
            </a:r>
            <a:r>
              <a:rPr lang="en-US" sz="2400" dirty="0">
                <a:latin typeface="Arial Unicode MS" panose="020B0604020202020204" pitchFamily="34" charset="-128"/>
              </a:rPr>
              <a:t> [ FIRST | AFTER </a:t>
            </a:r>
            <a:r>
              <a:rPr lang="en-US" sz="2400" dirty="0" err="1">
                <a:latin typeface="Arial Unicode MS" panose="020B0604020202020204" pitchFamily="34" charset="-128"/>
              </a:rPr>
              <a:t>column_name</a:t>
            </a:r>
            <a:r>
              <a:rPr lang="en-US" sz="2400" dirty="0">
                <a:latin typeface="Arial Unicode MS" panose="020B0604020202020204" pitchFamily="34" charset="-128"/>
              </a:rPr>
              <a:t> </a:t>
            </a:r>
            <a:r>
              <a:rPr lang="en-US" sz="2400" dirty="0" smtClean="0">
                <a:latin typeface="Arial Unicode MS" panose="020B0604020202020204" pitchFamily="34" charset="-128"/>
              </a:rPr>
              <a:t>]];</a:t>
            </a:r>
            <a:endParaRPr lang="en-US" sz="2400" dirty="0"/>
          </a:p>
          <a:p>
            <a:pPr marL="0" indent="0">
              <a:buNone/>
            </a:pPr>
            <a:endParaRPr lang="en-US" sz="2400" dirty="0" smtClean="0"/>
          </a:p>
          <a:p>
            <a:pPr eaLnBrk="1" hangingPunct="1"/>
            <a:endParaRPr lang="en-US" dirty="0"/>
          </a:p>
          <a:p>
            <a:pPr eaLnBrk="1" hangingPunct="1"/>
            <a:endParaRPr lang="en-US" dirty="0" smtClean="0"/>
          </a:p>
        </p:txBody>
      </p:sp>
    </p:spTree>
    <p:extLst>
      <p:ext uri="{BB962C8B-B14F-4D97-AF65-F5344CB8AC3E}">
        <p14:creationId xmlns:p14="http://schemas.microsoft.com/office/powerpoint/2010/main" val="15570198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838200" y="133114"/>
            <a:ext cx="10515600" cy="822230"/>
          </a:xfrm>
        </p:spPr>
        <p:txBody>
          <a:bodyPr/>
          <a:lstStyle/>
          <a:p>
            <a:pPr eaLnBrk="1" hangingPunct="1"/>
            <a:r>
              <a:rPr lang="en-US" dirty="0" smtClean="0"/>
              <a:t>Adding Primary Key to Table</a:t>
            </a:r>
          </a:p>
        </p:txBody>
      </p:sp>
      <p:sp>
        <p:nvSpPr>
          <p:cNvPr id="37892" name="Rectangle 3"/>
          <p:cNvSpPr>
            <a:spLocks noGrp="1" noChangeArrowheads="1"/>
          </p:cNvSpPr>
          <p:nvPr>
            <p:ph type="body" idx="1"/>
          </p:nvPr>
        </p:nvSpPr>
        <p:spPr>
          <a:xfrm>
            <a:off x="183107" y="1197827"/>
            <a:ext cx="11867865" cy="5462279"/>
          </a:xfrm>
        </p:spPr>
        <p:txBody>
          <a:bodyPr/>
          <a:lstStyle/>
          <a:p>
            <a:pPr eaLnBrk="1" hangingPunct="1"/>
            <a:endParaRPr lang="en-US" dirty="0"/>
          </a:p>
          <a:p>
            <a:pPr marL="0" indent="0">
              <a:buNone/>
            </a:pPr>
            <a:r>
              <a:rPr lang="en-US" dirty="0">
                <a:latin typeface="Arial Unicode MS" panose="020B0604020202020204" pitchFamily="34" charset="-128"/>
              </a:rPr>
              <a:t>ALTER TABLE </a:t>
            </a:r>
            <a:r>
              <a:rPr lang="en-US" dirty="0" err="1">
                <a:latin typeface="Arial Unicode MS" panose="020B0604020202020204" pitchFamily="34" charset="-128"/>
              </a:rPr>
              <a:t>table_name</a:t>
            </a:r>
            <a:r>
              <a:rPr lang="en-US" dirty="0">
                <a:latin typeface="Arial Unicode MS" panose="020B0604020202020204" pitchFamily="34" charset="-128"/>
              </a:rPr>
              <a:t> </a:t>
            </a:r>
            <a:endParaRPr lang="en-US" dirty="0" smtClean="0">
              <a:latin typeface="Arial Unicode MS" panose="020B0604020202020204" pitchFamily="34" charset="-128"/>
            </a:endParaRPr>
          </a:p>
          <a:p>
            <a:pPr marL="0" indent="0">
              <a:buNone/>
            </a:pPr>
            <a:r>
              <a:rPr lang="en-US" dirty="0" smtClean="0">
                <a:latin typeface="Arial Unicode MS" panose="020B0604020202020204" pitchFamily="34" charset="-128"/>
              </a:rPr>
              <a:t>	</a:t>
            </a:r>
            <a:r>
              <a:rPr lang="en-US" sz="2400" dirty="0" smtClean="0">
                <a:latin typeface="Arial Unicode MS" panose="020B0604020202020204" pitchFamily="34" charset="-128"/>
              </a:rPr>
              <a:t>ADD Primary Key(column name);</a:t>
            </a:r>
            <a:endParaRPr lang="en-US" dirty="0"/>
          </a:p>
          <a:p>
            <a:pPr eaLnBrk="1" hangingPunct="1"/>
            <a:endParaRPr lang="en-US" dirty="0" smtClean="0"/>
          </a:p>
          <a:p>
            <a:pPr marL="0" indent="0">
              <a:buNone/>
            </a:pPr>
            <a:r>
              <a:rPr lang="en-US" dirty="0">
                <a:latin typeface="Arial Unicode MS" panose="020B0604020202020204" pitchFamily="34" charset="-128"/>
              </a:rPr>
              <a:t>ALTER TABLE </a:t>
            </a:r>
            <a:r>
              <a:rPr lang="en-US" dirty="0" err="1">
                <a:latin typeface="Arial Unicode MS" panose="020B0604020202020204" pitchFamily="34" charset="-128"/>
              </a:rPr>
              <a:t>table_name</a:t>
            </a:r>
            <a:r>
              <a:rPr lang="en-US" dirty="0">
                <a:latin typeface="Arial Unicode MS" panose="020B0604020202020204" pitchFamily="34" charset="-128"/>
              </a:rPr>
              <a:t> </a:t>
            </a:r>
          </a:p>
          <a:p>
            <a:pPr marL="0" indent="0">
              <a:buNone/>
            </a:pPr>
            <a:r>
              <a:rPr lang="en-US" dirty="0">
                <a:latin typeface="Arial Unicode MS" panose="020B0604020202020204" pitchFamily="34" charset="-128"/>
              </a:rPr>
              <a:t>	</a:t>
            </a:r>
            <a:r>
              <a:rPr lang="en-US" dirty="0" smtClean="0">
                <a:latin typeface="Arial Unicode MS" panose="020B0604020202020204" pitchFamily="34" charset="-128"/>
              </a:rPr>
              <a:t>DROP </a:t>
            </a:r>
            <a:r>
              <a:rPr lang="en-US" dirty="0">
                <a:latin typeface="Arial Unicode MS" panose="020B0604020202020204" pitchFamily="34" charset="-128"/>
              </a:rPr>
              <a:t>Primary </a:t>
            </a:r>
            <a:r>
              <a:rPr lang="en-US" dirty="0" smtClean="0">
                <a:latin typeface="Arial Unicode MS" panose="020B0604020202020204" pitchFamily="34" charset="-128"/>
              </a:rPr>
              <a:t>Key;</a:t>
            </a:r>
            <a:endParaRPr lang="en-US" dirty="0"/>
          </a:p>
          <a:p>
            <a:pPr eaLnBrk="1" hangingPunct="1"/>
            <a:endParaRPr lang="en-US" dirty="0" smtClean="0"/>
          </a:p>
        </p:txBody>
      </p:sp>
    </p:spTree>
    <p:extLst>
      <p:ext uri="{BB962C8B-B14F-4D97-AF65-F5344CB8AC3E}">
        <p14:creationId xmlns:p14="http://schemas.microsoft.com/office/powerpoint/2010/main" val="29075794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838200" y="133114"/>
            <a:ext cx="10515600" cy="822230"/>
          </a:xfrm>
        </p:spPr>
        <p:txBody>
          <a:bodyPr/>
          <a:lstStyle/>
          <a:p>
            <a:pPr eaLnBrk="1" hangingPunct="1"/>
            <a:r>
              <a:rPr lang="en-US" dirty="0" smtClean="0"/>
              <a:t>Modifying Column of the Table</a:t>
            </a:r>
          </a:p>
        </p:txBody>
      </p:sp>
      <p:sp>
        <p:nvSpPr>
          <p:cNvPr id="37892" name="Rectangle 3"/>
          <p:cNvSpPr>
            <a:spLocks noGrp="1" noChangeArrowheads="1"/>
          </p:cNvSpPr>
          <p:nvPr>
            <p:ph type="body" idx="1"/>
          </p:nvPr>
        </p:nvSpPr>
        <p:spPr>
          <a:xfrm>
            <a:off x="183107" y="1197827"/>
            <a:ext cx="11867865" cy="5462279"/>
          </a:xfrm>
        </p:spPr>
        <p:txBody>
          <a:bodyPr/>
          <a:lstStyle/>
          <a:p>
            <a:pPr eaLnBrk="1" hangingPunct="1"/>
            <a:r>
              <a:rPr lang="en-US" dirty="0" smtClean="0"/>
              <a:t>ALTER can be used to change data type</a:t>
            </a:r>
          </a:p>
          <a:p>
            <a:pPr eaLnBrk="1" hangingPunct="1"/>
            <a:r>
              <a:rPr lang="en-US" dirty="0" smtClean="0"/>
              <a:t>Some RDBMSs (such as Oracle) do not permit changes to data types unless column to be changed is empty</a:t>
            </a:r>
          </a:p>
          <a:p>
            <a:pPr eaLnBrk="1" hangingPunct="1"/>
            <a:endParaRPr lang="en-US" dirty="0"/>
          </a:p>
          <a:p>
            <a:pPr marL="0" indent="0">
              <a:buNone/>
            </a:pPr>
            <a:r>
              <a:rPr lang="en-US" dirty="0">
                <a:latin typeface="Arial Unicode MS" panose="020B0604020202020204" pitchFamily="34" charset="-128"/>
              </a:rPr>
              <a:t>ALTER TABLE </a:t>
            </a:r>
            <a:r>
              <a:rPr lang="en-US" dirty="0" err="1">
                <a:latin typeface="Arial Unicode MS" panose="020B0604020202020204" pitchFamily="34" charset="-128"/>
              </a:rPr>
              <a:t>table_name</a:t>
            </a:r>
            <a:r>
              <a:rPr lang="en-US" dirty="0">
                <a:latin typeface="Arial Unicode MS" panose="020B0604020202020204" pitchFamily="34" charset="-128"/>
              </a:rPr>
              <a:t> </a:t>
            </a:r>
            <a:endParaRPr lang="en-US" dirty="0" smtClean="0">
              <a:latin typeface="Arial Unicode MS" panose="020B0604020202020204" pitchFamily="34" charset="-128"/>
            </a:endParaRPr>
          </a:p>
          <a:p>
            <a:pPr marL="0" indent="0">
              <a:buNone/>
            </a:pPr>
            <a:r>
              <a:rPr lang="en-US" dirty="0">
                <a:latin typeface="Arial Unicode MS" panose="020B0604020202020204" pitchFamily="34" charset="-128"/>
              </a:rPr>
              <a:t> </a:t>
            </a:r>
            <a:r>
              <a:rPr lang="en-US" dirty="0" smtClean="0">
                <a:latin typeface="Arial Unicode MS" panose="020B0604020202020204" pitchFamily="34" charset="-128"/>
              </a:rPr>
              <a:t>    </a:t>
            </a:r>
            <a:r>
              <a:rPr lang="en-US" sz="2400" dirty="0" smtClean="0">
                <a:latin typeface="Arial Unicode MS" panose="020B0604020202020204" pitchFamily="34" charset="-128"/>
              </a:rPr>
              <a:t>MODIFY </a:t>
            </a:r>
            <a:r>
              <a:rPr lang="en-US" sz="2400" dirty="0" err="1" smtClean="0">
                <a:latin typeface="Arial Unicode MS" panose="020B0604020202020204" pitchFamily="34" charset="-128"/>
              </a:rPr>
              <a:t>column_name</a:t>
            </a:r>
            <a:r>
              <a:rPr lang="en-US" sz="2400" dirty="0" smtClean="0">
                <a:latin typeface="Arial Unicode MS" panose="020B0604020202020204" pitchFamily="34" charset="-128"/>
              </a:rPr>
              <a:t> </a:t>
            </a:r>
            <a:r>
              <a:rPr lang="en-US" sz="2400" dirty="0" err="1" smtClean="0">
                <a:latin typeface="Arial Unicode MS" panose="020B0604020202020204" pitchFamily="34" charset="-128"/>
              </a:rPr>
              <a:t>column_definition</a:t>
            </a:r>
            <a:r>
              <a:rPr lang="en-US" sz="2400" dirty="0" smtClean="0">
                <a:latin typeface="Arial Unicode MS" panose="020B0604020202020204" pitchFamily="34" charset="-128"/>
              </a:rPr>
              <a:t>,</a:t>
            </a:r>
          </a:p>
          <a:p>
            <a:pPr marL="0" indent="0">
              <a:buNone/>
            </a:pPr>
            <a:r>
              <a:rPr lang="en-US" sz="2400" dirty="0">
                <a:latin typeface="Arial Unicode MS" panose="020B0604020202020204" pitchFamily="34" charset="-128"/>
              </a:rPr>
              <a:t> </a:t>
            </a:r>
            <a:r>
              <a:rPr lang="en-US" sz="2400" dirty="0" smtClean="0">
                <a:latin typeface="Arial Unicode MS" panose="020B0604020202020204" pitchFamily="34" charset="-128"/>
              </a:rPr>
              <a:t>     [</a:t>
            </a:r>
            <a:r>
              <a:rPr lang="en-US" sz="2400" dirty="0">
                <a:latin typeface="Arial Unicode MS" panose="020B0604020202020204" pitchFamily="34" charset="-128"/>
              </a:rPr>
              <a:t>MODIFY</a:t>
            </a:r>
            <a:r>
              <a:rPr lang="en-US" sz="2400" dirty="0" smtClean="0">
                <a:latin typeface="Arial Unicode MS" panose="020B0604020202020204" pitchFamily="34" charset="-128"/>
              </a:rPr>
              <a:t> </a:t>
            </a:r>
            <a:r>
              <a:rPr lang="en-US" sz="2400" dirty="0" err="1" smtClean="0">
                <a:latin typeface="Arial Unicode MS" panose="020B0604020202020204" pitchFamily="34" charset="-128"/>
              </a:rPr>
              <a:t>column_name</a:t>
            </a:r>
            <a:r>
              <a:rPr lang="en-US" sz="2400" dirty="0" smtClean="0">
                <a:latin typeface="Arial Unicode MS" panose="020B0604020202020204" pitchFamily="34" charset="-128"/>
              </a:rPr>
              <a:t> </a:t>
            </a:r>
            <a:r>
              <a:rPr lang="en-US" sz="2400" dirty="0" err="1" smtClean="0">
                <a:latin typeface="Arial Unicode MS" panose="020B0604020202020204" pitchFamily="34" charset="-128"/>
              </a:rPr>
              <a:t>column_definition</a:t>
            </a:r>
            <a:r>
              <a:rPr lang="en-US" sz="2400" dirty="0" smtClean="0">
                <a:latin typeface="Arial Unicode MS" panose="020B0604020202020204" pitchFamily="34" charset="-128"/>
              </a:rPr>
              <a:t>],</a:t>
            </a:r>
            <a:endParaRPr lang="en-US" sz="2400" dirty="0"/>
          </a:p>
          <a:p>
            <a:pPr marL="0" indent="0">
              <a:buNone/>
            </a:pPr>
            <a:r>
              <a:rPr lang="en-US" sz="2400" dirty="0">
                <a:latin typeface="Arial Unicode MS" panose="020B0604020202020204" pitchFamily="34" charset="-128"/>
              </a:rPr>
              <a:t> </a:t>
            </a:r>
            <a:r>
              <a:rPr lang="en-US" sz="2400" dirty="0" smtClean="0">
                <a:latin typeface="Arial Unicode MS" panose="020B0604020202020204" pitchFamily="34" charset="-128"/>
              </a:rPr>
              <a:t>     [</a:t>
            </a:r>
            <a:r>
              <a:rPr lang="en-US" sz="2400" dirty="0">
                <a:latin typeface="Arial Unicode MS" panose="020B0604020202020204" pitchFamily="34" charset="-128"/>
              </a:rPr>
              <a:t>MODIFY</a:t>
            </a:r>
            <a:r>
              <a:rPr lang="en-US" sz="2400" dirty="0" smtClean="0">
                <a:latin typeface="Arial Unicode MS" panose="020B0604020202020204" pitchFamily="34" charset="-128"/>
              </a:rPr>
              <a:t> </a:t>
            </a:r>
            <a:r>
              <a:rPr lang="en-US" sz="2400" dirty="0" err="1" smtClean="0">
                <a:latin typeface="Arial Unicode MS" panose="020B0604020202020204" pitchFamily="34" charset="-128"/>
              </a:rPr>
              <a:t>column_name</a:t>
            </a:r>
            <a:r>
              <a:rPr lang="en-US" sz="2400" dirty="0" smtClean="0">
                <a:latin typeface="Arial Unicode MS" panose="020B0604020202020204" pitchFamily="34" charset="-128"/>
              </a:rPr>
              <a:t> </a:t>
            </a:r>
            <a:r>
              <a:rPr lang="en-US" sz="2400" dirty="0" err="1" smtClean="0">
                <a:latin typeface="Arial Unicode MS" panose="020B0604020202020204" pitchFamily="34" charset="-128"/>
              </a:rPr>
              <a:t>column_definition</a:t>
            </a:r>
            <a:r>
              <a:rPr lang="en-US" sz="2400" dirty="0" smtClean="0">
                <a:latin typeface="Arial Unicode MS" panose="020B0604020202020204" pitchFamily="34" charset="-128"/>
              </a:rPr>
              <a:t>];</a:t>
            </a:r>
            <a:endParaRPr lang="en-US" sz="2400" dirty="0"/>
          </a:p>
          <a:p>
            <a:pPr marL="0" indent="0">
              <a:buNone/>
            </a:pPr>
            <a:endParaRPr lang="en-US" sz="2400" dirty="0" smtClean="0"/>
          </a:p>
          <a:p>
            <a:pPr eaLnBrk="1" hangingPunct="1"/>
            <a:endParaRPr lang="en-US" dirty="0"/>
          </a:p>
          <a:p>
            <a:pPr eaLnBrk="1" hangingPunct="1"/>
            <a:endParaRPr lang="en-US" dirty="0" smtClean="0"/>
          </a:p>
        </p:txBody>
      </p:sp>
    </p:spTree>
    <p:extLst>
      <p:ext uri="{BB962C8B-B14F-4D97-AF65-F5344CB8AC3E}">
        <p14:creationId xmlns:p14="http://schemas.microsoft.com/office/powerpoint/2010/main" val="6424430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838200" y="133114"/>
            <a:ext cx="10515600" cy="822230"/>
          </a:xfrm>
        </p:spPr>
        <p:txBody>
          <a:bodyPr/>
          <a:lstStyle/>
          <a:p>
            <a:pPr eaLnBrk="1" hangingPunct="1"/>
            <a:r>
              <a:rPr lang="en-US" dirty="0" smtClean="0"/>
              <a:t>Delete Column from the Table</a:t>
            </a:r>
          </a:p>
        </p:txBody>
      </p:sp>
      <p:sp>
        <p:nvSpPr>
          <p:cNvPr id="37892" name="Rectangle 3"/>
          <p:cNvSpPr>
            <a:spLocks noGrp="1" noChangeArrowheads="1"/>
          </p:cNvSpPr>
          <p:nvPr>
            <p:ph type="body" idx="1"/>
          </p:nvPr>
        </p:nvSpPr>
        <p:spPr>
          <a:xfrm>
            <a:off x="183107" y="1197827"/>
            <a:ext cx="11867865" cy="5462279"/>
          </a:xfrm>
        </p:spPr>
        <p:txBody>
          <a:bodyPr/>
          <a:lstStyle/>
          <a:p>
            <a:pPr marL="0" indent="0" eaLnBrk="1" hangingPunct="1">
              <a:buNone/>
            </a:pPr>
            <a:endParaRPr lang="en-US" dirty="0" smtClean="0"/>
          </a:p>
          <a:p>
            <a:pPr eaLnBrk="1" hangingPunct="1"/>
            <a:endParaRPr lang="en-US" dirty="0"/>
          </a:p>
          <a:p>
            <a:pPr marL="0" indent="0">
              <a:buNone/>
            </a:pPr>
            <a:r>
              <a:rPr lang="en-US" dirty="0">
                <a:latin typeface="Arial Unicode MS" panose="020B0604020202020204" pitchFamily="34" charset="-128"/>
              </a:rPr>
              <a:t>ALTER TABLE </a:t>
            </a:r>
            <a:r>
              <a:rPr lang="en-US" dirty="0" err="1">
                <a:latin typeface="Arial Unicode MS" panose="020B0604020202020204" pitchFamily="34" charset="-128"/>
              </a:rPr>
              <a:t>table_name</a:t>
            </a:r>
            <a:r>
              <a:rPr lang="en-US" dirty="0">
                <a:latin typeface="Arial Unicode MS" panose="020B0604020202020204" pitchFamily="34" charset="-128"/>
              </a:rPr>
              <a:t> </a:t>
            </a:r>
            <a:endParaRPr lang="en-US" dirty="0" smtClean="0">
              <a:latin typeface="Arial Unicode MS" panose="020B0604020202020204" pitchFamily="34" charset="-128"/>
            </a:endParaRPr>
          </a:p>
          <a:p>
            <a:pPr marL="0" indent="0">
              <a:buNone/>
            </a:pPr>
            <a:r>
              <a:rPr lang="en-US" dirty="0">
                <a:latin typeface="Arial Unicode MS" panose="020B0604020202020204" pitchFamily="34" charset="-128"/>
              </a:rPr>
              <a:t> </a:t>
            </a:r>
            <a:r>
              <a:rPr lang="en-US" dirty="0" smtClean="0">
                <a:latin typeface="Arial Unicode MS" panose="020B0604020202020204" pitchFamily="34" charset="-128"/>
              </a:rPr>
              <a:t>    </a:t>
            </a:r>
            <a:r>
              <a:rPr lang="en-US" sz="2400" dirty="0" smtClean="0">
                <a:latin typeface="Arial Unicode MS" panose="020B0604020202020204" pitchFamily="34" charset="-128"/>
              </a:rPr>
              <a:t>DROP COLUMN </a:t>
            </a:r>
            <a:r>
              <a:rPr lang="en-US" sz="2400" dirty="0" err="1" smtClean="0">
                <a:latin typeface="Arial Unicode MS" panose="020B0604020202020204" pitchFamily="34" charset="-128"/>
              </a:rPr>
              <a:t>column_name</a:t>
            </a:r>
            <a:r>
              <a:rPr lang="en-US" sz="2400" dirty="0" smtClean="0">
                <a:latin typeface="Arial Unicode MS" panose="020B0604020202020204" pitchFamily="34" charset="-128"/>
              </a:rPr>
              <a:t>;</a:t>
            </a:r>
            <a:endParaRPr lang="en-US" sz="2400" dirty="0"/>
          </a:p>
          <a:p>
            <a:pPr marL="0" indent="0">
              <a:buNone/>
            </a:pPr>
            <a:endParaRPr lang="en-US" sz="2400" dirty="0" smtClean="0"/>
          </a:p>
          <a:p>
            <a:pPr eaLnBrk="1" hangingPunct="1"/>
            <a:endParaRPr lang="en-US" dirty="0"/>
          </a:p>
          <a:p>
            <a:pPr eaLnBrk="1" hangingPunct="1"/>
            <a:endParaRPr lang="en-US" dirty="0" smtClean="0"/>
          </a:p>
        </p:txBody>
      </p:sp>
    </p:spTree>
    <p:extLst>
      <p:ext uri="{BB962C8B-B14F-4D97-AF65-F5344CB8AC3E}">
        <p14:creationId xmlns:p14="http://schemas.microsoft.com/office/powerpoint/2010/main" val="63769343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838200" y="133114"/>
            <a:ext cx="10515600" cy="822230"/>
          </a:xfrm>
        </p:spPr>
        <p:txBody>
          <a:bodyPr/>
          <a:lstStyle/>
          <a:p>
            <a:pPr eaLnBrk="1" hangingPunct="1"/>
            <a:r>
              <a:rPr lang="en-US" dirty="0" smtClean="0"/>
              <a:t>Rename Column of the Table</a:t>
            </a:r>
          </a:p>
        </p:txBody>
      </p:sp>
      <p:sp>
        <p:nvSpPr>
          <p:cNvPr id="37892" name="Rectangle 3"/>
          <p:cNvSpPr>
            <a:spLocks noGrp="1" noChangeArrowheads="1"/>
          </p:cNvSpPr>
          <p:nvPr>
            <p:ph type="body" idx="1"/>
          </p:nvPr>
        </p:nvSpPr>
        <p:spPr>
          <a:xfrm>
            <a:off x="183107" y="1197827"/>
            <a:ext cx="11867865" cy="5462279"/>
          </a:xfrm>
        </p:spPr>
        <p:txBody>
          <a:bodyPr/>
          <a:lstStyle/>
          <a:p>
            <a:pPr eaLnBrk="1" hangingPunct="1"/>
            <a:endParaRPr lang="en-US" dirty="0"/>
          </a:p>
          <a:p>
            <a:pPr marL="0" indent="0">
              <a:buNone/>
            </a:pPr>
            <a:r>
              <a:rPr lang="en-US" dirty="0">
                <a:latin typeface="Arial Unicode MS" panose="020B0604020202020204" pitchFamily="34" charset="-128"/>
              </a:rPr>
              <a:t>ALTER TABLE </a:t>
            </a:r>
            <a:r>
              <a:rPr lang="en-US" dirty="0" err="1">
                <a:latin typeface="Arial Unicode MS" panose="020B0604020202020204" pitchFamily="34" charset="-128"/>
              </a:rPr>
              <a:t>table_name</a:t>
            </a:r>
            <a:r>
              <a:rPr lang="en-US" dirty="0">
                <a:latin typeface="Arial Unicode MS" panose="020B0604020202020204" pitchFamily="34" charset="-128"/>
              </a:rPr>
              <a:t> </a:t>
            </a:r>
            <a:endParaRPr lang="en-US" dirty="0" smtClean="0">
              <a:latin typeface="Arial Unicode MS" panose="020B0604020202020204" pitchFamily="34" charset="-128"/>
            </a:endParaRPr>
          </a:p>
          <a:p>
            <a:pPr marL="0" indent="0">
              <a:buNone/>
            </a:pPr>
            <a:r>
              <a:rPr lang="en-US" dirty="0">
                <a:latin typeface="Arial Unicode MS" panose="020B0604020202020204" pitchFamily="34" charset="-128"/>
              </a:rPr>
              <a:t> </a:t>
            </a:r>
            <a:r>
              <a:rPr lang="en-US" dirty="0" smtClean="0">
                <a:latin typeface="Arial Unicode MS" panose="020B0604020202020204" pitchFamily="34" charset="-128"/>
              </a:rPr>
              <a:t>    </a:t>
            </a:r>
            <a:r>
              <a:rPr lang="en-US" sz="2400" dirty="0" smtClean="0">
                <a:latin typeface="Arial Unicode MS" panose="020B0604020202020204" pitchFamily="34" charset="-128"/>
              </a:rPr>
              <a:t>CHANGE COLUMN </a:t>
            </a:r>
            <a:r>
              <a:rPr lang="en-US" sz="2400" dirty="0" err="1" smtClean="0">
                <a:latin typeface="Arial Unicode MS" panose="020B0604020202020204" pitchFamily="34" charset="-128"/>
              </a:rPr>
              <a:t>old_column_name</a:t>
            </a:r>
            <a:r>
              <a:rPr lang="en-US" sz="2400" dirty="0" smtClean="0">
                <a:latin typeface="Arial Unicode MS" panose="020B0604020202020204" pitchFamily="34" charset="-128"/>
              </a:rPr>
              <a:t> </a:t>
            </a:r>
            <a:r>
              <a:rPr lang="en-US" sz="2400" dirty="0" err="1" smtClean="0">
                <a:latin typeface="Arial Unicode MS" panose="020B0604020202020204" pitchFamily="34" charset="-128"/>
              </a:rPr>
              <a:t>new_column_name</a:t>
            </a:r>
            <a:r>
              <a:rPr lang="en-US" sz="2400" dirty="0" smtClean="0">
                <a:latin typeface="Arial Unicode MS" panose="020B0604020202020204" pitchFamily="34" charset="-128"/>
              </a:rPr>
              <a:t> </a:t>
            </a:r>
            <a:r>
              <a:rPr lang="en-US" sz="2400" dirty="0" err="1">
                <a:latin typeface="Arial Unicode MS" panose="020B0604020202020204" pitchFamily="34" charset="-128"/>
              </a:rPr>
              <a:t>column_definition</a:t>
            </a:r>
            <a:r>
              <a:rPr lang="en-US" sz="2400" dirty="0">
                <a:latin typeface="Arial Unicode MS" panose="020B0604020202020204" pitchFamily="34" charset="-128"/>
              </a:rPr>
              <a:t> </a:t>
            </a:r>
            <a:r>
              <a:rPr lang="en-US" sz="2400" dirty="0" smtClean="0">
                <a:latin typeface="Arial Unicode MS" panose="020B0604020202020204" pitchFamily="34" charset="-128"/>
              </a:rPr>
              <a:t>;</a:t>
            </a:r>
            <a:endParaRPr lang="en-US" sz="2400" dirty="0"/>
          </a:p>
          <a:p>
            <a:pPr marL="0" indent="0">
              <a:buNone/>
            </a:pPr>
            <a:endParaRPr lang="en-US" sz="2400" dirty="0" smtClean="0"/>
          </a:p>
          <a:p>
            <a:pPr eaLnBrk="1" hangingPunct="1"/>
            <a:endParaRPr lang="en-US" dirty="0"/>
          </a:p>
          <a:p>
            <a:pPr eaLnBrk="1" hangingPunct="1"/>
            <a:endParaRPr lang="en-US" dirty="0" smtClean="0"/>
          </a:p>
        </p:txBody>
      </p:sp>
    </p:spTree>
    <p:extLst>
      <p:ext uri="{BB962C8B-B14F-4D97-AF65-F5344CB8AC3E}">
        <p14:creationId xmlns:p14="http://schemas.microsoft.com/office/powerpoint/2010/main" val="6035130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838200" y="133114"/>
            <a:ext cx="10515600" cy="822230"/>
          </a:xfrm>
        </p:spPr>
        <p:txBody>
          <a:bodyPr/>
          <a:lstStyle/>
          <a:p>
            <a:pPr eaLnBrk="1" hangingPunct="1"/>
            <a:r>
              <a:rPr lang="en-US" dirty="0" smtClean="0"/>
              <a:t>Adding Foreign Key to Table</a:t>
            </a:r>
          </a:p>
        </p:txBody>
      </p:sp>
      <p:sp>
        <p:nvSpPr>
          <p:cNvPr id="37892" name="Rectangle 3"/>
          <p:cNvSpPr>
            <a:spLocks noGrp="1" noChangeArrowheads="1"/>
          </p:cNvSpPr>
          <p:nvPr>
            <p:ph type="body" idx="1"/>
          </p:nvPr>
        </p:nvSpPr>
        <p:spPr>
          <a:xfrm>
            <a:off x="183107" y="1197827"/>
            <a:ext cx="11867865" cy="5462279"/>
          </a:xfrm>
        </p:spPr>
        <p:txBody>
          <a:bodyPr/>
          <a:lstStyle/>
          <a:p>
            <a:pPr eaLnBrk="1" hangingPunct="1"/>
            <a:r>
              <a:rPr lang="en-US" dirty="0" smtClean="0"/>
              <a:t>ALTER can be used to change data type</a:t>
            </a:r>
          </a:p>
          <a:p>
            <a:pPr eaLnBrk="1" hangingPunct="1"/>
            <a:r>
              <a:rPr lang="en-US" dirty="0" smtClean="0"/>
              <a:t>Some RDBMSs (such as Oracle) do not permit changes to data types unless column to be changed is empty</a:t>
            </a:r>
          </a:p>
          <a:p>
            <a:pPr eaLnBrk="1" hangingPunct="1"/>
            <a:endParaRPr lang="en-US" dirty="0"/>
          </a:p>
          <a:p>
            <a:pPr marL="0" indent="0">
              <a:buNone/>
            </a:pPr>
            <a:r>
              <a:rPr lang="en-US" dirty="0">
                <a:latin typeface="Arial Unicode MS" panose="020B0604020202020204" pitchFamily="34" charset="-128"/>
              </a:rPr>
              <a:t>ALTER TABLE </a:t>
            </a:r>
            <a:r>
              <a:rPr lang="en-US" dirty="0" err="1">
                <a:latin typeface="Arial Unicode MS" panose="020B0604020202020204" pitchFamily="34" charset="-128"/>
              </a:rPr>
              <a:t>table_name</a:t>
            </a:r>
            <a:r>
              <a:rPr lang="en-US" dirty="0">
                <a:latin typeface="Arial Unicode MS" panose="020B0604020202020204" pitchFamily="34" charset="-128"/>
              </a:rPr>
              <a:t> </a:t>
            </a:r>
            <a:endParaRPr lang="en-US" dirty="0" smtClean="0">
              <a:latin typeface="Arial Unicode MS" panose="020B0604020202020204" pitchFamily="34" charset="-128"/>
            </a:endParaRPr>
          </a:p>
          <a:p>
            <a:pPr marL="0" indent="0">
              <a:buNone/>
            </a:pPr>
            <a:r>
              <a:rPr lang="en-US" dirty="0" smtClean="0">
                <a:latin typeface="Arial Unicode MS" panose="020B0604020202020204" pitchFamily="34" charset="-128"/>
              </a:rPr>
              <a:t>	</a:t>
            </a:r>
            <a:r>
              <a:rPr lang="en-US" sz="2400" dirty="0" smtClean="0">
                <a:latin typeface="Arial Unicode MS" panose="020B0604020202020204" pitchFamily="34" charset="-128"/>
              </a:rPr>
              <a:t>ADD Foreign Key [foreign Key name](column name) references &lt;table name&gt;(column name);</a:t>
            </a:r>
            <a:endParaRPr lang="en-US" dirty="0"/>
          </a:p>
          <a:p>
            <a:pPr eaLnBrk="1" hangingPunct="1"/>
            <a:endParaRPr lang="en-US" dirty="0" smtClean="0"/>
          </a:p>
          <a:p>
            <a:pPr marL="0" indent="0">
              <a:buNone/>
            </a:pPr>
            <a:r>
              <a:rPr lang="en-US" dirty="0">
                <a:latin typeface="Arial Unicode MS" panose="020B0604020202020204" pitchFamily="34" charset="-128"/>
              </a:rPr>
              <a:t>ALTER TABLE </a:t>
            </a:r>
            <a:r>
              <a:rPr lang="en-US" dirty="0" err="1">
                <a:latin typeface="Arial Unicode MS" panose="020B0604020202020204" pitchFamily="34" charset="-128"/>
              </a:rPr>
              <a:t>table_name</a:t>
            </a:r>
            <a:r>
              <a:rPr lang="en-US" dirty="0">
                <a:latin typeface="Arial Unicode MS" panose="020B0604020202020204" pitchFamily="34" charset="-128"/>
              </a:rPr>
              <a:t> </a:t>
            </a:r>
          </a:p>
          <a:p>
            <a:pPr marL="0" indent="0">
              <a:buNone/>
            </a:pPr>
            <a:r>
              <a:rPr lang="en-US" dirty="0">
                <a:latin typeface="Arial Unicode MS" panose="020B0604020202020204" pitchFamily="34" charset="-128"/>
              </a:rPr>
              <a:t>	</a:t>
            </a:r>
            <a:r>
              <a:rPr lang="en-US" dirty="0" smtClean="0">
                <a:latin typeface="Arial Unicode MS" panose="020B0604020202020204" pitchFamily="34" charset="-128"/>
              </a:rPr>
              <a:t>DROP Foreign Key </a:t>
            </a:r>
            <a:r>
              <a:rPr lang="en-US" dirty="0">
                <a:latin typeface="Arial Unicode MS" panose="020B0604020202020204" pitchFamily="34" charset="-128"/>
              </a:rPr>
              <a:t>&lt;foreign Key name&gt;</a:t>
            </a:r>
            <a:r>
              <a:rPr lang="en-US" dirty="0" smtClean="0">
                <a:latin typeface="Arial Unicode MS" panose="020B0604020202020204" pitchFamily="34" charset="-128"/>
              </a:rPr>
              <a:t>;</a:t>
            </a:r>
            <a:endParaRPr lang="en-US" dirty="0"/>
          </a:p>
          <a:p>
            <a:pPr eaLnBrk="1" hangingPunct="1"/>
            <a:endParaRPr lang="en-US" dirty="0" smtClean="0"/>
          </a:p>
        </p:txBody>
      </p:sp>
    </p:spTree>
    <p:extLst>
      <p:ext uri="{BB962C8B-B14F-4D97-AF65-F5344CB8AC3E}">
        <p14:creationId xmlns:p14="http://schemas.microsoft.com/office/powerpoint/2010/main" val="22140128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838200" y="133114"/>
            <a:ext cx="10515600" cy="822230"/>
          </a:xfrm>
        </p:spPr>
        <p:txBody>
          <a:bodyPr/>
          <a:lstStyle/>
          <a:p>
            <a:pPr eaLnBrk="1" hangingPunct="1"/>
            <a:r>
              <a:rPr lang="en-US" dirty="0" smtClean="0"/>
              <a:t>Altering Table Name</a:t>
            </a:r>
          </a:p>
        </p:txBody>
      </p:sp>
      <p:sp>
        <p:nvSpPr>
          <p:cNvPr id="37892" name="Rectangle 3"/>
          <p:cNvSpPr>
            <a:spLocks noGrp="1" noChangeArrowheads="1"/>
          </p:cNvSpPr>
          <p:nvPr>
            <p:ph type="body" idx="1"/>
          </p:nvPr>
        </p:nvSpPr>
        <p:spPr>
          <a:xfrm>
            <a:off x="183107" y="1197827"/>
            <a:ext cx="11867865" cy="5462279"/>
          </a:xfrm>
        </p:spPr>
        <p:txBody>
          <a:bodyPr/>
          <a:lstStyle/>
          <a:p>
            <a:pPr marL="0" indent="0">
              <a:buNone/>
            </a:pPr>
            <a:r>
              <a:rPr lang="en-US" dirty="0" smtClean="0">
                <a:latin typeface="Arial Unicode MS" panose="020B0604020202020204" pitchFamily="34" charset="-128"/>
              </a:rPr>
              <a:t>ALTER </a:t>
            </a:r>
            <a:r>
              <a:rPr lang="en-US" dirty="0">
                <a:latin typeface="Arial Unicode MS" panose="020B0604020202020204" pitchFamily="34" charset="-128"/>
              </a:rPr>
              <a:t>TABLE &lt;</a:t>
            </a:r>
            <a:r>
              <a:rPr lang="en-US" dirty="0" err="1" smtClean="0">
                <a:latin typeface="Arial Unicode MS" panose="020B0604020202020204" pitchFamily="34" charset="-128"/>
              </a:rPr>
              <a:t>table_name</a:t>
            </a:r>
            <a:r>
              <a:rPr lang="en-US" dirty="0" smtClean="0">
                <a:latin typeface="Arial Unicode MS" panose="020B0604020202020204" pitchFamily="34" charset="-128"/>
              </a:rPr>
              <a:t>&gt; Rename to &lt;new table name&gt; </a:t>
            </a:r>
          </a:p>
          <a:p>
            <a:pPr marL="0" indent="0">
              <a:buNone/>
            </a:pPr>
            <a:endParaRPr lang="en-US" dirty="0">
              <a:latin typeface="Arial Unicode MS" panose="020B0604020202020204" pitchFamily="34" charset="-128"/>
            </a:endParaRPr>
          </a:p>
          <a:p>
            <a:pPr marL="0" indent="0">
              <a:buNone/>
            </a:pPr>
            <a:endParaRPr lang="en-US" dirty="0" smtClean="0">
              <a:latin typeface="Arial Unicode MS" panose="020B0604020202020204" pitchFamily="34" charset="-128"/>
            </a:endParaRPr>
          </a:p>
          <a:p>
            <a:pPr marL="0" indent="0">
              <a:buNone/>
            </a:pPr>
            <a:r>
              <a:rPr lang="en-US" dirty="0">
                <a:latin typeface="Arial Unicode MS" panose="020B0604020202020204" pitchFamily="34" charset="-128"/>
              </a:rPr>
              <a:t>A</a:t>
            </a:r>
            <a:r>
              <a:rPr lang="en-US" dirty="0" smtClean="0">
                <a:latin typeface="Arial Unicode MS" panose="020B0604020202020204" pitchFamily="34" charset="-128"/>
              </a:rPr>
              <a:t>lter </a:t>
            </a:r>
            <a:r>
              <a:rPr lang="en-US" dirty="0">
                <a:latin typeface="Arial Unicode MS" panose="020B0604020202020204" pitchFamily="34" charset="-128"/>
              </a:rPr>
              <a:t>T</a:t>
            </a:r>
            <a:r>
              <a:rPr lang="en-US" dirty="0" smtClean="0">
                <a:latin typeface="Arial Unicode MS" panose="020B0604020202020204" pitchFamily="34" charset="-128"/>
              </a:rPr>
              <a:t>able </a:t>
            </a:r>
            <a:r>
              <a:rPr lang="en-US" dirty="0">
                <a:latin typeface="Arial Unicode MS" panose="020B0604020202020204" pitchFamily="34" charset="-128"/>
              </a:rPr>
              <a:t>&lt;table name&gt; </a:t>
            </a:r>
            <a:r>
              <a:rPr lang="en-US" dirty="0" smtClean="0">
                <a:latin typeface="Arial Unicode MS" panose="020B0604020202020204" pitchFamily="34" charset="-128"/>
              </a:rPr>
              <a:t>Engine=</a:t>
            </a:r>
            <a:r>
              <a:rPr lang="en-US" dirty="0" err="1" smtClean="0">
                <a:latin typeface="Arial Unicode MS" panose="020B0604020202020204" pitchFamily="34" charset="-128"/>
              </a:rPr>
              <a:t>InnoDB</a:t>
            </a:r>
            <a:r>
              <a:rPr lang="en-US" dirty="0" smtClean="0">
                <a:latin typeface="Arial Unicode MS" panose="020B0604020202020204" pitchFamily="34" charset="-128"/>
              </a:rPr>
              <a:t>/MYISAM;</a:t>
            </a:r>
            <a:endParaRPr lang="en-US" dirty="0">
              <a:latin typeface="Arial Unicode MS" panose="020B0604020202020204" pitchFamily="34" charset="-128"/>
            </a:endParaRPr>
          </a:p>
        </p:txBody>
      </p:sp>
    </p:spTree>
    <p:extLst>
      <p:ext uri="{BB962C8B-B14F-4D97-AF65-F5344CB8AC3E}">
        <p14:creationId xmlns:p14="http://schemas.microsoft.com/office/powerpoint/2010/main" val="38032094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150125" y="990909"/>
            <a:ext cx="11723427"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400" b="1" u="sng" dirty="0" smtClean="0">
                <a:latin typeface="Bookman Old Style" panose="02050604050505020204" pitchFamily="18" charset="0"/>
              </a:rPr>
              <a:t>HAVING </a:t>
            </a:r>
            <a:r>
              <a:rPr lang="en-US" sz="2400" b="1" u="sng" dirty="0">
                <a:latin typeface="Bookman Old Style" panose="02050604050505020204" pitchFamily="18" charset="0"/>
              </a:rPr>
              <a:t>Clause</a:t>
            </a:r>
          </a:p>
          <a:p>
            <a:pPr eaLnBrk="1" hangingPunct="1">
              <a:spcBef>
                <a:spcPct val="0"/>
              </a:spcBef>
              <a:buFontTx/>
              <a:buNone/>
            </a:pPr>
            <a:endParaRPr lang="en-US" sz="2400" b="1" u="sng" dirty="0">
              <a:latin typeface="Bookman Old Style" panose="02050604050505020204" pitchFamily="18" charset="0"/>
            </a:endParaRPr>
          </a:p>
          <a:p>
            <a:pPr algn="just" eaLnBrk="1" hangingPunct="1">
              <a:spcBef>
                <a:spcPct val="0"/>
              </a:spcBef>
              <a:buFontTx/>
              <a:buNone/>
            </a:pPr>
            <a:r>
              <a:rPr lang="en-US" sz="2400" dirty="0">
                <a:latin typeface="Bookman Old Style" panose="02050604050505020204" pitchFamily="18" charset="0"/>
              </a:rPr>
              <a:t>The </a:t>
            </a:r>
            <a:r>
              <a:rPr lang="en-US" sz="2400" dirty="0" smtClean="0">
                <a:latin typeface="Bookman Old Style" panose="02050604050505020204" pitchFamily="18" charset="0"/>
              </a:rPr>
              <a:t>HAVING </a:t>
            </a:r>
            <a:r>
              <a:rPr lang="en-US" sz="2400" dirty="0">
                <a:latin typeface="Bookman Old Style" panose="02050604050505020204" pitchFamily="18" charset="0"/>
              </a:rPr>
              <a:t>clause can be used in a SELECT statement </a:t>
            </a:r>
            <a:r>
              <a:rPr lang="en-US" sz="2400" dirty="0" err="1" smtClean="0">
                <a:latin typeface="Bookman Old Style" panose="02050604050505020204" pitchFamily="18" charset="0"/>
              </a:rPr>
              <a:t>alongwith</a:t>
            </a:r>
            <a:r>
              <a:rPr lang="en-US" sz="2400" dirty="0" smtClean="0">
                <a:latin typeface="Bookman Old Style" panose="02050604050505020204" pitchFamily="18" charset="0"/>
              </a:rPr>
              <a:t> GROUP BY to filter data on group column.</a:t>
            </a:r>
          </a:p>
          <a:p>
            <a:pPr lvl="0" algn="just">
              <a:spcBef>
                <a:spcPct val="0"/>
              </a:spcBef>
              <a:buNone/>
            </a:pPr>
            <a:r>
              <a:rPr lang="en-US" sz="2400" dirty="0">
                <a:solidFill>
                  <a:srgbClr val="C00000"/>
                </a:solidFill>
                <a:latin typeface="Bookman Old Style" panose="02050604050505020204" pitchFamily="18" charset="0"/>
              </a:rPr>
              <a:t>The </a:t>
            </a:r>
            <a:r>
              <a:rPr lang="en-US" sz="2400" b="1" dirty="0">
                <a:solidFill>
                  <a:srgbClr val="C00000"/>
                </a:solidFill>
                <a:latin typeface="Bookman Old Style" panose="02050604050505020204" pitchFamily="18" charset="0"/>
              </a:rPr>
              <a:t>HAVING</a:t>
            </a:r>
            <a:r>
              <a:rPr lang="en-US" sz="2400" dirty="0">
                <a:solidFill>
                  <a:srgbClr val="C00000"/>
                </a:solidFill>
                <a:latin typeface="Bookman Old Style" panose="02050604050505020204" pitchFamily="18" charset="0"/>
              </a:rPr>
              <a:t> clause applies a filter condition to each group of rows, while the </a:t>
            </a:r>
            <a:r>
              <a:rPr lang="en-US" sz="2400" b="1" dirty="0">
                <a:solidFill>
                  <a:srgbClr val="C00000"/>
                </a:solidFill>
                <a:latin typeface="Bookman Old Style" panose="02050604050505020204" pitchFamily="18" charset="0"/>
              </a:rPr>
              <a:t>WHERE</a:t>
            </a:r>
            <a:r>
              <a:rPr lang="en-US" sz="2400" dirty="0">
                <a:solidFill>
                  <a:srgbClr val="C00000"/>
                </a:solidFill>
                <a:latin typeface="Bookman Old Style" panose="02050604050505020204" pitchFamily="18" charset="0"/>
              </a:rPr>
              <a:t> clause applies the filter condition to each individual </a:t>
            </a:r>
            <a:r>
              <a:rPr lang="en-US" sz="2400" dirty="0" smtClean="0">
                <a:solidFill>
                  <a:srgbClr val="C00000"/>
                </a:solidFill>
                <a:latin typeface="Bookman Old Style" panose="02050604050505020204" pitchFamily="18" charset="0"/>
              </a:rPr>
              <a:t>row.</a:t>
            </a:r>
            <a:r>
              <a:rPr lang="en-US" sz="2400" dirty="0" smtClean="0">
                <a:latin typeface="Bookman Old Style" panose="02050604050505020204" pitchFamily="18" charset="0"/>
              </a:rPr>
              <a:t> </a:t>
            </a:r>
            <a:endParaRPr lang="en-US" sz="2400" dirty="0">
              <a:latin typeface="Bookman Old Style" panose="02050604050505020204" pitchFamily="18" charset="0"/>
            </a:endParaRPr>
          </a:p>
          <a:p>
            <a:pPr algn="just" eaLnBrk="1" hangingPunct="1">
              <a:spcBef>
                <a:spcPct val="0"/>
              </a:spcBef>
              <a:buFontTx/>
              <a:buNone/>
            </a:pPr>
            <a:endParaRPr lang="en-US" sz="2400" dirty="0">
              <a:latin typeface="Bookman Old Style" panose="02050604050505020204" pitchFamily="18" charset="0"/>
            </a:endParaRPr>
          </a:p>
          <a:p>
            <a:pPr algn="just" eaLnBrk="1" hangingPunct="1">
              <a:spcBef>
                <a:spcPct val="0"/>
              </a:spcBef>
              <a:buFontTx/>
              <a:buNone/>
            </a:pPr>
            <a:r>
              <a:rPr lang="en-US" sz="2400" dirty="0" smtClean="0">
                <a:latin typeface="Bookman Old Style" panose="02050604050505020204" pitchFamily="18" charset="0"/>
              </a:rPr>
              <a:t> The </a:t>
            </a:r>
            <a:r>
              <a:rPr lang="en-US" sz="2400" dirty="0">
                <a:latin typeface="Bookman Old Style" panose="02050604050505020204" pitchFamily="18" charset="0"/>
              </a:rPr>
              <a:t>syntax for the </a:t>
            </a:r>
            <a:r>
              <a:rPr lang="en-US" sz="2400" dirty="0" smtClean="0">
                <a:latin typeface="Bookman Old Style" panose="02050604050505020204" pitchFamily="18" charset="0"/>
              </a:rPr>
              <a:t>HAVING </a:t>
            </a:r>
            <a:r>
              <a:rPr lang="en-US" sz="2400" dirty="0">
                <a:latin typeface="Bookman Old Style" panose="02050604050505020204" pitchFamily="18" charset="0"/>
              </a:rPr>
              <a:t>clause is:</a:t>
            </a:r>
          </a:p>
          <a:p>
            <a:pPr algn="just" eaLnBrk="1" hangingPunct="1">
              <a:spcBef>
                <a:spcPct val="0"/>
              </a:spcBef>
              <a:buFontTx/>
              <a:buNone/>
            </a:pPr>
            <a:endParaRPr lang="en-US" sz="2400" dirty="0">
              <a:latin typeface="Bookman Old Style" panose="02050604050505020204" pitchFamily="18" charset="0"/>
            </a:endParaRPr>
          </a:p>
          <a:p>
            <a:pPr lvl="1" eaLnBrk="1" hangingPunct="1">
              <a:spcBef>
                <a:spcPct val="0"/>
              </a:spcBef>
              <a:buFontTx/>
              <a:buNone/>
            </a:pPr>
            <a:r>
              <a:rPr lang="en-US" sz="2400" b="1" dirty="0">
                <a:latin typeface="Bookman Old Style" panose="02050604050505020204" pitchFamily="18" charset="0"/>
              </a:rPr>
              <a:t>SELECT </a:t>
            </a:r>
            <a:r>
              <a:rPr lang="en-US" sz="2000" b="1" dirty="0">
                <a:latin typeface="Bookman Old Style" panose="02050604050505020204" pitchFamily="18" charset="0"/>
              </a:rPr>
              <a:t>column1, column2, ... </a:t>
            </a:r>
            <a:r>
              <a:rPr lang="en-US" sz="2000" b="1" dirty="0" err="1">
                <a:latin typeface="Bookman Old Style" panose="02050604050505020204" pitchFamily="18" charset="0"/>
              </a:rPr>
              <a:t>column_n</a:t>
            </a:r>
            <a:r>
              <a:rPr lang="en-US" sz="2000" b="1" dirty="0">
                <a:latin typeface="Bookman Old Style" panose="02050604050505020204" pitchFamily="18" charset="0"/>
              </a:rPr>
              <a:t>, </a:t>
            </a:r>
            <a:r>
              <a:rPr lang="en-US" sz="2000" b="1" dirty="0" err="1">
                <a:latin typeface="Bookman Old Style" panose="02050604050505020204" pitchFamily="18" charset="0"/>
              </a:rPr>
              <a:t>aggregate_function</a:t>
            </a:r>
            <a:r>
              <a:rPr lang="en-US" sz="2000" b="1" dirty="0">
                <a:latin typeface="Bookman Old Style" panose="02050604050505020204" pitchFamily="18" charset="0"/>
              </a:rPr>
              <a:t> (expression)</a:t>
            </a:r>
            <a:r>
              <a:rPr lang="en-US" sz="2400" b="1" dirty="0">
                <a:latin typeface="Bookman Old Style" panose="02050604050505020204" pitchFamily="18" charset="0"/>
              </a:rPr>
              <a:t/>
            </a:r>
            <a:br>
              <a:rPr lang="en-US" sz="2400" b="1" dirty="0">
                <a:latin typeface="Bookman Old Style" panose="02050604050505020204" pitchFamily="18" charset="0"/>
              </a:rPr>
            </a:br>
            <a:r>
              <a:rPr lang="en-US" sz="2400" b="1" dirty="0">
                <a:latin typeface="Bookman Old Style" panose="02050604050505020204" pitchFamily="18" charset="0"/>
              </a:rPr>
              <a:t>FROM tables</a:t>
            </a:r>
            <a:br>
              <a:rPr lang="en-US" sz="2400" b="1" dirty="0">
                <a:latin typeface="Bookman Old Style" panose="02050604050505020204" pitchFamily="18" charset="0"/>
              </a:rPr>
            </a:br>
            <a:r>
              <a:rPr lang="en-US" sz="2400" b="1" dirty="0" smtClean="0">
                <a:latin typeface="Bookman Old Style" panose="02050604050505020204" pitchFamily="18" charset="0"/>
              </a:rPr>
              <a:t>GROUP </a:t>
            </a:r>
            <a:r>
              <a:rPr lang="en-US" sz="2400" b="1" dirty="0">
                <a:latin typeface="Bookman Old Style" panose="02050604050505020204" pitchFamily="18" charset="0"/>
              </a:rPr>
              <a:t>BY column1, column2, ... </a:t>
            </a:r>
            <a:r>
              <a:rPr lang="en-US" sz="2400" b="1" dirty="0" err="1">
                <a:latin typeface="Bookman Old Style" panose="02050604050505020204" pitchFamily="18" charset="0"/>
              </a:rPr>
              <a:t>column_n</a:t>
            </a:r>
            <a:r>
              <a:rPr lang="en-US" sz="2400" b="1" dirty="0" smtClean="0">
                <a:latin typeface="Bookman Old Style" panose="02050604050505020204" pitchFamily="18" charset="0"/>
              </a:rPr>
              <a:t>;</a:t>
            </a:r>
          </a:p>
          <a:p>
            <a:pPr lvl="1" eaLnBrk="1" hangingPunct="1">
              <a:spcBef>
                <a:spcPct val="0"/>
              </a:spcBef>
              <a:buFontTx/>
              <a:buNone/>
            </a:pPr>
            <a:r>
              <a:rPr lang="en-US" sz="2400" b="1" dirty="0" smtClean="0">
                <a:latin typeface="Bookman Old Style" panose="02050604050505020204" pitchFamily="18" charset="0"/>
              </a:rPr>
              <a:t>Having &lt;group condition&gt;</a:t>
            </a:r>
            <a:endParaRPr lang="en-US" sz="2400" b="1" dirty="0">
              <a:latin typeface="Bookman Old Style" panose="02050604050505020204" pitchFamily="18" charset="0"/>
            </a:endParaRPr>
          </a:p>
        </p:txBody>
      </p:sp>
      <p:sp>
        <p:nvSpPr>
          <p:cNvPr id="86019" name="Rectangle 1"/>
          <p:cNvSpPr>
            <a:spLocks noChangeArrowheads="1"/>
          </p:cNvSpPr>
          <p:nvPr/>
        </p:nvSpPr>
        <p:spPr bwMode="auto">
          <a:xfrm>
            <a:off x="4648200" y="228928"/>
            <a:ext cx="3134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800" b="1" u="sng" dirty="0">
                <a:latin typeface="Bookman Old Style" panose="02050604050505020204" pitchFamily="18" charset="0"/>
              </a:rPr>
              <a:t>SQL Commands</a:t>
            </a:r>
            <a:endParaRPr lang="en-US" sz="2800" u="sng" dirty="0">
              <a:latin typeface="Bookman Old Style" panose="02050604050505020204" pitchFamily="18" charset="0"/>
            </a:endParaRPr>
          </a:p>
        </p:txBody>
      </p:sp>
    </p:spTree>
    <p:extLst>
      <p:ext uri="{BB962C8B-B14F-4D97-AF65-F5344CB8AC3E}">
        <p14:creationId xmlns:p14="http://schemas.microsoft.com/office/powerpoint/2010/main" val="3127009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66" y="109184"/>
            <a:ext cx="10515600" cy="1325563"/>
          </a:xfrm>
        </p:spPr>
        <p:txBody>
          <a:bodyPr/>
          <a:lstStyle/>
          <a:p>
            <a:r>
              <a:rPr lang="en-US" dirty="0" smtClean="0"/>
              <a:t>Design Database for </a:t>
            </a:r>
            <a:r>
              <a:rPr lang="en-US" smtClean="0"/>
              <a:t>Super Market</a:t>
            </a:r>
            <a:endParaRPr lang="en-US" dirty="0"/>
          </a:p>
        </p:txBody>
      </p:sp>
      <p:sp>
        <p:nvSpPr>
          <p:cNvPr id="3" name="Content Placeholder 2"/>
          <p:cNvSpPr>
            <a:spLocks noGrp="1"/>
          </p:cNvSpPr>
          <p:nvPr>
            <p:ph idx="1"/>
          </p:nvPr>
        </p:nvSpPr>
        <p:spPr>
          <a:xfrm>
            <a:off x="210403" y="1434747"/>
            <a:ext cx="10515600" cy="5252656"/>
          </a:xfrm>
        </p:spPr>
        <p:txBody>
          <a:bodyPr>
            <a:normAutofit fontScale="92500" lnSpcReduction="20000"/>
          </a:bodyPr>
          <a:lstStyle/>
          <a:p>
            <a:r>
              <a:rPr lang="en-US" dirty="0" smtClean="0"/>
              <a:t>List of items (</a:t>
            </a:r>
            <a:r>
              <a:rPr lang="en-US" dirty="0" err="1" smtClean="0"/>
              <a:t>itemInfo</a:t>
            </a:r>
            <a:r>
              <a:rPr lang="en-US" dirty="0" smtClean="0"/>
              <a:t>)</a:t>
            </a:r>
          </a:p>
          <a:p>
            <a:pPr lvl="1"/>
            <a:r>
              <a:rPr lang="en-US" dirty="0" smtClean="0"/>
              <a:t>Item id</a:t>
            </a:r>
          </a:p>
          <a:p>
            <a:pPr lvl="1"/>
            <a:r>
              <a:rPr lang="en-US" dirty="0" smtClean="0"/>
              <a:t>Item name</a:t>
            </a:r>
          </a:p>
          <a:p>
            <a:pPr lvl="1"/>
            <a:r>
              <a:rPr lang="en-US" dirty="0" smtClean="0"/>
              <a:t>Item category</a:t>
            </a:r>
          </a:p>
          <a:p>
            <a:pPr lvl="1"/>
            <a:r>
              <a:rPr lang="en-US" dirty="0" smtClean="0"/>
              <a:t>Measurement Unit</a:t>
            </a:r>
          </a:p>
          <a:p>
            <a:r>
              <a:rPr lang="en-US" dirty="0" smtClean="0"/>
              <a:t>Purchase record (</a:t>
            </a:r>
            <a:r>
              <a:rPr lang="en-US" dirty="0" err="1" smtClean="0"/>
              <a:t>purchaseInfo</a:t>
            </a:r>
            <a:r>
              <a:rPr lang="en-US" dirty="0" smtClean="0"/>
              <a:t>)</a:t>
            </a:r>
          </a:p>
          <a:p>
            <a:pPr lvl="1"/>
            <a:r>
              <a:rPr lang="en-US" dirty="0" smtClean="0"/>
              <a:t>Item id</a:t>
            </a:r>
          </a:p>
          <a:p>
            <a:pPr lvl="1"/>
            <a:r>
              <a:rPr lang="en-US" dirty="0" smtClean="0"/>
              <a:t>Quantity </a:t>
            </a:r>
            <a:r>
              <a:rPr lang="en-US" dirty="0"/>
              <a:t>P</a:t>
            </a:r>
            <a:r>
              <a:rPr lang="en-US" dirty="0" smtClean="0"/>
              <a:t>urchased</a:t>
            </a:r>
          </a:p>
          <a:p>
            <a:pPr lvl="1"/>
            <a:r>
              <a:rPr lang="en-US" dirty="0" smtClean="0"/>
              <a:t>Price Per Unit</a:t>
            </a:r>
          </a:p>
          <a:p>
            <a:pPr lvl="1"/>
            <a:r>
              <a:rPr lang="en-US" dirty="0"/>
              <a:t>Purchase </a:t>
            </a:r>
            <a:r>
              <a:rPr lang="en-US" dirty="0" smtClean="0"/>
              <a:t>Date</a:t>
            </a:r>
          </a:p>
          <a:p>
            <a:r>
              <a:rPr lang="en-US" dirty="0" smtClean="0"/>
              <a:t>Sales record (</a:t>
            </a:r>
            <a:r>
              <a:rPr lang="en-US" dirty="0" err="1" smtClean="0"/>
              <a:t>salesInfo</a:t>
            </a:r>
            <a:r>
              <a:rPr lang="en-US" smtClean="0"/>
              <a:t>)</a:t>
            </a:r>
            <a:endParaRPr lang="en-US" dirty="0" smtClean="0"/>
          </a:p>
          <a:p>
            <a:pPr lvl="1"/>
            <a:r>
              <a:rPr lang="en-US" dirty="0" smtClean="0"/>
              <a:t>Item id</a:t>
            </a:r>
          </a:p>
          <a:p>
            <a:pPr lvl="1"/>
            <a:r>
              <a:rPr lang="en-US" dirty="0"/>
              <a:t>Quantity sold</a:t>
            </a:r>
            <a:endParaRPr lang="en-US" dirty="0" smtClean="0"/>
          </a:p>
          <a:p>
            <a:pPr lvl="1"/>
            <a:r>
              <a:rPr lang="en-US" dirty="0" smtClean="0"/>
              <a:t>Price Per Unit</a:t>
            </a:r>
          </a:p>
          <a:p>
            <a:pPr lvl="1"/>
            <a:r>
              <a:rPr lang="en-US" dirty="0" smtClean="0"/>
              <a:t>Sales Date</a:t>
            </a:r>
            <a:endParaRPr lang="en-US" dirty="0"/>
          </a:p>
        </p:txBody>
      </p:sp>
    </p:spTree>
    <p:extLst>
      <p:ext uri="{BB962C8B-B14F-4D97-AF65-F5344CB8AC3E}">
        <p14:creationId xmlns:p14="http://schemas.microsoft.com/office/powerpoint/2010/main" val="425515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427" y="105818"/>
            <a:ext cx="10515600" cy="1325563"/>
          </a:xfrm>
        </p:spPr>
        <p:txBody>
          <a:bodyPr/>
          <a:lstStyle/>
          <a:p>
            <a:r>
              <a:rPr lang="en-IN" dirty="0" smtClean="0"/>
              <a:t>Date Storage</a:t>
            </a:r>
            <a:endParaRPr lang="en-IN" dirty="0"/>
          </a:p>
        </p:txBody>
      </p:sp>
      <p:sp>
        <p:nvSpPr>
          <p:cNvPr id="3" name="Content Placeholder 2"/>
          <p:cNvSpPr>
            <a:spLocks noGrp="1"/>
          </p:cNvSpPr>
          <p:nvPr>
            <p:ph idx="1"/>
          </p:nvPr>
        </p:nvSpPr>
        <p:spPr>
          <a:xfrm>
            <a:off x="332096" y="1431381"/>
            <a:ext cx="11404979" cy="5133192"/>
          </a:xfrm>
        </p:spPr>
        <p:txBody>
          <a:bodyPr/>
          <a:lstStyle/>
          <a:p>
            <a:r>
              <a:rPr lang="en-IN" dirty="0" smtClean="0"/>
              <a:t>Timestamp, </a:t>
            </a:r>
            <a:r>
              <a:rPr lang="en-IN" dirty="0" err="1" smtClean="0"/>
              <a:t>Datetime</a:t>
            </a:r>
            <a:r>
              <a:rPr lang="en-IN" dirty="0" smtClean="0"/>
              <a:t> : stores date and time as YYYY-MM-DD HH:MM:SS</a:t>
            </a:r>
          </a:p>
          <a:p>
            <a:endParaRPr lang="en-IN" dirty="0" smtClean="0"/>
          </a:p>
          <a:p>
            <a:r>
              <a:rPr lang="en-IN" dirty="0" smtClean="0"/>
              <a:t>Date</a:t>
            </a:r>
          </a:p>
          <a:p>
            <a:endParaRPr lang="en-IN" dirty="0" smtClean="0"/>
          </a:p>
          <a:p>
            <a:r>
              <a:rPr lang="en-IN" dirty="0" smtClean="0"/>
              <a:t>Time</a:t>
            </a:r>
          </a:p>
          <a:p>
            <a:endParaRPr lang="en-IN" dirty="0" smtClean="0"/>
          </a:p>
          <a:p>
            <a:r>
              <a:rPr lang="en-IN" dirty="0" smtClean="0"/>
              <a:t>Year</a:t>
            </a:r>
            <a:endParaRPr lang="en-IN" dirty="0"/>
          </a:p>
        </p:txBody>
      </p:sp>
    </p:spTree>
    <p:extLst>
      <p:ext uri="{BB962C8B-B14F-4D97-AF65-F5344CB8AC3E}">
        <p14:creationId xmlns:p14="http://schemas.microsoft.com/office/powerpoint/2010/main" val="2152613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1904953" y="105819"/>
            <a:ext cx="78790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4400" dirty="0">
                <a:latin typeface="Bookman Old Style" panose="02050604050505020204" pitchFamily="18" charset="0"/>
              </a:rPr>
              <a:t>Structured Query Language</a:t>
            </a:r>
          </a:p>
        </p:txBody>
      </p:sp>
      <p:sp>
        <p:nvSpPr>
          <p:cNvPr id="24579" name="Rectangle 2"/>
          <p:cNvSpPr>
            <a:spLocks noChangeArrowheads="1"/>
          </p:cNvSpPr>
          <p:nvPr/>
        </p:nvSpPr>
        <p:spPr bwMode="auto">
          <a:xfrm>
            <a:off x="300251" y="1687746"/>
            <a:ext cx="1150506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400" b="1" dirty="0" smtClean="0">
                <a:latin typeface="Bookman Old Style" panose="02050604050505020204" pitchFamily="18" charset="0"/>
              </a:rPr>
              <a:t>4. </a:t>
            </a:r>
            <a:r>
              <a:rPr lang="en-US" sz="2400" b="1" dirty="0">
                <a:latin typeface="Bookman Old Style" panose="02050604050505020204" pitchFamily="18" charset="0"/>
              </a:rPr>
              <a:t>Transaction Control Language (TCL)</a:t>
            </a:r>
          </a:p>
          <a:p>
            <a:pPr eaLnBrk="1" hangingPunct="1">
              <a:spcBef>
                <a:spcPct val="0"/>
              </a:spcBef>
              <a:buFontTx/>
              <a:buNone/>
            </a:pPr>
            <a:endParaRPr lang="en-US" sz="2400" u="sng" dirty="0">
              <a:latin typeface="Bookman Old Style" panose="02050604050505020204" pitchFamily="18" charset="0"/>
            </a:endParaRPr>
          </a:p>
          <a:p>
            <a:pPr algn="just" eaLnBrk="1" hangingPunct="1">
              <a:spcBef>
                <a:spcPct val="0"/>
              </a:spcBef>
              <a:buFontTx/>
              <a:buNone/>
            </a:pPr>
            <a:r>
              <a:rPr lang="en-US" sz="2400" dirty="0">
                <a:latin typeface="Bookman Old Style" panose="02050604050505020204" pitchFamily="18" charset="0"/>
              </a:rPr>
              <a:t>TCL include commands to control the transactions in a data base system. The commonly used commands in TCL are </a:t>
            </a:r>
          </a:p>
          <a:p>
            <a:pPr algn="just" eaLnBrk="1" hangingPunct="1">
              <a:spcBef>
                <a:spcPct val="0"/>
              </a:spcBef>
              <a:buFontTx/>
              <a:buNone/>
            </a:pPr>
            <a:endParaRPr lang="en-US" sz="2400" b="1" dirty="0">
              <a:latin typeface="Bookman Old Style" panose="02050604050505020204" pitchFamily="18" charset="0"/>
            </a:endParaRPr>
          </a:p>
          <a:p>
            <a:pPr algn="just" eaLnBrk="1" hangingPunct="1">
              <a:spcBef>
                <a:spcPct val="0"/>
              </a:spcBef>
              <a:buFontTx/>
              <a:buNone/>
            </a:pPr>
            <a:r>
              <a:rPr lang="en-US" sz="2400" b="1" dirty="0">
                <a:latin typeface="Bookman Old Style" panose="02050604050505020204" pitchFamily="18" charset="0"/>
              </a:rPr>
              <a:t>COMMIT, ROLLBACK </a:t>
            </a:r>
          </a:p>
          <a:p>
            <a:pPr eaLnBrk="1" hangingPunct="1">
              <a:spcBef>
                <a:spcPct val="0"/>
              </a:spcBef>
              <a:buFontTx/>
              <a:buNone/>
            </a:pPr>
            <a:endParaRPr lang="en-US" sz="2400" b="1" u="sng" dirty="0">
              <a:latin typeface="Bookman Old Style" panose="02050604050505020204" pitchFamily="18" charset="0"/>
            </a:endParaRPr>
          </a:p>
          <a:p>
            <a:pPr eaLnBrk="1" hangingPunct="1">
              <a:spcBef>
                <a:spcPct val="0"/>
              </a:spcBef>
              <a:buFontTx/>
              <a:buNone/>
            </a:pPr>
            <a:endParaRPr lang="en-US" sz="2400" u="sng" dirty="0">
              <a:latin typeface="Bookman Old Style" panose="02050604050505020204" pitchFamily="18" charset="0"/>
            </a:endParaRPr>
          </a:p>
        </p:txBody>
      </p:sp>
    </p:spTree>
    <p:extLst>
      <p:ext uri="{BB962C8B-B14F-4D97-AF65-F5344CB8AC3E}">
        <p14:creationId xmlns:p14="http://schemas.microsoft.com/office/powerpoint/2010/main" val="40459034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540" y="54151"/>
            <a:ext cx="10515600" cy="1023536"/>
          </a:xfrm>
        </p:spPr>
        <p:txBody>
          <a:bodyPr/>
          <a:lstStyle/>
          <a:p>
            <a:pPr algn="ctr"/>
            <a:r>
              <a:rPr lang="en-IN" dirty="0" smtClean="0">
                <a:latin typeface="Bookman Old Style" pitchFamily="18" charset="0"/>
              </a:rPr>
              <a:t>Date Functions</a:t>
            </a:r>
            <a:endParaRPr lang="en-IN" dirty="0">
              <a:latin typeface="Bookman Old Style" pitchFamily="18" charset="0"/>
            </a:endParaRPr>
          </a:p>
        </p:txBody>
      </p:sp>
      <p:sp>
        <p:nvSpPr>
          <p:cNvPr id="3" name="Content Placeholder 2"/>
          <p:cNvSpPr>
            <a:spLocks noGrp="1"/>
          </p:cNvSpPr>
          <p:nvPr>
            <p:ph idx="1"/>
          </p:nvPr>
        </p:nvSpPr>
        <p:spPr>
          <a:xfrm>
            <a:off x="139723" y="1074905"/>
            <a:ext cx="11731389" cy="5674238"/>
          </a:xfrm>
        </p:spPr>
        <p:txBody>
          <a:bodyPr>
            <a:normAutofit fontScale="77500" lnSpcReduction="20000"/>
          </a:bodyPr>
          <a:lstStyle/>
          <a:p>
            <a:r>
              <a:rPr lang="en-IN" b="1" dirty="0" smtClean="0">
                <a:latin typeface="Bookman Old Style" pitchFamily="18" charset="0"/>
              </a:rPr>
              <a:t>CURDATE()</a:t>
            </a:r>
            <a:r>
              <a:rPr lang="en-IN" dirty="0" smtClean="0">
                <a:latin typeface="Bookman Old Style" pitchFamily="18" charset="0"/>
              </a:rPr>
              <a:t>, now() , </a:t>
            </a:r>
            <a:r>
              <a:rPr lang="en-IN" dirty="0" err="1" smtClean="0">
                <a:latin typeface="Bookman Old Style" pitchFamily="18" charset="0"/>
              </a:rPr>
              <a:t>current_date</a:t>
            </a:r>
            <a:r>
              <a:rPr lang="en-IN" dirty="0" smtClean="0">
                <a:latin typeface="Bookman Old Style" pitchFamily="18" charset="0"/>
              </a:rPr>
              <a:t>() – gives current date in ‘YYYY-MM-DD’ format</a:t>
            </a:r>
          </a:p>
          <a:p>
            <a:endParaRPr lang="en-IN" dirty="0" smtClean="0">
              <a:latin typeface="Bookman Old Style" pitchFamily="18" charset="0"/>
            </a:endParaRPr>
          </a:p>
          <a:p>
            <a:r>
              <a:rPr lang="en-IN" b="1" dirty="0" smtClean="0">
                <a:latin typeface="Bookman Old Style" pitchFamily="18" charset="0"/>
              </a:rPr>
              <a:t>CURTIME()</a:t>
            </a:r>
            <a:r>
              <a:rPr lang="en-IN" dirty="0" smtClean="0">
                <a:latin typeface="Bookman Old Style" pitchFamily="18" charset="0"/>
              </a:rPr>
              <a:t> – gives current time in ‘HH:MM:SS’</a:t>
            </a:r>
          </a:p>
          <a:p>
            <a:endParaRPr lang="en-IN" dirty="0">
              <a:latin typeface="Bookman Old Style" pitchFamily="18" charset="0"/>
            </a:endParaRPr>
          </a:p>
          <a:p>
            <a:r>
              <a:rPr lang="en-IN" b="1" dirty="0" smtClean="0">
                <a:latin typeface="Bookman Old Style" pitchFamily="18" charset="0"/>
              </a:rPr>
              <a:t>DATEDIFF(date1, date2)</a:t>
            </a:r>
            <a:r>
              <a:rPr lang="en-IN" dirty="0" smtClean="0">
                <a:latin typeface="Bookman Old Style" pitchFamily="18" charset="0"/>
              </a:rPr>
              <a:t> – number of days between two dates (date1-date2)</a:t>
            </a:r>
          </a:p>
          <a:p>
            <a:endParaRPr lang="en-IN" dirty="0">
              <a:latin typeface="Bookman Old Style" pitchFamily="18" charset="0"/>
            </a:endParaRPr>
          </a:p>
          <a:p>
            <a:r>
              <a:rPr lang="en-IN" b="1" dirty="0" smtClean="0">
                <a:latin typeface="Bookman Old Style" pitchFamily="18" charset="0"/>
              </a:rPr>
              <a:t>DATE()</a:t>
            </a:r>
            <a:r>
              <a:rPr lang="en-IN" dirty="0" smtClean="0">
                <a:latin typeface="Bookman Old Style" pitchFamily="18" charset="0"/>
              </a:rPr>
              <a:t> – extracts date part from </a:t>
            </a:r>
            <a:r>
              <a:rPr lang="en-IN" dirty="0" err="1" smtClean="0">
                <a:latin typeface="Bookman Old Style" pitchFamily="18" charset="0"/>
              </a:rPr>
              <a:t>datetime</a:t>
            </a:r>
            <a:r>
              <a:rPr lang="en-IN" dirty="0" smtClean="0">
                <a:latin typeface="Bookman Old Style" pitchFamily="18" charset="0"/>
              </a:rPr>
              <a:t> expression</a:t>
            </a:r>
          </a:p>
          <a:p>
            <a:endParaRPr lang="en-IN" dirty="0">
              <a:latin typeface="Bookman Old Style" pitchFamily="18" charset="0"/>
            </a:endParaRPr>
          </a:p>
          <a:p>
            <a:r>
              <a:rPr lang="en-IN" b="1" dirty="0" smtClean="0">
                <a:latin typeface="Bookman Old Style" pitchFamily="18" charset="0"/>
              </a:rPr>
              <a:t>TIME()</a:t>
            </a:r>
            <a:r>
              <a:rPr lang="en-IN" dirty="0" smtClean="0">
                <a:latin typeface="Bookman Old Style" pitchFamily="18" charset="0"/>
              </a:rPr>
              <a:t> – extracts time part from </a:t>
            </a:r>
            <a:r>
              <a:rPr lang="en-IN" dirty="0" err="1" smtClean="0">
                <a:latin typeface="Bookman Old Style" pitchFamily="18" charset="0"/>
              </a:rPr>
              <a:t>datetiem</a:t>
            </a:r>
            <a:r>
              <a:rPr lang="en-IN" dirty="0" smtClean="0">
                <a:latin typeface="Bookman Old Style" pitchFamily="18" charset="0"/>
              </a:rPr>
              <a:t> expression</a:t>
            </a:r>
          </a:p>
          <a:p>
            <a:endParaRPr lang="en-IN" dirty="0">
              <a:latin typeface="Bookman Old Style" pitchFamily="18" charset="0"/>
            </a:endParaRPr>
          </a:p>
          <a:p>
            <a:r>
              <a:rPr lang="en-US" b="1" dirty="0">
                <a:latin typeface="Bookman Old Style" pitchFamily="18" charset="0"/>
              </a:rPr>
              <a:t>EXTRACT():</a:t>
            </a:r>
            <a:r>
              <a:rPr lang="en-US" dirty="0">
                <a:latin typeface="Bookman Old Style" pitchFamily="18" charset="0"/>
              </a:rPr>
              <a:t> Returns a single part of a </a:t>
            </a:r>
            <a:r>
              <a:rPr lang="en-US" dirty="0" smtClean="0">
                <a:latin typeface="Bookman Old Style" pitchFamily="18" charset="0"/>
              </a:rPr>
              <a:t>date/time</a:t>
            </a:r>
          </a:p>
          <a:p>
            <a:endParaRPr lang="en-US" dirty="0">
              <a:latin typeface="Bookman Old Style" pitchFamily="18" charset="0"/>
            </a:endParaRPr>
          </a:p>
          <a:p>
            <a:r>
              <a:rPr lang="en-US" b="1" dirty="0" smtClean="0">
                <a:latin typeface="Bookman Old Style" pitchFamily="18" charset="0"/>
              </a:rPr>
              <a:t>DATE_FORMAT(Date, format)</a:t>
            </a:r>
            <a:r>
              <a:rPr lang="en-US" dirty="0" smtClean="0">
                <a:latin typeface="Bookman Old Style" pitchFamily="18" charset="0"/>
              </a:rPr>
              <a:t>: </a:t>
            </a:r>
            <a:r>
              <a:rPr lang="en-US" dirty="0">
                <a:latin typeface="Bookman Old Style" pitchFamily="18" charset="0"/>
              </a:rPr>
              <a:t>Displays date/time data in different formats</a:t>
            </a:r>
            <a:endParaRPr lang="en-IN" dirty="0">
              <a:latin typeface="Bookman Old Style" pitchFamily="18" charset="0"/>
            </a:endParaRPr>
          </a:p>
        </p:txBody>
      </p:sp>
    </p:spTree>
    <p:extLst>
      <p:ext uri="{BB962C8B-B14F-4D97-AF65-F5344CB8AC3E}">
        <p14:creationId xmlns:p14="http://schemas.microsoft.com/office/powerpoint/2010/main" val="241396180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203"/>
            <a:ext cx="10515600" cy="930283"/>
          </a:xfrm>
        </p:spPr>
        <p:txBody>
          <a:bodyPr/>
          <a:lstStyle/>
          <a:p>
            <a:r>
              <a:rPr lang="en-US" dirty="0" smtClean="0">
                <a:latin typeface="Bookman Old Style" pitchFamily="18" charset="0"/>
              </a:rPr>
              <a:t>Date Extract()</a:t>
            </a:r>
            <a:endParaRPr lang="en-US" dirty="0">
              <a:latin typeface="Bookman Old Style" pitchFamily="18" charset="0"/>
            </a:endParaRPr>
          </a:p>
        </p:txBody>
      </p:sp>
      <p:sp>
        <p:nvSpPr>
          <p:cNvPr id="3" name="Content Placeholder 2"/>
          <p:cNvSpPr>
            <a:spLocks noGrp="1"/>
          </p:cNvSpPr>
          <p:nvPr>
            <p:ph idx="1"/>
          </p:nvPr>
        </p:nvSpPr>
        <p:spPr>
          <a:xfrm>
            <a:off x="1012371" y="1118053"/>
            <a:ext cx="10515600" cy="5478689"/>
          </a:xfrm>
        </p:spPr>
        <p:txBody>
          <a:bodyPr>
            <a:normAutofit fontScale="62500" lnSpcReduction="20000"/>
          </a:bodyPr>
          <a:lstStyle/>
          <a:p>
            <a:r>
              <a:rPr lang="en-US" dirty="0" smtClean="0">
                <a:latin typeface="Bookman Old Style" pitchFamily="18" charset="0"/>
              </a:rPr>
              <a:t>MICROSECOND</a:t>
            </a:r>
          </a:p>
          <a:p>
            <a:endParaRPr lang="en-US" sz="1500" dirty="0" smtClean="0">
              <a:latin typeface="Bookman Old Style" pitchFamily="18" charset="0"/>
            </a:endParaRPr>
          </a:p>
          <a:p>
            <a:r>
              <a:rPr lang="en-US" dirty="0" smtClean="0">
                <a:latin typeface="Bookman Old Style" pitchFamily="18" charset="0"/>
              </a:rPr>
              <a:t>SECOND</a:t>
            </a:r>
          </a:p>
          <a:p>
            <a:endParaRPr lang="en-US" sz="1500" dirty="0" smtClean="0">
              <a:latin typeface="Bookman Old Style" pitchFamily="18" charset="0"/>
            </a:endParaRPr>
          </a:p>
          <a:p>
            <a:r>
              <a:rPr lang="en-US" dirty="0" smtClean="0">
                <a:latin typeface="Bookman Old Style" pitchFamily="18" charset="0"/>
              </a:rPr>
              <a:t>MINUTE </a:t>
            </a:r>
          </a:p>
          <a:p>
            <a:endParaRPr lang="en-US" sz="1500" dirty="0" smtClean="0">
              <a:latin typeface="Bookman Old Style" pitchFamily="18" charset="0"/>
            </a:endParaRPr>
          </a:p>
          <a:p>
            <a:r>
              <a:rPr lang="en-US" dirty="0" smtClean="0">
                <a:latin typeface="Bookman Old Style" pitchFamily="18" charset="0"/>
              </a:rPr>
              <a:t>HOUR</a:t>
            </a:r>
          </a:p>
          <a:p>
            <a:endParaRPr lang="en-US" sz="1500" dirty="0" smtClean="0">
              <a:latin typeface="Bookman Old Style" pitchFamily="18" charset="0"/>
            </a:endParaRPr>
          </a:p>
          <a:p>
            <a:r>
              <a:rPr lang="en-US" dirty="0" smtClean="0">
                <a:latin typeface="Bookman Old Style" pitchFamily="18" charset="0"/>
              </a:rPr>
              <a:t>DAY</a:t>
            </a:r>
          </a:p>
          <a:p>
            <a:endParaRPr lang="en-US" sz="1500" dirty="0" smtClean="0">
              <a:latin typeface="Bookman Old Style" pitchFamily="18" charset="0"/>
            </a:endParaRPr>
          </a:p>
          <a:p>
            <a:r>
              <a:rPr lang="en-US" dirty="0" smtClean="0">
                <a:latin typeface="Bookman Old Style" pitchFamily="18" charset="0"/>
              </a:rPr>
              <a:t>WEEK </a:t>
            </a:r>
          </a:p>
          <a:p>
            <a:endParaRPr lang="en-US" sz="1500" dirty="0" smtClean="0">
              <a:latin typeface="Bookman Old Style" pitchFamily="18" charset="0"/>
            </a:endParaRPr>
          </a:p>
          <a:p>
            <a:r>
              <a:rPr lang="en-US" dirty="0" smtClean="0">
                <a:latin typeface="Bookman Old Style" pitchFamily="18" charset="0"/>
              </a:rPr>
              <a:t>MONTH</a:t>
            </a:r>
          </a:p>
          <a:p>
            <a:endParaRPr lang="en-US" sz="1300" dirty="0" smtClean="0">
              <a:latin typeface="Bookman Old Style" pitchFamily="18" charset="0"/>
            </a:endParaRPr>
          </a:p>
          <a:p>
            <a:r>
              <a:rPr lang="en-US" dirty="0" smtClean="0">
                <a:latin typeface="Bookman Old Style" pitchFamily="18" charset="0"/>
              </a:rPr>
              <a:t>QUARTER </a:t>
            </a:r>
          </a:p>
          <a:p>
            <a:endParaRPr lang="en-US" sz="1300" dirty="0" smtClean="0">
              <a:latin typeface="Bookman Old Style" pitchFamily="18" charset="0"/>
            </a:endParaRPr>
          </a:p>
          <a:p>
            <a:r>
              <a:rPr lang="en-US" dirty="0" smtClean="0">
                <a:latin typeface="Bookman Old Style" pitchFamily="18" charset="0"/>
              </a:rPr>
              <a:t>YEAR</a:t>
            </a:r>
          </a:p>
          <a:p>
            <a:endParaRPr lang="en-US" sz="1300" dirty="0">
              <a:latin typeface="Bookman Old Style" pitchFamily="18" charset="0"/>
            </a:endParaRPr>
          </a:p>
          <a:p>
            <a:pPr marL="0" indent="0">
              <a:buNone/>
            </a:pPr>
            <a:r>
              <a:rPr lang="en-US" dirty="0" smtClean="0">
                <a:latin typeface="Bookman Old Style" pitchFamily="18" charset="0"/>
              </a:rPr>
              <a:t> Example :   </a:t>
            </a:r>
            <a:r>
              <a:rPr lang="en-US" sz="5100" dirty="0" smtClean="0">
                <a:latin typeface="Bookman Old Style" pitchFamily="18" charset="0"/>
              </a:rPr>
              <a:t>Select Extract(YEAR from now());</a:t>
            </a:r>
            <a:endParaRPr lang="en-US" sz="5100" dirty="0">
              <a:latin typeface="Bookman Old Style" pitchFamily="18" charset="0"/>
            </a:endParaRPr>
          </a:p>
        </p:txBody>
      </p:sp>
    </p:spTree>
    <p:extLst>
      <p:ext uri="{BB962C8B-B14F-4D97-AF65-F5344CB8AC3E}">
        <p14:creationId xmlns:p14="http://schemas.microsoft.com/office/powerpoint/2010/main" val="352359782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870"/>
            <a:ext cx="10515600" cy="740344"/>
          </a:xfrm>
        </p:spPr>
        <p:txBody>
          <a:bodyPr/>
          <a:lstStyle/>
          <a:p>
            <a:pPr algn="ctr"/>
            <a:r>
              <a:rPr lang="en-IN" dirty="0" smtClean="0"/>
              <a:t>Queries</a:t>
            </a:r>
            <a:endParaRPr lang="en-IN" dirty="0"/>
          </a:p>
        </p:txBody>
      </p:sp>
      <p:sp>
        <p:nvSpPr>
          <p:cNvPr id="3" name="Content Placeholder 2"/>
          <p:cNvSpPr>
            <a:spLocks noGrp="1"/>
          </p:cNvSpPr>
          <p:nvPr>
            <p:ph idx="1"/>
          </p:nvPr>
        </p:nvSpPr>
        <p:spPr>
          <a:xfrm>
            <a:off x="210403" y="993111"/>
            <a:ext cx="11758684" cy="5571462"/>
          </a:xfrm>
        </p:spPr>
        <p:txBody>
          <a:bodyPr>
            <a:normAutofit/>
          </a:bodyPr>
          <a:lstStyle/>
          <a:p>
            <a:r>
              <a:rPr lang="en-IN" dirty="0" smtClean="0"/>
              <a:t>List item and revenue generated in descending order</a:t>
            </a:r>
          </a:p>
          <a:p>
            <a:endParaRPr lang="en-IN" sz="1200" dirty="0" smtClean="0"/>
          </a:p>
          <a:p>
            <a:r>
              <a:rPr lang="en-IN" dirty="0" smtClean="0"/>
              <a:t>List items and </a:t>
            </a:r>
            <a:r>
              <a:rPr lang="en-IN" smtClean="0"/>
              <a:t>their profit/loss</a:t>
            </a:r>
            <a:endParaRPr lang="en-IN" dirty="0" smtClean="0"/>
          </a:p>
          <a:p>
            <a:endParaRPr lang="en-IN" sz="1200" dirty="0" smtClean="0"/>
          </a:p>
          <a:p>
            <a:r>
              <a:rPr lang="en-IN" dirty="0" smtClean="0"/>
              <a:t>List categories which are generating profit &gt;10000</a:t>
            </a:r>
          </a:p>
          <a:p>
            <a:endParaRPr lang="en-IN" sz="1200" dirty="0" smtClean="0"/>
          </a:p>
          <a:p>
            <a:r>
              <a:rPr lang="en-IN" dirty="0" smtClean="0"/>
              <a:t>List items which are not sold for one month</a:t>
            </a:r>
          </a:p>
          <a:p>
            <a:endParaRPr lang="en-IN" sz="1200" dirty="0" smtClean="0"/>
          </a:p>
          <a:p>
            <a:r>
              <a:rPr lang="en-IN" dirty="0" smtClean="0"/>
              <a:t>List items which are sold within a week</a:t>
            </a:r>
          </a:p>
          <a:p>
            <a:endParaRPr lang="en-IN" sz="1200" dirty="0" smtClean="0"/>
          </a:p>
          <a:p>
            <a:r>
              <a:rPr lang="en-IN" dirty="0" smtClean="0"/>
              <a:t>List categories with number of items in that category</a:t>
            </a:r>
          </a:p>
          <a:p>
            <a:endParaRPr lang="en-IN" dirty="0"/>
          </a:p>
        </p:txBody>
      </p:sp>
    </p:spTree>
    <p:extLst>
      <p:ext uri="{BB962C8B-B14F-4D97-AF65-F5344CB8AC3E}">
        <p14:creationId xmlns:p14="http://schemas.microsoft.com/office/powerpoint/2010/main" val="285457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301" y="105817"/>
            <a:ext cx="10515600" cy="904117"/>
          </a:xfrm>
        </p:spPr>
        <p:txBody>
          <a:bodyPr/>
          <a:lstStyle/>
          <a:p>
            <a:r>
              <a:rPr lang="en-US" dirty="0" smtClean="0"/>
              <a:t>Profit Calculation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2300682"/>
              </p:ext>
            </p:extLst>
          </p:nvPr>
        </p:nvGraphicFramePr>
        <p:xfrm>
          <a:off x="524301" y="1907511"/>
          <a:ext cx="3460845" cy="1112520"/>
        </p:xfrm>
        <a:graphic>
          <a:graphicData uri="http://schemas.openxmlformats.org/drawingml/2006/table">
            <a:tbl>
              <a:tblPr firstRow="1" bandRow="1">
                <a:tableStyleId>{5940675A-B579-460E-94D1-54222C63F5DA}</a:tableStyleId>
              </a:tblPr>
              <a:tblGrid>
                <a:gridCol w="1153615"/>
                <a:gridCol w="1153615"/>
                <a:gridCol w="1153615"/>
              </a:tblGrid>
              <a:tr h="370840">
                <a:tc>
                  <a:txBody>
                    <a:bodyPr/>
                    <a:lstStyle/>
                    <a:p>
                      <a:r>
                        <a:rPr lang="en-US" dirty="0" err="1" smtClean="0"/>
                        <a:t>productId</a:t>
                      </a:r>
                      <a:endParaRPr lang="en-US" dirty="0"/>
                    </a:p>
                  </a:txBody>
                  <a:tcPr/>
                </a:tc>
                <a:tc>
                  <a:txBody>
                    <a:bodyPr/>
                    <a:lstStyle/>
                    <a:p>
                      <a:r>
                        <a:rPr lang="en-US" dirty="0" smtClean="0"/>
                        <a:t>Name</a:t>
                      </a:r>
                      <a:endParaRPr lang="en-US" dirty="0"/>
                    </a:p>
                  </a:txBody>
                  <a:tcPr/>
                </a:tc>
                <a:tc>
                  <a:txBody>
                    <a:bodyPr/>
                    <a:lstStyle/>
                    <a:p>
                      <a:r>
                        <a:rPr lang="en-US" dirty="0" smtClean="0"/>
                        <a:t>category</a:t>
                      </a:r>
                      <a:endParaRPr lang="en-US" dirty="0"/>
                    </a:p>
                  </a:txBody>
                  <a:tcPr/>
                </a:tc>
              </a:tr>
              <a:tr h="370840">
                <a:tc>
                  <a:txBody>
                    <a:bodyPr/>
                    <a:lstStyle/>
                    <a:p>
                      <a:r>
                        <a:rPr lang="en-US" dirty="0" smtClean="0"/>
                        <a:t>1</a:t>
                      </a:r>
                      <a:endParaRPr lang="en-US" dirty="0"/>
                    </a:p>
                  </a:txBody>
                  <a:tcPr/>
                </a:tc>
                <a:tc>
                  <a:txBody>
                    <a:bodyPr/>
                    <a:lstStyle/>
                    <a:p>
                      <a:r>
                        <a:rPr lang="en-US" dirty="0" smtClean="0"/>
                        <a:t>Pen</a:t>
                      </a:r>
                      <a:endParaRPr lang="en-US" dirty="0"/>
                    </a:p>
                  </a:txBody>
                  <a:tcPr/>
                </a:tc>
                <a:tc>
                  <a:txBody>
                    <a:bodyPr/>
                    <a:lstStyle/>
                    <a:p>
                      <a:r>
                        <a:rPr lang="en-US" dirty="0" smtClean="0"/>
                        <a:t>Stationary</a:t>
                      </a:r>
                      <a:endParaRPr lang="en-US" dirty="0"/>
                    </a:p>
                  </a:txBody>
                  <a:tcPr/>
                </a:tc>
              </a:tr>
              <a:tr h="370840">
                <a:tc>
                  <a:txBody>
                    <a:bodyPr/>
                    <a:lstStyle/>
                    <a:p>
                      <a:r>
                        <a:rPr lang="en-US" dirty="0" smtClean="0"/>
                        <a:t>2</a:t>
                      </a:r>
                      <a:endParaRPr lang="en-US" dirty="0"/>
                    </a:p>
                  </a:txBody>
                  <a:tcPr/>
                </a:tc>
                <a:tc>
                  <a:txBody>
                    <a:bodyPr/>
                    <a:lstStyle/>
                    <a:p>
                      <a:r>
                        <a:rPr lang="en-US" dirty="0" smtClean="0"/>
                        <a:t>Pencil</a:t>
                      </a:r>
                      <a:endParaRPr lang="en-US" dirty="0"/>
                    </a:p>
                  </a:txBody>
                  <a:tcPr/>
                </a:tc>
                <a:tc>
                  <a:txBody>
                    <a:bodyPr/>
                    <a:lstStyle/>
                    <a:p>
                      <a:r>
                        <a:rPr lang="en-US" dirty="0" smtClean="0"/>
                        <a:t>Stationary</a:t>
                      </a:r>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79322312"/>
              </p:ext>
            </p:extLst>
          </p:nvPr>
        </p:nvGraphicFramePr>
        <p:xfrm>
          <a:off x="4938783" y="1896138"/>
          <a:ext cx="2762535" cy="1483360"/>
        </p:xfrm>
        <a:graphic>
          <a:graphicData uri="http://schemas.openxmlformats.org/drawingml/2006/table">
            <a:tbl>
              <a:tblPr firstRow="1" bandRow="1">
                <a:tableStyleId>{5940675A-B579-460E-94D1-54222C63F5DA}</a:tableStyleId>
              </a:tblPr>
              <a:tblGrid>
                <a:gridCol w="1193043"/>
                <a:gridCol w="723331"/>
                <a:gridCol w="846161"/>
              </a:tblGrid>
              <a:tr h="370840">
                <a:tc>
                  <a:txBody>
                    <a:bodyPr/>
                    <a:lstStyle/>
                    <a:p>
                      <a:r>
                        <a:rPr lang="en-US" dirty="0" err="1" smtClean="0"/>
                        <a:t>productId</a:t>
                      </a:r>
                      <a:endParaRPr lang="en-US" dirty="0"/>
                    </a:p>
                  </a:txBody>
                  <a:tcPr/>
                </a:tc>
                <a:tc>
                  <a:txBody>
                    <a:bodyPr/>
                    <a:lstStyle/>
                    <a:p>
                      <a:r>
                        <a:rPr lang="en-US" dirty="0" err="1" smtClean="0"/>
                        <a:t>Qty</a:t>
                      </a:r>
                      <a:endParaRPr lang="en-US" dirty="0"/>
                    </a:p>
                  </a:txBody>
                  <a:tcPr/>
                </a:tc>
                <a:tc>
                  <a:txBody>
                    <a:bodyPr/>
                    <a:lstStyle/>
                    <a:p>
                      <a:r>
                        <a:rPr lang="en-US" dirty="0" smtClean="0"/>
                        <a:t>cost</a:t>
                      </a:r>
                      <a:endParaRPr lang="en-US" dirty="0"/>
                    </a:p>
                  </a:txBody>
                  <a:tcPr/>
                </a:tc>
              </a:tr>
              <a:tr h="370840">
                <a:tc>
                  <a:txBody>
                    <a:bodyPr/>
                    <a:lstStyle/>
                    <a:p>
                      <a:r>
                        <a:rPr lang="en-US" dirty="0" smtClean="0"/>
                        <a:t>1</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r h="370840">
                <a:tc>
                  <a:txBody>
                    <a:bodyPr/>
                    <a:lstStyle/>
                    <a:p>
                      <a:r>
                        <a:rPr lang="en-US" dirty="0" smtClean="0"/>
                        <a:t>1</a:t>
                      </a:r>
                      <a:endParaRPr lang="en-US" dirty="0"/>
                    </a:p>
                  </a:txBody>
                  <a:tcPr/>
                </a:tc>
                <a:tc>
                  <a:txBody>
                    <a:bodyPr/>
                    <a:lstStyle/>
                    <a:p>
                      <a:r>
                        <a:rPr lang="en-US" dirty="0" smtClean="0"/>
                        <a:t>20</a:t>
                      </a:r>
                      <a:endParaRPr lang="en-US" dirty="0"/>
                    </a:p>
                  </a:txBody>
                  <a:tcPr/>
                </a:tc>
                <a:tc>
                  <a:txBody>
                    <a:bodyPr/>
                    <a:lstStyle/>
                    <a:p>
                      <a:r>
                        <a:rPr lang="en-US" dirty="0" smtClean="0"/>
                        <a:t>10</a:t>
                      </a:r>
                      <a:endParaRPr lang="en-US" dirty="0"/>
                    </a:p>
                  </a:txBody>
                  <a:tcPr/>
                </a:tc>
              </a:tr>
              <a:tr h="370840">
                <a:tc>
                  <a:txBody>
                    <a:bodyPr/>
                    <a:lstStyle/>
                    <a:p>
                      <a:r>
                        <a:rPr lang="en-US" dirty="0" smtClean="0"/>
                        <a:t>2</a:t>
                      </a:r>
                      <a:endParaRPr lang="en-US" dirty="0"/>
                    </a:p>
                  </a:txBody>
                  <a:tcPr/>
                </a:tc>
                <a:tc>
                  <a:txBody>
                    <a:bodyPr/>
                    <a:lstStyle/>
                    <a:p>
                      <a:r>
                        <a:rPr lang="en-US" dirty="0" smtClean="0"/>
                        <a:t>15</a:t>
                      </a:r>
                      <a:endParaRPr lang="en-US" dirty="0"/>
                    </a:p>
                  </a:txBody>
                  <a:tcPr/>
                </a:tc>
                <a:tc>
                  <a:txBody>
                    <a:bodyPr/>
                    <a:lstStyle/>
                    <a:p>
                      <a:r>
                        <a:rPr lang="en-US" dirty="0" smtClean="0"/>
                        <a:t>5</a:t>
                      </a:r>
                      <a:endParaRPr lang="en-US" dirty="0"/>
                    </a:p>
                  </a:txBody>
                  <a:tcPr/>
                </a:tc>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3991865091"/>
              </p:ext>
            </p:extLst>
          </p:nvPr>
        </p:nvGraphicFramePr>
        <p:xfrm>
          <a:off x="8971126" y="1837728"/>
          <a:ext cx="2916072" cy="1854200"/>
        </p:xfrm>
        <a:graphic>
          <a:graphicData uri="http://schemas.openxmlformats.org/drawingml/2006/table">
            <a:tbl>
              <a:tblPr firstRow="1" bandRow="1">
                <a:tableStyleId>{5940675A-B579-460E-94D1-54222C63F5DA}</a:tableStyleId>
              </a:tblPr>
              <a:tblGrid>
                <a:gridCol w="1182808"/>
                <a:gridCol w="761240"/>
                <a:gridCol w="972024"/>
              </a:tblGrid>
              <a:tr h="370840">
                <a:tc>
                  <a:txBody>
                    <a:bodyPr/>
                    <a:lstStyle/>
                    <a:p>
                      <a:r>
                        <a:rPr lang="en-US" dirty="0" err="1" smtClean="0"/>
                        <a:t>productId</a:t>
                      </a:r>
                      <a:endParaRPr lang="en-US" dirty="0"/>
                    </a:p>
                  </a:txBody>
                  <a:tcPr/>
                </a:tc>
                <a:tc>
                  <a:txBody>
                    <a:bodyPr/>
                    <a:lstStyle/>
                    <a:p>
                      <a:r>
                        <a:rPr lang="en-US" dirty="0" err="1" smtClean="0"/>
                        <a:t>Qty</a:t>
                      </a:r>
                      <a:endParaRPr lang="en-US" dirty="0"/>
                    </a:p>
                  </a:txBody>
                  <a:tcPr/>
                </a:tc>
                <a:tc>
                  <a:txBody>
                    <a:bodyPr/>
                    <a:lstStyle/>
                    <a:p>
                      <a:r>
                        <a:rPr lang="en-US" dirty="0" smtClean="0"/>
                        <a:t>cost</a:t>
                      </a:r>
                      <a:endParaRPr lang="en-US" dirty="0"/>
                    </a:p>
                  </a:txBody>
                  <a:tcPr/>
                </a:tc>
              </a:tr>
              <a:tr h="370840">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15</a:t>
                      </a:r>
                      <a:endParaRPr lang="en-US" dirty="0"/>
                    </a:p>
                  </a:txBody>
                  <a:tcPr/>
                </a:tc>
              </a:tr>
              <a:tr h="370840">
                <a:tc>
                  <a:txBody>
                    <a:bodyPr/>
                    <a:lstStyle/>
                    <a:p>
                      <a:r>
                        <a:rPr lang="en-US" dirty="0" smtClean="0"/>
                        <a:t>1</a:t>
                      </a:r>
                      <a:endParaRPr lang="en-US" dirty="0"/>
                    </a:p>
                  </a:txBody>
                  <a:tcPr/>
                </a:tc>
                <a:tc>
                  <a:txBody>
                    <a:bodyPr/>
                    <a:lstStyle/>
                    <a:p>
                      <a:r>
                        <a:rPr lang="en-US" dirty="0" smtClean="0"/>
                        <a:t>10</a:t>
                      </a:r>
                      <a:endParaRPr lang="en-US" dirty="0"/>
                    </a:p>
                  </a:txBody>
                  <a:tcPr/>
                </a:tc>
                <a:tc>
                  <a:txBody>
                    <a:bodyPr/>
                    <a:lstStyle/>
                    <a:p>
                      <a:r>
                        <a:rPr lang="en-US" dirty="0" smtClean="0"/>
                        <a:t>15</a:t>
                      </a:r>
                      <a:endParaRPr lang="en-US" dirty="0"/>
                    </a:p>
                  </a:txBody>
                  <a:tcPr/>
                </a:tc>
              </a:tr>
              <a:tr h="370840">
                <a:tc>
                  <a:txBody>
                    <a:bodyPr/>
                    <a:lstStyle/>
                    <a:p>
                      <a:r>
                        <a:rPr lang="en-US" dirty="0" smtClean="0"/>
                        <a:t>2</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r>
              <a:tr h="370840">
                <a:tc>
                  <a:txBody>
                    <a:bodyPr/>
                    <a:lstStyle/>
                    <a:p>
                      <a:r>
                        <a:rPr lang="en-US" dirty="0" smtClean="0"/>
                        <a:t>2</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626355767"/>
              </p:ext>
            </p:extLst>
          </p:nvPr>
        </p:nvGraphicFramePr>
        <p:xfrm>
          <a:off x="524301" y="4008777"/>
          <a:ext cx="10939816" cy="2621280"/>
        </p:xfrm>
        <a:graphic>
          <a:graphicData uri="http://schemas.openxmlformats.org/drawingml/2006/table">
            <a:tbl>
              <a:tblPr firstRow="1" bandRow="1">
                <a:tableStyleId>{5940675A-B579-460E-94D1-54222C63F5DA}</a:tableStyleId>
              </a:tblPr>
              <a:tblGrid>
                <a:gridCol w="1331793"/>
                <a:gridCol w="1241946"/>
                <a:gridCol w="1610436"/>
                <a:gridCol w="1596788"/>
                <a:gridCol w="1351128"/>
                <a:gridCol w="3807725"/>
              </a:tblGrid>
              <a:tr h="370840">
                <a:tc>
                  <a:txBody>
                    <a:bodyPr/>
                    <a:lstStyle/>
                    <a:p>
                      <a:r>
                        <a:rPr lang="en-US" dirty="0" err="1" smtClean="0"/>
                        <a:t>productId</a:t>
                      </a:r>
                      <a:endParaRPr lang="en-US" dirty="0"/>
                    </a:p>
                  </a:txBody>
                  <a:tcPr/>
                </a:tc>
                <a:tc>
                  <a:txBody>
                    <a:bodyPr/>
                    <a:lstStyle/>
                    <a:p>
                      <a:r>
                        <a:rPr lang="en-US" dirty="0" smtClean="0"/>
                        <a:t>Name</a:t>
                      </a:r>
                      <a:endParaRPr lang="en-US" dirty="0"/>
                    </a:p>
                  </a:txBody>
                  <a:tcPr/>
                </a:tc>
                <a:tc>
                  <a:txBody>
                    <a:bodyPr/>
                    <a:lstStyle/>
                    <a:p>
                      <a:r>
                        <a:rPr lang="en-US" dirty="0" smtClean="0"/>
                        <a:t>Purchase </a:t>
                      </a:r>
                      <a:r>
                        <a:rPr lang="en-US" dirty="0" err="1" smtClean="0"/>
                        <a:t>Qty</a:t>
                      </a:r>
                      <a:endParaRPr lang="en-US" dirty="0"/>
                    </a:p>
                  </a:txBody>
                  <a:tcPr/>
                </a:tc>
                <a:tc>
                  <a:txBody>
                    <a:bodyPr/>
                    <a:lstStyle/>
                    <a:p>
                      <a:r>
                        <a:rPr lang="en-US" dirty="0" smtClean="0"/>
                        <a:t>Purchase Cost</a:t>
                      </a:r>
                      <a:endParaRPr lang="en-US" dirty="0"/>
                    </a:p>
                  </a:txBody>
                  <a:tcPr/>
                </a:tc>
                <a:tc>
                  <a:txBody>
                    <a:bodyPr/>
                    <a:lstStyle/>
                    <a:p>
                      <a:r>
                        <a:rPr lang="en-US" dirty="0" smtClean="0"/>
                        <a:t>Sales </a:t>
                      </a:r>
                      <a:r>
                        <a:rPr lang="en-US" dirty="0" err="1" smtClean="0"/>
                        <a:t>Qty</a:t>
                      </a:r>
                      <a:endParaRPr lang="en-US" dirty="0"/>
                    </a:p>
                  </a:txBody>
                  <a:tcPr/>
                </a:tc>
                <a:tc>
                  <a:txBody>
                    <a:bodyPr/>
                    <a:lstStyle/>
                    <a:p>
                      <a:r>
                        <a:rPr lang="en-US" dirty="0" smtClean="0"/>
                        <a:t>Sales Cost</a:t>
                      </a:r>
                      <a:endParaRPr lang="en-US" dirty="0"/>
                    </a:p>
                  </a:txBody>
                  <a:tcPr/>
                </a:tc>
              </a:tr>
              <a:tr h="370840">
                <a:tc>
                  <a:txBody>
                    <a:bodyPr/>
                    <a:lstStyle/>
                    <a:p>
                      <a:r>
                        <a:rPr lang="en-US" sz="2000" dirty="0" smtClean="0">
                          <a:solidFill>
                            <a:srgbClr val="FF0000"/>
                          </a:solidFill>
                        </a:rPr>
                        <a:t>1</a:t>
                      </a:r>
                      <a:endParaRPr lang="en-US" sz="2000" dirty="0">
                        <a:solidFill>
                          <a:srgbClr val="FF0000"/>
                        </a:solidFill>
                      </a:endParaRPr>
                    </a:p>
                  </a:txBody>
                  <a:tcPr/>
                </a:tc>
                <a:tc>
                  <a:txBody>
                    <a:bodyPr/>
                    <a:lstStyle/>
                    <a:p>
                      <a:r>
                        <a:rPr lang="en-US" sz="2000" dirty="0" smtClean="0">
                          <a:solidFill>
                            <a:srgbClr val="FF0000"/>
                          </a:solidFill>
                        </a:rPr>
                        <a:t>Pen</a:t>
                      </a:r>
                      <a:endParaRPr lang="en-US" sz="2000" dirty="0">
                        <a:solidFill>
                          <a:srgbClr val="FF0000"/>
                        </a:solidFill>
                      </a:endParaRPr>
                    </a:p>
                  </a:txBody>
                  <a:tcPr/>
                </a:tc>
                <a:tc>
                  <a:txBody>
                    <a:bodyPr/>
                    <a:lstStyle/>
                    <a:p>
                      <a:r>
                        <a:rPr lang="en-US" sz="2000" dirty="0" smtClean="0">
                          <a:solidFill>
                            <a:srgbClr val="FF0000"/>
                          </a:solidFill>
                        </a:rPr>
                        <a:t>10</a:t>
                      </a:r>
                      <a:endParaRPr lang="en-US" sz="2000" dirty="0">
                        <a:solidFill>
                          <a:srgbClr val="FF0000"/>
                        </a:solidFill>
                      </a:endParaRPr>
                    </a:p>
                  </a:txBody>
                  <a:tcPr/>
                </a:tc>
                <a:tc>
                  <a:txBody>
                    <a:bodyPr/>
                    <a:lstStyle/>
                    <a:p>
                      <a:r>
                        <a:rPr lang="en-US" sz="2000" dirty="0" smtClean="0">
                          <a:solidFill>
                            <a:srgbClr val="FF0000"/>
                          </a:solidFill>
                        </a:rPr>
                        <a:t>10</a:t>
                      </a:r>
                      <a:endParaRPr lang="en-US" sz="2000" dirty="0">
                        <a:solidFill>
                          <a:srgbClr val="FF0000"/>
                        </a:solidFill>
                      </a:endParaRPr>
                    </a:p>
                  </a:txBody>
                  <a:tcPr/>
                </a:tc>
                <a:tc>
                  <a:txBody>
                    <a:bodyPr/>
                    <a:lstStyle/>
                    <a:p>
                      <a:r>
                        <a:rPr lang="en-US" sz="2000" dirty="0" smtClean="0">
                          <a:solidFill>
                            <a:srgbClr val="FF0000"/>
                          </a:solidFill>
                        </a:rPr>
                        <a:t>5</a:t>
                      </a:r>
                      <a:endParaRPr lang="en-US" sz="2000" dirty="0">
                        <a:solidFill>
                          <a:srgbClr val="FF0000"/>
                        </a:solidFill>
                      </a:endParaRPr>
                    </a:p>
                  </a:txBody>
                  <a:tcPr/>
                </a:tc>
                <a:tc>
                  <a:txBody>
                    <a:bodyPr/>
                    <a:lstStyle/>
                    <a:p>
                      <a:r>
                        <a:rPr lang="en-US" sz="2000" dirty="0" smtClean="0">
                          <a:solidFill>
                            <a:srgbClr val="FF0000"/>
                          </a:solidFill>
                        </a:rPr>
                        <a:t>15</a:t>
                      </a:r>
                      <a:endParaRPr lang="en-US" sz="2000" dirty="0">
                        <a:solidFill>
                          <a:srgbClr val="FF0000"/>
                        </a:solidFill>
                      </a:endParaRPr>
                    </a:p>
                  </a:txBody>
                  <a:tcPr/>
                </a:tc>
              </a:tr>
              <a:tr h="370840">
                <a:tc>
                  <a:txBody>
                    <a:bodyPr/>
                    <a:lstStyle/>
                    <a:p>
                      <a:r>
                        <a:rPr lang="en-US" dirty="0" smtClean="0"/>
                        <a:t>1</a:t>
                      </a:r>
                      <a:endParaRPr lang="en-US" dirty="0"/>
                    </a:p>
                  </a:txBody>
                  <a:tcPr/>
                </a:tc>
                <a:tc>
                  <a:txBody>
                    <a:bodyPr/>
                    <a:lstStyle/>
                    <a:p>
                      <a:r>
                        <a:rPr lang="en-US" dirty="0" smtClean="0"/>
                        <a:t>Pen</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c>
                  <a:txBody>
                    <a:bodyPr/>
                    <a:lstStyle/>
                    <a:p>
                      <a:r>
                        <a:rPr lang="en-US" dirty="0" smtClean="0"/>
                        <a:t>15</a:t>
                      </a:r>
                      <a:endParaRPr lang="en-US" dirty="0"/>
                    </a:p>
                  </a:txBody>
                  <a:tcPr/>
                </a:tc>
              </a:tr>
              <a:tr h="370840">
                <a:tc>
                  <a:txBody>
                    <a:bodyPr/>
                    <a:lstStyle/>
                    <a:p>
                      <a:r>
                        <a:rPr lang="en-US" dirty="0" smtClean="0"/>
                        <a:t>1</a:t>
                      </a:r>
                      <a:endParaRPr lang="en-US" dirty="0"/>
                    </a:p>
                  </a:txBody>
                  <a:tcPr/>
                </a:tc>
                <a:tc>
                  <a:txBody>
                    <a:bodyPr/>
                    <a:lstStyle/>
                    <a:p>
                      <a:r>
                        <a:rPr lang="en-US" dirty="0" smtClean="0"/>
                        <a:t>Pen</a:t>
                      </a:r>
                      <a:endParaRPr lang="en-US" dirty="0"/>
                    </a:p>
                  </a:txBody>
                  <a:tcPr/>
                </a:tc>
                <a:tc>
                  <a:txBody>
                    <a:bodyPr/>
                    <a:lstStyle/>
                    <a:p>
                      <a:r>
                        <a:rPr lang="en-US" dirty="0" smtClean="0"/>
                        <a:t>20</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c>
                  <a:txBody>
                    <a:bodyPr/>
                    <a:lstStyle/>
                    <a:p>
                      <a:r>
                        <a:rPr lang="en-US" dirty="0" smtClean="0"/>
                        <a:t>15</a:t>
                      </a:r>
                      <a:endParaRPr lang="en-US" dirty="0"/>
                    </a:p>
                  </a:txBody>
                  <a:tcPr/>
                </a:tc>
              </a:tr>
              <a:tr h="370840">
                <a:tc>
                  <a:txBody>
                    <a:bodyPr/>
                    <a:lstStyle/>
                    <a:p>
                      <a:r>
                        <a:rPr lang="en-US" dirty="0" smtClean="0"/>
                        <a:t>1</a:t>
                      </a:r>
                      <a:endParaRPr lang="en-US" dirty="0"/>
                    </a:p>
                  </a:txBody>
                  <a:tcPr/>
                </a:tc>
                <a:tc>
                  <a:txBody>
                    <a:bodyPr/>
                    <a:lstStyle/>
                    <a:p>
                      <a:r>
                        <a:rPr lang="en-US" dirty="0" smtClean="0"/>
                        <a:t>Pen</a:t>
                      </a:r>
                      <a:endParaRPr lang="en-US" dirty="0"/>
                    </a:p>
                  </a:txBody>
                  <a:tcPr/>
                </a:tc>
                <a:tc>
                  <a:txBody>
                    <a:bodyPr/>
                    <a:lstStyle/>
                    <a:p>
                      <a:r>
                        <a:rPr lang="en-US" dirty="0" smtClean="0"/>
                        <a:t>20</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c>
                  <a:txBody>
                    <a:bodyPr/>
                    <a:lstStyle/>
                    <a:p>
                      <a:r>
                        <a:rPr lang="en-US" dirty="0" smtClean="0"/>
                        <a:t>15</a:t>
                      </a:r>
                      <a:endParaRPr lang="en-US" dirty="0"/>
                    </a:p>
                  </a:txBody>
                  <a:tcPr/>
                </a:tc>
              </a:tr>
              <a:tr h="370840">
                <a:tc>
                  <a:txBody>
                    <a:bodyPr/>
                    <a:lstStyle/>
                    <a:p>
                      <a:r>
                        <a:rPr lang="en-US" dirty="0" smtClean="0"/>
                        <a:t>2</a:t>
                      </a:r>
                      <a:endParaRPr lang="en-US" dirty="0"/>
                    </a:p>
                  </a:txBody>
                  <a:tcPr/>
                </a:tc>
                <a:tc>
                  <a:txBody>
                    <a:bodyPr/>
                    <a:lstStyle/>
                    <a:p>
                      <a:r>
                        <a:rPr lang="en-US" dirty="0" smtClean="0"/>
                        <a:t>Pencil</a:t>
                      </a:r>
                      <a:endParaRPr lang="en-US" dirty="0"/>
                    </a:p>
                  </a:txBody>
                  <a:tcPr/>
                </a:tc>
                <a:tc>
                  <a:txBody>
                    <a:bodyPr/>
                    <a:lstStyle/>
                    <a:p>
                      <a:r>
                        <a:rPr lang="en-US" dirty="0" smtClean="0"/>
                        <a:t>15</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r>
              <a:tr h="370840">
                <a:tc>
                  <a:txBody>
                    <a:bodyPr/>
                    <a:lstStyle/>
                    <a:p>
                      <a:r>
                        <a:rPr lang="en-US" dirty="0" smtClean="0"/>
                        <a:t>2</a:t>
                      </a:r>
                      <a:endParaRPr lang="en-US" dirty="0"/>
                    </a:p>
                  </a:txBody>
                  <a:tcPr/>
                </a:tc>
                <a:tc>
                  <a:txBody>
                    <a:bodyPr/>
                    <a:lstStyle/>
                    <a:p>
                      <a:r>
                        <a:rPr lang="en-US" dirty="0" smtClean="0"/>
                        <a:t>Pencil</a:t>
                      </a:r>
                      <a:endParaRPr lang="en-US" dirty="0"/>
                    </a:p>
                  </a:txBody>
                  <a:tcPr/>
                </a:tc>
                <a:tc>
                  <a:txBody>
                    <a:bodyPr/>
                    <a:lstStyle/>
                    <a:p>
                      <a:r>
                        <a:rPr lang="en-US" dirty="0" smtClean="0"/>
                        <a:t>15</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r>
            </a:tbl>
          </a:graphicData>
        </a:graphic>
      </p:graphicFrame>
      <p:sp>
        <p:nvSpPr>
          <p:cNvPr id="8" name="TextBox 7"/>
          <p:cNvSpPr txBox="1"/>
          <p:nvPr/>
        </p:nvSpPr>
        <p:spPr>
          <a:xfrm>
            <a:off x="1310186" y="1378424"/>
            <a:ext cx="1637730" cy="461665"/>
          </a:xfrm>
          <a:prstGeom prst="rect">
            <a:avLst/>
          </a:prstGeom>
          <a:noFill/>
        </p:spPr>
        <p:txBody>
          <a:bodyPr wrap="square" rtlCol="0">
            <a:spAutoFit/>
          </a:bodyPr>
          <a:lstStyle/>
          <a:p>
            <a:r>
              <a:rPr lang="en-US" sz="2400" b="1" dirty="0" smtClean="0"/>
              <a:t>Items</a:t>
            </a:r>
            <a:endParaRPr lang="en-US" sz="2400" b="1" dirty="0"/>
          </a:p>
        </p:txBody>
      </p:sp>
      <p:sp>
        <p:nvSpPr>
          <p:cNvPr id="9" name="TextBox 8"/>
          <p:cNvSpPr txBox="1"/>
          <p:nvPr/>
        </p:nvSpPr>
        <p:spPr>
          <a:xfrm>
            <a:off x="5424418" y="1378423"/>
            <a:ext cx="1637730" cy="461665"/>
          </a:xfrm>
          <a:prstGeom prst="rect">
            <a:avLst/>
          </a:prstGeom>
          <a:noFill/>
        </p:spPr>
        <p:txBody>
          <a:bodyPr wrap="square" rtlCol="0">
            <a:spAutoFit/>
          </a:bodyPr>
          <a:lstStyle/>
          <a:p>
            <a:r>
              <a:rPr lang="en-US" sz="2400" b="1" dirty="0" smtClean="0"/>
              <a:t>Purchase</a:t>
            </a:r>
            <a:endParaRPr lang="en-US" sz="2400" b="1" dirty="0"/>
          </a:p>
        </p:txBody>
      </p:sp>
      <p:sp>
        <p:nvSpPr>
          <p:cNvPr id="10" name="TextBox 9"/>
          <p:cNvSpPr txBox="1"/>
          <p:nvPr/>
        </p:nvSpPr>
        <p:spPr>
          <a:xfrm>
            <a:off x="9692186" y="1269241"/>
            <a:ext cx="1637730" cy="461665"/>
          </a:xfrm>
          <a:prstGeom prst="rect">
            <a:avLst/>
          </a:prstGeom>
          <a:noFill/>
        </p:spPr>
        <p:txBody>
          <a:bodyPr wrap="square" rtlCol="0">
            <a:spAutoFit/>
          </a:bodyPr>
          <a:lstStyle/>
          <a:p>
            <a:r>
              <a:rPr lang="en-US" sz="2400" b="1" dirty="0" smtClean="0"/>
              <a:t>Sales</a:t>
            </a:r>
            <a:endParaRPr lang="en-US" sz="2400" b="1" dirty="0"/>
          </a:p>
        </p:txBody>
      </p:sp>
      <p:cxnSp>
        <p:nvCxnSpPr>
          <p:cNvPr id="12" name="Straight Arrow Connector 11"/>
          <p:cNvCxnSpPr/>
          <p:nvPr/>
        </p:nvCxnSpPr>
        <p:spPr>
          <a:xfrm>
            <a:off x="3998794" y="2456597"/>
            <a:ext cx="928048" cy="136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696252" y="2463421"/>
            <a:ext cx="1264868" cy="68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8328686" y="2470245"/>
            <a:ext cx="632434" cy="21158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68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301" y="105817"/>
            <a:ext cx="10515600" cy="904117"/>
          </a:xfrm>
        </p:spPr>
        <p:txBody>
          <a:bodyPr/>
          <a:lstStyle/>
          <a:p>
            <a:r>
              <a:rPr lang="en-US" dirty="0" smtClean="0"/>
              <a:t>Profit Calculation</a:t>
            </a:r>
            <a:endParaRPr lang="en-US" dirty="0"/>
          </a:p>
        </p:txBody>
      </p:sp>
      <p:graphicFrame>
        <p:nvGraphicFramePr>
          <p:cNvPr id="4" name="Content Placeholder 3"/>
          <p:cNvGraphicFramePr>
            <a:graphicFrameLocks noGrp="1"/>
          </p:cNvGraphicFramePr>
          <p:nvPr>
            <p:ph idx="1"/>
          </p:nvPr>
        </p:nvGraphicFramePr>
        <p:xfrm>
          <a:off x="524301" y="1907511"/>
          <a:ext cx="3460845" cy="1112520"/>
        </p:xfrm>
        <a:graphic>
          <a:graphicData uri="http://schemas.openxmlformats.org/drawingml/2006/table">
            <a:tbl>
              <a:tblPr firstRow="1" bandRow="1">
                <a:tableStyleId>{5940675A-B579-460E-94D1-54222C63F5DA}</a:tableStyleId>
              </a:tblPr>
              <a:tblGrid>
                <a:gridCol w="1153615"/>
                <a:gridCol w="1153615"/>
                <a:gridCol w="1153615"/>
              </a:tblGrid>
              <a:tr h="370840">
                <a:tc>
                  <a:txBody>
                    <a:bodyPr/>
                    <a:lstStyle/>
                    <a:p>
                      <a:r>
                        <a:rPr lang="en-US" dirty="0" err="1" smtClean="0"/>
                        <a:t>productId</a:t>
                      </a:r>
                      <a:endParaRPr lang="en-US" dirty="0"/>
                    </a:p>
                  </a:txBody>
                  <a:tcPr/>
                </a:tc>
                <a:tc>
                  <a:txBody>
                    <a:bodyPr/>
                    <a:lstStyle/>
                    <a:p>
                      <a:r>
                        <a:rPr lang="en-US" dirty="0" smtClean="0"/>
                        <a:t>Name</a:t>
                      </a:r>
                      <a:endParaRPr lang="en-US" dirty="0"/>
                    </a:p>
                  </a:txBody>
                  <a:tcPr/>
                </a:tc>
                <a:tc>
                  <a:txBody>
                    <a:bodyPr/>
                    <a:lstStyle/>
                    <a:p>
                      <a:r>
                        <a:rPr lang="en-US" dirty="0" smtClean="0"/>
                        <a:t>category</a:t>
                      </a:r>
                      <a:endParaRPr lang="en-US" dirty="0"/>
                    </a:p>
                  </a:txBody>
                  <a:tcPr/>
                </a:tc>
              </a:tr>
              <a:tr h="370840">
                <a:tc>
                  <a:txBody>
                    <a:bodyPr/>
                    <a:lstStyle/>
                    <a:p>
                      <a:r>
                        <a:rPr lang="en-US" dirty="0" smtClean="0"/>
                        <a:t>1</a:t>
                      </a:r>
                      <a:endParaRPr lang="en-US" dirty="0"/>
                    </a:p>
                  </a:txBody>
                  <a:tcPr/>
                </a:tc>
                <a:tc>
                  <a:txBody>
                    <a:bodyPr/>
                    <a:lstStyle/>
                    <a:p>
                      <a:r>
                        <a:rPr lang="en-US" dirty="0" smtClean="0"/>
                        <a:t>Pen</a:t>
                      </a:r>
                      <a:endParaRPr lang="en-US" dirty="0"/>
                    </a:p>
                  </a:txBody>
                  <a:tcPr/>
                </a:tc>
                <a:tc>
                  <a:txBody>
                    <a:bodyPr/>
                    <a:lstStyle/>
                    <a:p>
                      <a:r>
                        <a:rPr lang="en-US" dirty="0" smtClean="0"/>
                        <a:t>Stationary</a:t>
                      </a:r>
                      <a:endParaRPr lang="en-US" dirty="0"/>
                    </a:p>
                  </a:txBody>
                  <a:tcPr/>
                </a:tc>
              </a:tr>
              <a:tr h="370840">
                <a:tc>
                  <a:txBody>
                    <a:bodyPr/>
                    <a:lstStyle/>
                    <a:p>
                      <a:r>
                        <a:rPr lang="en-US" dirty="0" smtClean="0"/>
                        <a:t>2</a:t>
                      </a:r>
                      <a:endParaRPr lang="en-US" dirty="0"/>
                    </a:p>
                  </a:txBody>
                  <a:tcPr/>
                </a:tc>
                <a:tc>
                  <a:txBody>
                    <a:bodyPr/>
                    <a:lstStyle/>
                    <a:p>
                      <a:r>
                        <a:rPr lang="en-US" dirty="0" smtClean="0"/>
                        <a:t>Pencil</a:t>
                      </a:r>
                      <a:endParaRPr lang="en-US" dirty="0"/>
                    </a:p>
                  </a:txBody>
                  <a:tcPr/>
                </a:tc>
                <a:tc>
                  <a:txBody>
                    <a:bodyPr/>
                    <a:lstStyle/>
                    <a:p>
                      <a:r>
                        <a:rPr lang="en-US" dirty="0" smtClean="0"/>
                        <a:t>Stationary</a:t>
                      </a:r>
                      <a:endParaRPr lang="en-US" dirty="0"/>
                    </a:p>
                  </a:txBody>
                  <a:tcPr/>
                </a:tc>
              </a:tr>
            </a:tbl>
          </a:graphicData>
        </a:graphic>
      </p:graphicFrame>
      <p:graphicFrame>
        <p:nvGraphicFramePr>
          <p:cNvPr id="5" name="Content Placeholder 3"/>
          <p:cNvGraphicFramePr>
            <a:graphicFrameLocks/>
          </p:cNvGraphicFramePr>
          <p:nvPr/>
        </p:nvGraphicFramePr>
        <p:xfrm>
          <a:off x="4938783" y="1896138"/>
          <a:ext cx="2762535" cy="1483360"/>
        </p:xfrm>
        <a:graphic>
          <a:graphicData uri="http://schemas.openxmlformats.org/drawingml/2006/table">
            <a:tbl>
              <a:tblPr firstRow="1" bandRow="1">
                <a:tableStyleId>{5940675A-B579-460E-94D1-54222C63F5DA}</a:tableStyleId>
              </a:tblPr>
              <a:tblGrid>
                <a:gridCol w="1193043"/>
                <a:gridCol w="723331"/>
                <a:gridCol w="846161"/>
              </a:tblGrid>
              <a:tr h="370840">
                <a:tc>
                  <a:txBody>
                    <a:bodyPr/>
                    <a:lstStyle/>
                    <a:p>
                      <a:r>
                        <a:rPr lang="en-US" dirty="0" err="1" smtClean="0"/>
                        <a:t>productId</a:t>
                      </a:r>
                      <a:endParaRPr lang="en-US" dirty="0"/>
                    </a:p>
                  </a:txBody>
                  <a:tcPr/>
                </a:tc>
                <a:tc>
                  <a:txBody>
                    <a:bodyPr/>
                    <a:lstStyle/>
                    <a:p>
                      <a:r>
                        <a:rPr lang="en-US" dirty="0" err="1" smtClean="0"/>
                        <a:t>Qty</a:t>
                      </a:r>
                      <a:endParaRPr lang="en-US" dirty="0"/>
                    </a:p>
                  </a:txBody>
                  <a:tcPr/>
                </a:tc>
                <a:tc>
                  <a:txBody>
                    <a:bodyPr/>
                    <a:lstStyle/>
                    <a:p>
                      <a:r>
                        <a:rPr lang="en-US" dirty="0" smtClean="0"/>
                        <a:t>cost</a:t>
                      </a:r>
                      <a:endParaRPr lang="en-US" dirty="0"/>
                    </a:p>
                  </a:txBody>
                  <a:tcPr/>
                </a:tc>
              </a:tr>
              <a:tr h="370840">
                <a:tc>
                  <a:txBody>
                    <a:bodyPr/>
                    <a:lstStyle/>
                    <a:p>
                      <a:r>
                        <a:rPr lang="en-US" dirty="0" smtClean="0"/>
                        <a:t>1</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r h="370840">
                <a:tc>
                  <a:txBody>
                    <a:bodyPr/>
                    <a:lstStyle/>
                    <a:p>
                      <a:r>
                        <a:rPr lang="en-US" dirty="0" smtClean="0"/>
                        <a:t>1</a:t>
                      </a:r>
                      <a:endParaRPr lang="en-US" dirty="0"/>
                    </a:p>
                  </a:txBody>
                  <a:tcPr/>
                </a:tc>
                <a:tc>
                  <a:txBody>
                    <a:bodyPr/>
                    <a:lstStyle/>
                    <a:p>
                      <a:r>
                        <a:rPr lang="en-US" dirty="0" smtClean="0"/>
                        <a:t>20</a:t>
                      </a:r>
                      <a:endParaRPr lang="en-US" dirty="0"/>
                    </a:p>
                  </a:txBody>
                  <a:tcPr/>
                </a:tc>
                <a:tc>
                  <a:txBody>
                    <a:bodyPr/>
                    <a:lstStyle/>
                    <a:p>
                      <a:r>
                        <a:rPr lang="en-US" dirty="0" smtClean="0"/>
                        <a:t>10</a:t>
                      </a:r>
                      <a:endParaRPr lang="en-US" dirty="0"/>
                    </a:p>
                  </a:txBody>
                  <a:tcPr/>
                </a:tc>
              </a:tr>
              <a:tr h="370840">
                <a:tc>
                  <a:txBody>
                    <a:bodyPr/>
                    <a:lstStyle/>
                    <a:p>
                      <a:r>
                        <a:rPr lang="en-US" dirty="0" smtClean="0"/>
                        <a:t>2</a:t>
                      </a:r>
                      <a:endParaRPr lang="en-US" dirty="0"/>
                    </a:p>
                  </a:txBody>
                  <a:tcPr/>
                </a:tc>
                <a:tc>
                  <a:txBody>
                    <a:bodyPr/>
                    <a:lstStyle/>
                    <a:p>
                      <a:r>
                        <a:rPr lang="en-US" dirty="0" smtClean="0"/>
                        <a:t>15</a:t>
                      </a:r>
                      <a:endParaRPr lang="en-US" dirty="0"/>
                    </a:p>
                  </a:txBody>
                  <a:tcPr/>
                </a:tc>
                <a:tc>
                  <a:txBody>
                    <a:bodyPr/>
                    <a:lstStyle/>
                    <a:p>
                      <a:r>
                        <a:rPr lang="en-US" dirty="0" smtClean="0"/>
                        <a:t>5</a:t>
                      </a:r>
                      <a:endParaRPr lang="en-US" dirty="0"/>
                    </a:p>
                  </a:txBody>
                  <a:tcPr/>
                </a:tc>
              </a:tr>
            </a:tbl>
          </a:graphicData>
        </a:graphic>
      </p:graphicFrame>
      <p:graphicFrame>
        <p:nvGraphicFramePr>
          <p:cNvPr id="6" name="Content Placeholder 3"/>
          <p:cNvGraphicFramePr>
            <a:graphicFrameLocks/>
          </p:cNvGraphicFramePr>
          <p:nvPr/>
        </p:nvGraphicFramePr>
        <p:xfrm>
          <a:off x="8971126" y="1837728"/>
          <a:ext cx="2916072" cy="1854200"/>
        </p:xfrm>
        <a:graphic>
          <a:graphicData uri="http://schemas.openxmlformats.org/drawingml/2006/table">
            <a:tbl>
              <a:tblPr firstRow="1" bandRow="1">
                <a:tableStyleId>{5940675A-B579-460E-94D1-54222C63F5DA}</a:tableStyleId>
              </a:tblPr>
              <a:tblGrid>
                <a:gridCol w="1182808"/>
                <a:gridCol w="761240"/>
                <a:gridCol w="972024"/>
              </a:tblGrid>
              <a:tr h="370840">
                <a:tc>
                  <a:txBody>
                    <a:bodyPr/>
                    <a:lstStyle/>
                    <a:p>
                      <a:r>
                        <a:rPr lang="en-US" dirty="0" err="1" smtClean="0"/>
                        <a:t>productId</a:t>
                      </a:r>
                      <a:endParaRPr lang="en-US" dirty="0"/>
                    </a:p>
                  </a:txBody>
                  <a:tcPr/>
                </a:tc>
                <a:tc>
                  <a:txBody>
                    <a:bodyPr/>
                    <a:lstStyle/>
                    <a:p>
                      <a:r>
                        <a:rPr lang="en-US" dirty="0" err="1" smtClean="0"/>
                        <a:t>Qty</a:t>
                      </a:r>
                      <a:endParaRPr lang="en-US" dirty="0"/>
                    </a:p>
                  </a:txBody>
                  <a:tcPr/>
                </a:tc>
                <a:tc>
                  <a:txBody>
                    <a:bodyPr/>
                    <a:lstStyle/>
                    <a:p>
                      <a:r>
                        <a:rPr lang="en-US" dirty="0" smtClean="0"/>
                        <a:t>cost</a:t>
                      </a:r>
                      <a:endParaRPr lang="en-US" dirty="0"/>
                    </a:p>
                  </a:txBody>
                  <a:tcPr/>
                </a:tc>
              </a:tr>
              <a:tr h="370840">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15</a:t>
                      </a:r>
                      <a:endParaRPr lang="en-US" dirty="0"/>
                    </a:p>
                  </a:txBody>
                  <a:tcPr/>
                </a:tc>
              </a:tr>
              <a:tr h="370840">
                <a:tc>
                  <a:txBody>
                    <a:bodyPr/>
                    <a:lstStyle/>
                    <a:p>
                      <a:r>
                        <a:rPr lang="en-US" dirty="0" smtClean="0"/>
                        <a:t>1</a:t>
                      </a:r>
                      <a:endParaRPr lang="en-US" dirty="0"/>
                    </a:p>
                  </a:txBody>
                  <a:tcPr/>
                </a:tc>
                <a:tc>
                  <a:txBody>
                    <a:bodyPr/>
                    <a:lstStyle/>
                    <a:p>
                      <a:r>
                        <a:rPr lang="en-US" dirty="0" smtClean="0"/>
                        <a:t>10</a:t>
                      </a:r>
                      <a:endParaRPr lang="en-US" dirty="0"/>
                    </a:p>
                  </a:txBody>
                  <a:tcPr/>
                </a:tc>
                <a:tc>
                  <a:txBody>
                    <a:bodyPr/>
                    <a:lstStyle/>
                    <a:p>
                      <a:r>
                        <a:rPr lang="en-US" dirty="0" smtClean="0"/>
                        <a:t>15</a:t>
                      </a:r>
                      <a:endParaRPr lang="en-US" dirty="0"/>
                    </a:p>
                  </a:txBody>
                  <a:tcPr/>
                </a:tc>
              </a:tr>
              <a:tr h="370840">
                <a:tc>
                  <a:txBody>
                    <a:bodyPr/>
                    <a:lstStyle/>
                    <a:p>
                      <a:r>
                        <a:rPr lang="en-US" dirty="0" smtClean="0"/>
                        <a:t>2</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r>
              <a:tr h="370840">
                <a:tc>
                  <a:txBody>
                    <a:bodyPr/>
                    <a:lstStyle/>
                    <a:p>
                      <a:r>
                        <a:rPr lang="en-US" dirty="0" smtClean="0"/>
                        <a:t>2</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63335556"/>
              </p:ext>
            </p:extLst>
          </p:nvPr>
        </p:nvGraphicFramePr>
        <p:xfrm>
          <a:off x="524301" y="4008777"/>
          <a:ext cx="10939816" cy="2621280"/>
        </p:xfrm>
        <a:graphic>
          <a:graphicData uri="http://schemas.openxmlformats.org/drawingml/2006/table">
            <a:tbl>
              <a:tblPr firstRow="1" bandRow="1">
                <a:tableStyleId>{5940675A-B579-460E-94D1-54222C63F5DA}</a:tableStyleId>
              </a:tblPr>
              <a:tblGrid>
                <a:gridCol w="1331793"/>
                <a:gridCol w="1241946"/>
                <a:gridCol w="1610436"/>
                <a:gridCol w="1596788"/>
                <a:gridCol w="1351128"/>
                <a:gridCol w="3807725"/>
              </a:tblGrid>
              <a:tr h="370840">
                <a:tc>
                  <a:txBody>
                    <a:bodyPr/>
                    <a:lstStyle/>
                    <a:p>
                      <a:r>
                        <a:rPr lang="en-US" dirty="0" err="1" smtClean="0"/>
                        <a:t>productId</a:t>
                      </a:r>
                      <a:endParaRPr lang="en-US" dirty="0"/>
                    </a:p>
                  </a:txBody>
                  <a:tcPr/>
                </a:tc>
                <a:tc>
                  <a:txBody>
                    <a:bodyPr/>
                    <a:lstStyle/>
                    <a:p>
                      <a:r>
                        <a:rPr lang="en-US" dirty="0" smtClean="0"/>
                        <a:t>Name</a:t>
                      </a:r>
                      <a:endParaRPr lang="en-US" dirty="0"/>
                    </a:p>
                  </a:txBody>
                  <a:tcPr/>
                </a:tc>
                <a:tc>
                  <a:txBody>
                    <a:bodyPr/>
                    <a:lstStyle/>
                    <a:p>
                      <a:r>
                        <a:rPr lang="en-US" dirty="0" smtClean="0"/>
                        <a:t>Purchase </a:t>
                      </a:r>
                      <a:r>
                        <a:rPr lang="en-US" dirty="0" err="1" smtClean="0"/>
                        <a:t>Qty</a:t>
                      </a:r>
                      <a:endParaRPr lang="en-US" dirty="0"/>
                    </a:p>
                  </a:txBody>
                  <a:tcPr/>
                </a:tc>
                <a:tc>
                  <a:txBody>
                    <a:bodyPr/>
                    <a:lstStyle/>
                    <a:p>
                      <a:r>
                        <a:rPr lang="en-US" dirty="0" smtClean="0"/>
                        <a:t>Purchase Cost</a:t>
                      </a:r>
                      <a:endParaRPr lang="en-US" dirty="0"/>
                    </a:p>
                  </a:txBody>
                  <a:tcPr/>
                </a:tc>
                <a:tc>
                  <a:txBody>
                    <a:bodyPr/>
                    <a:lstStyle/>
                    <a:p>
                      <a:r>
                        <a:rPr lang="en-US" dirty="0" smtClean="0"/>
                        <a:t>Sales </a:t>
                      </a:r>
                      <a:r>
                        <a:rPr lang="en-US" dirty="0" err="1" smtClean="0"/>
                        <a:t>Qty</a:t>
                      </a:r>
                      <a:endParaRPr lang="en-US" dirty="0"/>
                    </a:p>
                  </a:txBody>
                  <a:tcPr/>
                </a:tc>
                <a:tc>
                  <a:txBody>
                    <a:bodyPr/>
                    <a:lstStyle/>
                    <a:p>
                      <a:r>
                        <a:rPr lang="en-US" dirty="0" smtClean="0"/>
                        <a:t>Sales Cost</a:t>
                      </a:r>
                      <a:endParaRPr lang="en-US" dirty="0"/>
                    </a:p>
                  </a:txBody>
                  <a:tcPr/>
                </a:tc>
              </a:tr>
              <a:tr h="370840">
                <a:tc>
                  <a:txBody>
                    <a:bodyPr/>
                    <a:lstStyle/>
                    <a:p>
                      <a:r>
                        <a:rPr lang="en-US" dirty="0" smtClean="0"/>
                        <a:t>1</a:t>
                      </a:r>
                      <a:endParaRPr lang="en-US" dirty="0"/>
                    </a:p>
                  </a:txBody>
                  <a:tcPr/>
                </a:tc>
                <a:tc>
                  <a:txBody>
                    <a:bodyPr/>
                    <a:lstStyle/>
                    <a:p>
                      <a:r>
                        <a:rPr lang="en-US" dirty="0" smtClean="0"/>
                        <a:t>Pen</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c>
                  <a:txBody>
                    <a:bodyPr/>
                    <a:lstStyle/>
                    <a:p>
                      <a:r>
                        <a:rPr lang="en-US" dirty="0" smtClean="0"/>
                        <a:t>5</a:t>
                      </a:r>
                      <a:endParaRPr lang="en-US" dirty="0"/>
                    </a:p>
                  </a:txBody>
                  <a:tcPr/>
                </a:tc>
                <a:tc>
                  <a:txBody>
                    <a:bodyPr/>
                    <a:lstStyle/>
                    <a:p>
                      <a:r>
                        <a:rPr lang="en-US" dirty="0" smtClean="0"/>
                        <a:t>15</a:t>
                      </a:r>
                      <a:endParaRPr lang="en-US" dirty="0"/>
                    </a:p>
                  </a:txBody>
                  <a:tcPr/>
                </a:tc>
              </a:tr>
              <a:tr h="370840">
                <a:tc>
                  <a:txBody>
                    <a:bodyPr/>
                    <a:lstStyle/>
                    <a:p>
                      <a:r>
                        <a:rPr lang="en-US" sz="2000" dirty="0" smtClean="0">
                          <a:solidFill>
                            <a:srgbClr val="FF0000"/>
                          </a:solidFill>
                        </a:rPr>
                        <a:t>1</a:t>
                      </a:r>
                      <a:endParaRPr lang="en-US" sz="2000" dirty="0">
                        <a:solidFill>
                          <a:srgbClr val="FF0000"/>
                        </a:solidFill>
                      </a:endParaRPr>
                    </a:p>
                  </a:txBody>
                  <a:tcPr/>
                </a:tc>
                <a:tc>
                  <a:txBody>
                    <a:bodyPr/>
                    <a:lstStyle/>
                    <a:p>
                      <a:r>
                        <a:rPr lang="en-US" sz="2000" dirty="0" smtClean="0">
                          <a:solidFill>
                            <a:srgbClr val="FF0000"/>
                          </a:solidFill>
                        </a:rPr>
                        <a:t>Pen</a:t>
                      </a:r>
                      <a:endParaRPr lang="en-US" sz="2000" dirty="0">
                        <a:solidFill>
                          <a:srgbClr val="FF0000"/>
                        </a:solidFill>
                      </a:endParaRPr>
                    </a:p>
                  </a:txBody>
                  <a:tcPr/>
                </a:tc>
                <a:tc>
                  <a:txBody>
                    <a:bodyPr/>
                    <a:lstStyle/>
                    <a:p>
                      <a:r>
                        <a:rPr lang="en-US" sz="2000" dirty="0" smtClean="0">
                          <a:solidFill>
                            <a:srgbClr val="FF0000"/>
                          </a:solidFill>
                        </a:rPr>
                        <a:t>10</a:t>
                      </a:r>
                      <a:endParaRPr lang="en-US" sz="2000" dirty="0">
                        <a:solidFill>
                          <a:srgbClr val="FF0000"/>
                        </a:solidFill>
                      </a:endParaRPr>
                    </a:p>
                  </a:txBody>
                  <a:tcPr/>
                </a:tc>
                <a:tc>
                  <a:txBody>
                    <a:bodyPr/>
                    <a:lstStyle/>
                    <a:p>
                      <a:r>
                        <a:rPr lang="en-US" sz="2000" dirty="0" smtClean="0">
                          <a:solidFill>
                            <a:srgbClr val="FF0000"/>
                          </a:solidFill>
                        </a:rPr>
                        <a:t>10</a:t>
                      </a:r>
                      <a:endParaRPr lang="en-US" sz="2000" dirty="0">
                        <a:solidFill>
                          <a:srgbClr val="FF0000"/>
                        </a:solidFill>
                      </a:endParaRPr>
                    </a:p>
                  </a:txBody>
                  <a:tcPr/>
                </a:tc>
                <a:tc>
                  <a:txBody>
                    <a:bodyPr/>
                    <a:lstStyle/>
                    <a:p>
                      <a:r>
                        <a:rPr lang="en-US" sz="2000" dirty="0" smtClean="0">
                          <a:solidFill>
                            <a:srgbClr val="FF0000"/>
                          </a:solidFill>
                        </a:rPr>
                        <a:t>10</a:t>
                      </a:r>
                      <a:endParaRPr lang="en-US" sz="2000" dirty="0">
                        <a:solidFill>
                          <a:srgbClr val="FF0000"/>
                        </a:solidFill>
                      </a:endParaRPr>
                    </a:p>
                  </a:txBody>
                  <a:tcPr/>
                </a:tc>
                <a:tc>
                  <a:txBody>
                    <a:bodyPr/>
                    <a:lstStyle/>
                    <a:p>
                      <a:r>
                        <a:rPr lang="en-US" sz="2000" dirty="0" smtClean="0">
                          <a:solidFill>
                            <a:srgbClr val="FF0000"/>
                          </a:solidFill>
                        </a:rPr>
                        <a:t>15</a:t>
                      </a:r>
                      <a:endParaRPr lang="en-US" sz="2000" dirty="0">
                        <a:solidFill>
                          <a:srgbClr val="FF0000"/>
                        </a:solidFill>
                      </a:endParaRPr>
                    </a:p>
                  </a:txBody>
                  <a:tcPr/>
                </a:tc>
              </a:tr>
              <a:tr h="370840">
                <a:tc>
                  <a:txBody>
                    <a:bodyPr/>
                    <a:lstStyle/>
                    <a:p>
                      <a:r>
                        <a:rPr lang="en-US" dirty="0" smtClean="0"/>
                        <a:t>1</a:t>
                      </a:r>
                      <a:endParaRPr lang="en-US" dirty="0"/>
                    </a:p>
                  </a:txBody>
                  <a:tcPr/>
                </a:tc>
                <a:tc>
                  <a:txBody>
                    <a:bodyPr/>
                    <a:lstStyle/>
                    <a:p>
                      <a:r>
                        <a:rPr lang="en-US" dirty="0" smtClean="0"/>
                        <a:t>Pen</a:t>
                      </a:r>
                      <a:endParaRPr lang="en-US" dirty="0"/>
                    </a:p>
                  </a:txBody>
                  <a:tcPr/>
                </a:tc>
                <a:tc>
                  <a:txBody>
                    <a:bodyPr/>
                    <a:lstStyle/>
                    <a:p>
                      <a:r>
                        <a:rPr lang="en-US" dirty="0" smtClean="0"/>
                        <a:t>20</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c>
                  <a:txBody>
                    <a:bodyPr/>
                    <a:lstStyle/>
                    <a:p>
                      <a:r>
                        <a:rPr lang="en-US" dirty="0" smtClean="0"/>
                        <a:t>15</a:t>
                      </a:r>
                      <a:endParaRPr lang="en-US" dirty="0"/>
                    </a:p>
                  </a:txBody>
                  <a:tcPr/>
                </a:tc>
              </a:tr>
              <a:tr h="370840">
                <a:tc>
                  <a:txBody>
                    <a:bodyPr/>
                    <a:lstStyle/>
                    <a:p>
                      <a:r>
                        <a:rPr lang="en-US" dirty="0" smtClean="0"/>
                        <a:t>1</a:t>
                      </a:r>
                      <a:endParaRPr lang="en-US" dirty="0"/>
                    </a:p>
                  </a:txBody>
                  <a:tcPr/>
                </a:tc>
                <a:tc>
                  <a:txBody>
                    <a:bodyPr/>
                    <a:lstStyle/>
                    <a:p>
                      <a:r>
                        <a:rPr lang="en-US" dirty="0" smtClean="0"/>
                        <a:t>Pen</a:t>
                      </a:r>
                      <a:endParaRPr lang="en-US" dirty="0"/>
                    </a:p>
                  </a:txBody>
                  <a:tcPr/>
                </a:tc>
                <a:tc>
                  <a:txBody>
                    <a:bodyPr/>
                    <a:lstStyle/>
                    <a:p>
                      <a:r>
                        <a:rPr lang="en-US" dirty="0" smtClean="0"/>
                        <a:t>20</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c>
                  <a:txBody>
                    <a:bodyPr/>
                    <a:lstStyle/>
                    <a:p>
                      <a:r>
                        <a:rPr lang="en-US" dirty="0" smtClean="0"/>
                        <a:t>15</a:t>
                      </a:r>
                      <a:endParaRPr lang="en-US" dirty="0"/>
                    </a:p>
                  </a:txBody>
                  <a:tcPr/>
                </a:tc>
              </a:tr>
              <a:tr h="370840">
                <a:tc>
                  <a:txBody>
                    <a:bodyPr/>
                    <a:lstStyle/>
                    <a:p>
                      <a:r>
                        <a:rPr lang="en-US" dirty="0" smtClean="0"/>
                        <a:t>2</a:t>
                      </a:r>
                      <a:endParaRPr lang="en-US" dirty="0"/>
                    </a:p>
                  </a:txBody>
                  <a:tcPr/>
                </a:tc>
                <a:tc>
                  <a:txBody>
                    <a:bodyPr/>
                    <a:lstStyle/>
                    <a:p>
                      <a:r>
                        <a:rPr lang="en-US" dirty="0" smtClean="0"/>
                        <a:t>Pencil</a:t>
                      </a:r>
                      <a:endParaRPr lang="en-US" dirty="0"/>
                    </a:p>
                  </a:txBody>
                  <a:tcPr/>
                </a:tc>
                <a:tc>
                  <a:txBody>
                    <a:bodyPr/>
                    <a:lstStyle/>
                    <a:p>
                      <a:r>
                        <a:rPr lang="en-US" dirty="0" smtClean="0"/>
                        <a:t>15</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r>
              <a:tr h="370840">
                <a:tc>
                  <a:txBody>
                    <a:bodyPr/>
                    <a:lstStyle/>
                    <a:p>
                      <a:r>
                        <a:rPr lang="en-US" dirty="0" smtClean="0"/>
                        <a:t>2</a:t>
                      </a:r>
                      <a:endParaRPr lang="en-US" dirty="0"/>
                    </a:p>
                  </a:txBody>
                  <a:tcPr/>
                </a:tc>
                <a:tc>
                  <a:txBody>
                    <a:bodyPr/>
                    <a:lstStyle/>
                    <a:p>
                      <a:r>
                        <a:rPr lang="en-US" dirty="0" smtClean="0"/>
                        <a:t>Pencil</a:t>
                      </a:r>
                      <a:endParaRPr lang="en-US" dirty="0"/>
                    </a:p>
                  </a:txBody>
                  <a:tcPr/>
                </a:tc>
                <a:tc>
                  <a:txBody>
                    <a:bodyPr/>
                    <a:lstStyle/>
                    <a:p>
                      <a:r>
                        <a:rPr lang="en-US" dirty="0" smtClean="0"/>
                        <a:t>15</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r>
            </a:tbl>
          </a:graphicData>
        </a:graphic>
      </p:graphicFrame>
      <p:sp>
        <p:nvSpPr>
          <p:cNvPr id="8" name="TextBox 7"/>
          <p:cNvSpPr txBox="1"/>
          <p:nvPr/>
        </p:nvSpPr>
        <p:spPr>
          <a:xfrm>
            <a:off x="1310186" y="1378424"/>
            <a:ext cx="1637730" cy="461665"/>
          </a:xfrm>
          <a:prstGeom prst="rect">
            <a:avLst/>
          </a:prstGeom>
          <a:noFill/>
        </p:spPr>
        <p:txBody>
          <a:bodyPr wrap="square" rtlCol="0">
            <a:spAutoFit/>
          </a:bodyPr>
          <a:lstStyle/>
          <a:p>
            <a:r>
              <a:rPr lang="en-US" sz="2400" b="1" dirty="0" smtClean="0"/>
              <a:t>Items</a:t>
            </a:r>
            <a:endParaRPr lang="en-US" sz="2400" b="1" dirty="0"/>
          </a:p>
        </p:txBody>
      </p:sp>
      <p:sp>
        <p:nvSpPr>
          <p:cNvPr id="9" name="TextBox 8"/>
          <p:cNvSpPr txBox="1"/>
          <p:nvPr/>
        </p:nvSpPr>
        <p:spPr>
          <a:xfrm>
            <a:off x="5424418" y="1378423"/>
            <a:ext cx="1637730" cy="461665"/>
          </a:xfrm>
          <a:prstGeom prst="rect">
            <a:avLst/>
          </a:prstGeom>
          <a:noFill/>
        </p:spPr>
        <p:txBody>
          <a:bodyPr wrap="square" rtlCol="0">
            <a:spAutoFit/>
          </a:bodyPr>
          <a:lstStyle/>
          <a:p>
            <a:r>
              <a:rPr lang="en-US" sz="2400" b="1" dirty="0" smtClean="0"/>
              <a:t>Purchase</a:t>
            </a:r>
            <a:endParaRPr lang="en-US" sz="2400" b="1" dirty="0"/>
          </a:p>
        </p:txBody>
      </p:sp>
      <p:sp>
        <p:nvSpPr>
          <p:cNvPr id="10" name="TextBox 9"/>
          <p:cNvSpPr txBox="1"/>
          <p:nvPr/>
        </p:nvSpPr>
        <p:spPr>
          <a:xfrm>
            <a:off x="9692186" y="1269241"/>
            <a:ext cx="1637730" cy="461665"/>
          </a:xfrm>
          <a:prstGeom prst="rect">
            <a:avLst/>
          </a:prstGeom>
          <a:noFill/>
        </p:spPr>
        <p:txBody>
          <a:bodyPr wrap="square" rtlCol="0">
            <a:spAutoFit/>
          </a:bodyPr>
          <a:lstStyle/>
          <a:p>
            <a:r>
              <a:rPr lang="en-US" sz="2400" b="1" dirty="0" smtClean="0"/>
              <a:t>Sales</a:t>
            </a:r>
            <a:endParaRPr lang="en-US" sz="2400" b="1" dirty="0"/>
          </a:p>
        </p:txBody>
      </p:sp>
      <p:cxnSp>
        <p:nvCxnSpPr>
          <p:cNvPr id="12" name="Straight Arrow Connector 11"/>
          <p:cNvCxnSpPr/>
          <p:nvPr/>
        </p:nvCxnSpPr>
        <p:spPr>
          <a:xfrm>
            <a:off x="3998794" y="2456597"/>
            <a:ext cx="928048" cy="136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6" idx="1"/>
          </p:cNvCxnSpPr>
          <p:nvPr/>
        </p:nvCxnSpPr>
        <p:spPr>
          <a:xfrm>
            <a:off x="7696252" y="2470245"/>
            <a:ext cx="1274874" cy="2945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1"/>
          </p:cNvCxnSpPr>
          <p:nvPr/>
        </p:nvCxnSpPr>
        <p:spPr>
          <a:xfrm flipH="1">
            <a:off x="8173941" y="2764828"/>
            <a:ext cx="797185" cy="21588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39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301" y="105817"/>
            <a:ext cx="10515600" cy="904117"/>
          </a:xfrm>
        </p:spPr>
        <p:txBody>
          <a:bodyPr/>
          <a:lstStyle/>
          <a:p>
            <a:r>
              <a:rPr lang="en-US" dirty="0" smtClean="0"/>
              <a:t>Profit Calculation</a:t>
            </a:r>
            <a:endParaRPr lang="en-US" dirty="0"/>
          </a:p>
        </p:txBody>
      </p:sp>
      <p:graphicFrame>
        <p:nvGraphicFramePr>
          <p:cNvPr id="4" name="Content Placeholder 3"/>
          <p:cNvGraphicFramePr>
            <a:graphicFrameLocks noGrp="1"/>
          </p:cNvGraphicFramePr>
          <p:nvPr>
            <p:ph idx="1"/>
          </p:nvPr>
        </p:nvGraphicFramePr>
        <p:xfrm>
          <a:off x="524301" y="1907511"/>
          <a:ext cx="3460845" cy="1112520"/>
        </p:xfrm>
        <a:graphic>
          <a:graphicData uri="http://schemas.openxmlformats.org/drawingml/2006/table">
            <a:tbl>
              <a:tblPr firstRow="1" bandRow="1">
                <a:tableStyleId>{5940675A-B579-460E-94D1-54222C63F5DA}</a:tableStyleId>
              </a:tblPr>
              <a:tblGrid>
                <a:gridCol w="1153615"/>
                <a:gridCol w="1153615"/>
                <a:gridCol w="1153615"/>
              </a:tblGrid>
              <a:tr h="370840">
                <a:tc>
                  <a:txBody>
                    <a:bodyPr/>
                    <a:lstStyle/>
                    <a:p>
                      <a:r>
                        <a:rPr lang="en-US" dirty="0" err="1" smtClean="0"/>
                        <a:t>productId</a:t>
                      </a:r>
                      <a:endParaRPr lang="en-US" dirty="0"/>
                    </a:p>
                  </a:txBody>
                  <a:tcPr/>
                </a:tc>
                <a:tc>
                  <a:txBody>
                    <a:bodyPr/>
                    <a:lstStyle/>
                    <a:p>
                      <a:r>
                        <a:rPr lang="en-US" dirty="0" smtClean="0"/>
                        <a:t>Name</a:t>
                      </a:r>
                      <a:endParaRPr lang="en-US" dirty="0"/>
                    </a:p>
                  </a:txBody>
                  <a:tcPr/>
                </a:tc>
                <a:tc>
                  <a:txBody>
                    <a:bodyPr/>
                    <a:lstStyle/>
                    <a:p>
                      <a:r>
                        <a:rPr lang="en-US" dirty="0" smtClean="0"/>
                        <a:t>category</a:t>
                      </a:r>
                      <a:endParaRPr lang="en-US" dirty="0"/>
                    </a:p>
                  </a:txBody>
                  <a:tcPr/>
                </a:tc>
              </a:tr>
              <a:tr h="370840">
                <a:tc>
                  <a:txBody>
                    <a:bodyPr/>
                    <a:lstStyle/>
                    <a:p>
                      <a:r>
                        <a:rPr lang="en-US" dirty="0" smtClean="0"/>
                        <a:t>1</a:t>
                      </a:r>
                      <a:endParaRPr lang="en-US" dirty="0"/>
                    </a:p>
                  </a:txBody>
                  <a:tcPr/>
                </a:tc>
                <a:tc>
                  <a:txBody>
                    <a:bodyPr/>
                    <a:lstStyle/>
                    <a:p>
                      <a:r>
                        <a:rPr lang="en-US" dirty="0" smtClean="0"/>
                        <a:t>Pen</a:t>
                      </a:r>
                      <a:endParaRPr lang="en-US" dirty="0"/>
                    </a:p>
                  </a:txBody>
                  <a:tcPr/>
                </a:tc>
                <a:tc>
                  <a:txBody>
                    <a:bodyPr/>
                    <a:lstStyle/>
                    <a:p>
                      <a:r>
                        <a:rPr lang="en-US" dirty="0" smtClean="0"/>
                        <a:t>Stationary</a:t>
                      </a:r>
                      <a:endParaRPr lang="en-US" dirty="0"/>
                    </a:p>
                  </a:txBody>
                  <a:tcPr/>
                </a:tc>
              </a:tr>
              <a:tr h="370840">
                <a:tc>
                  <a:txBody>
                    <a:bodyPr/>
                    <a:lstStyle/>
                    <a:p>
                      <a:r>
                        <a:rPr lang="en-US" dirty="0" smtClean="0"/>
                        <a:t>2</a:t>
                      </a:r>
                      <a:endParaRPr lang="en-US" dirty="0"/>
                    </a:p>
                  </a:txBody>
                  <a:tcPr/>
                </a:tc>
                <a:tc>
                  <a:txBody>
                    <a:bodyPr/>
                    <a:lstStyle/>
                    <a:p>
                      <a:r>
                        <a:rPr lang="en-US" dirty="0" smtClean="0"/>
                        <a:t>Pencil</a:t>
                      </a:r>
                      <a:endParaRPr lang="en-US" dirty="0"/>
                    </a:p>
                  </a:txBody>
                  <a:tcPr/>
                </a:tc>
                <a:tc>
                  <a:txBody>
                    <a:bodyPr/>
                    <a:lstStyle/>
                    <a:p>
                      <a:r>
                        <a:rPr lang="en-US" dirty="0" smtClean="0"/>
                        <a:t>Stationary</a:t>
                      </a:r>
                      <a:endParaRPr lang="en-US" dirty="0"/>
                    </a:p>
                  </a:txBody>
                  <a:tcPr/>
                </a:tc>
              </a:tr>
            </a:tbl>
          </a:graphicData>
        </a:graphic>
      </p:graphicFrame>
      <p:graphicFrame>
        <p:nvGraphicFramePr>
          <p:cNvPr id="5" name="Content Placeholder 3"/>
          <p:cNvGraphicFramePr>
            <a:graphicFrameLocks/>
          </p:cNvGraphicFramePr>
          <p:nvPr/>
        </p:nvGraphicFramePr>
        <p:xfrm>
          <a:off x="4938783" y="1896138"/>
          <a:ext cx="2762535" cy="1483360"/>
        </p:xfrm>
        <a:graphic>
          <a:graphicData uri="http://schemas.openxmlformats.org/drawingml/2006/table">
            <a:tbl>
              <a:tblPr firstRow="1" bandRow="1">
                <a:tableStyleId>{5940675A-B579-460E-94D1-54222C63F5DA}</a:tableStyleId>
              </a:tblPr>
              <a:tblGrid>
                <a:gridCol w="1193043"/>
                <a:gridCol w="723331"/>
                <a:gridCol w="846161"/>
              </a:tblGrid>
              <a:tr h="370840">
                <a:tc>
                  <a:txBody>
                    <a:bodyPr/>
                    <a:lstStyle/>
                    <a:p>
                      <a:r>
                        <a:rPr lang="en-US" dirty="0" err="1" smtClean="0"/>
                        <a:t>productId</a:t>
                      </a:r>
                      <a:endParaRPr lang="en-US" dirty="0"/>
                    </a:p>
                  </a:txBody>
                  <a:tcPr/>
                </a:tc>
                <a:tc>
                  <a:txBody>
                    <a:bodyPr/>
                    <a:lstStyle/>
                    <a:p>
                      <a:r>
                        <a:rPr lang="en-US" dirty="0" err="1" smtClean="0"/>
                        <a:t>Qty</a:t>
                      </a:r>
                      <a:endParaRPr lang="en-US" dirty="0"/>
                    </a:p>
                  </a:txBody>
                  <a:tcPr/>
                </a:tc>
                <a:tc>
                  <a:txBody>
                    <a:bodyPr/>
                    <a:lstStyle/>
                    <a:p>
                      <a:r>
                        <a:rPr lang="en-US" dirty="0" smtClean="0"/>
                        <a:t>cost</a:t>
                      </a:r>
                      <a:endParaRPr lang="en-US" dirty="0"/>
                    </a:p>
                  </a:txBody>
                  <a:tcPr/>
                </a:tc>
              </a:tr>
              <a:tr h="370840">
                <a:tc>
                  <a:txBody>
                    <a:bodyPr/>
                    <a:lstStyle/>
                    <a:p>
                      <a:r>
                        <a:rPr lang="en-US" dirty="0" smtClean="0"/>
                        <a:t>1</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r h="370840">
                <a:tc>
                  <a:txBody>
                    <a:bodyPr/>
                    <a:lstStyle/>
                    <a:p>
                      <a:r>
                        <a:rPr lang="en-US" dirty="0" smtClean="0"/>
                        <a:t>1</a:t>
                      </a:r>
                      <a:endParaRPr lang="en-US" dirty="0"/>
                    </a:p>
                  </a:txBody>
                  <a:tcPr/>
                </a:tc>
                <a:tc>
                  <a:txBody>
                    <a:bodyPr/>
                    <a:lstStyle/>
                    <a:p>
                      <a:r>
                        <a:rPr lang="en-US" dirty="0" smtClean="0"/>
                        <a:t>20</a:t>
                      </a:r>
                      <a:endParaRPr lang="en-US" dirty="0"/>
                    </a:p>
                  </a:txBody>
                  <a:tcPr/>
                </a:tc>
                <a:tc>
                  <a:txBody>
                    <a:bodyPr/>
                    <a:lstStyle/>
                    <a:p>
                      <a:r>
                        <a:rPr lang="en-US" dirty="0" smtClean="0"/>
                        <a:t>10</a:t>
                      </a:r>
                      <a:endParaRPr lang="en-US" dirty="0"/>
                    </a:p>
                  </a:txBody>
                  <a:tcPr/>
                </a:tc>
              </a:tr>
              <a:tr h="370840">
                <a:tc>
                  <a:txBody>
                    <a:bodyPr/>
                    <a:lstStyle/>
                    <a:p>
                      <a:r>
                        <a:rPr lang="en-US" dirty="0" smtClean="0"/>
                        <a:t>2</a:t>
                      </a:r>
                      <a:endParaRPr lang="en-US" dirty="0"/>
                    </a:p>
                  </a:txBody>
                  <a:tcPr/>
                </a:tc>
                <a:tc>
                  <a:txBody>
                    <a:bodyPr/>
                    <a:lstStyle/>
                    <a:p>
                      <a:r>
                        <a:rPr lang="en-US" dirty="0" smtClean="0"/>
                        <a:t>15</a:t>
                      </a:r>
                      <a:endParaRPr lang="en-US" dirty="0"/>
                    </a:p>
                  </a:txBody>
                  <a:tcPr/>
                </a:tc>
                <a:tc>
                  <a:txBody>
                    <a:bodyPr/>
                    <a:lstStyle/>
                    <a:p>
                      <a:r>
                        <a:rPr lang="en-US" dirty="0" smtClean="0"/>
                        <a:t>5</a:t>
                      </a:r>
                      <a:endParaRPr lang="en-US" dirty="0"/>
                    </a:p>
                  </a:txBody>
                  <a:tcPr/>
                </a:tc>
              </a:tr>
            </a:tbl>
          </a:graphicData>
        </a:graphic>
      </p:graphicFrame>
      <p:graphicFrame>
        <p:nvGraphicFramePr>
          <p:cNvPr id="6" name="Content Placeholder 3"/>
          <p:cNvGraphicFramePr>
            <a:graphicFrameLocks/>
          </p:cNvGraphicFramePr>
          <p:nvPr/>
        </p:nvGraphicFramePr>
        <p:xfrm>
          <a:off x="8971126" y="1837728"/>
          <a:ext cx="2916072" cy="1854200"/>
        </p:xfrm>
        <a:graphic>
          <a:graphicData uri="http://schemas.openxmlformats.org/drawingml/2006/table">
            <a:tbl>
              <a:tblPr firstRow="1" bandRow="1">
                <a:tableStyleId>{5940675A-B579-460E-94D1-54222C63F5DA}</a:tableStyleId>
              </a:tblPr>
              <a:tblGrid>
                <a:gridCol w="1182808"/>
                <a:gridCol w="761240"/>
                <a:gridCol w="972024"/>
              </a:tblGrid>
              <a:tr h="370840">
                <a:tc>
                  <a:txBody>
                    <a:bodyPr/>
                    <a:lstStyle/>
                    <a:p>
                      <a:r>
                        <a:rPr lang="en-US" dirty="0" err="1" smtClean="0"/>
                        <a:t>productId</a:t>
                      </a:r>
                      <a:endParaRPr lang="en-US" dirty="0"/>
                    </a:p>
                  </a:txBody>
                  <a:tcPr/>
                </a:tc>
                <a:tc>
                  <a:txBody>
                    <a:bodyPr/>
                    <a:lstStyle/>
                    <a:p>
                      <a:r>
                        <a:rPr lang="en-US" dirty="0" err="1" smtClean="0"/>
                        <a:t>Qty</a:t>
                      </a:r>
                      <a:endParaRPr lang="en-US" dirty="0"/>
                    </a:p>
                  </a:txBody>
                  <a:tcPr/>
                </a:tc>
                <a:tc>
                  <a:txBody>
                    <a:bodyPr/>
                    <a:lstStyle/>
                    <a:p>
                      <a:r>
                        <a:rPr lang="en-US" dirty="0" smtClean="0"/>
                        <a:t>cost</a:t>
                      </a:r>
                      <a:endParaRPr lang="en-US" dirty="0"/>
                    </a:p>
                  </a:txBody>
                  <a:tcPr/>
                </a:tc>
              </a:tr>
              <a:tr h="370840">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15</a:t>
                      </a:r>
                      <a:endParaRPr lang="en-US" dirty="0"/>
                    </a:p>
                  </a:txBody>
                  <a:tcPr/>
                </a:tc>
              </a:tr>
              <a:tr h="370840">
                <a:tc>
                  <a:txBody>
                    <a:bodyPr/>
                    <a:lstStyle/>
                    <a:p>
                      <a:r>
                        <a:rPr lang="en-US" dirty="0" smtClean="0"/>
                        <a:t>1</a:t>
                      </a:r>
                      <a:endParaRPr lang="en-US" dirty="0"/>
                    </a:p>
                  </a:txBody>
                  <a:tcPr/>
                </a:tc>
                <a:tc>
                  <a:txBody>
                    <a:bodyPr/>
                    <a:lstStyle/>
                    <a:p>
                      <a:r>
                        <a:rPr lang="en-US" dirty="0" smtClean="0"/>
                        <a:t>10</a:t>
                      </a:r>
                      <a:endParaRPr lang="en-US" dirty="0"/>
                    </a:p>
                  </a:txBody>
                  <a:tcPr/>
                </a:tc>
                <a:tc>
                  <a:txBody>
                    <a:bodyPr/>
                    <a:lstStyle/>
                    <a:p>
                      <a:r>
                        <a:rPr lang="en-US" dirty="0" smtClean="0"/>
                        <a:t>15</a:t>
                      </a:r>
                      <a:endParaRPr lang="en-US" dirty="0"/>
                    </a:p>
                  </a:txBody>
                  <a:tcPr/>
                </a:tc>
              </a:tr>
              <a:tr h="370840">
                <a:tc>
                  <a:txBody>
                    <a:bodyPr/>
                    <a:lstStyle/>
                    <a:p>
                      <a:r>
                        <a:rPr lang="en-US" dirty="0" smtClean="0"/>
                        <a:t>2</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r>
              <a:tr h="370840">
                <a:tc>
                  <a:txBody>
                    <a:bodyPr/>
                    <a:lstStyle/>
                    <a:p>
                      <a:r>
                        <a:rPr lang="en-US" dirty="0" smtClean="0"/>
                        <a:t>2</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91078861"/>
              </p:ext>
            </p:extLst>
          </p:nvPr>
        </p:nvGraphicFramePr>
        <p:xfrm>
          <a:off x="524301" y="4008777"/>
          <a:ext cx="10939816" cy="2621280"/>
        </p:xfrm>
        <a:graphic>
          <a:graphicData uri="http://schemas.openxmlformats.org/drawingml/2006/table">
            <a:tbl>
              <a:tblPr firstRow="1" bandRow="1">
                <a:tableStyleId>{5940675A-B579-460E-94D1-54222C63F5DA}</a:tableStyleId>
              </a:tblPr>
              <a:tblGrid>
                <a:gridCol w="1331793"/>
                <a:gridCol w="1241946"/>
                <a:gridCol w="1610436"/>
                <a:gridCol w="1596788"/>
                <a:gridCol w="1351128"/>
                <a:gridCol w="3807725"/>
              </a:tblGrid>
              <a:tr h="370840">
                <a:tc>
                  <a:txBody>
                    <a:bodyPr/>
                    <a:lstStyle/>
                    <a:p>
                      <a:r>
                        <a:rPr lang="en-US" dirty="0" err="1" smtClean="0"/>
                        <a:t>productId</a:t>
                      </a:r>
                      <a:endParaRPr lang="en-US" dirty="0"/>
                    </a:p>
                  </a:txBody>
                  <a:tcPr/>
                </a:tc>
                <a:tc>
                  <a:txBody>
                    <a:bodyPr/>
                    <a:lstStyle/>
                    <a:p>
                      <a:r>
                        <a:rPr lang="en-US" dirty="0" smtClean="0"/>
                        <a:t>Name</a:t>
                      </a:r>
                      <a:endParaRPr lang="en-US" dirty="0"/>
                    </a:p>
                  </a:txBody>
                  <a:tcPr/>
                </a:tc>
                <a:tc>
                  <a:txBody>
                    <a:bodyPr/>
                    <a:lstStyle/>
                    <a:p>
                      <a:r>
                        <a:rPr lang="en-US" dirty="0" smtClean="0"/>
                        <a:t>Purchase </a:t>
                      </a:r>
                      <a:r>
                        <a:rPr lang="en-US" dirty="0" err="1" smtClean="0"/>
                        <a:t>Qty</a:t>
                      </a:r>
                      <a:endParaRPr lang="en-US" dirty="0"/>
                    </a:p>
                  </a:txBody>
                  <a:tcPr/>
                </a:tc>
                <a:tc>
                  <a:txBody>
                    <a:bodyPr/>
                    <a:lstStyle/>
                    <a:p>
                      <a:r>
                        <a:rPr lang="en-US" dirty="0" smtClean="0"/>
                        <a:t>Purchase Cost</a:t>
                      </a:r>
                      <a:endParaRPr lang="en-US" dirty="0"/>
                    </a:p>
                  </a:txBody>
                  <a:tcPr/>
                </a:tc>
                <a:tc>
                  <a:txBody>
                    <a:bodyPr/>
                    <a:lstStyle/>
                    <a:p>
                      <a:r>
                        <a:rPr lang="en-US" dirty="0" smtClean="0"/>
                        <a:t>Sales </a:t>
                      </a:r>
                      <a:r>
                        <a:rPr lang="en-US" dirty="0" err="1" smtClean="0"/>
                        <a:t>Qty</a:t>
                      </a:r>
                      <a:endParaRPr lang="en-US" dirty="0"/>
                    </a:p>
                  </a:txBody>
                  <a:tcPr/>
                </a:tc>
                <a:tc>
                  <a:txBody>
                    <a:bodyPr/>
                    <a:lstStyle/>
                    <a:p>
                      <a:r>
                        <a:rPr lang="en-US" dirty="0" smtClean="0"/>
                        <a:t>Sales Cost</a:t>
                      </a:r>
                      <a:endParaRPr lang="en-US" dirty="0"/>
                    </a:p>
                  </a:txBody>
                  <a:tcPr/>
                </a:tc>
              </a:tr>
              <a:tr h="370840">
                <a:tc>
                  <a:txBody>
                    <a:bodyPr/>
                    <a:lstStyle/>
                    <a:p>
                      <a:r>
                        <a:rPr lang="en-US" dirty="0" smtClean="0"/>
                        <a:t>1</a:t>
                      </a:r>
                      <a:endParaRPr lang="en-US" dirty="0"/>
                    </a:p>
                  </a:txBody>
                  <a:tcPr/>
                </a:tc>
                <a:tc>
                  <a:txBody>
                    <a:bodyPr/>
                    <a:lstStyle/>
                    <a:p>
                      <a:r>
                        <a:rPr lang="en-US" dirty="0" smtClean="0"/>
                        <a:t>Pen</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c>
                  <a:txBody>
                    <a:bodyPr/>
                    <a:lstStyle/>
                    <a:p>
                      <a:r>
                        <a:rPr lang="en-US" dirty="0" smtClean="0"/>
                        <a:t>5</a:t>
                      </a:r>
                      <a:endParaRPr lang="en-US" dirty="0"/>
                    </a:p>
                  </a:txBody>
                  <a:tcPr/>
                </a:tc>
                <a:tc>
                  <a:txBody>
                    <a:bodyPr/>
                    <a:lstStyle/>
                    <a:p>
                      <a:r>
                        <a:rPr lang="en-US" dirty="0" smtClean="0"/>
                        <a:t>15</a:t>
                      </a:r>
                      <a:endParaRPr lang="en-US" dirty="0"/>
                    </a:p>
                  </a:txBody>
                  <a:tcPr/>
                </a:tc>
              </a:tr>
              <a:tr h="370840">
                <a:tc>
                  <a:txBody>
                    <a:bodyPr/>
                    <a:lstStyle/>
                    <a:p>
                      <a:r>
                        <a:rPr lang="en-US" dirty="0" smtClean="0"/>
                        <a:t>1</a:t>
                      </a:r>
                      <a:endParaRPr lang="en-US" dirty="0"/>
                    </a:p>
                  </a:txBody>
                  <a:tcPr/>
                </a:tc>
                <a:tc>
                  <a:txBody>
                    <a:bodyPr/>
                    <a:lstStyle/>
                    <a:p>
                      <a:r>
                        <a:rPr lang="en-US" dirty="0" smtClean="0"/>
                        <a:t>Pen</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c>
                  <a:txBody>
                    <a:bodyPr/>
                    <a:lstStyle/>
                    <a:p>
                      <a:r>
                        <a:rPr lang="en-US" dirty="0" smtClean="0"/>
                        <a:t>15</a:t>
                      </a:r>
                      <a:endParaRPr lang="en-US" dirty="0"/>
                    </a:p>
                  </a:txBody>
                  <a:tcPr/>
                </a:tc>
              </a:tr>
              <a:tr h="370840">
                <a:tc>
                  <a:txBody>
                    <a:bodyPr/>
                    <a:lstStyle/>
                    <a:p>
                      <a:r>
                        <a:rPr lang="en-US" sz="2000" dirty="0" smtClean="0">
                          <a:solidFill>
                            <a:srgbClr val="FF0000"/>
                          </a:solidFill>
                        </a:rPr>
                        <a:t>1</a:t>
                      </a:r>
                      <a:endParaRPr lang="en-US" sz="2000" dirty="0">
                        <a:solidFill>
                          <a:srgbClr val="FF0000"/>
                        </a:solidFill>
                      </a:endParaRPr>
                    </a:p>
                  </a:txBody>
                  <a:tcPr/>
                </a:tc>
                <a:tc>
                  <a:txBody>
                    <a:bodyPr/>
                    <a:lstStyle/>
                    <a:p>
                      <a:r>
                        <a:rPr lang="en-US" sz="2000" dirty="0" smtClean="0">
                          <a:solidFill>
                            <a:srgbClr val="FF0000"/>
                          </a:solidFill>
                        </a:rPr>
                        <a:t>Pen</a:t>
                      </a:r>
                      <a:endParaRPr lang="en-US" sz="2000" dirty="0">
                        <a:solidFill>
                          <a:srgbClr val="FF0000"/>
                        </a:solidFill>
                      </a:endParaRPr>
                    </a:p>
                  </a:txBody>
                  <a:tcPr/>
                </a:tc>
                <a:tc>
                  <a:txBody>
                    <a:bodyPr/>
                    <a:lstStyle/>
                    <a:p>
                      <a:r>
                        <a:rPr lang="en-US" sz="2000" dirty="0" smtClean="0">
                          <a:solidFill>
                            <a:srgbClr val="FF0000"/>
                          </a:solidFill>
                        </a:rPr>
                        <a:t>20</a:t>
                      </a:r>
                      <a:endParaRPr lang="en-US" sz="2000" dirty="0">
                        <a:solidFill>
                          <a:srgbClr val="FF0000"/>
                        </a:solidFill>
                      </a:endParaRPr>
                    </a:p>
                  </a:txBody>
                  <a:tcPr/>
                </a:tc>
                <a:tc>
                  <a:txBody>
                    <a:bodyPr/>
                    <a:lstStyle/>
                    <a:p>
                      <a:r>
                        <a:rPr lang="en-US" sz="2000" dirty="0" smtClean="0">
                          <a:solidFill>
                            <a:srgbClr val="FF0000"/>
                          </a:solidFill>
                        </a:rPr>
                        <a:t>10</a:t>
                      </a:r>
                      <a:endParaRPr lang="en-US" sz="2000" dirty="0">
                        <a:solidFill>
                          <a:srgbClr val="FF0000"/>
                        </a:solidFill>
                      </a:endParaRPr>
                    </a:p>
                  </a:txBody>
                  <a:tcPr/>
                </a:tc>
                <a:tc>
                  <a:txBody>
                    <a:bodyPr/>
                    <a:lstStyle/>
                    <a:p>
                      <a:r>
                        <a:rPr lang="en-US" sz="2000" dirty="0" smtClean="0">
                          <a:solidFill>
                            <a:srgbClr val="FF0000"/>
                          </a:solidFill>
                        </a:rPr>
                        <a:t>10</a:t>
                      </a:r>
                      <a:endParaRPr lang="en-US" sz="2000" dirty="0">
                        <a:solidFill>
                          <a:srgbClr val="FF0000"/>
                        </a:solidFill>
                      </a:endParaRPr>
                    </a:p>
                  </a:txBody>
                  <a:tcPr/>
                </a:tc>
                <a:tc>
                  <a:txBody>
                    <a:bodyPr/>
                    <a:lstStyle/>
                    <a:p>
                      <a:r>
                        <a:rPr lang="en-US" sz="2000" dirty="0" smtClean="0">
                          <a:solidFill>
                            <a:srgbClr val="FF0000"/>
                          </a:solidFill>
                        </a:rPr>
                        <a:t>15</a:t>
                      </a:r>
                      <a:endParaRPr lang="en-US" sz="2000" dirty="0">
                        <a:solidFill>
                          <a:srgbClr val="FF0000"/>
                        </a:solidFill>
                      </a:endParaRPr>
                    </a:p>
                  </a:txBody>
                  <a:tcPr/>
                </a:tc>
              </a:tr>
              <a:tr h="370840">
                <a:tc>
                  <a:txBody>
                    <a:bodyPr/>
                    <a:lstStyle/>
                    <a:p>
                      <a:r>
                        <a:rPr lang="en-US" dirty="0" smtClean="0"/>
                        <a:t>1</a:t>
                      </a:r>
                      <a:endParaRPr lang="en-US" dirty="0"/>
                    </a:p>
                  </a:txBody>
                  <a:tcPr/>
                </a:tc>
                <a:tc>
                  <a:txBody>
                    <a:bodyPr/>
                    <a:lstStyle/>
                    <a:p>
                      <a:r>
                        <a:rPr lang="en-US" dirty="0" smtClean="0"/>
                        <a:t>Pen</a:t>
                      </a:r>
                      <a:endParaRPr lang="en-US" dirty="0"/>
                    </a:p>
                  </a:txBody>
                  <a:tcPr/>
                </a:tc>
                <a:tc>
                  <a:txBody>
                    <a:bodyPr/>
                    <a:lstStyle/>
                    <a:p>
                      <a:r>
                        <a:rPr lang="en-US" dirty="0" smtClean="0"/>
                        <a:t>20</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c>
                  <a:txBody>
                    <a:bodyPr/>
                    <a:lstStyle/>
                    <a:p>
                      <a:r>
                        <a:rPr lang="en-US" dirty="0" smtClean="0"/>
                        <a:t>15</a:t>
                      </a:r>
                      <a:endParaRPr lang="en-US" dirty="0"/>
                    </a:p>
                  </a:txBody>
                  <a:tcPr/>
                </a:tc>
              </a:tr>
              <a:tr h="370840">
                <a:tc>
                  <a:txBody>
                    <a:bodyPr/>
                    <a:lstStyle/>
                    <a:p>
                      <a:r>
                        <a:rPr lang="en-US" dirty="0" smtClean="0"/>
                        <a:t>2</a:t>
                      </a:r>
                      <a:endParaRPr lang="en-US" dirty="0"/>
                    </a:p>
                  </a:txBody>
                  <a:tcPr/>
                </a:tc>
                <a:tc>
                  <a:txBody>
                    <a:bodyPr/>
                    <a:lstStyle/>
                    <a:p>
                      <a:r>
                        <a:rPr lang="en-US" dirty="0" smtClean="0"/>
                        <a:t>Pencil</a:t>
                      </a:r>
                      <a:endParaRPr lang="en-US" dirty="0"/>
                    </a:p>
                  </a:txBody>
                  <a:tcPr/>
                </a:tc>
                <a:tc>
                  <a:txBody>
                    <a:bodyPr/>
                    <a:lstStyle/>
                    <a:p>
                      <a:r>
                        <a:rPr lang="en-US" dirty="0" smtClean="0"/>
                        <a:t>15</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r>
              <a:tr h="370840">
                <a:tc>
                  <a:txBody>
                    <a:bodyPr/>
                    <a:lstStyle/>
                    <a:p>
                      <a:r>
                        <a:rPr lang="en-US" dirty="0" smtClean="0"/>
                        <a:t>2</a:t>
                      </a:r>
                      <a:endParaRPr lang="en-US" dirty="0"/>
                    </a:p>
                  </a:txBody>
                  <a:tcPr/>
                </a:tc>
                <a:tc>
                  <a:txBody>
                    <a:bodyPr/>
                    <a:lstStyle/>
                    <a:p>
                      <a:r>
                        <a:rPr lang="en-US" dirty="0" smtClean="0"/>
                        <a:t>Pencil</a:t>
                      </a:r>
                      <a:endParaRPr lang="en-US" dirty="0"/>
                    </a:p>
                  </a:txBody>
                  <a:tcPr/>
                </a:tc>
                <a:tc>
                  <a:txBody>
                    <a:bodyPr/>
                    <a:lstStyle/>
                    <a:p>
                      <a:r>
                        <a:rPr lang="en-US" dirty="0" smtClean="0"/>
                        <a:t>15</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r>
            </a:tbl>
          </a:graphicData>
        </a:graphic>
      </p:graphicFrame>
      <p:sp>
        <p:nvSpPr>
          <p:cNvPr id="8" name="TextBox 7"/>
          <p:cNvSpPr txBox="1"/>
          <p:nvPr/>
        </p:nvSpPr>
        <p:spPr>
          <a:xfrm>
            <a:off x="1310186" y="1378424"/>
            <a:ext cx="1637730" cy="461665"/>
          </a:xfrm>
          <a:prstGeom prst="rect">
            <a:avLst/>
          </a:prstGeom>
          <a:noFill/>
        </p:spPr>
        <p:txBody>
          <a:bodyPr wrap="square" rtlCol="0">
            <a:spAutoFit/>
          </a:bodyPr>
          <a:lstStyle/>
          <a:p>
            <a:r>
              <a:rPr lang="en-US" sz="2400" b="1" dirty="0" smtClean="0"/>
              <a:t>Items</a:t>
            </a:r>
            <a:endParaRPr lang="en-US" sz="2400" b="1" dirty="0"/>
          </a:p>
        </p:txBody>
      </p:sp>
      <p:sp>
        <p:nvSpPr>
          <p:cNvPr id="9" name="TextBox 8"/>
          <p:cNvSpPr txBox="1"/>
          <p:nvPr/>
        </p:nvSpPr>
        <p:spPr>
          <a:xfrm>
            <a:off x="5424418" y="1378423"/>
            <a:ext cx="1637730" cy="461665"/>
          </a:xfrm>
          <a:prstGeom prst="rect">
            <a:avLst/>
          </a:prstGeom>
          <a:noFill/>
        </p:spPr>
        <p:txBody>
          <a:bodyPr wrap="square" rtlCol="0">
            <a:spAutoFit/>
          </a:bodyPr>
          <a:lstStyle/>
          <a:p>
            <a:r>
              <a:rPr lang="en-US" sz="2400" b="1" dirty="0" smtClean="0"/>
              <a:t>Purchase</a:t>
            </a:r>
            <a:endParaRPr lang="en-US" sz="2400" b="1" dirty="0"/>
          </a:p>
        </p:txBody>
      </p:sp>
      <p:sp>
        <p:nvSpPr>
          <p:cNvPr id="10" name="TextBox 9"/>
          <p:cNvSpPr txBox="1"/>
          <p:nvPr/>
        </p:nvSpPr>
        <p:spPr>
          <a:xfrm>
            <a:off x="9692186" y="1269241"/>
            <a:ext cx="1637730" cy="461665"/>
          </a:xfrm>
          <a:prstGeom prst="rect">
            <a:avLst/>
          </a:prstGeom>
          <a:noFill/>
        </p:spPr>
        <p:txBody>
          <a:bodyPr wrap="square" rtlCol="0">
            <a:spAutoFit/>
          </a:bodyPr>
          <a:lstStyle/>
          <a:p>
            <a:r>
              <a:rPr lang="en-US" sz="2400" b="1" dirty="0" smtClean="0"/>
              <a:t>Sales</a:t>
            </a:r>
            <a:endParaRPr lang="en-US" sz="2400" b="1" dirty="0"/>
          </a:p>
        </p:txBody>
      </p:sp>
      <p:cxnSp>
        <p:nvCxnSpPr>
          <p:cNvPr id="12" name="Straight Arrow Connector 11"/>
          <p:cNvCxnSpPr/>
          <p:nvPr/>
        </p:nvCxnSpPr>
        <p:spPr>
          <a:xfrm>
            <a:off x="3998794" y="2456597"/>
            <a:ext cx="953034" cy="4132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696252" y="2349305"/>
            <a:ext cx="1264868" cy="4163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8229600" y="2456597"/>
            <a:ext cx="731520" cy="28891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07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301" y="105817"/>
            <a:ext cx="10515600" cy="904117"/>
          </a:xfrm>
        </p:spPr>
        <p:txBody>
          <a:bodyPr/>
          <a:lstStyle/>
          <a:p>
            <a:r>
              <a:rPr lang="en-US" dirty="0" smtClean="0"/>
              <a:t>Profit Calculation</a:t>
            </a:r>
            <a:endParaRPr lang="en-US" dirty="0"/>
          </a:p>
        </p:txBody>
      </p:sp>
      <p:graphicFrame>
        <p:nvGraphicFramePr>
          <p:cNvPr id="4" name="Content Placeholder 3"/>
          <p:cNvGraphicFramePr>
            <a:graphicFrameLocks noGrp="1"/>
          </p:cNvGraphicFramePr>
          <p:nvPr>
            <p:ph idx="1"/>
          </p:nvPr>
        </p:nvGraphicFramePr>
        <p:xfrm>
          <a:off x="524301" y="1907511"/>
          <a:ext cx="3460845" cy="1112520"/>
        </p:xfrm>
        <a:graphic>
          <a:graphicData uri="http://schemas.openxmlformats.org/drawingml/2006/table">
            <a:tbl>
              <a:tblPr firstRow="1" bandRow="1">
                <a:tableStyleId>{5940675A-B579-460E-94D1-54222C63F5DA}</a:tableStyleId>
              </a:tblPr>
              <a:tblGrid>
                <a:gridCol w="1153615"/>
                <a:gridCol w="1153615"/>
                <a:gridCol w="1153615"/>
              </a:tblGrid>
              <a:tr h="370840">
                <a:tc>
                  <a:txBody>
                    <a:bodyPr/>
                    <a:lstStyle/>
                    <a:p>
                      <a:r>
                        <a:rPr lang="en-US" dirty="0" err="1" smtClean="0"/>
                        <a:t>productId</a:t>
                      </a:r>
                      <a:endParaRPr lang="en-US" dirty="0"/>
                    </a:p>
                  </a:txBody>
                  <a:tcPr/>
                </a:tc>
                <a:tc>
                  <a:txBody>
                    <a:bodyPr/>
                    <a:lstStyle/>
                    <a:p>
                      <a:r>
                        <a:rPr lang="en-US" dirty="0" smtClean="0"/>
                        <a:t>Name</a:t>
                      </a:r>
                      <a:endParaRPr lang="en-US" dirty="0"/>
                    </a:p>
                  </a:txBody>
                  <a:tcPr/>
                </a:tc>
                <a:tc>
                  <a:txBody>
                    <a:bodyPr/>
                    <a:lstStyle/>
                    <a:p>
                      <a:r>
                        <a:rPr lang="en-US" dirty="0" smtClean="0"/>
                        <a:t>category</a:t>
                      </a:r>
                      <a:endParaRPr lang="en-US" dirty="0"/>
                    </a:p>
                  </a:txBody>
                  <a:tcPr/>
                </a:tc>
              </a:tr>
              <a:tr h="370840">
                <a:tc>
                  <a:txBody>
                    <a:bodyPr/>
                    <a:lstStyle/>
                    <a:p>
                      <a:r>
                        <a:rPr lang="en-US" dirty="0" smtClean="0"/>
                        <a:t>1</a:t>
                      </a:r>
                      <a:endParaRPr lang="en-US" dirty="0"/>
                    </a:p>
                  </a:txBody>
                  <a:tcPr/>
                </a:tc>
                <a:tc>
                  <a:txBody>
                    <a:bodyPr/>
                    <a:lstStyle/>
                    <a:p>
                      <a:r>
                        <a:rPr lang="en-US" dirty="0" smtClean="0"/>
                        <a:t>Pen</a:t>
                      </a:r>
                      <a:endParaRPr lang="en-US" dirty="0"/>
                    </a:p>
                  </a:txBody>
                  <a:tcPr/>
                </a:tc>
                <a:tc>
                  <a:txBody>
                    <a:bodyPr/>
                    <a:lstStyle/>
                    <a:p>
                      <a:r>
                        <a:rPr lang="en-US" dirty="0" smtClean="0"/>
                        <a:t>Stationary</a:t>
                      </a:r>
                      <a:endParaRPr lang="en-US" dirty="0"/>
                    </a:p>
                  </a:txBody>
                  <a:tcPr/>
                </a:tc>
              </a:tr>
              <a:tr h="370840">
                <a:tc>
                  <a:txBody>
                    <a:bodyPr/>
                    <a:lstStyle/>
                    <a:p>
                      <a:r>
                        <a:rPr lang="en-US" dirty="0" smtClean="0"/>
                        <a:t>2</a:t>
                      </a:r>
                      <a:endParaRPr lang="en-US" dirty="0"/>
                    </a:p>
                  </a:txBody>
                  <a:tcPr/>
                </a:tc>
                <a:tc>
                  <a:txBody>
                    <a:bodyPr/>
                    <a:lstStyle/>
                    <a:p>
                      <a:r>
                        <a:rPr lang="en-US" dirty="0" smtClean="0"/>
                        <a:t>Pencil</a:t>
                      </a:r>
                      <a:endParaRPr lang="en-US" dirty="0"/>
                    </a:p>
                  </a:txBody>
                  <a:tcPr/>
                </a:tc>
                <a:tc>
                  <a:txBody>
                    <a:bodyPr/>
                    <a:lstStyle/>
                    <a:p>
                      <a:r>
                        <a:rPr lang="en-US" dirty="0" smtClean="0"/>
                        <a:t>Stationary</a:t>
                      </a:r>
                      <a:endParaRPr lang="en-US" dirty="0"/>
                    </a:p>
                  </a:txBody>
                  <a:tcPr/>
                </a:tc>
              </a:tr>
            </a:tbl>
          </a:graphicData>
        </a:graphic>
      </p:graphicFrame>
      <p:graphicFrame>
        <p:nvGraphicFramePr>
          <p:cNvPr id="5" name="Content Placeholder 3"/>
          <p:cNvGraphicFramePr>
            <a:graphicFrameLocks/>
          </p:cNvGraphicFramePr>
          <p:nvPr/>
        </p:nvGraphicFramePr>
        <p:xfrm>
          <a:off x="4938783" y="1896138"/>
          <a:ext cx="2762535" cy="1483360"/>
        </p:xfrm>
        <a:graphic>
          <a:graphicData uri="http://schemas.openxmlformats.org/drawingml/2006/table">
            <a:tbl>
              <a:tblPr firstRow="1" bandRow="1">
                <a:tableStyleId>{5940675A-B579-460E-94D1-54222C63F5DA}</a:tableStyleId>
              </a:tblPr>
              <a:tblGrid>
                <a:gridCol w="1193043"/>
                <a:gridCol w="723331"/>
                <a:gridCol w="846161"/>
              </a:tblGrid>
              <a:tr h="370840">
                <a:tc>
                  <a:txBody>
                    <a:bodyPr/>
                    <a:lstStyle/>
                    <a:p>
                      <a:r>
                        <a:rPr lang="en-US" dirty="0" err="1" smtClean="0"/>
                        <a:t>productId</a:t>
                      </a:r>
                      <a:endParaRPr lang="en-US" dirty="0"/>
                    </a:p>
                  </a:txBody>
                  <a:tcPr/>
                </a:tc>
                <a:tc>
                  <a:txBody>
                    <a:bodyPr/>
                    <a:lstStyle/>
                    <a:p>
                      <a:r>
                        <a:rPr lang="en-US" dirty="0" err="1" smtClean="0"/>
                        <a:t>Qty</a:t>
                      </a:r>
                      <a:endParaRPr lang="en-US" dirty="0"/>
                    </a:p>
                  </a:txBody>
                  <a:tcPr/>
                </a:tc>
                <a:tc>
                  <a:txBody>
                    <a:bodyPr/>
                    <a:lstStyle/>
                    <a:p>
                      <a:r>
                        <a:rPr lang="en-US" dirty="0" smtClean="0"/>
                        <a:t>cost</a:t>
                      </a:r>
                      <a:endParaRPr lang="en-US" dirty="0"/>
                    </a:p>
                  </a:txBody>
                  <a:tcPr/>
                </a:tc>
              </a:tr>
              <a:tr h="370840">
                <a:tc>
                  <a:txBody>
                    <a:bodyPr/>
                    <a:lstStyle/>
                    <a:p>
                      <a:r>
                        <a:rPr lang="en-US" dirty="0" smtClean="0"/>
                        <a:t>1</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r h="370840">
                <a:tc>
                  <a:txBody>
                    <a:bodyPr/>
                    <a:lstStyle/>
                    <a:p>
                      <a:r>
                        <a:rPr lang="en-US" dirty="0" smtClean="0"/>
                        <a:t>1</a:t>
                      </a:r>
                      <a:endParaRPr lang="en-US" dirty="0"/>
                    </a:p>
                  </a:txBody>
                  <a:tcPr/>
                </a:tc>
                <a:tc>
                  <a:txBody>
                    <a:bodyPr/>
                    <a:lstStyle/>
                    <a:p>
                      <a:r>
                        <a:rPr lang="en-US" dirty="0" smtClean="0"/>
                        <a:t>20</a:t>
                      </a:r>
                      <a:endParaRPr lang="en-US" dirty="0"/>
                    </a:p>
                  </a:txBody>
                  <a:tcPr/>
                </a:tc>
                <a:tc>
                  <a:txBody>
                    <a:bodyPr/>
                    <a:lstStyle/>
                    <a:p>
                      <a:r>
                        <a:rPr lang="en-US" dirty="0" smtClean="0"/>
                        <a:t>10</a:t>
                      </a:r>
                      <a:endParaRPr lang="en-US" dirty="0"/>
                    </a:p>
                  </a:txBody>
                  <a:tcPr/>
                </a:tc>
              </a:tr>
              <a:tr h="370840">
                <a:tc>
                  <a:txBody>
                    <a:bodyPr/>
                    <a:lstStyle/>
                    <a:p>
                      <a:r>
                        <a:rPr lang="en-US" dirty="0" smtClean="0"/>
                        <a:t>2</a:t>
                      </a:r>
                      <a:endParaRPr lang="en-US" dirty="0"/>
                    </a:p>
                  </a:txBody>
                  <a:tcPr/>
                </a:tc>
                <a:tc>
                  <a:txBody>
                    <a:bodyPr/>
                    <a:lstStyle/>
                    <a:p>
                      <a:r>
                        <a:rPr lang="en-US" dirty="0" smtClean="0"/>
                        <a:t>15</a:t>
                      </a:r>
                      <a:endParaRPr lang="en-US" dirty="0"/>
                    </a:p>
                  </a:txBody>
                  <a:tcPr/>
                </a:tc>
                <a:tc>
                  <a:txBody>
                    <a:bodyPr/>
                    <a:lstStyle/>
                    <a:p>
                      <a:r>
                        <a:rPr lang="en-US" dirty="0" smtClean="0"/>
                        <a:t>5</a:t>
                      </a:r>
                      <a:endParaRPr lang="en-US" dirty="0"/>
                    </a:p>
                  </a:txBody>
                  <a:tcPr/>
                </a:tc>
              </a:tr>
            </a:tbl>
          </a:graphicData>
        </a:graphic>
      </p:graphicFrame>
      <p:graphicFrame>
        <p:nvGraphicFramePr>
          <p:cNvPr id="6" name="Content Placeholder 3"/>
          <p:cNvGraphicFramePr>
            <a:graphicFrameLocks/>
          </p:cNvGraphicFramePr>
          <p:nvPr/>
        </p:nvGraphicFramePr>
        <p:xfrm>
          <a:off x="8971126" y="1837728"/>
          <a:ext cx="2916072" cy="1854200"/>
        </p:xfrm>
        <a:graphic>
          <a:graphicData uri="http://schemas.openxmlformats.org/drawingml/2006/table">
            <a:tbl>
              <a:tblPr firstRow="1" bandRow="1">
                <a:tableStyleId>{5940675A-B579-460E-94D1-54222C63F5DA}</a:tableStyleId>
              </a:tblPr>
              <a:tblGrid>
                <a:gridCol w="1182808"/>
                <a:gridCol w="761240"/>
                <a:gridCol w="972024"/>
              </a:tblGrid>
              <a:tr h="370840">
                <a:tc>
                  <a:txBody>
                    <a:bodyPr/>
                    <a:lstStyle/>
                    <a:p>
                      <a:r>
                        <a:rPr lang="en-US" dirty="0" err="1" smtClean="0"/>
                        <a:t>productId</a:t>
                      </a:r>
                      <a:endParaRPr lang="en-US" dirty="0"/>
                    </a:p>
                  </a:txBody>
                  <a:tcPr/>
                </a:tc>
                <a:tc>
                  <a:txBody>
                    <a:bodyPr/>
                    <a:lstStyle/>
                    <a:p>
                      <a:r>
                        <a:rPr lang="en-US" dirty="0" err="1" smtClean="0"/>
                        <a:t>Qty</a:t>
                      </a:r>
                      <a:endParaRPr lang="en-US" dirty="0"/>
                    </a:p>
                  </a:txBody>
                  <a:tcPr/>
                </a:tc>
                <a:tc>
                  <a:txBody>
                    <a:bodyPr/>
                    <a:lstStyle/>
                    <a:p>
                      <a:r>
                        <a:rPr lang="en-US" dirty="0" smtClean="0"/>
                        <a:t>cost</a:t>
                      </a:r>
                      <a:endParaRPr lang="en-US" dirty="0"/>
                    </a:p>
                  </a:txBody>
                  <a:tcPr/>
                </a:tc>
              </a:tr>
              <a:tr h="370840">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15</a:t>
                      </a:r>
                      <a:endParaRPr lang="en-US" dirty="0"/>
                    </a:p>
                  </a:txBody>
                  <a:tcPr/>
                </a:tc>
              </a:tr>
              <a:tr h="370840">
                <a:tc>
                  <a:txBody>
                    <a:bodyPr/>
                    <a:lstStyle/>
                    <a:p>
                      <a:r>
                        <a:rPr lang="en-US" dirty="0" smtClean="0"/>
                        <a:t>1</a:t>
                      </a:r>
                      <a:endParaRPr lang="en-US" dirty="0"/>
                    </a:p>
                  </a:txBody>
                  <a:tcPr/>
                </a:tc>
                <a:tc>
                  <a:txBody>
                    <a:bodyPr/>
                    <a:lstStyle/>
                    <a:p>
                      <a:r>
                        <a:rPr lang="en-US" dirty="0" smtClean="0"/>
                        <a:t>10</a:t>
                      </a:r>
                      <a:endParaRPr lang="en-US" dirty="0"/>
                    </a:p>
                  </a:txBody>
                  <a:tcPr/>
                </a:tc>
                <a:tc>
                  <a:txBody>
                    <a:bodyPr/>
                    <a:lstStyle/>
                    <a:p>
                      <a:r>
                        <a:rPr lang="en-US" dirty="0" smtClean="0"/>
                        <a:t>15</a:t>
                      </a:r>
                      <a:endParaRPr lang="en-US" dirty="0"/>
                    </a:p>
                  </a:txBody>
                  <a:tcPr/>
                </a:tc>
              </a:tr>
              <a:tr h="370840">
                <a:tc>
                  <a:txBody>
                    <a:bodyPr/>
                    <a:lstStyle/>
                    <a:p>
                      <a:r>
                        <a:rPr lang="en-US" dirty="0" smtClean="0"/>
                        <a:t>2</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r>
              <a:tr h="370840">
                <a:tc>
                  <a:txBody>
                    <a:bodyPr/>
                    <a:lstStyle/>
                    <a:p>
                      <a:r>
                        <a:rPr lang="en-US" dirty="0" smtClean="0"/>
                        <a:t>2</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42970406"/>
              </p:ext>
            </p:extLst>
          </p:nvPr>
        </p:nvGraphicFramePr>
        <p:xfrm>
          <a:off x="524301" y="4008777"/>
          <a:ext cx="10939816" cy="2621280"/>
        </p:xfrm>
        <a:graphic>
          <a:graphicData uri="http://schemas.openxmlformats.org/drawingml/2006/table">
            <a:tbl>
              <a:tblPr firstRow="1" bandRow="1">
                <a:tableStyleId>{5940675A-B579-460E-94D1-54222C63F5DA}</a:tableStyleId>
              </a:tblPr>
              <a:tblGrid>
                <a:gridCol w="1331793"/>
                <a:gridCol w="1241946"/>
                <a:gridCol w="1610436"/>
                <a:gridCol w="1596788"/>
                <a:gridCol w="1351128"/>
                <a:gridCol w="3807725"/>
              </a:tblGrid>
              <a:tr h="370840">
                <a:tc>
                  <a:txBody>
                    <a:bodyPr/>
                    <a:lstStyle/>
                    <a:p>
                      <a:r>
                        <a:rPr lang="en-US" dirty="0" err="1" smtClean="0"/>
                        <a:t>productId</a:t>
                      </a:r>
                      <a:endParaRPr lang="en-US" dirty="0"/>
                    </a:p>
                  </a:txBody>
                  <a:tcPr/>
                </a:tc>
                <a:tc>
                  <a:txBody>
                    <a:bodyPr/>
                    <a:lstStyle/>
                    <a:p>
                      <a:r>
                        <a:rPr lang="en-US" dirty="0" smtClean="0"/>
                        <a:t>Name</a:t>
                      </a:r>
                      <a:endParaRPr lang="en-US" dirty="0"/>
                    </a:p>
                  </a:txBody>
                  <a:tcPr/>
                </a:tc>
                <a:tc>
                  <a:txBody>
                    <a:bodyPr/>
                    <a:lstStyle/>
                    <a:p>
                      <a:r>
                        <a:rPr lang="en-US" dirty="0" smtClean="0"/>
                        <a:t>Purchase </a:t>
                      </a:r>
                      <a:r>
                        <a:rPr lang="en-US" dirty="0" err="1" smtClean="0"/>
                        <a:t>Qty</a:t>
                      </a:r>
                      <a:endParaRPr lang="en-US" dirty="0"/>
                    </a:p>
                  </a:txBody>
                  <a:tcPr/>
                </a:tc>
                <a:tc>
                  <a:txBody>
                    <a:bodyPr/>
                    <a:lstStyle/>
                    <a:p>
                      <a:r>
                        <a:rPr lang="en-US" dirty="0" smtClean="0"/>
                        <a:t>Purchase Cost</a:t>
                      </a:r>
                      <a:endParaRPr lang="en-US" dirty="0"/>
                    </a:p>
                  </a:txBody>
                  <a:tcPr/>
                </a:tc>
                <a:tc>
                  <a:txBody>
                    <a:bodyPr/>
                    <a:lstStyle/>
                    <a:p>
                      <a:r>
                        <a:rPr lang="en-US" dirty="0" smtClean="0"/>
                        <a:t>Sales </a:t>
                      </a:r>
                      <a:r>
                        <a:rPr lang="en-US" dirty="0" err="1" smtClean="0"/>
                        <a:t>Qty</a:t>
                      </a:r>
                      <a:endParaRPr lang="en-US" dirty="0"/>
                    </a:p>
                  </a:txBody>
                  <a:tcPr/>
                </a:tc>
                <a:tc>
                  <a:txBody>
                    <a:bodyPr/>
                    <a:lstStyle/>
                    <a:p>
                      <a:r>
                        <a:rPr lang="en-US" dirty="0" smtClean="0"/>
                        <a:t>Sales Cost</a:t>
                      </a:r>
                      <a:endParaRPr lang="en-US" dirty="0"/>
                    </a:p>
                  </a:txBody>
                  <a:tcPr/>
                </a:tc>
              </a:tr>
              <a:tr h="370840">
                <a:tc>
                  <a:txBody>
                    <a:bodyPr/>
                    <a:lstStyle/>
                    <a:p>
                      <a:r>
                        <a:rPr lang="en-US" dirty="0" smtClean="0"/>
                        <a:t>1</a:t>
                      </a:r>
                      <a:endParaRPr lang="en-US" dirty="0"/>
                    </a:p>
                  </a:txBody>
                  <a:tcPr/>
                </a:tc>
                <a:tc>
                  <a:txBody>
                    <a:bodyPr/>
                    <a:lstStyle/>
                    <a:p>
                      <a:r>
                        <a:rPr lang="en-US" dirty="0" smtClean="0"/>
                        <a:t>Pen</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c>
                  <a:txBody>
                    <a:bodyPr/>
                    <a:lstStyle/>
                    <a:p>
                      <a:r>
                        <a:rPr lang="en-US" dirty="0" smtClean="0"/>
                        <a:t>5</a:t>
                      </a:r>
                      <a:endParaRPr lang="en-US" dirty="0"/>
                    </a:p>
                  </a:txBody>
                  <a:tcPr/>
                </a:tc>
                <a:tc>
                  <a:txBody>
                    <a:bodyPr/>
                    <a:lstStyle/>
                    <a:p>
                      <a:r>
                        <a:rPr lang="en-US" dirty="0" smtClean="0"/>
                        <a:t>15</a:t>
                      </a:r>
                      <a:endParaRPr lang="en-US" dirty="0"/>
                    </a:p>
                  </a:txBody>
                  <a:tcPr/>
                </a:tc>
              </a:tr>
              <a:tr h="370840">
                <a:tc>
                  <a:txBody>
                    <a:bodyPr/>
                    <a:lstStyle/>
                    <a:p>
                      <a:r>
                        <a:rPr lang="en-US" dirty="0" smtClean="0"/>
                        <a:t>1</a:t>
                      </a:r>
                      <a:endParaRPr lang="en-US" dirty="0"/>
                    </a:p>
                  </a:txBody>
                  <a:tcPr/>
                </a:tc>
                <a:tc>
                  <a:txBody>
                    <a:bodyPr/>
                    <a:lstStyle/>
                    <a:p>
                      <a:r>
                        <a:rPr lang="en-US" dirty="0" smtClean="0"/>
                        <a:t>Pen</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c>
                  <a:txBody>
                    <a:bodyPr/>
                    <a:lstStyle/>
                    <a:p>
                      <a:r>
                        <a:rPr lang="en-US" dirty="0" smtClean="0"/>
                        <a:t>15</a:t>
                      </a:r>
                      <a:endParaRPr lang="en-US" dirty="0"/>
                    </a:p>
                  </a:txBody>
                  <a:tcPr/>
                </a:tc>
              </a:tr>
              <a:tr h="370840">
                <a:tc>
                  <a:txBody>
                    <a:bodyPr/>
                    <a:lstStyle/>
                    <a:p>
                      <a:r>
                        <a:rPr lang="en-US" dirty="0" smtClean="0"/>
                        <a:t>1</a:t>
                      </a:r>
                      <a:endParaRPr lang="en-US" dirty="0"/>
                    </a:p>
                  </a:txBody>
                  <a:tcPr/>
                </a:tc>
                <a:tc>
                  <a:txBody>
                    <a:bodyPr/>
                    <a:lstStyle/>
                    <a:p>
                      <a:r>
                        <a:rPr lang="en-US" dirty="0" smtClean="0"/>
                        <a:t>Pen</a:t>
                      </a:r>
                      <a:endParaRPr lang="en-US" dirty="0"/>
                    </a:p>
                  </a:txBody>
                  <a:tcPr/>
                </a:tc>
                <a:tc>
                  <a:txBody>
                    <a:bodyPr/>
                    <a:lstStyle/>
                    <a:p>
                      <a:r>
                        <a:rPr lang="en-US" dirty="0" smtClean="0"/>
                        <a:t>20</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c>
                  <a:txBody>
                    <a:bodyPr/>
                    <a:lstStyle/>
                    <a:p>
                      <a:r>
                        <a:rPr lang="en-US" dirty="0" smtClean="0"/>
                        <a:t>15</a:t>
                      </a:r>
                      <a:endParaRPr lang="en-US" dirty="0"/>
                    </a:p>
                  </a:txBody>
                  <a:tcPr/>
                </a:tc>
              </a:tr>
              <a:tr h="370840">
                <a:tc>
                  <a:txBody>
                    <a:bodyPr/>
                    <a:lstStyle/>
                    <a:p>
                      <a:r>
                        <a:rPr lang="en-US" sz="2000" dirty="0" smtClean="0">
                          <a:solidFill>
                            <a:srgbClr val="FF0000"/>
                          </a:solidFill>
                        </a:rPr>
                        <a:t>1</a:t>
                      </a:r>
                      <a:endParaRPr lang="en-US" sz="2000" dirty="0">
                        <a:solidFill>
                          <a:srgbClr val="FF0000"/>
                        </a:solidFill>
                      </a:endParaRPr>
                    </a:p>
                  </a:txBody>
                  <a:tcPr/>
                </a:tc>
                <a:tc>
                  <a:txBody>
                    <a:bodyPr/>
                    <a:lstStyle/>
                    <a:p>
                      <a:r>
                        <a:rPr lang="en-US" sz="2000" dirty="0" smtClean="0">
                          <a:solidFill>
                            <a:srgbClr val="FF0000"/>
                          </a:solidFill>
                        </a:rPr>
                        <a:t>Pen</a:t>
                      </a:r>
                      <a:endParaRPr lang="en-US" sz="2000" dirty="0">
                        <a:solidFill>
                          <a:srgbClr val="FF0000"/>
                        </a:solidFill>
                      </a:endParaRPr>
                    </a:p>
                  </a:txBody>
                  <a:tcPr/>
                </a:tc>
                <a:tc>
                  <a:txBody>
                    <a:bodyPr/>
                    <a:lstStyle/>
                    <a:p>
                      <a:r>
                        <a:rPr lang="en-US" sz="2000" dirty="0" smtClean="0">
                          <a:solidFill>
                            <a:srgbClr val="FF0000"/>
                          </a:solidFill>
                        </a:rPr>
                        <a:t>20</a:t>
                      </a:r>
                      <a:endParaRPr lang="en-US" sz="2000" dirty="0">
                        <a:solidFill>
                          <a:srgbClr val="FF0000"/>
                        </a:solidFill>
                      </a:endParaRPr>
                    </a:p>
                  </a:txBody>
                  <a:tcPr/>
                </a:tc>
                <a:tc>
                  <a:txBody>
                    <a:bodyPr/>
                    <a:lstStyle/>
                    <a:p>
                      <a:r>
                        <a:rPr lang="en-US" sz="2000" dirty="0" smtClean="0">
                          <a:solidFill>
                            <a:srgbClr val="FF0000"/>
                          </a:solidFill>
                        </a:rPr>
                        <a:t>10</a:t>
                      </a:r>
                      <a:endParaRPr lang="en-US" sz="2000" dirty="0">
                        <a:solidFill>
                          <a:srgbClr val="FF0000"/>
                        </a:solidFill>
                      </a:endParaRPr>
                    </a:p>
                  </a:txBody>
                  <a:tcPr/>
                </a:tc>
                <a:tc>
                  <a:txBody>
                    <a:bodyPr/>
                    <a:lstStyle/>
                    <a:p>
                      <a:r>
                        <a:rPr lang="en-US" sz="2000" dirty="0" smtClean="0">
                          <a:solidFill>
                            <a:srgbClr val="FF0000"/>
                          </a:solidFill>
                        </a:rPr>
                        <a:t>10</a:t>
                      </a:r>
                      <a:endParaRPr lang="en-US" sz="2000" dirty="0">
                        <a:solidFill>
                          <a:srgbClr val="FF0000"/>
                        </a:solidFill>
                      </a:endParaRPr>
                    </a:p>
                  </a:txBody>
                  <a:tcPr/>
                </a:tc>
                <a:tc>
                  <a:txBody>
                    <a:bodyPr/>
                    <a:lstStyle/>
                    <a:p>
                      <a:r>
                        <a:rPr lang="en-US" sz="2000" dirty="0" smtClean="0">
                          <a:solidFill>
                            <a:srgbClr val="FF0000"/>
                          </a:solidFill>
                        </a:rPr>
                        <a:t>15</a:t>
                      </a:r>
                      <a:endParaRPr lang="en-US" sz="2000" dirty="0">
                        <a:solidFill>
                          <a:srgbClr val="FF0000"/>
                        </a:solidFill>
                      </a:endParaRPr>
                    </a:p>
                  </a:txBody>
                  <a:tcPr/>
                </a:tc>
              </a:tr>
              <a:tr h="370840">
                <a:tc>
                  <a:txBody>
                    <a:bodyPr/>
                    <a:lstStyle/>
                    <a:p>
                      <a:r>
                        <a:rPr lang="en-US" dirty="0" smtClean="0"/>
                        <a:t>2</a:t>
                      </a:r>
                      <a:endParaRPr lang="en-US" dirty="0"/>
                    </a:p>
                  </a:txBody>
                  <a:tcPr/>
                </a:tc>
                <a:tc>
                  <a:txBody>
                    <a:bodyPr/>
                    <a:lstStyle/>
                    <a:p>
                      <a:r>
                        <a:rPr lang="en-US" dirty="0" smtClean="0"/>
                        <a:t>Pencil</a:t>
                      </a:r>
                      <a:endParaRPr lang="en-US" dirty="0"/>
                    </a:p>
                  </a:txBody>
                  <a:tcPr/>
                </a:tc>
                <a:tc>
                  <a:txBody>
                    <a:bodyPr/>
                    <a:lstStyle/>
                    <a:p>
                      <a:r>
                        <a:rPr lang="en-US" dirty="0" smtClean="0"/>
                        <a:t>15</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r>
              <a:tr h="370840">
                <a:tc>
                  <a:txBody>
                    <a:bodyPr/>
                    <a:lstStyle/>
                    <a:p>
                      <a:r>
                        <a:rPr lang="en-US" dirty="0" smtClean="0"/>
                        <a:t>2</a:t>
                      </a:r>
                      <a:endParaRPr lang="en-US" dirty="0"/>
                    </a:p>
                  </a:txBody>
                  <a:tcPr/>
                </a:tc>
                <a:tc>
                  <a:txBody>
                    <a:bodyPr/>
                    <a:lstStyle/>
                    <a:p>
                      <a:r>
                        <a:rPr lang="en-US" dirty="0" smtClean="0"/>
                        <a:t>Pencil</a:t>
                      </a:r>
                      <a:endParaRPr lang="en-US" dirty="0"/>
                    </a:p>
                  </a:txBody>
                  <a:tcPr/>
                </a:tc>
                <a:tc>
                  <a:txBody>
                    <a:bodyPr/>
                    <a:lstStyle/>
                    <a:p>
                      <a:r>
                        <a:rPr lang="en-US" dirty="0" smtClean="0"/>
                        <a:t>15</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r>
            </a:tbl>
          </a:graphicData>
        </a:graphic>
      </p:graphicFrame>
      <p:sp>
        <p:nvSpPr>
          <p:cNvPr id="8" name="TextBox 7"/>
          <p:cNvSpPr txBox="1"/>
          <p:nvPr/>
        </p:nvSpPr>
        <p:spPr>
          <a:xfrm>
            <a:off x="1310186" y="1378424"/>
            <a:ext cx="1637730" cy="461665"/>
          </a:xfrm>
          <a:prstGeom prst="rect">
            <a:avLst/>
          </a:prstGeom>
          <a:noFill/>
        </p:spPr>
        <p:txBody>
          <a:bodyPr wrap="square" rtlCol="0">
            <a:spAutoFit/>
          </a:bodyPr>
          <a:lstStyle/>
          <a:p>
            <a:r>
              <a:rPr lang="en-US" sz="2400" b="1" dirty="0" smtClean="0"/>
              <a:t>Items</a:t>
            </a:r>
            <a:endParaRPr lang="en-US" sz="2400" b="1" dirty="0"/>
          </a:p>
        </p:txBody>
      </p:sp>
      <p:sp>
        <p:nvSpPr>
          <p:cNvPr id="9" name="TextBox 8"/>
          <p:cNvSpPr txBox="1"/>
          <p:nvPr/>
        </p:nvSpPr>
        <p:spPr>
          <a:xfrm>
            <a:off x="5424418" y="1378423"/>
            <a:ext cx="1637730" cy="461665"/>
          </a:xfrm>
          <a:prstGeom prst="rect">
            <a:avLst/>
          </a:prstGeom>
          <a:noFill/>
        </p:spPr>
        <p:txBody>
          <a:bodyPr wrap="square" rtlCol="0">
            <a:spAutoFit/>
          </a:bodyPr>
          <a:lstStyle/>
          <a:p>
            <a:r>
              <a:rPr lang="en-US" sz="2400" b="1" dirty="0" smtClean="0"/>
              <a:t>Purchase</a:t>
            </a:r>
            <a:endParaRPr lang="en-US" sz="2400" b="1" dirty="0"/>
          </a:p>
        </p:txBody>
      </p:sp>
      <p:sp>
        <p:nvSpPr>
          <p:cNvPr id="10" name="TextBox 9"/>
          <p:cNvSpPr txBox="1"/>
          <p:nvPr/>
        </p:nvSpPr>
        <p:spPr>
          <a:xfrm>
            <a:off x="9692186" y="1269241"/>
            <a:ext cx="1637730" cy="461665"/>
          </a:xfrm>
          <a:prstGeom prst="rect">
            <a:avLst/>
          </a:prstGeom>
          <a:noFill/>
        </p:spPr>
        <p:txBody>
          <a:bodyPr wrap="square" rtlCol="0">
            <a:spAutoFit/>
          </a:bodyPr>
          <a:lstStyle/>
          <a:p>
            <a:r>
              <a:rPr lang="en-US" sz="2400" b="1" dirty="0" smtClean="0"/>
              <a:t>Sales</a:t>
            </a:r>
            <a:endParaRPr lang="en-US" sz="2400" b="1" dirty="0"/>
          </a:p>
        </p:txBody>
      </p:sp>
      <p:cxnSp>
        <p:nvCxnSpPr>
          <p:cNvPr id="12" name="Straight Arrow Connector 11"/>
          <p:cNvCxnSpPr/>
          <p:nvPr/>
        </p:nvCxnSpPr>
        <p:spPr>
          <a:xfrm>
            <a:off x="3998794" y="2456597"/>
            <a:ext cx="928048" cy="136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6" idx="1"/>
          </p:cNvCxnSpPr>
          <p:nvPr/>
        </p:nvCxnSpPr>
        <p:spPr>
          <a:xfrm>
            <a:off x="7723163" y="2764828"/>
            <a:ext cx="12479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1"/>
          </p:cNvCxnSpPr>
          <p:nvPr/>
        </p:nvCxnSpPr>
        <p:spPr>
          <a:xfrm flipH="1">
            <a:off x="8229600" y="2764828"/>
            <a:ext cx="741526" cy="29466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48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smtClean="0"/>
              <a:t>Joining Database Tables</a:t>
            </a:r>
          </a:p>
        </p:txBody>
      </p:sp>
      <p:sp>
        <p:nvSpPr>
          <p:cNvPr id="57348" name="Rectangle 3"/>
          <p:cNvSpPr>
            <a:spLocks noGrp="1" noChangeArrowheads="1"/>
          </p:cNvSpPr>
          <p:nvPr>
            <p:ph type="body" idx="1"/>
          </p:nvPr>
        </p:nvSpPr>
        <p:spPr/>
        <p:txBody>
          <a:bodyPr/>
          <a:lstStyle/>
          <a:p>
            <a:pPr eaLnBrk="1" hangingPunct="1">
              <a:lnSpc>
                <a:spcPct val="90000"/>
              </a:lnSpc>
            </a:pPr>
            <a:r>
              <a:rPr lang="en-US" smtClean="0"/>
              <a:t>Ability to combine (join) tables on common attributes is most important distinction between relational database and other databases</a:t>
            </a:r>
          </a:p>
          <a:p>
            <a:pPr eaLnBrk="1" hangingPunct="1">
              <a:lnSpc>
                <a:spcPct val="90000"/>
              </a:lnSpc>
            </a:pPr>
            <a:r>
              <a:rPr lang="en-US" smtClean="0"/>
              <a:t>Join is performed when data are retrieved from more than one table at a time</a:t>
            </a:r>
          </a:p>
          <a:p>
            <a:pPr eaLnBrk="1" hangingPunct="1">
              <a:lnSpc>
                <a:spcPct val="90000"/>
              </a:lnSpc>
            </a:pPr>
            <a:r>
              <a:rPr lang="en-US" smtClean="0"/>
              <a:t>Join is generally composed of an equality comparison between foreign key and primary key of related tables</a:t>
            </a:r>
          </a:p>
        </p:txBody>
      </p:sp>
    </p:spTree>
    <p:extLst>
      <p:ext uri="{BB962C8B-B14F-4D97-AF65-F5344CB8AC3E}">
        <p14:creationId xmlns:p14="http://schemas.microsoft.com/office/powerpoint/2010/main" val="224382250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smtClean="0"/>
              <a:t>Joining Tables with an Alias</a:t>
            </a:r>
          </a:p>
        </p:txBody>
      </p:sp>
      <p:sp>
        <p:nvSpPr>
          <p:cNvPr id="58372" name="Rectangle 3"/>
          <p:cNvSpPr>
            <a:spLocks noGrp="1" noChangeArrowheads="1"/>
          </p:cNvSpPr>
          <p:nvPr>
            <p:ph type="body" idx="1"/>
          </p:nvPr>
        </p:nvSpPr>
        <p:spPr/>
        <p:txBody>
          <a:bodyPr/>
          <a:lstStyle/>
          <a:p>
            <a:pPr eaLnBrk="1" hangingPunct="1">
              <a:lnSpc>
                <a:spcPct val="90000"/>
              </a:lnSpc>
            </a:pPr>
            <a:r>
              <a:rPr lang="en-US" smtClean="0"/>
              <a:t>Alias can be used to identify source table</a:t>
            </a:r>
          </a:p>
          <a:p>
            <a:pPr eaLnBrk="1" hangingPunct="1">
              <a:lnSpc>
                <a:spcPct val="90000"/>
              </a:lnSpc>
            </a:pPr>
            <a:r>
              <a:rPr lang="en-US" smtClean="0"/>
              <a:t>Any legal table name can be used as alias</a:t>
            </a:r>
          </a:p>
          <a:p>
            <a:pPr eaLnBrk="1" hangingPunct="1">
              <a:lnSpc>
                <a:spcPct val="90000"/>
              </a:lnSpc>
            </a:pPr>
            <a:r>
              <a:rPr lang="en-US" smtClean="0"/>
              <a:t>Add alias after table name in FROM clause</a:t>
            </a:r>
          </a:p>
          <a:p>
            <a:pPr lvl="1" eaLnBrk="1" hangingPunct="1">
              <a:lnSpc>
                <a:spcPct val="90000"/>
              </a:lnSpc>
            </a:pPr>
            <a:r>
              <a:rPr lang="en-US" smtClean="0"/>
              <a:t>FROM </a:t>
            </a:r>
            <a:r>
              <a:rPr lang="en-US" i="1" smtClean="0"/>
              <a:t>tablename alias</a:t>
            </a:r>
            <a:endParaRPr lang="en-US" smtClean="0"/>
          </a:p>
          <a:p>
            <a:pPr eaLnBrk="1" hangingPunct="1">
              <a:lnSpc>
                <a:spcPct val="90000"/>
              </a:lnSpc>
            </a:pPr>
            <a:endParaRPr lang="en-US" smtClean="0"/>
          </a:p>
        </p:txBody>
      </p:sp>
    </p:spTree>
    <p:extLst>
      <p:ext uri="{BB962C8B-B14F-4D97-AF65-F5344CB8AC3E}">
        <p14:creationId xmlns:p14="http://schemas.microsoft.com/office/powerpoint/2010/main" val="148863238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Types of Joins</a:t>
            </a:r>
          </a:p>
        </p:txBody>
      </p:sp>
      <p:sp>
        <p:nvSpPr>
          <p:cNvPr id="28675" name="Rectangle 3"/>
          <p:cNvSpPr>
            <a:spLocks noGrp="1" noChangeArrowheads="1"/>
          </p:cNvSpPr>
          <p:nvPr>
            <p:ph idx="1"/>
          </p:nvPr>
        </p:nvSpPr>
        <p:spPr/>
        <p:txBody>
          <a:bodyPr>
            <a:normAutofit/>
          </a:bodyPr>
          <a:lstStyle/>
          <a:p>
            <a:pPr marL="455613" lvl="1" indent="-341313"/>
            <a:r>
              <a:rPr lang="en-US" sz="5400" dirty="0" smtClean="0"/>
              <a:t>inner joins</a:t>
            </a:r>
          </a:p>
          <a:p>
            <a:pPr marL="455613" lvl="1" indent="-341313"/>
            <a:r>
              <a:rPr lang="en-US" sz="5400" dirty="0" smtClean="0"/>
              <a:t>outer joins</a:t>
            </a:r>
          </a:p>
        </p:txBody>
      </p:sp>
    </p:spTree>
    <p:extLst>
      <p:ext uri="{BB962C8B-B14F-4D97-AF65-F5344CB8AC3E}">
        <p14:creationId xmlns:p14="http://schemas.microsoft.com/office/powerpoint/2010/main" val="620356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525"/>
            <a:ext cx="10515600" cy="808582"/>
          </a:xfrm>
        </p:spPr>
        <p:txBody>
          <a:bodyPr/>
          <a:lstStyle/>
          <a:p>
            <a:pPr algn="ctr"/>
            <a:r>
              <a:rPr lang="en-US" dirty="0" smtClean="0">
                <a:latin typeface="Bookman Old Style" panose="02050604050505020204" pitchFamily="18" charset="0"/>
              </a:rPr>
              <a:t>Database Container</a:t>
            </a:r>
            <a:endParaRPr lang="en-US" dirty="0">
              <a:latin typeface="Bookman Old Style" panose="020506040505050202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8720974"/>
              </p:ext>
            </p:extLst>
          </p:nvPr>
        </p:nvGraphicFramePr>
        <p:xfrm>
          <a:off x="729019" y="3749959"/>
          <a:ext cx="10515600" cy="2637192"/>
        </p:xfrm>
        <a:graphic>
          <a:graphicData uri="http://schemas.openxmlformats.org/drawingml/2006/table">
            <a:tbl>
              <a:tblPr firstRow="1" bandRow="1">
                <a:tableStyleId>{5C22544A-7EE6-4342-B048-85BDC9FD1C3A}</a:tableStyleId>
              </a:tblPr>
              <a:tblGrid>
                <a:gridCol w="1181669"/>
                <a:gridCol w="1910687"/>
                <a:gridCol w="3217004"/>
                <a:gridCol w="2103120"/>
                <a:gridCol w="2103120"/>
              </a:tblGrid>
              <a:tr h="439532">
                <a:tc>
                  <a:txBody>
                    <a:bodyPr/>
                    <a:lstStyle/>
                    <a:p>
                      <a:r>
                        <a:rPr lang="en-US" dirty="0" smtClean="0">
                          <a:latin typeface="Bookman Old Style" panose="02050604050505020204" pitchFamily="18" charset="0"/>
                        </a:rPr>
                        <a:t>Roll No</a:t>
                      </a:r>
                      <a:endParaRPr lang="en-US" dirty="0">
                        <a:latin typeface="Bookman Old Style" panose="02050604050505020204" pitchFamily="18" charset="0"/>
                      </a:endParaRPr>
                    </a:p>
                  </a:txBody>
                  <a:tcPr/>
                </a:tc>
                <a:tc>
                  <a:txBody>
                    <a:bodyPr/>
                    <a:lstStyle/>
                    <a:p>
                      <a:r>
                        <a:rPr lang="en-US" dirty="0" smtClean="0">
                          <a:latin typeface="Bookman Old Style" panose="02050604050505020204" pitchFamily="18" charset="0"/>
                        </a:rPr>
                        <a:t>Name</a:t>
                      </a:r>
                      <a:endParaRPr lang="en-US" dirty="0">
                        <a:latin typeface="Bookman Old Style" panose="02050604050505020204" pitchFamily="18" charset="0"/>
                      </a:endParaRPr>
                    </a:p>
                  </a:txBody>
                  <a:tcPr/>
                </a:tc>
                <a:tc>
                  <a:txBody>
                    <a:bodyPr/>
                    <a:lstStyle/>
                    <a:p>
                      <a:r>
                        <a:rPr lang="en-US" dirty="0" smtClean="0">
                          <a:latin typeface="Bookman Old Style" panose="02050604050505020204" pitchFamily="18" charset="0"/>
                        </a:rPr>
                        <a:t>Email Address</a:t>
                      </a:r>
                      <a:endParaRPr lang="en-US" dirty="0">
                        <a:latin typeface="Bookman Old Style" panose="02050604050505020204" pitchFamily="18" charset="0"/>
                      </a:endParaRPr>
                    </a:p>
                  </a:txBody>
                  <a:tcPr/>
                </a:tc>
                <a:tc>
                  <a:txBody>
                    <a:bodyPr/>
                    <a:lstStyle/>
                    <a:p>
                      <a:r>
                        <a:rPr lang="en-US" dirty="0" smtClean="0">
                          <a:latin typeface="Bookman Old Style" panose="02050604050505020204" pitchFamily="18" charset="0"/>
                        </a:rPr>
                        <a:t>Phone</a:t>
                      </a:r>
                      <a:endParaRPr lang="en-US" dirty="0">
                        <a:latin typeface="Bookman Old Style" panose="02050604050505020204" pitchFamily="18" charset="0"/>
                      </a:endParaRPr>
                    </a:p>
                  </a:txBody>
                  <a:tcPr/>
                </a:tc>
                <a:tc>
                  <a:txBody>
                    <a:bodyPr/>
                    <a:lstStyle/>
                    <a:p>
                      <a:r>
                        <a:rPr lang="en-US" dirty="0" smtClean="0">
                          <a:latin typeface="Bookman Old Style" panose="02050604050505020204" pitchFamily="18" charset="0"/>
                        </a:rPr>
                        <a:t>Class</a:t>
                      </a:r>
                      <a:endParaRPr lang="en-US" dirty="0">
                        <a:latin typeface="Bookman Old Style" panose="02050604050505020204" pitchFamily="18" charset="0"/>
                      </a:endParaRPr>
                    </a:p>
                  </a:txBody>
                  <a:tcPr/>
                </a:tc>
              </a:tr>
              <a:tr h="439532">
                <a:tc>
                  <a:txBody>
                    <a:bodyPr/>
                    <a:lstStyle/>
                    <a:p>
                      <a:r>
                        <a:rPr lang="en-US" dirty="0" smtClean="0">
                          <a:latin typeface="Bookman Old Style" panose="02050604050505020204" pitchFamily="18" charset="0"/>
                        </a:rPr>
                        <a:t>1</a:t>
                      </a:r>
                      <a:endParaRPr lang="en-US" dirty="0">
                        <a:latin typeface="Bookman Old Style" panose="02050604050505020204" pitchFamily="18" charset="0"/>
                      </a:endParaRPr>
                    </a:p>
                  </a:txBody>
                  <a:tcPr/>
                </a:tc>
                <a:tc>
                  <a:txBody>
                    <a:bodyPr/>
                    <a:lstStyle/>
                    <a:p>
                      <a:r>
                        <a:rPr lang="en-US" dirty="0" smtClean="0">
                          <a:latin typeface="Bookman Old Style" panose="02050604050505020204" pitchFamily="18" charset="0"/>
                        </a:rPr>
                        <a:t>Amit</a:t>
                      </a:r>
                      <a:endParaRPr lang="en-US" dirty="0">
                        <a:latin typeface="Bookman Old Style" panose="02050604050505020204" pitchFamily="18" charset="0"/>
                      </a:endParaRPr>
                    </a:p>
                  </a:txBody>
                  <a:tcPr/>
                </a:tc>
                <a:tc>
                  <a:txBody>
                    <a:bodyPr/>
                    <a:lstStyle/>
                    <a:p>
                      <a:r>
                        <a:rPr lang="en-US" dirty="0" smtClean="0">
                          <a:latin typeface="Bookman Old Style" panose="02050604050505020204" pitchFamily="18" charset="0"/>
                        </a:rPr>
                        <a:t>amit@vupune.ac.in</a:t>
                      </a:r>
                      <a:endParaRPr lang="en-US" dirty="0">
                        <a:latin typeface="Bookman Old Style" panose="02050604050505020204" pitchFamily="18" charset="0"/>
                      </a:endParaRPr>
                    </a:p>
                  </a:txBody>
                  <a:tcPr/>
                </a:tc>
                <a:tc>
                  <a:txBody>
                    <a:bodyPr/>
                    <a:lstStyle/>
                    <a:p>
                      <a:r>
                        <a:rPr lang="en-US" dirty="0" smtClean="0">
                          <a:latin typeface="Bookman Old Style" panose="02050604050505020204" pitchFamily="18" charset="0"/>
                        </a:rPr>
                        <a:t>99785421</a:t>
                      </a:r>
                      <a:endParaRPr lang="en-US" dirty="0">
                        <a:latin typeface="Bookman Old Style" panose="02050604050505020204" pitchFamily="18" charset="0"/>
                      </a:endParaRPr>
                    </a:p>
                  </a:txBody>
                  <a:tcPr/>
                </a:tc>
                <a:tc>
                  <a:txBody>
                    <a:bodyPr/>
                    <a:lstStyle/>
                    <a:p>
                      <a:r>
                        <a:rPr lang="en-US" dirty="0" smtClean="0">
                          <a:latin typeface="Bookman Old Style" panose="02050604050505020204" pitchFamily="18" charset="0"/>
                        </a:rPr>
                        <a:t>SE</a:t>
                      </a:r>
                      <a:endParaRPr lang="en-US" dirty="0">
                        <a:latin typeface="Bookman Old Style" panose="02050604050505020204" pitchFamily="18" charset="0"/>
                      </a:endParaRPr>
                    </a:p>
                  </a:txBody>
                  <a:tcPr/>
                </a:tc>
              </a:tr>
              <a:tr h="439532">
                <a:tc>
                  <a:txBody>
                    <a:bodyPr/>
                    <a:lstStyle/>
                    <a:p>
                      <a:r>
                        <a:rPr lang="en-US" dirty="0" smtClean="0">
                          <a:latin typeface="Bookman Old Style" panose="02050604050505020204" pitchFamily="18" charset="0"/>
                        </a:rPr>
                        <a:t>2</a:t>
                      </a:r>
                      <a:endParaRPr lang="en-US" dirty="0">
                        <a:latin typeface="Bookman Old Style" panose="02050604050505020204" pitchFamily="18" charset="0"/>
                      </a:endParaRPr>
                    </a:p>
                  </a:txBody>
                  <a:tcPr/>
                </a:tc>
                <a:tc>
                  <a:txBody>
                    <a:bodyPr/>
                    <a:lstStyle/>
                    <a:p>
                      <a:r>
                        <a:rPr lang="en-US" dirty="0" smtClean="0">
                          <a:latin typeface="Bookman Old Style" panose="02050604050505020204" pitchFamily="18" charset="0"/>
                        </a:rPr>
                        <a:t>Ganesh</a:t>
                      </a:r>
                      <a:endParaRPr lang="en-US" dirty="0">
                        <a:latin typeface="Bookman Old Style" panose="020506040505050202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ookman Old Style" panose="02050604050505020204" pitchFamily="18" charset="0"/>
                        </a:rPr>
                        <a:t>ganesh@vupune.ac.in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ookman Old Style" panose="02050604050505020204" pitchFamily="18" charset="0"/>
                        </a:rPr>
                        <a:t>997854212</a:t>
                      </a:r>
                    </a:p>
                  </a:txBody>
                  <a:tcPr/>
                </a:tc>
                <a:tc>
                  <a:txBody>
                    <a:bodyPr/>
                    <a:lstStyle/>
                    <a:p>
                      <a:r>
                        <a:rPr lang="en-US" dirty="0" smtClean="0">
                          <a:latin typeface="Bookman Old Style" panose="02050604050505020204" pitchFamily="18" charset="0"/>
                        </a:rPr>
                        <a:t>SE</a:t>
                      </a:r>
                      <a:endParaRPr lang="en-US" dirty="0">
                        <a:latin typeface="Bookman Old Style" panose="02050604050505020204" pitchFamily="18" charset="0"/>
                      </a:endParaRPr>
                    </a:p>
                  </a:txBody>
                  <a:tcPr/>
                </a:tc>
              </a:tr>
              <a:tr h="439532">
                <a:tc>
                  <a:txBody>
                    <a:bodyPr/>
                    <a:lstStyle/>
                    <a:p>
                      <a:r>
                        <a:rPr lang="en-US" dirty="0" smtClean="0">
                          <a:latin typeface="Bookman Old Style" panose="02050604050505020204" pitchFamily="18" charset="0"/>
                        </a:rPr>
                        <a:t>3</a:t>
                      </a:r>
                      <a:endParaRPr lang="en-US" dirty="0">
                        <a:latin typeface="Bookman Old Style" panose="02050604050505020204" pitchFamily="18" charset="0"/>
                      </a:endParaRPr>
                    </a:p>
                  </a:txBody>
                  <a:tcPr/>
                </a:tc>
                <a:tc>
                  <a:txBody>
                    <a:bodyPr/>
                    <a:lstStyle/>
                    <a:p>
                      <a:r>
                        <a:rPr lang="en-US" dirty="0" smtClean="0">
                          <a:latin typeface="Bookman Old Style" panose="02050604050505020204" pitchFamily="18" charset="0"/>
                        </a:rPr>
                        <a:t>Suresh</a:t>
                      </a:r>
                      <a:endParaRPr lang="en-US" dirty="0">
                        <a:latin typeface="Bookman Old Style" panose="020506040505050202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ookman Old Style" panose="02050604050505020204" pitchFamily="18" charset="0"/>
                        </a:rPr>
                        <a:t>suresh@vupune.ac.in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ookman Old Style" panose="02050604050505020204" pitchFamily="18" charset="0"/>
                        </a:rPr>
                        <a:t>997854213</a:t>
                      </a:r>
                    </a:p>
                  </a:txBody>
                  <a:tcPr/>
                </a:tc>
                <a:tc>
                  <a:txBody>
                    <a:bodyPr/>
                    <a:lstStyle/>
                    <a:p>
                      <a:r>
                        <a:rPr lang="en-US" dirty="0" smtClean="0">
                          <a:latin typeface="Bookman Old Style" panose="02050604050505020204" pitchFamily="18" charset="0"/>
                        </a:rPr>
                        <a:t>SE</a:t>
                      </a:r>
                      <a:endParaRPr lang="en-US" dirty="0">
                        <a:latin typeface="Bookman Old Style" panose="02050604050505020204" pitchFamily="18" charset="0"/>
                      </a:endParaRPr>
                    </a:p>
                  </a:txBody>
                  <a:tcPr/>
                </a:tc>
              </a:tr>
              <a:tr h="439532">
                <a:tc>
                  <a:txBody>
                    <a:bodyPr/>
                    <a:lstStyle/>
                    <a:p>
                      <a:r>
                        <a:rPr lang="en-US" dirty="0" smtClean="0">
                          <a:latin typeface="Bookman Old Style" panose="02050604050505020204" pitchFamily="18" charset="0"/>
                        </a:rPr>
                        <a:t>4</a:t>
                      </a:r>
                      <a:endParaRPr lang="en-US" dirty="0">
                        <a:latin typeface="Bookman Old Style" panose="02050604050505020204" pitchFamily="18" charset="0"/>
                      </a:endParaRPr>
                    </a:p>
                  </a:txBody>
                  <a:tcPr/>
                </a:tc>
                <a:tc>
                  <a:txBody>
                    <a:bodyPr/>
                    <a:lstStyle/>
                    <a:p>
                      <a:r>
                        <a:rPr lang="en-US" dirty="0" smtClean="0">
                          <a:latin typeface="Bookman Old Style" panose="02050604050505020204" pitchFamily="18" charset="0"/>
                        </a:rPr>
                        <a:t>Mahesh</a:t>
                      </a:r>
                      <a:endParaRPr lang="en-US" dirty="0">
                        <a:latin typeface="Bookman Old Style" panose="020506040505050202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ookman Old Style" panose="02050604050505020204" pitchFamily="18" charset="0"/>
                        </a:rPr>
                        <a:t>maesh@vupune.ac.in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ookman Old Style" panose="02050604050505020204" pitchFamily="18" charset="0"/>
                        </a:rPr>
                        <a:t>997854214</a:t>
                      </a:r>
                    </a:p>
                  </a:txBody>
                  <a:tcPr/>
                </a:tc>
                <a:tc>
                  <a:txBody>
                    <a:bodyPr/>
                    <a:lstStyle/>
                    <a:p>
                      <a:r>
                        <a:rPr lang="en-US" dirty="0" smtClean="0">
                          <a:latin typeface="Bookman Old Style" panose="02050604050505020204" pitchFamily="18" charset="0"/>
                        </a:rPr>
                        <a:t>TE</a:t>
                      </a:r>
                      <a:endParaRPr lang="en-US" dirty="0">
                        <a:latin typeface="Bookman Old Style" panose="02050604050505020204" pitchFamily="18" charset="0"/>
                      </a:endParaRPr>
                    </a:p>
                  </a:txBody>
                  <a:tcPr/>
                </a:tc>
              </a:tr>
              <a:tr h="439532">
                <a:tc>
                  <a:txBody>
                    <a:bodyPr/>
                    <a:lstStyle/>
                    <a:p>
                      <a:r>
                        <a:rPr lang="en-US" dirty="0" smtClean="0">
                          <a:latin typeface="Bookman Old Style" panose="02050604050505020204" pitchFamily="18" charset="0"/>
                        </a:rPr>
                        <a:t>5</a:t>
                      </a:r>
                      <a:endParaRPr lang="en-US" dirty="0">
                        <a:latin typeface="Bookman Old Style" panose="02050604050505020204" pitchFamily="18" charset="0"/>
                      </a:endParaRPr>
                    </a:p>
                  </a:txBody>
                  <a:tcPr/>
                </a:tc>
                <a:tc>
                  <a:txBody>
                    <a:bodyPr/>
                    <a:lstStyle/>
                    <a:p>
                      <a:r>
                        <a:rPr lang="en-US" dirty="0" smtClean="0">
                          <a:latin typeface="Bookman Old Style" panose="02050604050505020204" pitchFamily="18" charset="0"/>
                        </a:rPr>
                        <a:t>Naresh</a:t>
                      </a:r>
                      <a:endParaRPr lang="en-US" dirty="0">
                        <a:latin typeface="Bookman Old Style" panose="020506040505050202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ookman Old Style" panose="02050604050505020204" pitchFamily="18" charset="0"/>
                        </a:rPr>
                        <a:t>naresh@vupune.ac.in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ookman Old Style" panose="02050604050505020204" pitchFamily="18" charset="0"/>
                        </a:rPr>
                        <a:t>997854212</a:t>
                      </a:r>
                    </a:p>
                  </a:txBody>
                  <a:tcPr/>
                </a:tc>
                <a:tc>
                  <a:txBody>
                    <a:bodyPr/>
                    <a:lstStyle/>
                    <a:p>
                      <a:r>
                        <a:rPr lang="en-US" dirty="0" smtClean="0">
                          <a:latin typeface="Bookman Old Style" panose="02050604050505020204" pitchFamily="18" charset="0"/>
                        </a:rPr>
                        <a:t>TE</a:t>
                      </a:r>
                      <a:endParaRPr lang="en-US" dirty="0">
                        <a:latin typeface="Bookman Old Style" panose="02050604050505020204" pitchFamily="18" charset="0"/>
                      </a:endParaRPr>
                    </a:p>
                  </a:txBody>
                  <a:tcPr/>
                </a:tc>
              </a:tr>
            </a:tbl>
          </a:graphicData>
        </a:graphic>
      </p:graphicFrame>
      <p:sp>
        <p:nvSpPr>
          <p:cNvPr id="5" name="TextBox 4"/>
          <p:cNvSpPr txBox="1"/>
          <p:nvPr/>
        </p:nvSpPr>
        <p:spPr>
          <a:xfrm>
            <a:off x="163773" y="887100"/>
            <a:ext cx="11832609" cy="2662267"/>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Bookman Old Style" panose="02050604050505020204" pitchFamily="18" charset="0"/>
              </a:rPr>
              <a:t>A database is a data structure that stores organized </a:t>
            </a:r>
            <a:r>
              <a:rPr lang="en-US" sz="2800" dirty="0" smtClean="0">
                <a:latin typeface="Bookman Old Style" panose="02050604050505020204" pitchFamily="18" charset="0"/>
              </a:rPr>
              <a:t>information in TABLES</a:t>
            </a:r>
          </a:p>
          <a:p>
            <a:pPr marL="457200" indent="-457200">
              <a:buFont typeface="Arial" panose="020B0604020202020204" pitchFamily="34" charset="0"/>
              <a:buChar char="•"/>
            </a:pPr>
            <a:endParaRPr lang="en-US" sz="900" dirty="0" smtClean="0">
              <a:latin typeface="Bookman Old Style" panose="02050604050505020204" pitchFamily="18" charset="0"/>
            </a:endParaRPr>
          </a:p>
          <a:p>
            <a:pPr marL="457200" indent="-457200">
              <a:buFont typeface="Arial" panose="020B0604020202020204" pitchFamily="34" charset="0"/>
              <a:buChar char="•"/>
            </a:pPr>
            <a:r>
              <a:rPr lang="en-US" sz="2800" dirty="0" smtClean="0">
                <a:latin typeface="Bookman Old Style" panose="02050604050505020204" pitchFamily="18" charset="0"/>
              </a:rPr>
              <a:t>Data is organized as rows and columns in tables or Entities.</a:t>
            </a:r>
          </a:p>
          <a:p>
            <a:pPr marL="457200" indent="-457200">
              <a:buFont typeface="Arial" panose="020B0604020202020204" pitchFamily="34" charset="0"/>
              <a:buChar char="•"/>
            </a:pPr>
            <a:endParaRPr lang="en-US" sz="900" dirty="0" smtClean="0">
              <a:latin typeface="Bookman Old Style" panose="02050604050505020204" pitchFamily="18" charset="0"/>
            </a:endParaRPr>
          </a:p>
          <a:p>
            <a:pPr marL="457200" indent="-457200">
              <a:buFont typeface="Arial" panose="020B0604020202020204" pitchFamily="34" charset="0"/>
              <a:buChar char="•"/>
            </a:pPr>
            <a:r>
              <a:rPr lang="en-US" sz="2800" dirty="0" smtClean="0">
                <a:latin typeface="Bookman Old Style" panose="02050604050505020204" pitchFamily="18" charset="0"/>
              </a:rPr>
              <a:t>Columns are also called as fields, attributes.</a:t>
            </a:r>
          </a:p>
          <a:p>
            <a:pPr marL="457200" indent="-457200">
              <a:buFont typeface="Arial" panose="020B0604020202020204" pitchFamily="34" charset="0"/>
              <a:buChar char="•"/>
            </a:pPr>
            <a:endParaRPr lang="en-US" sz="900" dirty="0" smtClean="0">
              <a:latin typeface="Bookman Old Style" panose="02050604050505020204" pitchFamily="18" charset="0"/>
            </a:endParaRPr>
          </a:p>
          <a:p>
            <a:pPr marL="457200" indent="-457200">
              <a:buFont typeface="Arial" panose="020B0604020202020204" pitchFamily="34" charset="0"/>
              <a:buChar char="•"/>
            </a:pPr>
            <a:r>
              <a:rPr lang="en-US" sz="2800" dirty="0" smtClean="0">
                <a:latin typeface="Bookman Old Style" panose="02050604050505020204" pitchFamily="18" charset="0"/>
              </a:rPr>
              <a:t>Rows are also called as Records or tuples.</a:t>
            </a:r>
            <a:endParaRPr lang="en-US" sz="2800" dirty="0">
              <a:latin typeface="Bookman Old Style" panose="02050604050505020204" pitchFamily="18" charset="0"/>
            </a:endParaRPr>
          </a:p>
        </p:txBody>
      </p:sp>
    </p:spTree>
    <p:extLst>
      <p:ext uri="{BB962C8B-B14F-4D97-AF65-F5344CB8AC3E}">
        <p14:creationId xmlns:p14="http://schemas.microsoft.com/office/powerpoint/2010/main" val="7413106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60388" y="56357"/>
            <a:ext cx="10515600" cy="1325563"/>
          </a:xfrm>
        </p:spPr>
        <p:txBody>
          <a:bodyPr/>
          <a:lstStyle/>
          <a:p>
            <a:pPr eaLnBrk="1" hangingPunct="1"/>
            <a:r>
              <a:rPr lang="en-US" dirty="0" smtClean="0"/>
              <a:t>Types of Joins</a:t>
            </a:r>
          </a:p>
        </p:txBody>
      </p:sp>
      <p:sp>
        <p:nvSpPr>
          <p:cNvPr id="29699" name="Rectangle 3"/>
          <p:cNvSpPr>
            <a:spLocks noGrp="1" noChangeArrowheads="1"/>
          </p:cNvSpPr>
          <p:nvPr>
            <p:ph idx="1"/>
          </p:nvPr>
        </p:nvSpPr>
        <p:spPr>
          <a:xfrm>
            <a:off x="841375" y="1449388"/>
            <a:ext cx="7848600" cy="4267200"/>
          </a:xfrm>
        </p:spPr>
        <p:txBody>
          <a:bodyPr/>
          <a:lstStyle/>
          <a:p>
            <a:pPr marL="0" indent="0"/>
            <a:r>
              <a:rPr lang="en-US" dirty="0" smtClean="0"/>
              <a:t>Inner joins </a:t>
            </a:r>
          </a:p>
          <a:p>
            <a:pPr marL="455613" lvl="1" indent="-341313"/>
            <a:r>
              <a:rPr lang="en-US" dirty="0" smtClean="0"/>
              <a:t>return only matching rows</a:t>
            </a:r>
          </a:p>
          <a:p>
            <a:pPr marL="455613" lvl="1" indent="-341313"/>
            <a:r>
              <a:rPr lang="en-US" dirty="0" smtClean="0"/>
              <a:t>enable a maximum of 256 tables to be joined </a:t>
            </a:r>
            <a:br>
              <a:rPr lang="en-US" dirty="0" smtClean="0"/>
            </a:br>
            <a:r>
              <a:rPr lang="en-US" dirty="0" smtClean="0"/>
              <a:t>at the same time.</a:t>
            </a:r>
          </a:p>
        </p:txBody>
      </p:sp>
      <p:sp>
        <p:nvSpPr>
          <p:cNvPr id="29701" name="Freeform 5"/>
          <p:cNvSpPr>
            <a:spLocks/>
          </p:cNvSpPr>
          <p:nvPr/>
        </p:nvSpPr>
        <p:spPr bwMode="auto">
          <a:xfrm rot="-5400000">
            <a:off x="5805488" y="3071813"/>
            <a:ext cx="1630362" cy="1604962"/>
          </a:xfrm>
          <a:custGeom>
            <a:avLst/>
            <a:gdLst>
              <a:gd name="T0" fmla="*/ 2147483646 w 10268"/>
              <a:gd name="T1" fmla="*/ 2147483646 h 10109"/>
              <a:gd name="T2" fmla="*/ 2147483646 w 10268"/>
              <a:gd name="T3" fmla="*/ 2147483646 h 10109"/>
              <a:gd name="T4" fmla="*/ 2147483646 w 10268"/>
              <a:gd name="T5" fmla="*/ 2147483646 h 10109"/>
              <a:gd name="T6" fmla="*/ 2147483646 w 10268"/>
              <a:gd name="T7" fmla="*/ 2147483646 h 10109"/>
              <a:gd name="T8" fmla="*/ 2147483646 w 10268"/>
              <a:gd name="T9" fmla="*/ 2147483646 h 10109"/>
              <a:gd name="T10" fmla="*/ 2147483646 w 10268"/>
              <a:gd name="T11" fmla="*/ 2147483646 h 10109"/>
              <a:gd name="T12" fmla="*/ 2147483646 w 10268"/>
              <a:gd name="T13" fmla="*/ 2147483646 h 10109"/>
              <a:gd name="T14" fmla="*/ 2147483646 w 10268"/>
              <a:gd name="T15" fmla="*/ 2147483646 h 10109"/>
              <a:gd name="T16" fmla="*/ 2147483646 w 10268"/>
              <a:gd name="T17" fmla="*/ 2147483646 h 10109"/>
              <a:gd name="T18" fmla="*/ 2147483646 w 10268"/>
              <a:gd name="T19" fmla="*/ 2147483646 h 10109"/>
              <a:gd name="T20" fmla="*/ 2147483646 w 10268"/>
              <a:gd name="T21" fmla="*/ 2147483646 h 10109"/>
              <a:gd name="T22" fmla="*/ 2147483646 w 10268"/>
              <a:gd name="T23" fmla="*/ 2147483646 h 10109"/>
              <a:gd name="T24" fmla="*/ 2147483646 w 10268"/>
              <a:gd name="T25" fmla="*/ 2147483646 h 10109"/>
              <a:gd name="T26" fmla="*/ 2147483646 w 10268"/>
              <a:gd name="T27" fmla="*/ 2147483646 h 10109"/>
              <a:gd name="T28" fmla="*/ 2147483646 w 10268"/>
              <a:gd name="T29" fmla="*/ 2147483646 h 10109"/>
              <a:gd name="T30" fmla="*/ 2147483646 w 10268"/>
              <a:gd name="T31" fmla="*/ 2147483646 h 10109"/>
              <a:gd name="T32" fmla="*/ 2147483646 w 10268"/>
              <a:gd name="T33" fmla="*/ 2147483646 h 10109"/>
              <a:gd name="T34" fmla="*/ 2147483646 w 10268"/>
              <a:gd name="T35" fmla="*/ 2147483646 h 10109"/>
              <a:gd name="T36" fmla="*/ 2147483646 w 10268"/>
              <a:gd name="T37" fmla="*/ 2147483646 h 10109"/>
              <a:gd name="T38" fmla="*/ 2147483646 w 10268"/>
              <a:gd name="T39" fmla="*/ 2147483646 h 10109"/>
              <a:gd name="T40" fmla="*/ 2147483646 w 10268"/>
              <a:gd name="T41" fmla="*/ 2147483646 h 10109"/>
              <a:gd name="T42" fmla="*/ 2147483646 w 10268"/>
              <a:gd name="T43" fmla="*/ 2147483646 h 10109"/>
              <a:gd name="T44" fmla="*/ 2147483646 w 10268"/>
              <a:gd name="T45" fmla="*/ 2147483646 h 10109"/>
              <a:gd name="T46" fmla="*/ 2147483646 w 10268"/>
              <a:gd name="T47" fmla="*/ 2147483646 h 10109"/>
              <a:gd name="T48" fmla="*/ 2147483646 w 10268"/>
              <a:gd name="T49" fmla="*/ 2147483646 h 10109"/>
              <a:gd name="T50" fmla="*/ 2147483646 w 10268"/>
              <a:gd name="T51" fmla="*/ 2147483646 h 10109"/>
              <a:gd name="T52" fmla="*/ 2147483646 w 10268"/>
              <a:gd name="T53" fmla="*/ 2147483646 h 10109"/>
              <a:gd name="T54" fmla="*/ 2147483646 w 10268"/>
              <a:gd name="T55" fmla="*/ 2147483646 h 10109"/>
              <a:gd name="T56" fmla="*/ 2147483646 w 10268"/>
              <a:gd name="T57" fmla="*/ 2147483646 h 10109"/>
              <a:gd name="T58" fmla="*/ 2147483646 w 10268"/>
              <a:gd name="T59" fmla="*/ 2147483646 h 10109"/>
              <a:gd name="T60" fmla="*/ 2147483646 w 10268"/>
              <a:gd name="T61" fmla="*/ 2147483646 h 10109"/>
              <a:gd name="T62" fmla="*/ 2147483646 w 10268"/>
              <a:gd name="T63" fmla="*/ 2147483646 h 10109"/>
              <a:gd name="T64" fmla="*/ 2147483646 w 10268"/>
              <a:gd name="T65" fmla="*/ 2147483646 h 10109"/>
              <a:gd name="T66" fmla="*/ 2147483646 w 10268"/>
              <a:gd name="T67" fmla="*/ 2147483646 h 10109"/>
              <a:gd name="T68" fmla="*/ 2147483646 w 10268"/>
              <a:gd name="T69" fmla="*/ 2147483646 h 10109"/>
              <a:gd name="T70" fmla="*/ 2147483646 w 10268"/>
              <a:gd name="T71" fmla="*/ 2147483646 h 10109"/>
              <a:gd name="T72" fmla="*/ 2147483646 w 10268"/>
              <a:gd name="T73" fmla="*/ 2147483646 h 10109"/>
              <a:gd name="T74" fmla="*/ 2147483646 w 10268"/>
              <a:gd name="T75" fmla="*/ 2147483646 h 10109"/>
              <a:gd name="T76" fmla="*/ 2147483646 w 10268"/>
              <a:gd name="T77" fmla="*/ 2147483646 h 10109"/>
              <a:gd name="T78" fmla="*/ 2147483646 w 10268"/>
              <a:gd name="T79" fmla="*/ 2147483646 h 10109"/>
              <a:gd name="T80" fmla="*/ 2147483646 w 10268"/>
              <a:gd name="T81" fmla="*/ 2147483646 h 10109"/>
              <a:gd name="T82" fmla="*/ 2147483646 w 10268"/>
              <a:gd name="T83" fmla="*/ 2147483646 h 10109"/>
              <a:gd name="T84" fmla="*/ 2147483646 w 10268"/>
              <a:gd name="T85" fmla="*/ 2147483646 h 1010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268"/>
              <a:gd name="T130" fmla="*/ 0 h 10109"/>
              <a:gd name="T131" fmla="*/ 10268 w 10268"/>
              <a:gd name="T132" fmla="*/ 10109 h 1010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268" h="10109">
                <a:moveTo>
                  <a:pt x="5134" y="10109"/>
                </a:moveTo>
                <a:lnTo>
                  <a:pt x="5398" y="10103"/>
                </a:lnTo>
                <a:lnTo>
                  <a:pt x="5658" y="10083"/>
                </a:lnTo>
                <a:lnTo>
                  <a:pt x="5914" y="10051"/>
                </a:lnTo>
                <a:lnTo>
                  <a:pt x="6167" y="10006"/>
                </a:lnTo>
                <a:lnTo>
                  <a:pt x="6415" y="9950"/>
                </a:lnTo>
                <a:lnTo>
                  <a:pt x="6658" y="9881"/>
                </a:lnTo>
                <a:lnTo>
                  <a:pt x="6896" y="9801"/>
                </a:lnTo>
                <a:lnTo>
                  <a:pt x="7130" y="9711"/>
                </a:lnTo>
                <a:lnTo>
                  <a:pt x="7357" y="9609"/>
                </a:lnTo>
                <a:lnTo>
                  <a:pt x="7578" y="9498"/>
                </a:lnTo>
                <a:lnTo>
                  <a:pt x="7793" y="9375"/>
                </a:lnTo>
                <a:lnTo>
                  <a:pt x="8001" y="9244"/>
                </a:lnTo>
                <a:lnTo>
                  <a:pt x="8203" y="9103"/>
                </a:lnTo>
                <a:lnTo>
                  <a:pt x="8397" y="8952"/>
                </a:lnTo>
                <a:lnTo>
                  <a:pt x="8583" y="8794"/>
                </a:lnTo>
                <a:lnTo>
                  <a:pt x="8762" y="8626"/>
                </a:lnTo>
                <a:lnTo>
                  <a:pt x="8931" y="8450"/>
                </a:lnTo>
                <a:lnTo>
                  <a:pt x="9093" y="8267"/>
                </a:lnTo>
                <a:lnTo>
                  <a:pt x="9246" y="8075"/>
                </a:lnTo>
                <a:lnTo>
                  <a:pt x="9389" y="7877"/>
                </a:lnTo>
                <a:lnTo>
                  <a:pt x="9523" y="7673"/>
                </a:lnTo>
                <a:lnTo>
                  <a:pt x="9647" y="7461"/>
                </a:lnTo>
                <a:lnTo>
                  <a:pt x="9761" y="7243"/>
                </a:lnTo>
                <a:lnTo>
                  <a:pt x="9864" y="7018"/>
                </a:lnTo>
                <a:lnTo>
                  <a:pt x="9955" y="6790"/>
                </a:lnTo>
                <a:lnTo>
                  <a:pt x="10036" y="6555"/>
                </a:lnTo>
                <a:lnTo>
                  <a:pt x="10106" y="6315"/>
                </a:lnTo>
                <a:lnTo>
                  <a:pt x="10164" y="6071"/>
                </a:lnTo>
                <a:lnTo>
                  <a:pt x="10209" y="5822"/>
                </a:lnTo>
                <a:lnTo>
                  <a:pt x="10242" y="5570"/>
                </a:lnTo>
                <a:lnTo>
                  <a:pt x="10262" y="5314"/>
                </a:lnTo>
                <a:lnTo>
                  <a:pt x="10268" y="5054"/>
                </a:lnTo>
                <a:lnTo>
                  <a:pt x="10262" y="4795"/>
                </a:lnTo>
                <a:lnTo>
                  <a:pt x="10242" y="4539"/>
                </a:lnTo>
                <a:lnTo>
                  <a:pt x="10209" y="4287"/>
                </a:lnTo>
                <a:lnTo>
                  <a:pt x="10164" y="4038"/>
                </a:lnTo>
                <a:lnTo>
                  <a:pt x="10106" y="3794"/>
                </a:lnTo>
                <a:lnTo>
                  <a:pt x="10036" y="3555"/>
                </a:lnTo>
                <a:lnTo>
                  <a:pt x="9955" y="3320"/>
                </a:lnTo>
                <a:lnTo>
                  <a:pt x="9864" y="3090"/>
                </a:lnTo>
                <a:lnTo>
                  <a:pt x="9761" y="2866"/>
                </a:lnTo>
                <a:lnTo>
                  <a:pt x="9647" y="2648"/>
                </a:lnTo>
                <a:lnTo>
                  <a:pt x="9523" y="2437"/>
                </a:lnTo>
                <a:lnTo>
                  <a:pt x="9389" y="2232"/>
                </a:lnTo>
                <a:lnTo>
                  <a:pt x="9246" y="2034"/>
                </a:lnTo>
                <a:lnTo>
                  <a:pt x="9093" y="1842"/>
                </a:lnTo>
                <a:lnTo>
                  <a:pt x="8931" y="1659"/>
                </a:lnTo>
                <a:lnTo>
                  <a:pt x="8762" y="1483"/>
                </a:lnTo>
                <a:lnTo>
                  <a:pt x="8583" y="1315"/>
                </a:lnTo>
                <a:lnTo>
                  <a:pt x="8397" y="1156"/>
                </a:lnTo>
                <a:lnTo>
                  <a:pt x="8203" y="1007"/>
                </a:lnTo>
                <a:lnTo>
                  <a:pt x="8001" y="865"/>
                </a:lnTo>
                <a:lnTo>
                  <a:pt x="7793" y="734"/>
                </a:lnTo>
                <a:lnTo>
                  <a:pt x="7578" y="611"/>
                </a:lnTo>
                <a:lnTo>
                  <a:pt x="7357" y="500"/>
                </a:lnTo>
                <a:lnTo>
                  <a:pt x="7130" y="399"/>
                </a:lnTo>
                <a:lnTo>
                  <a:pt x="6896" y="308"/>
                </a:lnTo>
                <a:lnTo>
                  <a:pt x="6658" y="228"/>
                </a:lnTo>
                <a:lnTo>
                  <a:pt x="6415" y="159"/>
                </a:lnTo>
                <a:lnTo>
                  <a:pt x="6167" y="102"/>
                </a:lnTo>
                <a:lnTo>
                  <a:pt x="5914" y="58"/>
                </a:lnTo>
                <a:lnTo>
                  <a:pt x="5658" y="27"/>
                </a:lnTo>
                <a:lnTo>
                  <a:pt x="5398" y="7"/>
                </a:lnTo>
                <a:lnTo>
                  <a:pt x="5134" y="0"/>
                </a:lnTo>
                <a:lnTo>
                  <a:pt x="4871" y="7"/>
                </a:lnTo>
                <a:lnTo>
                  <a:pt x="4611" y="27"/>
                </a:lnTo>
                <a:lnTo>
                  <a:pt x="4354" y="58"/>
                </a:lnTo>
                <a:lnTo>
                  <a:pt x="4102" y="102"/>
                </a:lnTo>
                <a:lnTo>
                  <a:pt x="3854" y="159"/>
                </a:lnTo>
                <a:lnTo>
                  <a:pt x="3610" y="228"/>
                </a:lnTo>
                <a:lnTo>
                  <a:pt x="3372" y="308"/>
                </a:lnTo>
                <a:lnTo>
                  <a:pt x="3140" y="399"/>
                </a:lnTo>
                <a:lnTo>
                  <a:pt x="2912" y="500"/>
                </a:lnTo>
                <a:lnTo>
                  <a:pt x="2690" y="611"/>
                </a:lnTo>
                <a:lnTo>
                  <a:pt x="2475" y="734"/>
                </a:lnTo>
                <a:lnTo>
                  <a:pt x="2267" y="865"/>
                </a:lnTo>
                <a:lnTo>
                  <a:pt x="2066" y="1007"/>
                </a:lnTo>
                <a:lnTo>
                  <a:pt x="1871" y="1156"/>
                </a:lnTo>
                <a:lnTo>
                  <a:pt x="1685" y="1315"/>
                </a:lnTo>
                <a:lnTo>
                  <a:pt x="1507" y="1483"/>
                </a:lnTo>
                <a:lnTo>
                  <a:pt x="1337" y="1659"/>
                </a:lnTo>
                <a:lnTo>
                  <a:pt x="1176" y="1842"/>
                </a:lnTo>
                <a:lnTo>
                  <a:pt x="1023" y="2034"/>
                </a:lnTo>
                <a:lnTo>
                  <a:pt x="879" y="2232"/>
                </a:lnTo>
                <a:lnTo>
                  <a:pt x="745" y="2437"/>
                </a:lnTo>
                <a:lnTo>
                  <a:pt x="622" y="2648"/>
                </a:lnTo>
                <a:lnTo>
                  <a:pt x="508" y="2866"/>
                </a:lnTo>
                <a:lnTo>
                  <a:pt x="405" y="3090"/>
                </a:lnTo>
                <a:lnTo>
                  <a:pt x="313" y="3320"/>
                </a:lnTo>
                <a:lnTo>
                  <a:pt x="232" y="3555"/>
                </a:lnTo>
                <a:lnTo>
                  <a:pt x="162" y="3794"/>
                </a:lnTo>
                <a:lnTo>
                  <a:pt x="105" y="4038"/>
                </a:lnTo>
                <a:lnTo>
                  <a:pt x="60" y="4287"/>
                </a:lnTo>
                <a:lnTo>
                  <a:pt x="27" y="4539"/>
                </a:lnTo>
                <a:lnTo>
                  <a:pt x="7" y="4795"/>
                </a:lnTo>
                <a:lnTo>
                  <a:pt x="0" y="5054"/>
                </a:lnTo>
                <a:lnTo>
                  <a:pt x="7" y="5314"/>
                </a:lnTo>
                <a:lnTo>
                  <a:pt x="27" y="5570"/>
                </a:lnTo>
                <a:lnTo>
                  <a:pt x="60" y="5822"/>
                </a:lnTo>
                <a:lnTo>
                  <a:pt x="105" y="6071"/>
                </a:lnTo>
                <a:lnTo>
                  <a:pt x="162" y="6315"/>
                </a:lnTo>
                <a:lnTo>
                  <a:pt x="232" y="6555"/>
                </a:lnTo>
                <a:lnTo>
                  <a:pt x="313" y="6790"/>
                </a:lnTo>
                <a:lnTo>
                  <a:pt x="405" y="7018"/>
                </a:lnTo>
                <a:lnTo>
                  <a:pt x="508" y="7243"/>
                </a:lnTo>
                <a:lnTo>
                  <a:pt x="622" y="7461"/>
                </a:lnTo>
                <a:lnTo>
                  <a:pt x="745" y="7673"/>
                </a:lnTo>
                <a:lnTo>
                  <a:pt x="879" y="7877"/>
                </a:lnTo>
                <a:lnTo>
                  <a:pt x="1023" y="8075"/>
                </a:lnTo>
                <a:lnTo>
                  <a:pt x="1176" y="8267"/>
                </a:lnTo>
                <a:lnTo>
                  <a:pt x="1337" y="8450"/>
                </a:lnTo>
                <a:lnTo>
                  <a:pt x="1507" y="8626"/>
                </a:lnTo>
                <a:lnTo>
                  <a:pt x="1685" y="8794"/>
                </a:lnTo>
                <a:lnTo>
                  <a:pt x="1871" y="8952"/>
                </a:lnTo>
                <a:lnTo>
                  <a:pt x="2066" y="9103"/>
                </a:lnTo>
                <a:lnTo>
                  <a:pt x="2267" y="9244"/>
                </a:lnTo>
                <a:lnTo>
                  <a:pt x="2475" y="9375"/>
                </a:lnTo>
                <a:lnTo>
                  <a:pt x="2690" y="9498"/>
                </a:lnTo>
                <a:lnTo>
                  <a:pt x="2912" y="9609"/>
                </a:lnTo>
                <a:lnTo>
                  <a:pt x="3140" y="9711"/>
                </a:lnTo>
                <a:lnTo>
                  <a:pt x="3372" y="9801"/>
                </a:lnTo>
                <a:lnTo>
                  <a:pt x="3610" y="9881"/>
                </a:lnTo>
                <a:lnTo>
                  <a:pt x="3854" y="9950"/>
                </a:lnTo>
                <a:lnTo>
                  <a:pt x="4102" y="10006"/>
                </a:lnTo>
                <a:lnTo>
                  <a:pt x="4354" y="10051"/>
                </a:lnTo>
                <a:lnTo>
                  <a:pt x="4611" y="10083"/>
                </a:lnTo>
                <a:lnTo>
                  <a:pt x="4871" y="10103"/>
                </a:lnTo>
                <a:lnTo>
                  <a:pt x="5134" y="101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2" name="Freeform 6"/>
          <p:cNvSpPr>
            <a:spLocks/>
          </p:cNvSpPr>
          <p:nvPr/>
        </p:nvSpPr>
        <p:spPr bwMode="auto">
          <a:xfrm rot="-5400000">
            <a:off x="6615114" y="3046414"/>
            <a:ext cx="833437" cy="820737"/>
          </a:xfrm>
          <a:custGeom>
            <a:avLst/>
            <a:gdLst>
              <a:gd name="T0" fmla="*/ 2147483646 w 5254"/>
              <a:gd name="T1" fmla="*/ 2147483646 h 5175"/>
              <a:gd name="T2" fmla="*/ 2147483646 w 5254"/>
              <a:gd name="T3" fmla="*/ 2147483646 h 5175"/>
              <a:gd name="T4" fmla="*/ 2147483646 w 5254"/>
              <a:gd name="T5" fmla="*/ 2147483646 h 5175"/>
              <a:gd name="T6" fmla="*/ 2147483646 w 5254"/>
              <a:gd name="T7" fmla="*/ 2147483646 h 5175"/>
              <a:gd name="T8" fmla="*/ 2147483646 w 5254"/>
              <a:gd name="T9" fmla="*/ 2147483646 h 5175"/>
              <a:gd name="T10" fmla="*/ 2147483646 w 5254"/>
              <a:gd name="T11" fmla="*/ 2147483646 h 5175"/>
              <a:gd name="T12" fmla="*/ 2147483646 w 5254"/>
              <a:gd name="T13" fmla="*/ 2147483646 h 5175"/>
              <a:gd name="T14" fmla="*/ 2147483646 w 5254"/>
              <a:gd name="T15" fmla="*/ 2147483646 h 5175"/>
              <a:gd name="T16" fmla="*/ 2147483646 w 5254"/>
              <a:gd name="T17" fmla="*/ 2147483646 h 5175"/>
              <a:gd name="T18" fmla="*/ 2147483646 w 5254"/>
              <a:gd name="T19" fmla="*/ 2147483646 h 5175"/>
              <a:gd name="T20" fmla="*/ 2147483646 w 5254"/>
              <a:gd name="T21" fmla="*/ 2147483646 h 5175"/>
              <a:gd name="T22" fmla="*/ 2147483646 w 5254"/>
              <a:gd name="T23" fmla="*/ 2147483646 h 5175"/>
              <a:gd name="T24" fmla="*/ 2147483646 w 5254"/>
              <a:gd name="T25" fmla="*/ 2147483646 h 5175"/>
              <a:gd name="T26" fmla="*/ 2147483646 w 5254"/>
              <a:gd name="T27" fmla="*/ 2147483646 h 5175"/>
              <a:gd name="T28" fmla="*/ 2147483646 w 5254"/>
              <a:gd name="T29" fmla="*/ 2147483646 h 5175"/>
              <a:gd name="T30" fmla="*/ 2147483646 w 5254"/>
              <a:gd name="T31" fmla="*/ 2147483646 h 5175"/>
              <a:gd name="T32" fmla="*/ 2147483646 w 5254"/>
              <a:gd name="T33" fmla="*/ 2147483646 h 5175"/>
              <a:gd name="T34" fmla="*/ 2147483646 w 5254"/>
              <a:gd name="T35" fmla="*/ 2147483646 h 5175"/>
              <a:gd name="T36" fmla="*/ 2147483646 w 5254"/>
              <a:gd name="T37" fmla="*/ 2147483646 h 5175"/>
              <a:gd name="T38" fmla="*/ 2147483646 w 5254"/>
              <a:gd name="T39" fmla="*/ 2147483646 h 5175"/>
              <a:gd name="T40" fmla="*/ 2147483646 w 5254"/>
              <a:gd name="T41" fmla="*/ 2147483646 h 5175"/>
              <a:gd name="T42" fmla="*/ 2147483646 w 5254"/>
              <a:gd name="T43" fmla="*/ 2147483646 h 5175"/>
              <a:gd name="T44" fmla="*/ 2147483646 w 5254"/>
              <a:gd name="T45" fmla="*/ 2147483646 h 5175"/>
              <a:gd name="T46" fmla="*/ 2147483646 w 5254"/>
              <a:gd name="T47" fmla="*/ 2147483646 h 5175"/>
              <a:gd name="T48" fmla="*/ 2147483646 w 5254"/>
              <a:gd name="T49" fmla="*/ 2147483646 h 5175"/>
              <a:gd name="T50" fmla="*/ 0 w 5254"/>
              <a:gd name="T51" fmla="*/ 2147483646 h 5175"/>
              <a:gd name="T52" fmla="*/ 2147483646 w 5254"/>
              <a:gd name="T53" fmla="*/ 2147483646 h 5175"/>
              <a:gd name="T54" fmla="*/ 2147483646 w 5254"/>
              <a:gd name="T55" fmla="*/ 2147483646 h 5175"/>
              <a:gd name="T56" fmla="*/ 2147483646 w 5254"/>
              <a:gd name="T57" fmla="*/ 2147483646 h 5175"/>
              <a:gd name="T58" fmla="*/ 2147483646 w 5254"/>
              <a:gd name="T59" fmla="*/ 2147483646 h 5175"/>
              <a:gd name="T60" fmla="*/ 2147483646 w 5254"/>
              <a:gd name="T61" fmla="*/ 2147483646 h 5175"/>
              <a:gd name="T62" fmla="*/ 2147483646 w 5254"/>
              <a:gd name="T63" fmla="*/ 2147483646 h 5175"/>
              <a:gd name="T64" fmla="*/ 2147483646 w 5254"/>
              <a:gd name="T65" fmla="*/ 2147483646 h 5175"/>
              <a:gd name="T66" fmla="*/ 2147483646 w 5254"/>
              <a:gd name="T67" fmla="*/ 2147483646 h 5175"/>
              <a:gd name="T68" fmla="*/ 2147483646 w 5254"/>
              <a:gd name="T69" fmla="*/ 2147483646 h 5175"/>
              <a:gd name="T70" fmla="*/ 2147483646 w 5254"/>
              <a:gd name="T71" fmla="*/ 2147483646 h 5175"/>
              <a:gd name="T72" fmla="*/ 2147483646 w 5254"/>
              <a:gd name="T73" fmla="*/ 2147483646 h 5175"/>
              <a:gd name="T74" fmla="*/ 2147483646 w 5254"/>
              <a:gd name="T75" fmla="*/ 2147483646 h 5175"/>
              <a:gd name="T76" fmla="*/ 2147483646 w 5254"/>
              <a:gd name="T77" fmla="*/ 2147483646 h 5175"/>
              <a:gd name="T78" fmla="*/ 2147483646 w 5254"/>
              <a:gd name="T79" fmla="*/ 2147483646 h 5175"/>
              <a:gd name="T80" fmla="*/ 2147483646 w 5254"/>
              <a:gd name="T81" fmla="*/ 2147483646 h 5175"/>
              <a:gd name="T82" fmla="*/ 2147483646 w 5254"/>
              <a:gd name="T83" fmla="*/ 2147483646 h 5175"/>
              <a:gd name="T84" fmla="*/ 2147483646 w 5254"/>
              <a:gd name="T85" fmla="*/ 2147483646 h 5175"/>
              <a:gd name="T86" fmla="*/ 2147483646 w 5254"/>
              <a:gd name="T87" fmla="*/ 2147483646 h 5175"/>
              <a:gd name="T88" fmla="*/ 2147483646 w 5254"/>
              <a:gd name="T89" fmla="*/ 2147483646 h 5175"/>
              <a:gd name="T90" fmla="*/ 2147483646 w 5254"/>
              <a:gd name="T91" fmla="*/ 2147483646 h 5175"/>
              <a:gd name="T92" fmla="*/ 2147483646 w 5254"/>
              <a:gd name="T93" fmla="*/ 2147483646 h 5175"/>
              <a:gd name="T94" fmla="*/ 2147483646 w 5254"/>
              <a:gd name="T95" fmla="*/ 2147483646 h 5175"/>
              <a:gd name="T96" fmla="*/ 2147483646 w 5254"/>
              <a:gd name="T97" fmla="*/ 2147483646 h 5175"/>
              <a:gd name="T98" fmla="*/ 2147483646 w 5254"/>
              <a:gd name="T99" fmla="*/ 2147483646 h 5175"/>
              <a:gd name="T100" fmla="*/ 2147483646 w 5254"/>
              <a:gd name="T101" fmla="*/ 2147483646 h 5175"/>
              <a:gd name="T102" fmla="*/ 2147483646 w 5254"/>
              <a:gd name="T103" fmla="*/ 0 h 517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54"/>
              <a:gd name="T157" fmla="*/ 0 h 5175"/>
              <a:gd name="T158" fmla="*/ 5254 w 5254"/>
              <a:gd name="T159" fmla="*/ 5175 h 517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54" h="5175">
                <a:moveTo>
                  <a:pt x="5014" y="0"/>
                </a:moveTo>
                <a:lnTo>
                  <a:pt x="5014" y="0"/>
                </a:lnTo>
                <a:lnTo>
                  <a:pt x="5014" y="64"/>
                </a:lnTo>
                <a:lnTo>
                  <a:pt x="5013" y="128"/>
                </a:lnTo>
                <a:lnTo>
                  <a:pt x="5011" y="191"/>
                </a:lnTo>
                <a:lnTo>
                  <a:pt x="5008" y="254"/>
                </a:lnTo>
                <a:lnTo>
                  <a:pt x="5005" y="317"/>
                </a:lnTo>
                <a:lnTo>
                  <a:pt x="4999" y="379"/>
                </a:lnTo>
                <a:lnTo>
                  <a:pt x="4995" y="442"/>
                </a:lnTo>
                <a:lnTo>
                  <a:pt x="4989" y="504"/>
                </a:lnTo>
                <a:lnTo>
                  <a:pt x="4981" y="566"/>
                </a:lnTo>
                <a:lnTo>
                  <a:pt x="4974" y="627"/>
                </a:lnTo>
                <a:lnTo>
                  <a:pt x="4966" y="689"/>
                </a:lnTo>
                <a:lnTo>
                  <a:pt x="4957" y="750"/>
                </a:lnTo>
                <a:lnTo>
                  <a:pt x="4947" y="811"/>
                </a:lnTo>
                <a:lnTo>
                  <a:pt x="4936" y="873"/>
                </a:lnTo>
                <a:lnTo>
                  <a:pt x="4925" y="933"/>
                </a:lnTo>
                <a:lnTo>
                  <a:pt x="4913" y="993"/>
                </a:lnTo>
                <a:lnTo>
                  <a:pt x="4899" y="1053"/>
                </a:lnTo>
                <a:lnTo>
                  <a:pt x="4886" y="1113"/>
                </a:lnTo>
                <a:lnTo>
                  <a:pt x="4872" y="1172"/>
                </a:lnTo>
                <a:lnTo>
                  <a:pt x="4856" y="1231"/>
                </a:lnTo>
                <a:lnTo>
                  <a:pt x="4840" y="1290"/>
                </a:lnTo>
                <a:lnTo>
                  <a:pt x="4825" y="1348"/>
                </a:lnTo>
                <a:lnTo>
                  <a:pt x="4807" y="1407"/>
                </a:lnTo>
                <a:lnTo>
                  <a:pt x="4789" y="1465"/>
                </a:lnTo>
                <a:lnTo>
                  <a:pt x="4770" y="1523"/>
                </a:lnTo>
                <a:lnTo>
                  <a:pt x="4750" y="1580"/>
                </a:lnTo>
                <a:lnTo>
                  <a:pt x="4731" y="1637"/>
                </a:lnTo>
                <a:lnTo>
                  <a:pt x="4710" y="1693"/>
                </a:lnTo>
                <a:lnTo>
                  <a:pt x="4689" y="1750"/>
                </a:lnTo>
                <a:lnTo>
                  <a:pt x="4666" y="1806"/>
                </a:lnTo>
                <a:lnTo>
                  <a:pt x="4644" y="1862"/>
                </a:lnTo>
                <a:lnTo>
                  <a:pt x="4619" y="1918"/>
                </a:lnTo>
                <a:lnTo>
                  <a:pt x="4596" y="1973"/>
                </a:lnTo>
                <a:lnTo>
                  <a:pt x="4571" y="2027"/>
                </a:lnTo>
                <a:lnTo>
                  <a:pt x="4546" y="2081"/>
                </a:lnTo>
                <a:lnTo>
                  <a:pt x="4519" y="2136"/>
                </a:lnTo>
                <a:lnTo>
                  <a:pt x="4492" y="2190"/>
                </a:lnTo>
                <a:lnTo>
                  <a:pt x="4466" y="2243"/>
                </a:lnTo>
                <a:lnTo>
                  <a:pt x="4437" y="2296"/>
                </a:lnTo>
                <a:lnTo>
                  <a:pt x="4409" y="2349"/>
                </a:lnTo>
                <a:lnTo>
                  <a:pt x="4379" y="2400"/>
                </a:lnTo>
                <a:lnTo>
                  <a:pt x="4349" y="2453"/>
                </a:lnTo>
                <a:lnTo>
                  <a:pt x="4318" y="2504"/>
                </a:lnTo>
                <a:lnTo>
                  <a:pt x="4288" y="2555"/>
                </a:lnTo>
                <a:lnTo>
                  <a:pt x="4255" y="2606"/>
                </a:lnTo>
                <a:lnTo>
                  <a:pt x="4224" y="2657"/>
                </a:lnTo>
                <a:lnTo>
                  <a:pt x="4190" y="2706"/>
                </a:lnTo>
                <a:lnTo>
                  <a:pt x="4157" y="2756"/>
                </a:lnTo>
                <a:lnTo>
                  <a:pt x="4123" y="2804"/>
                </a:lnTo>
                <a:lnTo>
                  <a:pt x="4088" y="2853"/>
                </a:lnTo>
                <a:lnTo>
                  <a:pt x="4053" y="2901"/>
                </a:lnTo>
                <a:lnTo>
                  <a:pt x="4017" y="2948"/>
                </a:lnTo>
                <a:lnTo>
                  <a:pt x="3981" y="2996"/>
                </a:lnTo>
                <a:lnTo>
                  <a:pt x="3944" y="3043"/>
                </a:lnTo>
                <a:lnTo>
                  <a:pt x="3906" y="3090"/>
                </a:lnTo>
                <a:lnTo>
                  <a:pt x="3868" y="3136"/>
                </a:lnTo>
                <a:lnTo>
                  <a:pt x="3829" y="3181"/>
                </a:lnTo>
                <a:lnTo>
                  <a:pt x="3790" y="3226"/>
                </a:lnTo>
                <a:lnTo>
                  <a:pt x="3750" y="3271"/>
                </a:lnTo>
                <a:lnTo>
                  <a:pt x="3710" y="3315"/>
                </a:lnTo>
                <a:lnTo>
                  <a:pt x="3669" y="3358"/>
                </a:lnTo>
                <a:lnTo>
                  <a:pt x="3628" y="3402"/>
                </a:lnTo>
                <a:lnTo>
                  <a:pt x="3586" y="3445"/>
                </a:lnTo>
                <a:lnTo>
                  <a:pt x="3544" y="3487"/>
                </a:lnTo>
                <a:lnTo>
                  <a:pt x="3501" y="3528"/>
                </a:lnTo>
                <a:lnTo>
                  <a:pt x="3457" y="3569"/>
                </a:lnTo>
                <a:lnTo>
                  <a:pt x="3414" y="3610"/>
                </a:lnTo>
                <a:lnTo>
                  <a:pt x="3369" y="3650"/>
                </a:lnTo>
                <a:lnTo>
                  <a:pt x="3325" y="3690"/>
                </a:lnTo>
                <a:lnTo>
                  <a:pt x="3280" y="3729"/>
                </a:lnTo>
                <a:lnTo>
                  <a:pt x="3233" y="3767"/>
                </a:lnTo>
                <a:lnTo>
                  <a:pt x="3187" y="3805"/>
                </a:lnTo>
                <a:lnTo>
                  <a:pt x="3141" y="3843"/>
                </a:lnTo>
                <a:lnTo>
                  <a:pt x="3093" y="3880"/>
                </a:lnTo>
                <a:lnTo>
                  <a:pt x="3046" y="3917"/>
                </a:lnTo>
                <a:lnTo>
                  <a:pt x="2997" y="3953"/>
                </a:lnTo>
                <a:lnTo>
                  <a:pt x="2949" y="3987"/>
                </a:lnTo>
                <a:lnTo>
                  <a:pt x="2901" y="4022"/>
                </a:lnTo>
                <a:lnTo>
                  <a:pt x="2851" y="4057"/>
                </a:lnTo>
                <a:lnTo>
                  <a:pt x="2802" y="4090"/>
                </a:lnTo>
                <a:lnTo>
                  <a:pt x="2751" y="4123"/>
                </a:lnTo>
                <a:lnTo>
                  <a:pt x="2701" y="4156"/>
                </a:lnTo>
                <a:lnTo>
                  <a:pt x="2649" y="4188"/>
                </a:lnTo>
                <a:lnTo>
                  <a:pt x="2598" y="4219"/>
                </a:lnTo>
                <a:lnTo>
                  <a:pt x="2546" y="4250"/>
                </a:lnTo>
                <a:lnTo>
                  <a:pt x="2493" y="4279"/>
                </a:lnTo>
                <a:lnTo>
                  <a:pt x="2441" y="4309"/>
                </a:lnTo>
                <a:lnTo>
                  <a:pt x="2388" y="4338"/>
                </a:lnTo>
                <a:lnTo>
                  <a:pt x="2334" y="4366"/>
                </a:lnTo>
                <a:lnTo>
                  <a:pt x="2280" y="4394"/>
                </a:lnTo>
                <a:lnTo>
                  <a:pt x="2226" y="4422"/>
                </a:lnTo>
                <a:lnTo>
                  <a:pt x="2171" y="4447"/>
                </a:lnTo>
                <a:lnTo>
                  <a:pt x="2117" y="4473"/>
                </a:lnTo>
                <a:lnTo>
                  <a:pt x="2061" y="4498"/>
                </a:lnTo>
                <a:lnTo>
                  <a:pt x="2005" y="4523"/>
                </a:lnTo>
                <a:lnTo>
                  <a:pt x="1949" y="4546"/>
                </a:lnTo>
                <a:lnTo>
                  <a:pt x="1893" y="4569"/>
                </a:lnTo>
                <a:lnTo>
                  <a:pt x="1837" y="4592"/>
                </a:lnTo>
                <a:lnTo>
                  <a:pt x="1780" y="4614"/>
                </a:lnTo>
                <a:lnTo>
                  <a:pt x="1722" y="4635"/>
                </a:lnTo>
                <a:lnTo>
                  <a:pt x="1664" y="4656"/>
                </a:lnTo>
                <a:lnTo>
                  <a:pt x="1606" y="4676"/>
                </a:lnTo>
                <a:lnTo>
                  <a:pt x="1547" y="4694"/>
                </a:lnTo>
                <a:lnTo>
                  <a:pt x="1489" y="4712"/>
                </a:lnTo>
                <a:lnTo>
                  <a:pt x="1430" y="4730"/>
                </a:lnTo>
                <a:lnTo>
                  <a:pt x="1370" y="4747"/>
                </a:lnTo>
                <a:lnTo>
                  <a:pt x="1311" y="4764"/>
                </a:lnTo>
                <a:lnTo>
                  <a:pt x="1251" y="4779"/>
                </a:lnTo>
                <a:lnTo>
                  <a:pt x="1191" y="4795"/>
                </a:lnTo>
                <a:lnTo>
                  <a:pt x="1131" y="4808"/>
                </a:lnTo>
                <a:lnTo>
                  <a:pt x="1070" y="4822"/>
                </a:lnTo>
                <a:lnTo>
                  <a:pt x="1009" y="4835"/>
                </a:lnTo>
                <a:lnTo>
                  <a:pt x="948" y="4846"/>
                </a:lnTo>
                <a:lnTo>
                  <a:pt x="886" y="4858"/>
                </a:lnTo>
                <a:lnTo>
                  <a:pt x="824" y="4868"/>
                </a:lnTo>
                <a:lnTo>
                  <a:pt x="762" y="4878"/>
                </a:lnTo>
                <a:lnTo>
                  <a:pt x="700" y="4887"/>
                </a:lnTo>
                <a:lnTo>
                  <a:pt x="638" y="4896"/>
                </a:lnTo>
                <a:lnTo>
                  <a:pt x="576" y="4903"/>
                </a:lnTo>
                <a:lnTo>
                  <a:pt x="513" y="4909"/>
                </a:lnTo>
                <a:lnTo>
                  <a:pt x="448" y="4916"/>
                </a:lnTo>
                <a:lnTo>
                  <a:pt x="385" y="4921"/>
                </a:lnTo>
                <a:lnTo>
                  <a:pt x="322" y="4925"/>
                </a:lnTo>
                <a:lnTo>
                  <a:pt x="258" y="4928"/>
                </a:lnTo>
                <a:lnTo>
                  <a:pt x="194" y="4932"/>
                </a:lnTo>
                <a:lnTo>
                  <a:pt x="129" y="4934"/>
                </a:lnTo>
                <a:lnTo>
                  <a:pt x="65" y="4935"/>
                </a:lnTo>
                <a:lnTo>
                  <a:pt x="0" y="4935"/>
                </a:lnTo>
                <a:lnTo>
                  <a:pt x="0" y="5175"/>
                </a:lnTo>
                <a:lnTo>
                  <a:pt x="67" y="5175"/>
                </a:lnTo>
                <a:lnTo>
                  <a:pt x="135" y="5173"/>
                </a:lnTo>
                <a:lnTo>
                  <a:pt x="202" y="5171"/>
                </a:lnTo>
                <a:lnTo>
                  <a:pt x="269" y="5168"/>
                </a:lnTo>
                <a:lnTo>
                  <a:pt x="336" y="5164"/>
                </a:lnTo>
                <a:lnTo>
                  <a:pt x="403" y="5160"/>
                </a:lnTo>
                <a:lnTo>
                  <a:pt x="469" y="5155"/>
                </a:lnTo>
                <a:lnTo>
                  <a:pt x="536" y="5148"/>
                </a:lnTo>
                <a:lnTo>
                  <a:pt x="601" y="5141"/>
                </a:lnTo>
                <a:lnTo>
                  <a:pt x="667" y="5133"/>
                </a:lnTo>
                <a:lnTo>
                  <a:pt x="733" y="5124"/>
                </a:lnTo>
                <a:lnTo>
                  <a:pt x="798" y="5115"/>
                </a:lnTo>
                <a:lnTo>
                  <a:pt x="863" y="5104"/>
                </a:lnTo>
                <a:lnTo>
                  <a:pt x="927" y="5094"/>
                </a:lnTo>
                <a:lnTo>
                  <a:pt x="991" y="5082"/>
                </a:lnTo>
                <a:lnTo>
                  <a:pt x="1056" y="5070"/>
                </a:lnTo>
                <a:lnTo>
                  <a:pt x="1120" y="5056"/>
                </a:lnTo>
                <a:lnTo>
                  <a:pt x="1183" y="5042"/>
                </a:lnTo>
                <a:lnTo>
                  <a:pt x="1247" y="5026"/>
                </a:lnTo>
                <a:lnTo>
                  <a:pt x="1310" y="5012"/>
                </a:lnTo>
                <a:lnTo>
                  <a:pt x="1372" y="4995"/>
                </a:lnTo>
                <a:lnTo>
                  <a:pt x="1436" y="4978"/>
                </a:lnTo>
                <a:lnTo>
                  <a:pt x="1498" y="4960"/>
                </a:lnTo>
                <a:lnTo>
                  <a:pt x="1559" y="4941"/>
                </a:lnTo>
                <a:lnTo>
                  <a:pt x="1621" y="4922"/>
                </a:lnTo>
                <a:lnTo>
                  <a:pt x="1682" y="4902"/>
                </a:lnTo>
                <a:lnTo>
                  <a:pt x="1743" y="4881"/>
                </a:lnTo>
                <a:lnTo>
                  <a:pt x="1803" y="4860"/>
                </a:lnTo>
                <a:lnTo>
                  <a:pt x="1863" y="4838"/>
                </a:lnTo>
                <a:lnTo>
                  <a:pt x="1923" y="4815"/>
                </a:lnTo>
                <a:lnTo>
                  <a:pt x="1982" y="4791"/>
                </a:lnTo>
                <a:lnTo>
                  <a:pt x="2041" y="4767"/>
                </a:lnTo>
                <a:lnTo>
                  <a:pt x="2100" y="4743"/>
                </a:lnTo>
                <a:lnTo>
                  <a:pt x="2159" y="4717"/>
                </a:lnTo>
                <a:lnTo>
                  <a:pt x="2217" y="4690"/>
                </a:lnTo>
                <a:lnTo>
                  <a:pt x="2273" y="4664"/>
                </a:lnTo>
                <a:lnTo>
                  <a:pt x="2331" y="4635"/>
                </a:lnTo>
                <a:lnTo>
                  <a:pt x="2388" y="4608"/>
                </a:lnTo>
                <a:lnTo>
                  <a:pt x="2445" y="4579"/>
                </a:lnTo>
                <a:lnTo>
                  <a:pt x="2500" y="4549"/>
                </a:lnTo>
                <a:lnTo>
                  <a:pt x="2555" y="4519"/>
                </a:lnTo>
                <a:lnTo>
                  <a:pt x="2611" y="4488"/>
                </a:lnTo>
                <a:lnTo>
                  <a:pt x="2666" y="4456"/>
                </a:lnTo>
                <a:lnTo>
                  <a:pt x="2721" y="4424"/>
                </a:lnTo>
                <a:lnTo>
                  <a:pt x="2774" y="4392"/>
                </a:lnTo>
                <a:lnTo>
                  <a:pt x="2828" y="4358"/>
                </a:lnTo>
                <a:lnTo>
                  <a:pt x="2881" y="4324"/>
                </a:lnTo>
                <a:lnTo>
                  <a:pt x="2933" y="4290"/>
                </a:lnTo>
                <a:lnTo>
                  <a:pt x="2986" y="4254"/>
                </a:lnTo>
                <a:lnTo>
                  <a:pt x="3037" y="4218"/>
                </a:lnTo>
                <a:lnTo>
                  <a:pt x="3089" y="4182"/>
                </a:lnTo>
                <a:lnTo>
                  <a:pt x="3140" y="4145"/>
                </a:lnTo>
                <a:lnTo>
                  <a:pt x="3190" y="4108"/>
                </a:lnTo>
                <a:lnTo>
                  <a:pt x="3240" y="4070"/>
                </a:lnTo>
                <a:lnTo>
                  <a:pt x="3289" y="4031"/>
                </a:lnTo>
                <a:lnTo>
                  <a:pt x="3338" y="3992"/>
                </a:lnTo>
                <a:lnTo>
                  <a:pt x="3386" y="3952"/>
                </a:lnTo>
                <a:lnTo>
                  <a:pt x="3434" y="3911"/>
                </a:lnTo>
                <a:lnTo>
                  <a:pt x="3482" y="3869"/>
                </a:lnTo>
                <a:lnTo>
                  <a:pt x="3529" y="3828"/>
                </a:lnTo>
                <a:lnTo>
                  <a:pt x="3575" y="3786"/>
                </a:lnTo>
                <a:lnTo>
                  <a:pt x="3622" y="3744"/>
                </a:lnTo>
                <a:lnTo>
                  <a:pt x="3667" y="3701"/>
                </a:lnTo>
                <a:lnTo>
                  <a:pt x="3711" y="3657"/>
                </a:lnTo>
                <a:lnTo>
                  <a:pt x="3755" y="3613"/>
                </a:lnTo>
                <a:lnTo>
                  <a:pt x="3799" y="3568"/>
                </a:lnTo>
                <a:lnTo>
                  <a:pt x="3843" y="3523"/>
                </a:lnTo>
                <a:lnTo>
                  <a:pt x="3886" y="3477"/>
                </a:lnTo>
                <a:lnTo>
                  <a:pt x="3928" y="3431"/>
                </a:lnTo>
                <a:lnTo>
                  <a:pt x="3970" y="3385"/>
                </a:lnTo>
                <a:lnTo>
                  <a:pt x="4011" y="3337"/>
                </a:lnTo>
                <a:lnTo>
                  <a:pt x="4051" y="3290"/>
                </a:lnTo>
                <a:lnTo>
                  <a:pt x="4091" y="3241"/>
                </a:lnTo>
                <a:lnTo>
                  <a:pt x="4130" y="3193"/>
                </a:lnTo>
                <a:lnTo>
                  <a:pt x="4169" y="3143"/>
                </a:lnTo>
                <a:lnTo>
                  <a:pt x="4207" y="3094"/>
                </a:lnTo>
                <a:lnTo>
                  <a:pt x="4245" y="3044"/>
                </a:lnTo>
                <a:lnTo>
                  <a:pt x="4282" y="2994"/>
                </a:lnTo>
                <a:lnTo>
                  <a:pt x="4318" y="2942"/>
                </a:lnTo>
                <a:lnTo>
                  <a:pt x="4354" y="2892"/>
                </a:lnTo>
                <a:lnTo>
                  <a:pt x="4389" y="2839"/>
                </a:lnTo>
                <a:lnTo>
                  <a:pt x="4424" y="2786"/>
                </a:lnTo>
                <a:lnTo>
                  <a:pt x="4457" y="2735"/>
                </a:lnTo>
                <a:lnTo>
                  <a:pt x="4491" y="2681"/>
                </a:lnTo>
                <a:lnTo>
                  <a:pt x="4524" y="2628"/>
                </a:lnTo>
                <a:lnTo>
                  <a:pt x="4555" y="2573"/>
                </a:lnTo>
                <a:lnTo>
                  <a:pt x="4587" y="2518"/>
                </a:lnTo>
                <a:lnTo>
                  <a:pt x="4617" y="2465"/>
                </a:lnTo>
                <a:lnTo>
                  <a:pt x="4648" y="2409"/>
                </a:lnTo>
                <a:lnTo>
                  <a:pt x="4677" y="2353"/>
                </a:lnTo>
                <a:lnTo>
                  <a:pt x="4706" y="2297"/>
                </a:lnTo>
                <a:lnTo>
                  <a:pt x="4734" y="2241"/>
                </a:lnTo>
                <a:lnTo>
                  <a:pt x="4761" y="2184"/>
                </a:lnTo>
                <a:lnTo>
                  <a:pt x="4788" y="2128"/>
                </a:lnTo>
                <a:lnTo>
                  <a:pt x="4814" y="2070"/>
                </a:lnTo>
                <a:lnTo>
                  <a:pt x="4839" y="2012"/>
                </a:lnTo>
                <a:lnTo>
                  <a:pt x="4865" y="1954"/>
                </a:lnTo>
                <a:lnTo>
                  <a:pt x="4888" y="1896"/>
                </a:lnTo>
                <a:lnTo>
                  <a:pt x="4911" y="1837"/>
                </a:lnTo>
                <a:lnTo>
                  <a:pt x="4934" y="1777"/>
                </a:lnTo>
                <a:lnTo>
                  <a:pt x="4955" y="1718"/>
                </a:lnTo>
                <a:lnTo>
                  <a:pt x="4977" y="1658"/>
                </a:lnTo>
                <a:lnTo>
                  <a:pt x="4997" y="1598"/>
                </a:lnTo>
                <a:lnTo>
                  <a:pt x="5017" y="1536"/>
                </a:lnTo>
                <a:lnTo>
                  <a:pt x="5035" y="1476"/>
                </a:lnTo>
                <a:lnTo>
                  <a:pt x="5053" y="1415"/>
                </a:lnTo>
                <a:lnTo>
                  <a:pt x="5071" y="1353"/>
                </a:lnTo>
                <a:lnTo>
                  <a:pt x="5088" y="1292"/>
                </a:lnTo>
                <a:lnTo>
                  <a:pt x="5103" y="1229"/>
                </a:lnTo>
                <a:lnTo>
                  <a:pt x="5119" y="1167"/>
                </a:lnTo>
                <a:lnTo>
                  <a:pt x="5133" y="1104"/>
                </a:lnTo>
                <a:lnTo>
                  <a:pt x="5147" y="1041"/>
                </a:lnTo>
                <a:lnTo>
                  <a:pt x="5159" y="978"/>
                </a:lnTo>
                <a:lnTo>
                  <a:pt x="5171" y="915"/>
                </a:lnTo>
                <a:lnTo>
                  <a:pt x="5182" y="850"/>
                </a:lnTo>
                <a:lnTo>
                  <a:pt x="5193" y="787"/>
                </a:lnTo>
                <a:lnTo>
                  <a:pt x="5202" y="723"/>
                </a:lnTo>
                <a:lnTo>
                  <a:pt x="5211" y="659"/>
                </a:lnTo>
                <a:lnTo>
                  <a:pt x="5219" y="593"/>
                </a:lnTo>
                <a:lnTo>
                  <a:pt x="5227" y="528"/>
                </a:lnTo>
                <a:lnTo>
                  <a:pt x="5233" y="463"/>
                </a:lnTo>
                <a:lnTo>
                  <a:pt x="5238" y="397"/>
                </a:lnTo>
                <a:lnTo>
                  <a:pt x="5243" y="332"/>
                </a:lnTo>
                <a:lnTo>
                  <a:pt x="5247" y="266"/>
                </a:lnTo>
                <a:lnTo>
                  <a:pt x="5250" y="199"/>
                </a:lnTo>
                <a:lnTo>
                  <a:pt x="5252" y="134"/>
                </a:lnTo>
                <a:lnTo>
                  <a:pt x="5254" y="67"/>
                </a:lnTo>
                <a:lnTo>
                  <a:pt x="5254" y="0"/>
                </a:lnTo>
                <a:lnTo>
                  <a:pt x="501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3" name="Freeform 7"/>
          <p:cNvSpPr>
            <a:spLocks/>
          </p:cNvSpPr>
          <p:nvPr/>
        </p:nvSpPr>
        <p:spPr bwMode="auto">
          <a:xfrm rot="-5400000">
            <a:off x="5793583" y="3045620"/>
            <a:ext cx="833437" cy="822325"/>
          </a:xfrm>
          <a:custGeom>
            <a:avLst/>
            <a:gdLst>
              <a:gd name="T0" fmla="*/ 2147483646 w 5254"/>
              <a:gd name="T1" fmla="*/ 2147483646 h 5174"/>
              <a:gd name="T2" fmla="*/ 2147483646 w 5254"/>
              <a:gd name="T3" fmla="*/ 2147483646 h 5174"/>
              <a:gd name="T4" fmla="*/ 2147483646 w 5254"/>
              <a:gd name="T5" fmla="*/ 2147483646 h 5174"/>
              <a:gd name="T6" fmla="*/ 2147483646 w 5254"/>
              <a:gd name="T7" fmla="*/ 2147483646 h 5174"/>
              <a:gd name="T8" fmla="*/ 2147483646 w 5254"/>
              <a:gd name="T9" fmla="*/ 2147483646 h 5174"/>
              <a:gd name="T10" fmla="*/ 2147483646 w 5254"/>
              <a:gd name="T11" fmla="*/ 2147483646 h 5174"/>
              <a:gd name="T12" fmla="*/ 2147483646 w 5254"/>
              <a:gd name="T13" fmla="*/ 2147483646 h 5174"/>
              <a:gd name="T14" fmla="*/ 2147483646 w 5254"/>
              <a:gd name="T15" fmla="*/ 2147483646 h 5174"/>
              <a:gd name="T16" fmla="*/ 2147483646 w 5254"/>
              <a:gd name="T17" fmla="*/ 2147483646 h 5174"/>
              <a:gd name="T18" fmla="*/ 2147483646 w 5254"/>
              <a:gd name="T19" fmla="*/ 2147483646 h 5174"/>
              <a:gd name="T20" fmla="*/ 2147483646 w 5254"/>
              <a:gd name="T21" fmla="*/ 2147483646 h 5174"/>
              <a:gd name="T22" fmla="*/ 2147483646 w 5254"/>
              <a:gd name="T23" fmla="*/ 2147483646 h 5174"/>
              <a:gd name="T24" fmla="*/ 2147483646 w 5254"/>
              <a:gd name="T25" fmla="*/ 2147483646 h 5174"/>
              <a:gd name="T26" fmla="*/ 2147483646 w 5254"/>
              <a:gd name="T27" fmla="*/ 2147483646 h 5174"/>
              <a:gd name="T28" fmla="*/ 2147483646 w 5254"/>
              <a:gd name="T29" fmla="*/ 2147483646 h 5174"/>
              <a:gd name="T30" fmla="*/ 2147483646 w 5254"/>
              <a:gd name="T31" fmla="*/ 2147483646 h 5174"/>
              <a:gd name="T32" fmla="*/ 2147483646 w 5254"/>
              <a:gd name="T33" fmla="*/ 2147483646 h 5174"/>
              <a:gd name="T34" fmla="*/ 2147483646 w 5254"/>
              <a:gd name="T35" fmla="*/ 2147483646 h 5174"/>
              <a:gd name="T36" fmla="*/ 2147483646 w 5254"/>
              <a:gd name="T37" fmla="*/ 2147483646 h 5174"/>
              <a:gd name="T38" fmla="*/ 2147483646 w 5254"/>
              <a:gd name="T39" fmla="*/ 2147483646 h 5174"/>
              <a:gd name="T40" fmla="*/ 2147483646 w 5254"/>
              <a:gd name="T41" fmla="*/ 2147483646 h 5174"/>
              <a:gd name="T42" fmla="*/ 2147483646 w 5254"/>
              <a:gd name="T43" fmla="*/ 2147483646 h 5174"/>
              <a:gd name="T44" fmla="*/ 2147483646 w 5254"/>
              <a:gd name="T45" fmla="*/ 2147483646 h 5174"/>
              <a:gd name="T46" fmla="*/ 2147483646 w 5254"/>
              <a:gd name="T47" fmla="*/ 2147483646 h 5174"/>
              <a:gd name="T48" fmla="*/ 2147483646 w 5254"/>
              <a:gd name="T49" fmla="*/ 2147483646 h 5174"/>
              <a:gd name="T50" fmla="*/ 2147483646 w 5254"/>
              <a:gd name="T51" fmla="*/ 2147483646 h 5174"/>
              <a:gd name="T52" fmla="*/ 2147483646 w 5254"/>
              <a:gd name="T53" fmla="*/ 2147483646 h 5174"/>
              <a:gd name="T54" fmla="*/ 2147483646 w 5254"/>
              <a:gd name="T55" fmla="*/ 2147483646 h 5174"/>
              <a:gd name="T56" fmla="*/ 2147483646 w 5254"/>
              <a:gd name="T57" fmla="*/ 2147483646 h 5174"/>
              <a:gd name="T58" fmla="*/ 2147483646 w 5254"/>
              <a:gd name="T59" fmla="*/ 2147483646 h 5174"/>
              <a:gd name="T60" fmla="*/ 2147483646 w 5254"/>
              <a:gd name="T61" fmla="*/ 2147483646 h 5174"/>
              <a:gd name="T62" fmla="*/ 2147483646 w 5254"/>
              <a:gd name="T63" fmla="*/ 2147483646 h 5174"/>
              <a:gd name="T64" fmla="*/ 2147483646 w 5254"/>
              <a:gd name="T65" fmla="*/ 2147483646 h 5174"/>
              <a:gd name="T66" fmla="*/ 2147483646 w 5254"/>
              <a:gd name="T67" fmla="*/ 2147483646 h 5174"/>
              <a:gd name="T68" fmla="*/ 2147483646 w 5254"/>
              <a:gd name="T69" fmla="*/ 2147483646 h 5174"/>
              <a:gd name="T70" fmla="*/ 2147483646 w 5254"/>
              <a:gd name="T71" fmla="*/ 2147483646 h 5174"/>
              <a:gd name="T72" fmla="*/ 2147483646 w 5254"/>
              <a:gd name="T73" fmla="*/ 2147483646 h 5174"/>
              <a:gd name="T74" fmla="*/ 2147483646 w 5254"/>
              <a:gd name="T75" fmla="*/ 2147483646 h 5174"/>
              <a:gd name="T76" fmla="*/ 2147483646 w 5254"/>
              <a:gd name="T77" fmla="*/ 2147483646 h 5174"/>
              <a:gd name="T78" fmla="*/ 2147483646 w 5254"/>
              <a:gd name="T79" fmla="*/ 2147483646 h 5174"/>
              <a:gd name="T80" fmla="*/ 2147483646 w 5254"/>
              <a:gd name="T81" fmla="*/ 2147483646 h 5174"/>
              <a:gd name="T82" fmla="*/ 2147483646 w 5254"/>
              <a:gd name="T83" fmla="*/ 2147483646 h 5174"/>
              <a:gd name="T84" fmla="*/ 2147483646 w 5254"/>
              <a:gd name="T85" fmla="*/ 2147483646 h 5174"/>
              <a:gd name="T86" fmla="*/ 2147483646 w 5254"/>
              <a:gd name="T87" fmla="*/ 2147483646 h 5174"/>
              <a:gd name="T88" fmla="*/ 2147483646 w 5254"/>
              <a:gd name="T89" fmla="*/ 2147483646 h 5174"/>
              <a:gd name="T90" fmla="*/ 2147483646 w 5254"/>
              <a:gd name="T91" fmla="*/ 2147483646 h 5174"/>
              <a:gd name="T92" fmla="*/ 2147483646 w 5254"/>
              <a:gd name="T93" fmla="*/ 2147483646 h 5174"/>
              <a:gd name="T94" fmla="*/ 2147483646 w 5254"/>
              <a:gd name="T95" fmla="*/ 2147483646 h 5174"/>
              <a:gd name="T96" fmla="*/ 2147483646 w 5254"/>
              <a:gd name="T97" fmla="*/ 2147483646 h 5174"/>
              <a:gd name="T98" fmla="*/ 2147483646 w 5254"/>
              <a:gd name="T99" fmla="*/ 2147483646 h 5174"/>
              <a:gd name="T100" fmla="*/ 2147483646 w 5254"/>
              <a:gd name="T101" fmla="*/ 2147483646 h 5174"/>
              <a:gd name="T102" fmla="*/ 0 w 5254"/>
              <a:gd name="T103" fmla="*/ 0 h 51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54"/>
              <a:gd name="T157" fmla="*/ 0 h 5174"/>
              <a:gd name="T158" fmla="*/ 5254 w 5254"/>
              <a:gd name="T159" fmla="*/ 5174 h 51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54" h="5174">
                <a:moveTo>
                  <a:pt x="0" y="240"/>
                </a:moveTo>
                <a:lnTo>
                  <a:pt x="0" y="240"/>
                </a:lnTo>
                <a:lnTo>
                  <a:pt x="65" y="240"/>
                </a:lnTo>
                <a:lnTo>
                  <a:pt x="129" y="241"/>
                </a:lnTo>
                <a:lnTo>
                  <a:pt x="194" y="244"/>
                </a:lnTo>
                <a:lnTo>
                  <a:pt x="258" y="246"/>
                </a:lnTo>
                <a:lnTo>
                  <a:pt x="322" y="250"/>
                </a:lnTo>
                <a:lnTo>
                  <a:pt x="385" y="254"/>
                </a:lnTo>
                <a:lnTo>
                  <a:pt x="448" y="259"/>
                </a:lnTo>
                <a:lnTo>
                  <a:pt x="513" y="265"/>
                </a:lnTo>
                <a:lnTo>
                  <a:pt x="576" y="272"/>
                </a:lnTo>
                <a:lnTo>
                  <a:pt x="638" y="279"/>
                </a:lnTo>
                <a:lnTo>
                  <a:pt x="700" y="288"/>
                </a:lnTo>
                <a:lnTo>
                  <a:pt x="762" y="297"/>
                </a:lnTo>
                <a:lnTo>
                  <a:pt x="824" y="307"/>
                </a:lnTo>
                <a:lnTo>
                  <a:pt x="886" y="317"/>
                </a:lnTo>
                <a:lnTo>
                  <a:pt x="948" y="328"/>
                </a:lnTo>
                <a:lnTo>
                  <a:pt x="1009" y="340"/>
                </a:lnTo>
                <a:lnTo>
                  <a:pt x="1070" y="353"/>
                </a:lnTo>
                <a:lnTo>
                  <a:pt x="1131" y="367"/>
                </a:lnTo>
                <a:lnTo>
                  <a:pt x="1191" y="381"/>
                </a:lnTo>
                <a:lnTo>
                  <a:pt x="1251" y="395"/>
                </a:lnTo>
                <a:lnTo>
                  <a:pt x="1311" y="411"/>
                </a:lnTo>
                <a:lnTo>
                  <a:pt x="1370" y="428"/>
                </a:lnTo>
                <a:lnTo>
                  <a:pt x="1430" y="445"/>
                </a:lnTo>
                <a:lnTo>
                  <a:pt x="1489" y="462"/>
                </a:lnTo>
                <a:lnTo>
                  <a:pt x="1547" y="481"/>
                </a:lnTo>
                <a:lnTo>
                  <a:pt x="1606" y="500"/>
                </a:lnTo>
                <a:lnTo>
                  <a:pt x="1664" y="520"/>
                </a:lnTo>
                <a:lnTo>
                  <a:pt x="1722" y="540"/>
                </a:lnTo>
                <a:lnTo>
                  <a:pt x="1780" y="561"/>
                </a:lnTo>
                <a:lnTo>
                  <a:pt x="1837" y="583"/>
                </a:lnTo>
                <a:lnTo>
                  <a:pt x="1893" y="606"/>
                </a:lnTo>
                <a:lnTo>
                  <a:pt x="1949" y="629"/>
                </a:lnTo>
                <a:lnTo>
                  <a:pt x="2005" y="652"/>
                </a:lnTo>
                <a:lnTo>
                  <a:pt x="2061" y="677"/>
                </a:lnTo>
                <a:lnTo>
                  <a:pt x="2117" y="702"/>
                </a:lnTo>
                <a:lnTo>
                  <a:pt x="2171" y="728"/>
                </a:lnTo>
                <a:lnTo>
                  <a:pt x="2226" y="754"/>
                </a:lnTo>
                <a:lnTo>
                  <a:pt x="2280" y="781"/>
                </a:lnTo>
                <a:lnTo>
                  <a:pt x="2334" y="809"/>
                </a:lnTo>
                <a:lnTo>
                  <a:pt x="2388" y="837"/>
                </a:lnTo>
                <a:lnTo>
                  <a:pt x="2441" y="866"/>
                </a:lnTo>
                <a:lnTo>
                  <a:pt x="2493" y="896"/>
                </a:lnTo>
                <a:lnTo>
                  <a:pt x="2546" y="925"/>
                </a:lnTo>
                <a:lnTo>
                  <a:pt x="2598" y="956"/>
                </a:lnTo>
                <a:lnTo>
                  <a:pt x="2649" y="987"/>
                </a:lnTo>
                <a:lnTo>
                  <a:pt x="2701" y="1019"/>
                </a:lnTo>
                <a:lnTo>
                  <a:pt x="2751" y="1052"/>
                </a:lnTo>
                <a:lnTo>
                  <a:pt x="2802" y="1085"/>
                </a:lnTo>
                <a:lnTo>
                  <a:pt x="2851" y="1118"/>
                </a:lnTo>
                <a:lnTo>
                  <a:pt x="2901" y="1153"/>
                </a:lnTo>
                <a:lnTo>
                  <a:pt x="2949" y="1188"/>
                </a:lnTo>
                <a:lnTo>
                  <a:pt x="2997" y="1222"/>
                </a:lnTo>
                <a:lnTo>
                  <a:pt x="3046" y="1258"/>
                </a:lnTo>
                <a:lnTo>
                  <a:pt x="3093" y="1295"/>
                </a:lnTo>
                <a:lnTo>
                  <a:pt x="3141" y="1332"/>
                </a:lnTo>
                <a:lnTo>
                  <a:pt x="3187" y="1369"/>
                </a:lnTo>
                <a:lnTo>
                  <a:pt x="3233" y="1407"/>
                </a:lnTo>
                <a:lnTo>
                  <a:pt x="3280" y="1446"/>
                </a:lnTo>
                <a:lnTo>
                  <a:pt x="3325" y="1485"/>
                </a:lnTo>
                <a:lnTo>
                  <a:pt x="3369" y="1525"/>
                </a:lnTo>
                <a:lnTo>
                  <a:pt x="3414" y="1565"/>
                </a:lnTo>
                <a:lnTo>
                  <a:pt x="3457" y="1606"/>
                </a:lnTo>
                <a:lnTo>
                  <a:pt x="3501" y="1647"/>
                </a:lnTo>
                <a:lnTo>
                  <a:pt x="3544" y="1688"/>
                </a:lnTo>
                <a:lnTo>
                  <a:pt x="3586" y="1730"/>
                </a:lnTo>
                <a:lnTo>
                  <a:pt x="3628" y="1774"/>
                </a:lnTo>
                <a:lnTo>
                  <a:pt x="3669" y="1817"/>
                </a:lnTo>
                <a:lnTo>
                  <a:pt x="3710" y="1860"/>
                </a:lnTo>
                <a:lnTo>
                  <a:pt x="3750" y="1904"/>
                </a:lnTo>
                <a:lnTo>
                  <a:pt x="3790" y="1949"/>
                </a:lnTo>
                <a:lnTo>
                  <a:pt x="3829" y="1994"/>
                </a:lnTo>
                <a:lnTo>
                  <a:pt x="3868" y="2039"/>
                </a:lnTo>
                <a:lnTo>
                  <a:pt x="3906" y="2085"/>
                </a:lnTo>
                <a:lnTo>
                  <a:pt x="3944" y="2132"/>
                </a:lnTo>
                <a:lnTo>
                  <a:pt x="3981" y="2178"/>
                </a:lnTo>
                <a:lnTo>
                  <a:pt x="4017" y="2227"/>
                </a:lnTo>
                <a:lnTo>
                  <a:pt x="4053" y="2274"/>
                </a:lnTo>
                <a:lnTo>
                  <a:pt x="4088" y="2323"/>
                </a:lnTo>
                <a:lnTo>
                  <a:pt x="4123" y="2370"/>
                </a:lnTo>
                <a:lnTo>
                  <a:pt x="4157" y="2420"/>
                </a:lnTo>
                <a:lnTo>
                  <a:pt x="4190" y="2469"/>
                </a:lnTo>
                <a:lnTo>
                  <a:pt x="4224" y="2519"/>
                </a:lnTo>
                <a:lnTo>
                  <a:pt x="4255" y="2569"/>
                </a:lnTo>
                <a:lnTo>
                  <a:pt x="4288" y="2620"/>
                </a:lnTo>
                <a:lnTo>
                  <a:pt x="4318" y="2671"/>
                </a:lnTo>
                <a:lnTo>
                  <a:pt x="4349" y="2722"/>
                </a:lnTo>
                <a:lnTo>
                  <a:pt x="4379" y="2774"/>
                </a:lnTo>
                <a:lnTo>
                  <a:pt x="4408" y="2826"/>
                </a:lnTo>
                <a:lnTo>
                  <a:pt x="4437" y="2879"/>
                </a:lnTo>
                <a:lnTo>
                  <a:pt x="4466" y="2932"/>
                </a:lnTo>
                <a:lnTo>
                  <a:pt x="4492" y="2985"/>
                </a:lnTo>
                <a:lnTo>
                  <a:pt x="4519" y="3039"/>
                </a:lnTo>
                <a:lnTo>
                  <a:pt x="4546" y="3094"/>
                </a:lnTo>
                <a:lnTo>
                  <a:pt x="4571" y="3148"/>
                </a:lnTo>
                <a:lnTo>
                  <a:pt x="4596" y="3202"/>
                </a:lnTo>
                <a:lnTo>
                  <a:pt x="4619" y="3257"/>
                </a:lnTo>
                <a:lnTo>
                  <a:pt x="4644" y="3313"/>
                </a:lnTo>
                <a:lnTo>
                  <a:pt x="4666" y="3369"/>
                </a:lnTo>
                <a:lnTo>
                  <a:pt x="4689" y="3425"/>
                </a:lnTo>
                <a:lnTo>
                  <a:pt x="4710" y="3482"/>
                </a:lnTo>
                <a:lnTo>
                  <a:pt x="4731" y="3539"/>
                </a:lnTo>
                <a:lnTo>
                  <a:pt x="4750" y="3596"/>
                </a:lnTo>
                <a:lnTo>
                  <a:pt x="4770" y="3652"/>
                </a:lnTo>
                <a:lnTo>
                  <a:pt x="4789" y="3710"/>
                </a:lnTo>
                <a:lnTo>
                  <a:pt x="4807" y="3768"/>
                </a:lnTo>
                <a:lnTo>
                  <a:pt x="4825" y="3826"/>
                </a:lnTo>
                <a:lnTo>
                  <a:pt x="4840" y="3885"/>
                </a:lnTo>
                <a:lnTo>
                  <a:pt x="4856" y="3944"/>
                </a:lnTo>
                <a:lnTo>
                  <a:pt x="4872" y="4003"/>
                </a:lnTo>
                <a:lnTo>
                  <a:pt x="4886" y="4062"/>
                </a:lnTo>
                <a:lnTo>
                  <a:pt x="4899" y="4122"/>
                </a:lnTo>
                <a:lnTo>
                  <a:pt x="4913" y="4182"/>
                </a:lnTo>
                <a:lnTo>
                  <a:pt x="4925" y="4243"/>
                </a:lnTo>
                <a:lnTo>
                  <a:pt x="4936" y="4303"/>
                </a:lnTo>
                <a:lnTo>
                  <a:pt x="4947" y="4364"/>
                </a:lnTo>
                <a:lnTo>
                  <a:pt x="4957" y="4425"/>
                </a:lnTo>
                <a:lnTo>
                  <a:pt x="4966" y="4486"/>
                </a:lnTo>
                <a:lnTo>
                  <a:pt x="4974" y="4548"/>
                </a:lnTo>
                <a:lnTo>
                  <a:pt x="4981" y="4609"/>
                </a:lnTo>
                <a:lnTo>
                  <a:pt x="4989" y="4671"/>
                </a:lnTo>
                <a:lnTo>
                  <a:pt x="4995" y="4734"/>
                </a:lnTo>
                <a:lnTo>
                  <a:pt x="4999" y="4796"/>
                </a:lnTo>
                <a:lnTo>
                  <a:pt x="5005" y="4858"/>
                </a:lnTo>
                <a:lnTo>
                  <a:pt x="5008" y="4921"/>
                </a:lnTo>
                <a:lnTo>
                  <a:pt x="5011" y="4984"/>
                </a:lnTo>
                <a:lnTo>
                  <a:pt x="5013" y="5048"/>
                </a:lnTo>
                <a:lnTo>
                  <a:pt x="5014" y="5111"/>
                </a:lnTo>
                <a:lnTo>
                  <a:pt x="5014" y="5174"/>
                </a:lnTo>
                <a:lnTo>
                  <a:pt x="5254" y="5174"/>
                </a:lnTo>
                <a:lnTo>
                  <a:pt x="5254" y="5108"/>
                </a:lnTo>
                <a:lnTo>
                  <a:pt x="5252" y="5041"/>
                </a:lnTo>
                <a:lnTo>
                  <a:pt x="5250" y="4976"/>
                </a:lnTo>
                <a:lnTo>
                  <a:pt x="5247" y="4908"/>
                </a:lnTo>
                <a:lnTo>
                  <a:pt x="5243" y="4843"/>
                </a:lnTo>
                <a:lnTo>
                  <a:pt x="5238" y="4778"/>
                </a:lnTo>
                <a:lnTo>
                  <a:pt x="5233" y="4711"/>
                </a:lnTo>
                <a:lnTo>
                  <a:pt x="5227" y="4647"/>
                </a:lnTo>
                <a:lnTo>
                  <a:pt x="5219" y="4582"/>
                </a:lnTo>
                <a:lnTo>
                  <a:pt x="5211" y="4516"/>
                </a:lnTo>
                <a:lnTo>
                  <a:pt x="5202" y="4452"/>
                </a:lnTo>
                <a:lnTo>
                  <a:pt x="5193" y="4388"/>
                </a:lnTo>
                <a:lnTo>
                  <a:pt x="5182" y="4325"/>
                </a:lnTo>
                <a:lnTo>
                  <a:pt x="5171" y="4260"/>
                </a:lnTo>
                <a:lnTo>
                  <a:pt x="5159" y="4197"/>
                </a:lnTo>
                <a:lnTo>
                  <a:pt x="5147" y="4134"/>
                </a:lnTo>
                <a:lnTo>
                  <a:pt x="5133" y="4071"/>
                </a:lnTo>
                <a:lnTo>
                  <a:pt x="5119" y="4009"/>
                </a:lnTo>
                <a:lnTo>
                  <a:pt x="5103" y="3946"/>
                </a:lnTo>
                <a:lnTo>
                  <a:pt x="5088" y="3883"/>
                </a:lnTo>
                <a:lnTo>
                  <a:pt x="5071" y="3822"/>
                </a:lnTo>
                <a:lnTo>
                  <a:pt x="5053" y="3760"/>
                </a:lnTo>
                <a:lnTo>
                  <a:pt x="5036" y="3699"/>
                </a:lnTo>
                <a:lnTo>
                  <a:pt x="5017" y="3638"/>
                </a:lnTo>
                <a:lnTo>
                  <a:pt x="4997" y="3578"/>
                </a:lnTo>
                <a:lnTo>
                  <a:pt x="4977" y="3518"/>
                </a:lnTo>
                <a:lnTo>
                  <a:pt x="4955" y="3457"/>
                </a:lnTo>
                <a:lnTo>
                  <a:pt x="4934" y="3397"/>
                </a:lnTo>
                <a:lnTo>
                  <a:pt x="4911" y="3338"/>
                </a:lnTo>
                <a:lnTo>
                  <a:pt x="4888" y="3279"/>
                </a:lnTo>
                <a:lnTo>
                  <a:pt x="4865" y="3221"/>
                </a:lnTo>
                <a:lnTo>
                  <a:pt x="4839" y="3162"/>
                </a:lnTo>
                <a:lnTo>
                  <a:pt x="4814" y="3106"/>
                </a:lnTo>
                <a:lnTo>
                  <a:pt x="4788" y="3048"/>
                </a:lnTo>
                <a:lnTo>
                  <a:pt x="4761" y="2991"/>
                </a:lnTo>
                <a:lnTo>
                  <a:pt x="4734" y="2934"/>
                </a:lnTo>
                <a:lnTo>
                  <a:pt x="4706" y="2878"/>
                </a:lnTo>
                <a:lnTo>
                  <a:pt x="4677" y="2821"/>
                </a:lnTo>
                <a:lnTo>
                  <a:pt x="4648" y="2766"/>
                </a:lnTo>
                <a:lnTo>
                  <a:pt x="4618" y="2711"/>
                </a:lnTo>
                <a:lnTo>
                  <a:pt x="4587" y="2656"/>
                </a:lnTo>
                <a:lnTo>
                  <a:pt x="4555" y="2602"/>
                </a:lnTo>
                <a:lnTo>
                  <a:pt x="4524" y="2547"/>
                </a:lnTo>
                <a:lnTo>
                  <a:pt x="4491" y="2494"/>
                </a:lnTo>
                <a:lnTo>
                  <a:pt x="4457" y="2441"/>
                </a:lnTo>
                <a:lnTo>
                  <a:pt x="4424" y="2388"/>
                </a:lnTo>
                <a:lnTo>
                  <a:pt x="4389" y="2336"/>
                </a:lnTo>
                <a:lnTo>
                  <a:pt x="4354" y="2284"/>
                </a:lnTo>
                <a:lnTo>
                  <a:pt x="4318" y="2233"/>
                </a:lnTo>
                <a:lnTo>
                  <a:pt x="4282" y="2181"/>
                </a:lnTo>
                <a:lnTo>
                  <a:pt x="4245" y="2131"/>
                </a:lnTo>
                <a:lnTo>
                  <a:pt x="4207" y="2081"/>
                </a:lnTo>
                <a:lnTo>
                  <a:pt x="4169" y="2032"/>
                </a:lnTo>
                <a:lnTo>
                  <a:pt x="4130" y="1982"/>
                </a:lnTo>
                <a:lnTo>
                  <a:pt x="4091" y="1934"/>
                </a:lnTo>
                <a:lnTo>
                  <a:pt x="4051" y="1885"/>
                </a:lnTo>
                <a:lnTo>
                  <a:pt x="4010" y="1838"/>
                </a:lnTo>
                <a:lnTo>
                  <a:pt x="3970" y="1790"/>
                </a:lnTo>
                <a:lnTo>
                  <a:pt x="3928" y="1744"/>
                </a:lnTo>
                <a:lnTo>
                  <a:pt x="3886" y="1698"/>
                </a:lnTo>
                <a:lnTo>
                  <a:pt x="3843" y="1651"/>
                </a:lnTo>
                <a:lnTo>
                  <a:pt x="3799" y="1607"/>
                </a:lnTo>
                <a:lnTo>
                  <a:pt x="3755" y="1562"/>
                </a:lnTo>
                <a:lnTo>
                  <a:pt x="3711" y="1518"/>
                </a:lnTo>
                <a:lnTo>
                  <a:pt x="3667" y="1474"/>
                </a:lnTo>
                <a:lnTo>
                  <a:pt x="3622" y="1431"/>
                </a:lnTo>
                <a:lnTo>
                  <a:pt x="3575" y="1389"/>
                </a:lnTo>
                <a:lnTo>
                  <a:pt x="3529" y="1347"/>
                </a:lnTo>
                <a:lnTo>
                  <a:pt x="3482" y="1305"/>
                </a:lnTo>
                <a:lnTo>
                  <a:pt x="3434" y="1265"/>
                </a:lnTo>
                <a:lnTo>
                  <a:pt x="3386" y="1224"/>
                </a:lnTo>
                <a:lnTo>
                  <a:pt x="3338" y="1183"/>
                </a:lnTo>
                <a:lnTo>
                  <a:pt x="3289" y="1144"/>
                </a:lnTo>
                <a:lnTo>
                  <a:pt x="3240" y="1106"/>
                </a:lnTo>
                <a:lnTo>
                  <a:pt x="3190" y="1068"/>
                </a:lnTo>
                <a:lnTo>
                  <a:pt x="3140" y="1030"/>
                </a:lnTo>
                <a:lnTo>
                  <a:pt x="3089" y="993"/>
                </a:lnTo>
                <a:lnTo>
                  <a:pt x="3037" y="957"/>
                </a:lnTo>
                <a:lnTo>
                  <a:pt x="2986" y="921"/>
                </a:lnTo>
                <a:lnTo>
                  <a:pt x="2933" y="885"/>
                </a:lnTo>
                <a:lnTo>
                  <a:pt x="2881" y="852"/>
                </a:lnTo>
                <a:lnTo>
                  <a:pt x="2828" y="817"/>
                </a:lnTo>
                <a:lnTo>
                  <a:pt x="2774" y="783"/>
                </a:lnTo>
                <a:lnTo>
                  <a:pt x="2721" y="750"/>
                </a:lnTo>
                <a:lnTo>
                  <a:pt x="2666" y="719"/>
                </a:lnTo>
                <a:lnTo>
                  <a:pt x="2611" y="687"/>
                </a:lnTo>
                <a:lnTo>
                  <a:pt x="2555" y="657"/>
                </a:lnTo>
                <a:lnTo>
                  <a:pt x="2500" y="626"/>
                </a:lnTo>
                <a:lnTo>
                  <a:pt x="2445" y="597"/>
                </a:lnTo>
                <a:lnTo>
                  <a:pt x="2388" y="567"/>
                </a:lnTo>
                <a:lnTo>
                  <a:pt x="2331" y="540"/>
                </a:lnTo>
                <a:lnTo>
                  <a:pt x="2273" y="511"/>
                </a:lnTo>
                <a:lnTo>
                  <a:pt x="2217" y="485"/>
                </a:lnTo>
                <a:lnTo>
                  <a:pt x="2159" y="459"/>
                </a:lnTo>
                <a:lnTo>
                  <a:pt x="2100" y="432"/>
                </a:lnTo>
                <a:lnTo>
                  <a:pt x="2041" y="408"/>
                </a:lnTo>
                <a:lnTo>
                  <a:pt x="1982" y="384"/>
                </a:lnTo>
                <a:lnTo>
                  <a:pt x="1923" y="361"/>
                </a:lnTo>
                <a:lnTo>
                  <a:pt x="1863" y="337"/>
                </a:lnTo>
                <a:lnTo>
                  <a:pt x="1803" y="315"/>
                </a:lnTo>
                <a:lnTo>
                  <a:pt x="1743" y="294"/>
                </a:lnTo>
                <a:lnTo>
                  <a:pt x="1682" y="273"/>
                </a:lnTo>
                <a:lnTo>
                  <a:pt x="1621" y="253"/>
                </a:lnTo>
                <a:lnTo>
                  <a:pt x="1559" y="233"/>
                </a:lnTo>
                <a:lnTo>
                  <a:pt x="1498" y="215"/>
                </a:lnTo>
                <a:lnTo>
                  <a:pt x="1436" y="197"/>
                </a:lnTo>
                <a:lnTo>
                  <a:pt x="1372" y="180"/>
                </a:lnTo>
                <a:lnTo>
                  <a:pt x="1310" y="163"/>
                </a:lnTo>
                <a:lnTo>
                  <a:pt x="1247" y="148"/>
                </a:lnTo>
                <a:lnTo>
                  <a:pt x="1183" y="133"/>
                </a:lnTo>
                <a:lnTo>
                  <a:pt x="1120" y="119"/>
                </a:lnTo>
                <a:lnTo>
                  <a:pt x="1056" y="105"/>
                </a:lnTo>
                <a:lnTo>
                  <a:pt x="991" y="93"/>
                </a:lnTo>
                <a:lnTo>
                  <a:pt x="927" y="81"/>
                </a:lnTo>
                <a:lnTo>
                  <a:pt x="863" y="71"/>
                </a:lnTo>
                <a:lnTo>
                  <a:pt x="798" y="60"/>
                </a:lnTo>
                <a:lnTo>
                  <a:pt x="733" y="51"/>
                </a:lnTo>
                <a:lnTo>
                  <a:pt x="667" y="41"/>
                </a:lnTo>
                <a:lnTo>
                  <a:pt x="601" y="34"/>
                </a:lnTo>
                <a:lnTo>
                  <a:pt x="536" y="28"/>
                </a:lnTo>
                <a:lnTo>
                  <a:pt x="469" y="20"/>
                </a:lnTo>
                <a:lnTo>
                  <a:pt x="403" y="15"/>
                </a:lnTo>
                <a:lnTo>
                  <a:pt x="337" y="11"/>
                </a:lnTo>
                <a:lnTo>
                  <a:pt x="269" y="7"/>
                </a:lnTo>
                <a:lnTo>
                  <a:pt x="202" y="4"/>
                </a:lnTo>
                <a:lnTo>
                  <a:pt x="135" y="2"/>
                </a:lnTo>
                <a:lnTo>
                  <a:pt x="67" y="0"/>
                </a:lnTo>
                <a:lnTo>
                  <a:pt x="0" y="0"/>
                </a:lnTo>
                <a:lnTo>
                  <a:pt x="0" y="24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4" name="Freeform 8"/>
          <p:cNvSpPr>
            <a:spLocks/>
          </p:cNvSpPr>
          <p:nvPr/>
        </p:nvSpPr>
        <p:spPr bwMode="auto">
          <a:xfrm rot="-5400000">
            <a:off x="5792789" y="3881439"/>
            <a:ext cx="835025" cy="822325"/>
          </a:xfrm>
          <a:custGeom>
            <a:avLst/>
            <a:gdLst>
              <a:gd name="T0" fmla="*/ 2147483646 w 5253"/>
              <a:gd name="T1" fmla="*/ 2147483646 h 5174"/>
              <a:gd name="T2" fmla="*/ 2147483646 w 5253"/>
              <a:gd name="T3" fmla="*/ 2147483646 h 5174"/>
              <a:gd name="T4" fmla="*/ 2147483646 w 5253"/>
              <a:gd name="T5" fmla="*/ 2147483646 h 5174"/>
              <a:gd name="T6" fmla="*/ 2147483646 w 5253"/>
              <a:gd name="T7" fmla="*/ 2147483646 h 5174"/>
              <a:gd name="T8" fmla="*/ 2147483646 w 5253"/>
              <a:gd name="T9" fmla="*/ 2147483646 h 5174"/>
              <a:gd name="T10" fmla="*/ 2147483646 w 5253"/>
              <a:gd name="T11" fmla="*/ 2147483646 h 5174"/>
              <a:gd name="T12" fmla="*/ 2147483646 w 5253"/>
              <a:gd name="T13" fmla="*/ 2147483646 h 5174"/>
              <a:gd name="T14" fmla="*/ 2147483646 w 5253"/>
              <a:gd name="T15" fmla="*/ 2147483646 h 5174"/>
              <a:gd name="T16" fmla="*/ 2147483646 w 5253"/>
              <a:gd name="T17" fmla="*/ 2147483646 h 5174"/>
              <a:gd name="T18" fmla="*/ 2147483646 w 5253"/>
              <a:gd name="T19" fmla="*/ 2147483646 h 5174"/>
              <a:gd name="T20" fmla="*/ 2147483646 w 5253"/>
              <a:gd name="T21" fmla="*/ 2147483646 h 5174"/>
              <a:gd name="T22" fmla="*/ 2147483646 w 5253"/>
              <a:gd name="T23" fmla="*/ 2147483646 h 5174"/>
              <a:gd name="T24" fmla="*/ 2147483646 w 5253"/>
              <a:gd name="T25" fmla="*/ 2147483646 h 5174"/>
              <a:gd name="T26" fmla="*/ 2147483646 w 5253"/>
              <a:gd name="T27" fmla="*/ 2147483646 h 5174"/>
              <a:gd name="T28" fmla="*/ 2147483646 w 5253"/>
              <a:gd name="T29" fmla="*/ 2147483646 h 5174"/>
              <a:gd name="T30" fmla="*/ 2147483646 w 5253"/>
              <a:gd name="T31" fmla="*/ 2147483646 h 5174"/>
              <a:gd name="T32" fmla="*/ 2147483646 w 5253"/>
              <a:gd name="T33" fmla="*/ 2147483646 h 5174"/>
              <a:gd name="T34" fmla="*/ 2147483646 w 5253"/>
              <a:gd name="T35" fmla="*/ 2147483646 h 5174"/>
              <a:gd name="T36" fmla="*/ 2147483646 w 5253"/>
              <a:gd name="T37" fmla="*/ 2147483646 h 5174"/>
              <a:gd name="T38" fmla="*/ 2147483646 w 5253"/>
              <a:gd name="T39" fmla="*/ 2147483646 h 5174"/>
              <a:gd name="T40" fmla="*/ 2147483646 w 5253"/>
              <a:gd name="T41" fmla="*/ 2147483646 h 5174"/>
              <a:gd name="T42" fmla="*/ 2147483646 w 5253"/>
              <a:gd name="T43" fmla="*/ 2147483646 h 5174"/>
              <a:gd name="T44" fmla="*/ 2147483646 w 5253"/>
              <a:gd name="T45" fmla="*/ 2147483646 h 5174"/>
              <a:gd name="T46" fmla="*/ 2147483646 w 5253"/>
              <a:gd name="T47" fmla="*/ 2147483646 h 5174"/>
              <a:gd name="T48" fmla="*/ 2147483646 w 5253"/>
              <a:gd name="T49" fmla="*/ 2147483646 h 5174"/>
              <a:gd name="T50" fmla="*/ 2147483646 w 5253"/>
              <a:gd name="T51" fmla="*/ 2147483646 h 5174"/>
              <a:gd name="T52" fmla="*/ 2147483646 w 5253"/>
              <a:gd name="T53" fmla="*/ 2147483646 h 5174"/>
              <a:gd name="T54" fmla="*/ 2147483646 w 5253"/>
              <a:gd name="T55" fmla="*/ 2147483646 h 5174"/>
              <a:gd name="T56" fmla="*/ 2147483646 w 5253"/>
              <a:gd name="T57" fmla="*/ 2147483646 h 5174"/>
              <a:gd name="T58" fmla="*/ 2147483646 w 5253"/>
              <a:gd name="T59" fmla="*/ 2147483646 h 5174"/>
              <a:gd name="T60" fmla="*/ 2147483646 w 5253"/>
              <a:gd name="T61" fmla="*/ 2147483646 h 5174"/>
              <a:gd name="T62" fmla="*/ 2147483646 w 5253"/>
              <a:gd name="T63" fmla="*/ 2147483646 h 5174"/>
              <a:gd name="T64" fmla="*/ 2147483646 w 5253"/>
              <a:gd name="T65" fmla="*/ 2147483646 h 5174"/>
              <a:gd name="T66" fmla="*/ 2147483646 w 5253"/>
              <a:gd name="T67" fmla="*/ 2147483646 h 5174"/>
              <a:gd name="T68" fmla="*/ 2147483646 w 5253"/>
              <a:gd name="T69" fmla="*/ 2147483646 h 5174"/>
              <a:gd name="T70" fmla="*/ 2147483646 w 5253"/>
              <a:gd name="T71" fmla="*/ 2147483646 h 5174"/>
              <a:gd name="T72" fmla="*/ 2147483646 w 5253"/>
              <a:gd name="T73" fmla="*/ 2147483646 h 5174"/>
              <a:gd name="T74" fmla="*/ 2147483646 w 5253"/>
              <a:gd name="T75" fmla="*/ 2147483646 h 5174"/>
              <a:gd name="T76" fmla="*/ 2147483646 w 5253"/>
              <a:gd name="T77" fmla="*/ 2147483646 h 5174"/>
              <a:gd name="T78" fmla="*/ 2147483646 w 5253"/>
              <a:gd name="T79" fmla="*/ 2147483646 h 5174"/>
              <a:gd name="T80" fmla="*/ 2147483646 w 5253"/>
              <a:gd name="T81" fmla="*/ 2147483646 h 5174"/>
              <a:gd name="T82" fmla="*/ 2147483646 w 5253"/>
              <a:gd name="T83" fmla="*/ 2147483646 h 5174"/>
              <a:gd name="T84" fmla="*/ 2147483646 w 5253"/>
              <a:gd name="T85" fmla="*/ 2147483646 h 5174"/>
              <a:gd name="T86" fmla="*/ 2147483646 w 5253"/>
              <a:gd name="T87" fmla="*/ 2147483646 h 5174"/>
              <a:gd name="T88" fmla="*/ 2147483646 w 5253"/>
              <a:gd name="T89" fmla="*/ 2147483646 h 5174"/>
              <a:gd name="T90" fmla="*/ 2147483646 w 5253"/>
              <a:gd name="T91" fmla="*/ 2147483646 h 5174"/>
              <a:gd name="T92" fmla="*/ 2147483646 w 5253"/>
              <a:gd name="T93" fmla="*/ 2147483646 h 5174"/>
              <a:gd name="T94" fmla="*/ 2147483646 w 5253"/>
              <a:gd name="T95" fmla="*/ 2147483646 h 5174"/>
              <a:gd name="T96" fmla="*/ 2147483646 w 5253"/>
              <a:gd name="T97" fmla="*/ 2147483646 h 5174"/>
              <a:gd name="T98" fmla="*/ 2147483646 w 5253"/>
              <a:gd name="T99" fmla="*/ 2147483646 h 5174"/>
              <a:gd name="T100" fmla="*/ 2147483646 w 5253"/>
              <a:gd name="T101" fmla="*/ 2147483646 h 5174"/>
              <a:gd name="T102" fmla="*/ 0 w 5253"/>
              <a:gd name="T103" fmla="*/ 2147483646 h 51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53"/>
              <a:gd name="T157" fmla="*/ 0 h 5174"/>
              <a:gd name="T158" fmla="*/ 5253 w 5253"/>
              <a:gd name="T159" fmla="*/ 5174 h 51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53" h="5174">
                <a:moveTo>
                  <a:pt x="239" y="5174"/>
                </a:moveTo>
                <a:lnTo>
                  <a:pt x="239" y="5174"/>
                </a:lnTo>
                <a:lnTo>
                  <a:pt x="240" y="5111"/>
                </a:lnTo>
                <a:lnTo>
                  <a:pt x="240" y="5048"/>
                </a:lnTo>
                <a:lnTo>
                  <a:pt x="242" y="4984"/>
                </a:lnTo>
                <a:lnTo>
                  <a:pt x="245" y="4921"/>
                </a:lnTo>
                <a:lnTo>
                  <a:pt x="250" y="4858"/>
                </a:lnTo>
                <a:lnTo>
                  <a:pt x="254" y="4796"/>
                </a:lnTo>
                <a:lnTo>
                  <a:pt x="259" y="4734"/>
                </a:lnTo>
                <a:lnTo>
                  <a:pt x="265" y="4671"/>
                </a:lnTo>
                <a:lnTo>
                  <a:pt x="272" y="4609"/>
                </a:lnTo>
                <a:lnTo>
                  <a:pt x="279" y="4547"/>
                </a:lnTo>
                <a:lnTo>
                  <a:pt x="287" y="4486"/>
                </a:lnTo>
                <a:lnTo>
                  <a:pt x="297" y="4425"/>
                </a:lnTo>
                <a:lnTo>
                  <a:pt x="306" y="4364"/>
                </a:lnTo>
                <a:lnTo>
                  <a:pt x="317" y="4303"/>
                </a:lnTo>
                <a:lnTo>
                  <a:pt x="329" y="4243"/>
                </a:lnTo>
                <a:lnTo>
                  <a:pt x="341" y="4182"/>
                </a:lnTo>
                <a:lnTo>
                  <a:pt x="354" y="4122"/>
                </a:lnTo>
                <a:lnTo>
                  <a:pt x="367" y="4062"/>
                </a:lnTo>
                <a:lnTo>
                  <a:pt x="382" y="4003"/>
                </a:lnTo>
                <a:lnTo>
                  <a:pt x="397" y="3944"/>
                </a:lnTo>
                <a:lnTo>
                  <a:pt x="413" y="3885"/>
                </a:lnTo>
                <a:lnTo>
                  <a:pt x="430" y="3826"/>
                </a:lnTo>
                <a:lnTo>
                  <a:pt x="446" y="3768"/>
                </a:lnTo>
                <a:lnTo>
                  <a:pt x="465" y="3710"/>
                </a:lnTo>
                <a:lnTo>
                  <a:pt x="484" y="3652"/>
                </a:lnTo>
                <a:lnTo>
                  <a:pt x="503" y="3596"/>
                </a:lnTo>
                <a:lnTo>
                  <a:pt x="523" y="3539"/>
                </a:lnTo>
                <a:lnTo>
                  <a:pt x="543" y="3482"/>
                </a:lnTo>
                <a:lnTo>
                  <a:pt x="565" y="3425"/>
                </a:lnTo>
                <a:lnTo>
                  <a:pt x="587" y="3369"/>
                </a:lnTo>
                <a:lnTo>
                  <a:pt x="611" y="3313"/>
                </a:lnTo>
                <a:lnTo>
                  <a:pt x="634" y="3257"/>
                </a:lnTo>
                <a:lnTo>
                  <a:pt x="658" y="3202"/>
                </a:lnTo>
                <a:lnTo>
                  <a:pt x="683" y="3148"/>
                </a:lnTo>
                <a:lnTo>
                  <a:pt x="708" y="3094"/>
                </a:lnTo>
                <a:lnTo>
                  <a:pt x="734" y="3039"/>
                </a:lnTo>
                <a:lnTo>
                  <a:pt x="761" y="2985"/>
                </a:lnTo>
                <a:lnTo>
                  <a:pt x="788" y="2932"/>
                </a:lnTo>
                <a:lnTo>
                  <a:pt x="817" y="2879"/>
                </a:lnTo>
                <a:lnTo>
                  <a:pt x="845" y="2826"/>
                </a:lnTo>
                <a:lnTo>
                  <a:pt x="875" y="2774"/>
                </a:lnTo>
                <a:lnTo>
                  <a:pt x="904" y="2722"/>
                </a:lnTo>
                <a:lnTo>
                  <a:pt x="935" y="2671"/>
                </a:lnTo>
                <a:lnTo>
                  <a:pt x="966" y="2620"/>
                </a:lnTo>
                <a:lnTo>
                  <a:pt x="998" y="2569"/>
                </a:lnTo>
                <a:lnTo>
                  <a:pt x="1031" y="2520"/>
                </a:lnTo>
                <a:lnTo>
                  <a:pt x="1063" y="2469"/>
                </a:lnTo>
                <a:lnTo>
                  <a:pt x="1097" y="2420"/>
                </a:lnTo>
                <a:lnTo>
                  <a:pt x="1131" y="2370"/>
                </a:lnTo>
                <a:lnTo>
                  <a:pt x="1165" y="2323"/>
                </a:lnTo>
                <a:lnTo>
                  <a:pt x="1201" y="2274"/>
                </a:lnTo>
                <a:lnTo>
                  <a:pt x="1237" y="2227"/>
                </a:lnTo>
                <a:lnTo>
                  <a:pt x="1273" y="2178"/>
                </a:lnTo>
                <a:lnTo>
                  <a:pt x="1309" y="2132"/>
                </a:lnTo>
                <a:lnTo>
                  <a:pt x="1347" y="2085"/>
                </a:lnTo>
                <a:lnTo>
                  <a:pt x="1386" y="2039"/>
                </a:lnTo>
                <a:lnTo>
                  <a:pt x="1424" y="1994"/>
                </a:lnTo>
                <a:lnTo>
                  <a:pt x="1464" y="1949"/>
                </a:lnTo>
                <a:lnTo>
                  <a:pt x="1503" y="1904"/>
                </a:lnTo>
                <a:lnTo>
                  <a:pt x="1544" y="1860"/>
                </a:lnTo>
                <a:lnTo>
                  <a:pt x="1584" y="1817"/>
                </a:lnTo>
                <a:lnTo>
                  <a:pt x="1625" y="1774"/>
                </a:lnTo>
                <a:lnTo>
                  <a:pt x="1667" y="1730"/>
                </a:lnTo>
                <a:lnTo>
                  <a:pt x="1709" y="1688"/>
                </a:lnTo>
                <a:lnTo>
                  <a:pt x="1753" y="1647"/>
                </a:lnTo>
                <a:lnTo>
                  <a:pt x="1796" y="1606"/>
                </a:lnTo>
                <a:lnTo>
                  <a:pt x="1840" y="1565"/>
                </a:lnTo>
                <a:lnTo>
                  <a:pt x="1884" y="1525"/>
                </a:lnTo>
                <a:lnTo>
                  <a:pt x="1929" y="1485"/>
                </a:lnTo>
                <a:lnTo>
                  <a:pt x="1975" y="1446"/>
                </a:lnTo>
                <a:lnTo>
                  <a:pt x="2020" y="1407"/>
                </a:lnTo>
                <a:lnTo>
                  <a:pt x="2066" y="1369"/>
                </a:lnTo>
                <a:lnTo>
                  <a:pt x="2114" y="1332"/>
                </a:lnTo>
                <a:lnTo>
                  <a:pt x="2160" y="1295"/>
                </a:lnTo>
                <a:lnTo>
                  <a:pt x="2208" y="1258"/>
                </a:lnTo>
                <a:lnTo>
                  <a:pt x="2256" y="1222"/>
                </a:lnTo>
                <a:lnTo>
                  <a:pt x="2304" y="1188"/>
                </a:lnTo>
                <a:lnTo>
                  <a:pt x="2353" y="1153"/>
                </a:lnTo>
                <a:lnTo>
                  <a:pt x="2403" y="1118"/>
                </a:lnTo>
                <a:lnTo>
                  <a:pt x="2452" y="1085"/>
                </a:lnTo>
                <a:lnTo>
                  <a:pt x="2503" y="1052"/>
                </a:lnTo>
                <a:lnTo>
                  <a:pt x="2553" y="1019"/>
                </a:lnTo>
                <a:lnTo>
                  <a:pt x="2605" y="987"/>
                </a:lnTo>
                <a:lnTo>
                  <a:pt x="2656" y="956"/>
                </a:lnTo>
                <a:lnTo>
                  <a:pt x="2707" y="925"/>
                </a:lnTo>
                <a:lnTo>
                  <a:pt x="2760" y="896"/>
                </a:lnTo>
                <a:lnTo>
                  <a:pt x="2812" y="866"/>
                </a:lnTo>
                <a:lnTo>
                  <a:pt x="2866" y="837"/>
                </a:lnTo>
                <a:lnTo>
                  <a:pt x="2920" y="809"/>
                </a:lnTo>
                <a:lnTo>
                  <a:pt x="2973" y="781"/>
                </a:lnTo>
                <a:lnTo>
                  <a:pt x="3027" y="754"/>
                </a:lnTo>
                <a:lnTo>
                  <a:pt x="3082" y="728"/>
                </a:lnTo>
                <a:lnTo>
                  <a:pt x="3138" y="702"/>
                </a:lnTo>
                <a:lnTo>
                  <a:pt x="3192" y="677"/>
                </a:lnTo>
                <a:lnTo>
                  <a:pt x="3248" y="652"/>
                </a:lnTo>
                <a:lnTo>
                  <a:pt x="3304" y="629"/>
                </a:lnTo>
                <a:lnTo>
                  <a:pt x="3361" y="606"/>
                </a:lnTo>
                <a:lnTo>
                  <a:pt x="3418" y="583"/>
                </a:lnTo>
                <a:lnTo>
                  <a:pt x="3474" y="561"/>
                </a:lnTo>
                <a:lnTo>
                  <a:pt x="3532" y="540"/>
                </a:lnTo>
                <a:lnTo>
                  <a:pt x="3589" y="520"/>
                </a:lnTo>
                <a:lnTo>
                  <a:pt x="3648" y="500"/>
                </a:lnTo>
                <a:lnTo>
                  <a:pt x="3706" y="481"/>
                </a:lnTo>
                <a:lnTo>
                  <a:pt x="3765" y="462"/>
                </a:lnTo>
                <a:lnTo>
                  <a:pt x="3824" y="445"/>
                </a:lnTo>
                <a:lnTo>
                  <a:pt x="3883" y="428"/>
                </a:lnTo>
                <a:lnTo>
                  <a:pt x="3943" y="411"/>
                </a:lnTo>
                <a:lnTo>
                  <a:pt x="4003" y="395"/>
                </a:lnTo>
                <a:lnTo>
                  <a:pt x="4062" y="381"/>
                </a:lnTo>
                <a:lnTo>
                  <a:pt x="4123" y="367"/>
                </a:lnTo>
                <a:lnTo>
                  <a:pt x="4184" y="353"/>
                </a:lnTo>
                <a:lnTo>
                  <a:pt x="4245" y="340"/>
                </a:lnTo>
                <a:lnTo>
                  <a:pt x="4306" y="328"/>
                </a:lnTo>
                <a:lnTo>
                  <a:pt x="4367" y="317"/>
                </a:lnTo>
                <a:lnTo>
                  <a:pt x="4429" y="307"/>
                </a:lnTo>
                <a:lnTo>
                  <a:pt x="4491" y="297"/>
                </a:lnTo>
                <a:lnTo>
                  <a:pt x="4553" y="288"/>
                </a:lnTo>
                <a:lnTo>
                  <a:pt x="4615" y="279"/>
                </a:lnTo>
                <a:lnTo>
                  <a:pt x="4678" y="272"/>
                </a:lnTo>
                <a:lnTo>
                  <a:pt x="4742" y="265"/>
                </a:lnTo>
                <a:lnTo>
                  <a:pt x="4805" y="259"/>
                </a:lnTo>
                <a:lnTo>
                  <a:pt x="4868" y="254"/>
                </a:lnTo>
                <a:lnTo>
                  <a:pt x="4932" y="250"/>
                </a:lnTo>
                <a:lnTo>
                  <a:pt x="4995" y="246"/>
                </a:lnTo>
                <a:lnTo>
                  <a:pt x="5059" y="244"/>
                </a:lnTo>
                <a:lnTo>
                  <a:pt x="5124" y="241"/>
                </a:lnTo>
                <a:lnTo>
                  <a:pt x="5189" y="240"/>
                </a:lnTo>
                <a:lnTo>
                  <a:pt x="5253" y="240"/>
                </a:lnTo>
                <a:lnTo>
                  <a:pt x="5253" y="0"/>
                </a:lnTo>
                <a:lnTo>
                  <a:pt x="5186" y="0"/>
                </a:lnTo>
                <a:lnTo>
                  <a:pt x="5118" y="2"/>
                </a:lnTo>
                <a:lnTo>
                  <a:pt x="5051" y="4"/>
                </a:lnTo>
                <a:lnTo>
                  <a:pt x="4985" y="7"/>
                </a:lnTo>
                <a:lnTo>
                  <a:pt x="4917" y="11"/>
                </a:lnTo>
                <a:lnTo>
                  <a:pt x="4850" y="15"/>
                </a:lnTo>
                <a:lnTo>
                  <a:pt x="4784" y="20"/>
                </a:lnTo>
                <a:lnTo>
                  <a:pt x="4718" y="28"/>
                </a:lnTo>
                <a:lnTo>
                  <a:pt x="4652" y="34"/>
                </a:lnTo>
                <a:lnTo>
                  <a:pt x="4587" y="41"/>
                </a:lnTo>
                <a:lnTo>
                  <a:pt x="4521" y="51"/>
                </a:lnTo>
                <a:lnTo>
                  <a:pt x="4455" y="60"/>
                </a:lnTo>
                <a:lnTo>
                  <a:pt x="4391" y="71"/>
                </a:lnTo>
                <a:lnTo>
                  <a:pt x="4326" y="81"/>
                </a:lnTo>
                <a:lnTo>
                  <a:pt x="4262" y="93"/>
                </a:lnTo>
                <a:lnTo>
                  <a:pt x="4197" y="105"/>
                </a:lnTo>
                <a:lnTo>
                  <a:pt x="4133" y="119"/>
                </a:lnTo>
                <a:lnTo>
                  <a:pt x="4070" y="133"/>
                </a:lnTo>
                <a:lnTo>
                  <a:pt x="4007" y="148"/>
                </a:lnTo>
                <a:lnTo>
                  <a:pt x="3944" y="163"/>
                </a:lnTo>
                <a:lnTo>
                  <a:pt x="3881" y="180"/>
                </a:lnTo>
                <a:lnTo>
                  <a:pt x="3819" y="197"/>
                </a:lnTo>
                <a:lnTo>
                  <a:pt x="3756" y="215"/>
                </a:lnTo>
                <a:lnTo>
                  <a:pt x="3694" y="233"/>
                </a:lnTo>
                <a:lnTo>
                  <a:pt x="3633" y="253"/>
                </a:lnTo>
                <a:lnTo>
                  <a:pt x="3572" y="273"/>
                </a:lnTo>
                <a:lnTo>
                  <a:pt x="3511" y="294"/>
                </a:lnTo>
                <a:lnTo>
                  <a:pt x="3450" y="315"/>
                </a:lnTo>
                <a:lnTo>
                  <a:pt x="3391" y="337"/>
                </a:lnTo>
                <a:lnTo>
                  <a:pt x="3331" y="361"/>
                </a:lnTo>
                <a:lnTo>
                  <a:pt x="3271" y="384"/>
                </a:lnTo>
                <a:lnTo>
                  <a:pt x="3212" y="408"/>
                </a:lnTo>
                <a:lnTo>
                  <a:pt x="3153" y="432"/>
                </a:lnTo>
                <a:lnTo>
                  <a:pt x="3095" y="459"/>
                </a:lnTo>
                <a:lnTo>
                  <a:pt x="3038" y="485"/>
                </a:lnTo>
                <a:lnTo>
                  <a:pt x="2980" y="511"/>
                </a:lnTo>
                <a:lnTo>
                  <a:pt x="2923" y="540"/>
                </a:lnTo>
                <a:lnTo>
                  <a:pt x="2866" y="567"/>
                </a:lnTo>
                <a:lnTo>
                  <a:pt x="2809" y="597"/>
                </a:lnTo>
                <a:lnTo>
                  <a:pt x="2753" y="626"/>
                </a:lnTo>
                <a:lnTo>
                  <a:pt x="2698" y="657"/>
                </a:lnTo>
                <a:lnTo>
                  <a:pt x="2642" y="687"/>
                </a:lnTo>
                <a:lnTo>
                  <a:pt x="2588" y="719"/>
                </a:lnTo>
                <a:lnTo>
                  <a:pt x="2533" y="750"/>
                </a:lnTo>
                <a:lnTo>
                  <a:pt x="2479" y="783"/>
                </a:lnTo>
                <a:lnTo>
                  <a:pt x="2426" y="817"/>
                </a:lnTo>
                <a:lnTo>
                  <a:pt x="2372" y="852"/>
                </a:lnTo>
                <a:lnTo>
                  <a:pt x="2320" y="885"/>
                </a:lnTo>
                <a:lnTo>
                  <a:pt x="2268" y="921"/>
                </a:lnTo>
                <a:lnTo>
                  <a:pt x="2217" y="957"/>
                </a:lnTo>
                <a:lnTo>
                  <a:pt x="2165" y="993"/>
                </a:lnTo>
                <a:lnTo>
                  <a:pt x="2115" y="1030"/>
                </a:lnTo>
                <a:lnTo>
                  <a:pt x="2064" y="1068"/>
                </a:lnTo>
                <a:lnTo>
                  <a:pt x="2014" y="1106"/>
                </a:lnTo>
                <a:lnTo>
                  <a:pt x="1964" y="1144"/>
                </a:lnTo>
                <a:lnTo>
                  <a:pt x="1916" y="1183"/>
                </a:lnTo>
                <a:lnTo>
                  <a:pt x="1867" y="1224"/>
                </a:lnTo>
                <a:lnTo>
                  <a:pt x="1819" y="1265"/>
                </a:lnTo>
                <a:lnTo>
                  <a:pt x="1771" y="1305"/>
                </a:lnTo>
                <a:lnTo>
                  <a:pt x="1725" y="1347"/>
                </a:lnTo>
                <a:lnTo>
                  <a:pt x="1679" y="1389"/>
                </a:lnTo>
                <a:lnTo>
                  <a:pt x="1633" y="1431"/>
                </a:lnTo>
                <a:lnTo>
                  <a:pt x="1587" y="1474"/>
                </a:lnTo>
                <a:lnTo>
                  <a:pt x="1542" y="1518"/>
                </a:lnTo>
                <a:lnTo>
                  <a:pt x="1498" y="1562"/>
                </a:lnTo>
                <a:lnTo>
                  <a:pt x="1455" y="1607"/>
                </a:lnTo>
                <a:lnTo>
                  <a:pt x="1410" y="1651"/>
                </a:lnTo>
                <a:lnTo>
                  <a:pt x="1367" y="1698"/>
                </a:lnTo>
                <a:lnTo>
                  <a:pt x="1325" y="1744"/>
                </a:lnTo>
                <a:lnTo>
                  <a:pt x="1284" y="1790"/>
                </a:lnTo>
                <a:lnTo>
                  <a:pt x="1243" y="1838"/>
                </a:lnTo>
                <a:lnTo>
                  <a:pt x="1202" y="1885"/>
                </a:lnTo>
                <a:lnTo>
                  <a:pt x="1163" y="1934"/>
                </a:lnTo>
                <a:lnTo>
                  <a:pt x="1123" y="1982"/>
                </a:lnTo>
                <a:lnTo>
                  <a:pt x="1085" y="2032"/>
                </a:lnTo>
                <a:lnTo>
                  <a:pt x="1046" y="2081"/>
                </a:lnTo>
                <a:lnTo>
                  <a:pt x="1008" y="2131"/>
                </a:lnTo>
                <a:lnTo>
                  <a:pt x="972" y="2181"/>
                </a:lnTo>
                <a:lnTo>
                  <a:pt x="936" y="2233"/>
                </a:lnTo>
                <a:lnTo>
                  <a:pt x="900" y="2284"/>
                </a:lnTo>
                <a:lnTo>
                  <a:pt x="864" y="2336"/>
                </a:lnTo>
                <a:lnTo>
                  <a:pt x="829" y="2388"/>
                </a:lnTo>
                <a:lnTo>
                  <a:pt x="796" y="2441"/>
                </a:lnTo>
                <a:lnTo>
                  <a:pt x="763" y="2494"/>
                </a:lnTo>
                <a:lnTo>
                  <a:pt x="730" y="2547"/>
                </a:lnTo>
                <a:lnTo>
                  <a:pt x="698" y="2602"/>
                </a:lnTo>
                <a:lnTo>
                  <a:pt x="666" y="2656"/>
                </a:lnTo>
                <a:lnTo>
                  <a:pt x="636" y="2711"/>
                </a:lnTo>
                <a:lnTo>
                  <a:pt x="606" y="2766"/>
                </a:lnTo>
                <a:lnTo>
                  <a:pt x="577" y="2821"/>
                </a:lnTo>
                <a:lnTo>
                  <a:pt x="547" y="2878"/>
                </a:lnTo>
                <a:lnTo>
                  <a:pt x="520" y="2934"/>
                </a:lnTo>
                <a:lnTo>
                  <a:pt x="492" y="2991"/>
                </a:lnTo>
                <a:lnTo>
                  <a:pt x="465" y="3048"/>
                </a:lnTo>
                <a:lnTo>
                  <a:pt x="440" y="3106"/>
                </a:lnTo>
                <a:lnTo>
                  <a:pt x="414" y="3162"/>
                </a:lnTo>
                <a:lnTo>
                  <a:pt x="390" y="3221"/>
                </a:lnTo>
                <a:lnTo>
                  <a:pt x="365" y="3279"/>
                </a:lnTo>
                <a:lnTo>
                  <a:pt x="342" y="3338"/>
                </a:lnTo>
                <a:lnTo>
                  <a:pt x="320" y="3397"/>
                </a:lnTo>
                <a:lnTo>
                  <a:pt x="298" y="3457"/>
                </a:lnTo>
                <a:lnTo>
                  <a:pt x="277" y="3518"/>
                </a:lnTo>
                <a:lnTo>
                  <a:pt x="256" y="3578"/>
                </a:lnTo>
                <a:lnTo>
                  <a:pt x="237" y="3638"/>
                </a:lnTo>
                <a:lnTo>
                  <a:pt x="218" y="3699"/>
                </a:lnTo>
                <a:lnTo>
                  <a:pt x="200" y="3760"/>
                </a:lnTo>
                <a:lnTo>
                  <a:pt x="182" y="3822"/>
                </a:lnTo>
                <a:lnTo>
                  <a:pt x="166" y="3883"/>
                </a:lnTo>
                <a:lnTo>
                  <a:pt x="150" y="3946"/>
                </a:lnTo>
                <a:lnTo>
                  <a:pt x="135" y="4009"/>
                </a:lnTo>
                <a:lnTo>
                  <a:pt x="121" y="4071"/>
                </a:lnTo>
                <a:lnTo>
                  <a:pt x="107" y="4134"/>
                </a:lnTo>
                <a:lnTo>
                  <a:pt x="94" y="4197"/>
                </a:lnTo>
                <a:lnTo>
                  <a:pt x="82" y="4260"/>
                </a:lnTo>
                <a:lnTo>
                  <a:pt x="71" y="4325"/>
                </a:lnTo>
                <a:lnTo>
                  <a:pt x="61" y="4388"/>
                </a:lnTo>
                <a:lnTo>
                  <a:pt x="51" y="4452"/>
                </a:lnTo>
                <a:lnTo>
                  <a:pt x="42" y="4518"/>
                </a:lnTo>
                <a:lnTo>
                  <a:pt x="34" y="4582"/>
                </a:lnTo>
                <a:lnTo>
                  <a:pt x="28" y="4647"/>
                </a:lnTo>
                <a:lnTo>
                  <a:pt x="21" y="4711"/>
                </a:lnTo>
                <a:lnTo>
                  <a:pt x="15" y="4778"/>
                </a:lnTo>
                <a:lnTo>
                  <a:pt x="11" y="4843"/>
                </a:lnTo>
                <a:lnTo>
                  <a:pt x="6" y="4908"/>
                </a:lnTo>
                <a:lnTo>
                  <a:pt x="4" y="4976"/>
                </a:lnTo>
                <a:lnTo>
                  <a:pt x="2" y="5041"/>
                </a:lnTo>
                <a:lnTo>
                  <a:pt x="0" y="5108"/>
                </a:lnTo>
                <a:lnTo>
                  <a:pt x="0" y="5174"/>
                </a:lnTo>
                <a:lnTo>
                  <a:pt x="239" y="517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5" name="Freeform 9"/>
          <p:cNvSpPr>
            <a:spLocks/>
          </p:cNvSpPr>
          <p:nvPr/>
        </p:nvSpPr>
        <p:spPr bwMode="auto">
          <a:xfrm rot="-5400000">
            <a:off x="6614320" y="3882233"/>
            <a:ext cx="835025" cy="820737"/>
          </a:xfrm>
          <a:custGeom>
            <a:avLst/>
            <a:gdLst>
              <a:gd name="T0" fmla="*/ 2147483646 w 5253"/>
              <a:gd name="T1" fmla="*/ 2147483646 h 5175"/>
              <a:gd name="T2" fmla="*/ 2147483646 w 5253"/>
              <a:gd name="T3" fmla="*/ 2147483646 h 5175"/>
              <a:gd name="T4" fmla="*/ 2147483646 w 5253"/>
              <a:gd name="T5" fmla="*/ 2147483646 h 5175"/>
              <a:gd name="T6" fmla="*/ 2147483646 w 5253"/>
              <a:gd name="T7" fmla="*/ 2147483646 h 5175"/>
              <a:gd name="T8" fmla="*/ 2147483646 w 5253"/>
              <a:gd name="T9" fmla="*/ 2147483646 h 5175"/>
              <a:gd name="T10" fmla="*/ 2147483646 w 5253"/>
              <a:gd name="T11" fmla="*/ 2147483646 h 5175"/>
              <a:gd name="T12" fmla="*/ 2147483646 w 5253"/>
              <a:gd name="T13" fmla="*/ 2147483646 h 5175"/>
              <a:gd name="T14" fmla="*/ 2147483646 w 5253"/>
              <a:gd name="T15" fmla="*/ 2147483646 h 5175"/>
              <a:gd name="T16" fmla="*/ 2147483646 w 5253"/>
              <a:gd name="T17" fmla="*/ 2147483646 h 5175"/>
              <a:gd name="T18" fmla="*/ 2147483646 w 5253"/>
              <a:gd name="T19" fmla="*/ 2147483646 h 5175"/>
              <a:gd name="T20" fmla="*/ 2147483646 w 5253"/>
              <a:gd name="T21" fmla="*/ 2147483646 h 5175"/>
              <a:gd name="T22" fmla="*/ 2147483646 w 5253"/>
              <a:gd name="T23" fmla="*/ 2147483646 h 5175"/>
              <a:gd name="T24" fmla="*/ 2147483646 w 5253"/>
              <a:gd name="T25" fmla="*/ 2147483646 h 5175"/>
              <a:gd name="T26" fmla="*/ 2147483646 w 5253"/>
              <a:gd name="T27" fmla="*/ 2147483646 h 5175"/>
              <a:gd name="T28" fmla="*/ 2147483646 w 5253"/>
              <a:gd name="T29" fmla="*/ 2147483646 h 5175"/>
              <a:gd name="T30" fmla="*/ 2147483646 w 5253"/>
              <a:gd name="T31" fmla="*/ 2147483646 h 5175"/>
              <a:gd name="T32" fmla="*/ 2147483646 w 5253"/>
              <a:gd name="T33" fmla="*/ 2147483646 h 5175"/>
              <a:gd name="T34" fmla="*/ 2147483646 w 5253"/>
              <a:gd name="T35" fmla="*/ 2147483646 h 5175"/>
              <a:gd name="T36" fmla="*/ 2147483646 w 5253"/>
              <a:gd name="T37" fmla="*/ 2147483646 h 5175"/>
              <a:gd name="T38" fmla="*/ 2147483646 w 5253"/>
              <a:gd name="T39" fmla="*/ 2147483646 h 5175"/>
              <a:gd name="T40" fmla="*/ 2147483646 w 5253"/>
              <a:gd name="T41" fmla="*/ 2147483646 h 5175"/>
              <a:gd name="T42" fmla="*/ 2147483646 w 5253"/>
              <a:gd name="T43" fmla="*/ 2147483646 h 5175"/>
              <a:gd name="T44" fmla="*/ 2147483646 w 5253"/>
              <a:gd name="T45" fmla="*/ 2147483646 h 5175"/>
              <a:gd name="T46" fmla="*/ 2147483646 w 5253"/>
              <a:gd name="T47" fmla="*/ 2147483646 h 5175"/>
              <a:gd name="T48" fmla="*/ 2147483646 w 5253"/>
              <a:gd name="T49" fmla="*/ 2147483646 h 5175"/>
              <a:gd name="T50" fmla="*/ 2147483646 w 5253"/>
              <a:gd name="T51" fmla="*/ 0 h 5175"/>
              <a:gd name="T52" fmla="*/ 2147483646 w 5253"/>
              <a:gd name="T53" fmla="*/ 2147483646 h 5175"/>
              <a:gd name="T54" fmla="*/ 2147483646 w 5253"/>
              <a:gd name="T55" fmla="*/ 2147483646 h 5175"/>
              <a:gd name="T56" fmla="*/ 2147483646 w 5253"/>
              <a:gd name="T57" fmla="*/ 2147483646 h 5175"/>
              <a:gd name="T58" fmla="*/ 2147483646 w 5253"/>
              <a:gd name="T59" fmla="*/ 2147483646 h 5175"/>
              <a:gd name="T60" fmla="*/ 2147483646 w 5253"/>
              <a:gd name="T61" fmla="*/ 2147483646 h 5175"/>
              <a:gd name="T62" fmla="*/ 2147483646 w 5253"/>
              <a:gd name="T63" fmla="*/ 2147483646 h 5175"/>
              <a:gd name="T64" fmla="*/ 2147483646 w 5253"/>
              <a:gd name="T65" fmla="*/ 2147483646 h 5175"/>
              <a:gd name="T66" fmla="*/ 2147483646 w 5253"/>
              <a:gd name="T67" fmla="*/ 2147483646 h 5175"/>
              <a:gd name="T68" fmla="*/ 2147483646 w 5253"/>
              <a:gd name="T69" fmla="*/ 2147483646 h 5175"/>
              <a:gd name="T70" fmla="*/ 2147483646 w 5253"/>
              <a:gd name="T71" fmla="*/ 2147483646 h 5175"/>
              <a:gd name="T72" fmla="*/ 2147483646 w 5253"/>
              <a:gd name="T73" fmla="*/ 2147483646 h 5175"/>
              <a:gd name="T74" fmla="*/ 2147483646 w 5253"/>
              <a:gd name="T75" fmla="*/ 2147483646 h 5175"/>
              <a:gd name="T76" fmla="*/ 2147483646 w 5253"/>
              <a:gd name="T77" fmla="*/ 2147483646 h 5175"/>
              <a:gd name="T78" fmla="*/ 2147483646 w 5253"/>
              <a:gd name="T79" fmla="*/ 2147483646 h 5175"/>
              <a:gd name="T80" fmla="*/ 2147483646 w 5253"/>
              <a:gd name="T81" fmla="*/ 2147483646 h 5175"/>
              <a:gd name="T82" fmla="*/ 2147483646 w 5253"/>
              <a:gd name="T83" fmla="*/ 2147483646 h 5175"/>
              <a:gd name="T84" fmla="*/ 2147483646 w 5253"/>
              <a:gd name="T85" fmla="*/ 2147483646 h 5175"/>
              <a:gd name="T86" fmla="*/ 2147483646 w 5253"/>
              <a:gd name="T87" fmla="*/ 2147483646 h 5175"/>
              <a:gd name="T88" fmla="*/ 2147483646 w 5253"/>
              <a:gd name="T89" fmla="*/ 2147483646 h 5175"/>
              <a:gd name="T90" fmla="*/ 2147483646 w 5253"/>
              <a:gd name="T91" fmla="*/ 2147483646 h 5175"/>
              <a:gd name="T92" fmla="*/ 2147483646 w 5253"/>
              <a:gd name="T93" fmla="*/ 2147483646 h 5175"/>
              <a:gd name="T94" fmla="*/ 2147483646 w 5253"/>
              <a:gd name="T95" fmla="*/ 2147483646 h 5175"/>
              <a:gd name="T96" fmla="*/ 2147483646 w 5253"/>
              <a:gd name="T97" fmla="*/ 2147483646 h 5175"/>
              <a:gd name="T98" fmla="*/ 2147483646 w 5253"/>
              <a:gd name="T99" fmla="*/ 2147483646 h 5175"/>
              <a:gd name="T100" fmla="*/ 2147483646 w 5253"/>
              <a:gd name="T101" fmla="*/ 2147483646 h 5175"/>
              <a:gd name="T102" fmla="*/ 2147483646 w 5253"/>
              <a:gd name="T103" fmla="*/ 2147483646 h 517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53"/>
              <a:gd name="T157" fmla="*/ 0 h 5175"/>
              <a:gd name="T158" fmla="*/ 5253 w 5253"/>
              <a:gd name="T159" fmla="*/ 5175 h 517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53" h="5175">
                <a:moveTo>
                  <a:pt x="5253" y="4935"/>
                </a:moveTo>
                <a:lnTo>
                  <a:pt x="5253" y="4935"/>
                </a:lnTo>
                <a:lnTo>
                  <a:pt x="5189" y="4935"/>
                </a:lnTo>
                <a:lnTo>
                  <a:pt x="5124" y="4934"/>
                </a:lnTo>
                <a:lnTo>
                  <a:pt x="5059" y="4932"/>
                </a:lnTo>
                <a:lnTo>
                  <a:pt x="4995" y="4928"/>
                </a:lnTo>
                <a:lnTo>
                  <a:pt x="4931" y="4925"/>
                </a:lnTo>
                <a:lnTo>
                  <a:pt x="4868" y="4921"/>
                </a:lnTo>
                <a:lnTo>
                  <a:pt x="4805" y="4916"/>
                </a:lnTo>
                <a:lnTo>
                  <a:pt x="4742" y="4909"/>
                </a:lnTo>
                <a:lnTo>
                  <a:pt x="4678" y="4903"/>
                </a:lnTo>
                <a:lnTo>
                  <a:pt x="4615" y="4896"/>
                </a:lnTo>
                <a:lnTo>
                  <a:pt x="4553" y="4887"/>
                </a:lnTo>
                <a:lnTo>
                  <a:pt x="4491" y="4878"/>
                </a:lnTo>
                <a:lnTo>
                  <a:pt x="4429" y="4868"/>
                </a:lnTo>
                <a:lnTo>
                  <a:pt x="4367" y="4858"/>
                </a:lnTo>
                <a:lnTo>
                  <a:pt x="4306" y="4846"/>
                </a:lnTo>
                <a:lnTo>
                  <a:pt x="4245" y="4835"/>
                </a:lnTo>
                <a:lnTo>
                  <a:pt x="4184" y="4822"/>
                </a:lnTo>
                <a:lnTo>
                  <a:pt x="4123" y="4808"/>
                </a:lnTo>
                <a:lnTo>
                  <a:pt x="4062" y="4795"/>
                </a:lnTo>
                <a:lnTo>
                  <a:pt x="4003" y="4779"/>
                </a:lnTo>
                <a:lnTo>
                  <a:pt x="3943" y="4764"/>
                </a:lnTo>
                <a:lnTo>
                  <a:pt x="3883" y="4747"/>
                </a:lnTo>
                <a:lnTo>
                  <a:pt x="3824" y="4730"/>
                </a:lnTo>
                <a:lnTo>
                  <a:pt x="3765" y="4712"/>
                </a:lnTo>
                <a:lnTo>
                  <a:pt x="3706" y="4694"/>
                </a:lnTo>
                <a:lnTo>
                  <a:pt x="3648" y="4676"/>
                </a:lnTo>
                <a:lnTo>
                  <a:pt x="3589" y="4656"/>
                </a:lnTo>
                <a:lnTo>
                  <a:pt x="3531" y="4635"/>
                </a:lnTo>
                <a:lnTo>
                  <a:pt x="3474" y="4614"/>
                </a:lnTo>
                <a:lnTo>
                  <a:pt x="3418" y="4592"/>
                </a:lnTo>
                <a:lnTo>
                  <a:pt x="3361" y="4569"/>
                </a:lnTo>
                <a:lnTo>
                  <a:pt x="3304" y="4546"/>
                </a:lnTo>
                <a:lnTo>
                  <a:pt x="3248" y="4523"/>
                </a:lnTo>
                <a:lnTo>
                  <a:pt x="3192" y="4498"/>
                </a:lnTo>
                <a:lnTo>
                  <a:pt x="3138" y="4473"/>
                </a:lnTo>
                <a:lnTo>
                  <a:pt x="3082" y="4447"/>
                </a:lnTo>
                <a:lnTo>
                  <a:pt x="3027" y="4422"/>
                </a:lnTo>
                <a:lnTo>
                  <a:pt x="2973" y="4394"/>
                </a:lnTo>
                <a:lnTo>
                  <a:pt x="2920" y="4366"/>
                </a:lnTo>
                <a:lnTo>
                  <a:pt x="2866" y="4338"/>
                </a:lnTo>
                <a:lnTo>
                  <a:pt x="2812" y="4309"/>
                </a:lnTo>
                <a:lnTo>
                  <a:pt x="2760" y="4279"/>
                </a:lnTo>
                <a:lnTo>
                  <a:pt x="2707" y="4250"/>
                </a:lnTo>
                <a:lnTo>
                  <a:pt x="2656" y="4219"/>
                </a:lnTo>
                <a:lnTo>
                  <a:pt x="2605" y="4188"/>
                </a:lnTo>
                <a:lnTo>
                  <a:pt x="2553" y="4156"/>
                </a:lnTo>
                <a:lnTo>
                  <a:pt x="2503" y="4123"/>
                </a:lnTo>
                <a:lnTo>
                  <a:pt x="2452" y="4090"/>
                </a:lnTo>
                <a:lnTo>
                  <a:pt x="2403" y="4057"/>
                </a:lnTo>
                <a:lnTo>
                  <a:pt x="2353" y="4022"/>
                </a:lnTo>
                <a:lnTo>
                  <a:pt x="2304" y="3987"/>
                </a:lnTo>
                <a:lnTo>
                  <a:pt x="2256" y="3953"/>
                </a:lnTo>
                <a:lnTo>
                  <a:pt x="2208" y="3917"/>
                </a:lnTo>
                <a:lnTo>
                  <a:pt x="2160" y="3880"/>
                </a:lnTo>
                <a:lnTo>
                  <a:pt x="2114" y="3843"/>
                </a:lnTo>
                <a:lnTo>
                  <a:pt x="2066" y="3805"/>
                </a:lnTo>
                <a:lnTo>
                  <a:pt x="2020" y="3767"/>
                </a:lnTo>
                <a:lnTo>
                  <a:pt x="1975" y="3729"/>
                </a:lnTo>
                <a:lnTo>
                  <a:pt x="1929" y="3690"/>
                </a:lnTo>
                <a:lnTo>
                  <a:pt x="1884" y="3650"/>
                </a:lnTo>
                <a:lnTo>
                  <a:pt x="1840" y="3610"/>
                </a:lnTo>
                <a:lnTo>
                  <a:pt x="1796" y="3569"/>
                </a:lnTo>
                <a:lnTo>
                  <a:pt x="1753" y="3528"/>
                </a:lnTo>
                <a:lnTo>
                  <a:pt x="1709" y="3487"/>
                </a:lnTo>
                <a:lnTo>
                  <a:pt x="1667" y="3445"/>
                </a:lnTo>
                <a:lnTo>
                  <a:pt x="1625" y="3402"/>
                </a:lnTo>
                <a:lnTo>
                  <a:pt x="1584" y="3358"/>
                </a:lnTo>
                <a:lnTo>
                  <a:pt x="1544" y="3315"/>
                </a:lnTo>
                <a:lnTo>
                  <a:pt x="1503" y="3271"/>
                </a:lnTo>
                <a:lnTo>
                  <a:pt x="1464" y="3226"/>
                </a:lnTo>
                <a:lnTo>
                  <a:pt x="1424" y="3181"/>
                </a:lnTo>
                <a:lnTo>
                  <a:pt x="1386" y="3136"/>
                </a:lnTo>
                <a:lnTo>
                  <a:pt x="1347" y="3090"/>
                </a:lnTo>
                <a:lnTo>
                  <a:pt x="1309" y="3043"/>
                </a:lnTo>
                <a:lnTo>
                  <a:pt x="1273" y="2996"/>
                </a:lnTo>
                <a:lnTo>
                  <a:pt x="1237" y="2948"/>
                </a:lnTo>
                <a:lnTo>
                  <a:pt x="1201" y="2901"/>
                </a:lnTo>
                <a:lnTo>
                  <a:pt x="1165" y="2853"/>
                </a:lnTo>
                <a:lnTo>
                  <a:pt x="1131" y="2804"/>
                </a:lnTo>
                <a:lnTo>
                  <a:pt x="1097" y="2756"/>
                </a:lnTo>
                <a:lnTo>
                  <a:pt x="1063" y="2706"/>
                </a:lnTo>
                <a:lnTo>
                  <a:pt x="1031" y="2655"/>
                </a:lnTo>
                <a:lnTo>
                  <a:pt x="998" y="2606"/>
                </a:lnTo>
                <a:lnTo>
                  <a:pt x="966" y="2555"/>
                </a:lnTo>
                <a:lnTo>
                  <a:pt x="935" y="2504"/>
                </a:lnTo>
                <a:lnTo>
                  <a:pt x="904" y="2453"/>
                </a:lnTo>
                <a:lnTo>
                  <a:pt x="875" y="2400"/>
                </a:lnTo>
                <a:lnTo>
                  <a:pt x="845" y="2349"/>
                </a:lnTo>
                <a:lnTo>
                  <a:pt x="817" y="2296"/>
                </a:lnTo>
                <a:lnTo>
                  <a:pt x="788" y="2243"/>
                </a:lnTo>
                <a:lnTo>
                  <a:pt x="761" y="2190"/>
                </a:lnTo>
                <a:lnTo>
                  <a:pt x="734" y="2136"/>
                </a:lnTo>
                <a:lnTo>
                  <a:pt x="708" y="2081"/>
                </a:lnTo>
                <a:lnTo>
                  <a:pt x="683" y="2027"/>
                </a:lnTo>
                <a:lnTo>
                  <a:pt x="658" y="1973"/>
                </a:lnTo>
                <a:lnTo>
                  <a:pt x="634" y="1918"/>
                </a:lnTo>
                <a:lnTo>
                  <a:pt x="611" y="1862"/>
                </a:lnTo>
                <a:lnTo>
                  <a:pt x="587" y="1806"/>
                </a:lnTo>
                <a:lnTo>
                  <a:pt x="565" y="1750"/>
                </a:lnTo>
                <a:lnTo>
                  <a:pt x="543" y="1693"/>
                </a:lnTo>
                <a:lnTo>
                  <a:pt x="523" y="1637"/>
                </a:lnTo>
                <a:lnTo>
                  <a:pt x="503" y="1580"/>
                </a:lnTo>
                <a:lnTo>
                  <a:pt x="484" y="1523"/>
                </a:lnTo>
                <a:lnTo>
                  <a:pt x="465" y="1465"/>
                </a:lnTo>
                <a:lnTo>
                  <a:pt x="446" y="1407"/>
                </a:lnTo>
                <a:lnTo>
                  <a:pt x="430" y="1348"/>
                </a:lnTo>
                <a:lnTo>
                  <a:pt x="413" y="1290"/>
                </a:lnTo>
                <a:lnTo>
                  <a:pt x="397" y="1231"/>
                </a:lnTo>
                <a:lnTo>
                  <a:pt x="382" y="1172"/>
                </a:lnTo>
                <a:lnTo>
                  <a:pt x="367" y="1113"/>
                </a:lnTo>
                <a:lnTo>
                  <a:pt x="354" y="1053"/>
                </a:lnTo>
                <a:lnTo>
                  <a:pt x="341" y="993"/>
                </a:lnTo>
                <a:lnTo>
                  <a:pt x="329" y="933"/>
                </a:lnTo>
                <a:lnTo>
                  <a:pt x="317" y="873"/>
                </a:lnTo>
                <a:lnTo>
                  <a:pt x="306" y="811"/>
                </a:lnTo>
                <a:lnTo>
                  <a:pt x="297" y="750"/>
                </a:lnTo>
                <a:lnTo>
                  <a:pt x="287" y="689"/>
                </a:lnTo>
                <a:lnTo>
                  <a:pt x="279" y="628"/>
                </a:lnTo>
                <a:lnTo>
                  <a:pt x="272" y="566"/>
                </a:lnTo>
                <a:lnTo>
                  <a:pt x="265" y="504"/>
                </a:lnTo>
                <a:lnTo>
                  <a:pt x="259" y="442"/>
                </a:lnTo>
                <a:lnTo>
                  <a:pt x="254" y="379"/>
                </a:lnTo>
                <a:lnTo>
                  <a:pt x="250" y="317"/>
                </a:lnTo>
                <a:lnTo>
                  <a:pt x="245" y="254"/>
                </a:lnTo>
                <a:lnTo>
                  <a:pt x="242" y="191"/>
                </a:lnTo>
                <a:lnTo>
                  <a:pt x="240" y="128"/>
                </a:lnTo>
                <a:lnTo>
                  <a:pt x="240" y="64"/>
                </a:lnTo>
                <a:lnTo>
                  <a:pt x="239" y="0"/>
                </a:lnTo>
                <a:lnTo>
                  <a:pt x="0" y="0"/>
                </a:lnTo>
                <a:lnTo>
                  <a:pt x="0" y="67"/>
                </a:lnTo>
                <a:lnTo>
                  <a:pt x="2" y="134"/>
                </a:lnTo>
                <a:lnTo>
                  <a:pt x="4" y="199"/>
                </a:lnTo>
                <a:lnTo>
                  <a:pt x="6" y="266"/>
                </a:lnTo>
                <a:lnTo>
                  <a:pt x="11" y="332"/>
                </a:lnTo>
                <a:lnTo>
                  <a:pt x="15" y="397"/>
                </a:lnTo>
                <a:lnTo>
                  <a:pt x="21" y="463"/>
                </a:lnTo>
                <a:lnTo>
                  <a:pt x="28" y="528"/>
                </a:lnTo>
                <a:lnTo>
                  <a:pt x="34" y="593"/>
                </a:lnTo>
                <a:lnTo>
                  <a:pt x="42" y="658"/>
                </a:lnTo>
                <a:lnTo>
                  <a:pt x="51" y="723"/>
                </a:lnTo>
                <a:lnTo>
                  <a:pt x="61" y="787"/>
                </a:lnTo>
                <a:lnTo>
                  <a:pt x="71" y="850"/>
                </a:lnTo>
                <a:lnTo>
                  <a:pt x="82" y="915"/>
                </a:lnTo>
                <a:lnTo>
                  <a:pt x="94" y="978"/>
                </a:lnTo>
                <a:lnTo>
                  <a:pt x="107" y="1041"/>
                </a:lnTo>
                <a:lnTo>
                  <a:pt x="121" y="1104"/>
                </a:lnTo>
                <a:lnTo>
                  <a:pt x="135" y="1167"/>
                </a:lnTo>
                <a:lnTo>
                  <a:pt x="150" y="1229"/>
                </a:lnTo>
                <a:lnTo>
                  <a:pt x="166" y="1292"/>
                </a:lnTo>
                <a:lnTo>
                  <a:pt x="182" y="1353"/>
                </a:lnTo>
                <a:lnTo>
                  <a:pt x="200" y="1415"/>
                </a:lnTo>
                <a:lnTo>
                  <a:pt x="218" y="1476"/>
                </a:lnTo>
                <a:lnTo>
                  <a:pt x="237" y="1536"/>
                </a:lnTo>
                <a:lnTo>
                  <a:pt x="256" y="1598"/>
                </a:lnTo>
                <a:lnTo>
                  <a:pt x="277" y="1658"/>
                </a:lnTo>
                <a:lnTo>
                  <a:pt x="298" y="1718"/>
                </a:lnTo>
                <a:lnTo>
                  <a:pt x="320" y="1777"/>
                </a:lnTo>
                <a:lnTo>
                  <a:pt x="342" y="1837"/>
                </a:lnTo>
                <a:lnTo>
                  <a:pt x="365" y="1896"/>
                </a:lnTo>
                <a:lnTo>
                  <a:pt x="390" y="1954"/>
                </a:lnTo>
                <a:lnTo>
                  <a:pt x="414" y="2012"/>
                </a:lnTo>
                <a:lnTo>
                  <a:pt x="440" y="2070"/>
                </a:lnTo>
                <a:lnTo>
                  <a:pt x="465" y="2128"/>
                </a:lnTo>
                <a:lnTo>
                  <a:pt x="492" y="2184"/>
                </a:lnTo>
                <a:lnTo>
                  <a:pt x="520" y="2241"/>
                </a:lnTo>
                <a:lnTo>
                  <a:pt x="547" y="2297"/>
                </a:lnTo>
                <a:lnTo>
                  <a:pt x="577" y="2353"/>
                </a:lnTo>
                <a:lnTo>
                  <a:pt x="606" y="2409"/>
                </a:lnTo>
                <a:lnTo>
                  <a:pt x="636" y="2465"/>
                </a:lnTo>
                <a:lnTo>
                  <a:pt x="666" y="2518"/>
                </a:lnTo>
                <a:lnTo>
                  <a:pt x="698" y="2573"/>
                </a:lnTo>
                <a:lnTo>
                  <a:pt x="730" y="2628"/>
                </a:lnTo>
                <a:lnTo>
                  <a:pt x="763" y="2681"/>
                </a:lnTo>
                <a:lnTo>
                  <a:pt x="796" y="2735"/>
                </a:lnTo>
                <a:lnTo>
                  <a:pt x="829" y="2787"/>
                </a:lnTo>
                <a:lnTo>
                  <a:pt x="864" y="2839"/>
                </a:lnTo>
                <a:lnTo>
                  <a:pt x="900" y="2892"/>
                </a:lnTo>
                <a:lnTo>
                  <a:pt x="936" y="2942"/>
                </a:lnTo>
                <a:lnTo>
                  <a:pt x="972" y="2994"/>
                </a:lnTo>
                <a:lnTo>
                  <a:pt x="1008" y="3044"/>
                </a:lnTo>
                <a:lnTo>
                  <a:pt x="1046" y="3094"/>
                </a:lnTo>
                <a:lnTo>
                  <a:pt x="1085" y="3143"/>
                </a:lnTo>
                <a:lnTo>
                  <a:pt x="1123" y="3193"/>
                </a:lnTo>
                <a:lnTo>
                  <a:pt x="1163" y="3241"/>
                </a:lnTo>
                <a:lnTo>
                  <a:pt x="1202" y="3290"/>
                </a:lnTo>
                <a:lnTo>
                  <a:pt x="1243" y="3337"/>
                </a:lnTo>
                <a:lnTo>
                  <a:pt x="1284" y="3385"/>
                </a:lnTo>
                <a:lnTo>
                  <a:pt x="1325" y="3431"/>
                </a:lnTo>
                <a:lnTo>
                  <a:pt x="1367" y="3477"/>
                </a:lnTo>
                <a:lnTo>
                  <a:pt x="1410" y="3523"/>
                </a:lnTo>
                <a:lnTo>
                  <a:pt x="1455" y="3568"/>
                </a:lnTo>
                <a:lnTo>
                  <a:pt x="1498" y="3613"/>
                </a:lnTo>
                <a:lnTo>
                  <a:pt x="1542" y="3657"/>
                </a:lnTo>
                <a:lnTo>
                  <a:pt x="1587" y="3701"/>
                </a:lnTo>
                <a:lnTo>
                  <a:pt x="1633" y="3744"/>
                </a:lnTo>
                <a:lnTo>
                  <a:pt x="1679" y="3786"/>
                </a:lnTo>
                <a:lnTo>
                  <a:pt x="1725" y="3828"/>
                </a:lnTo>
                <a:lnTo>
                  <a:pt x="1771" y="3869"/>
                </a:lnTo>
                <a:lnTo>
                  <a:pt x="1819" y="3911"/>
                </a:lnTo>
                <a:lnTo>
                  <a:pt x="1867" y="3952"/>
                </a:lnTo>
                <a:lnTo>
                  <a:pt x="1916" y="3992"/>
                </a:lnTo>
                <a:lnTo>
                  <a:pt x="1964" y="4031"/>
                </a:lnTo>
                <a:lnTo>
                  <a:pt x="2014" y="4070"/>
                </a:lnTo>
                <a:lnTo>
                  <a:pt x="2064" y="4108"/>
                </a:lnTo>
                <a:lnTo>
                  <a:pt x="2115" y="4145"/>
                </a:lnTo>
                <a:lnTo>
                  <a:pt x="2165" y="4182"/>
                </a:lnTo>
                <a:lnTo>
                  <a:pt x="2217" y="4218"/>
                </a:lnTo>
                <a:lnTo>
                  <a:pt x="2268" y="4254"/>
                </a:lnTo>
                <a:lnTo>
                  <a:pt x="2320" y="4290"/>
                </a:lnTo>
                <a:lnTo>
                  <a:pt x="2372" y="4324"/>
                </a:lnTo>
                <a:lnTo>
                  <a:pt x="2426" y="4358"/>
                </a:lnTo>
                <a:lnTo>
                  <a:pt x="2479" y="4392"/>
                </a:lnTo>
                <a:lnTo>
                  <a:pt x="2533" y="4424"/>
                </a:lnTo>
                <a:lnTo>
                  <a:pt x="2588" y="4456"/>
                </a:lnTo>
                <a:lnTo>
                  <a:pt x="2642" y="4488"/>
                </a:lnTo>
                <a:lnTo>
                  <a:pt x="2698" y="4519"/>
                </a:lnTo>
                <a:lnTo>
                  <a:pt x="2753" y="4549"/>
                </a:lnTo>
                <a:lnTo>
                  <a:pt x="2809" y="4579"/>
                </a:lnTo>
                <a:lnTo>
                  <a:pt x="2866" y="4608"/>
                </a:lnTo>
                <a:lnTo>
                  <a:pt x="2923" y="4635"/>
                </a:lnTo>
                <a:lnTo>
                  <a:pt x="2980" y="4664"/>
                </a:lnTo>
                <a:lnTo>
                  <a:pt x="3038" y="4690"/>
                </a:lnTo>
                <a:lnTo>
                  <a:pt x="3095" y="4717"/>
                </a:lnTo>
                <a:lnTo>
                  <a:pt x="3153" y="4743"/>
                </a:lnTo>
                <a:lnTo>
                  <a:pt x="3212" y="4767"/>
                </a:lnTo>
                <a:lnTo>
                  <a:pt x="3271" y="4791"/>
                </a:lnTo>
                <a:lnTo>
                  <a:pt x="3331" y="4815"/>
                </a:lnTo>
                <a:lnTo>
                  <a:pt x="3391" y="4838"/>
                </a:lnTo>
                <a:lnTo>
                  <a:pt x="3451" y="4860"/>
                </a:lnTo>
                <a:lnTo>
                  <a:pt x="3511" y="4881"/>
                </a:lnTo>
                <a:lnTo>
                  <a:pt x="3572" y="4902"/>
                </a:lnTo>
                <a:lnTo>
                  <a:pt x="3633" y="4922"/>
                </a:lnTo>
                <a:lnTo>
                  <a:pt x="3694" y="4941"/>
                </a:lnTo>
                <a:lnTo>
                  <a:pt x="3756" y="4960"/>
                </a:lnTo>
                <a:lnTo>
                  <a:pt x="3819" y="4978"/>
                </a:lnTo>
                <a:lnTo>
                  <a:pt x="3881" y="4995"/>
                </a:lnTo>
                <a:lnTo>
                  <a:pt x="3944" y="5012"/>
                </a:lnTo>
                <a:lnTo>
                  <a:pt x="4007" y="5026"/>
                </a:lnTo>
                <a:lnTo>
                  <a:pt x="4070" y="5042"/>
                </a:lnTo>
                <a:lnTo>
                  <a:pt x="4133" y="5056"/>
                </a:lnTo>
                <a:lnTo>
                  <a:pt x="4197" y="5070"/>
                </a:lnTo>
                <a:lnTo>
                  <a:pt x="4262" y="5082"/>
                </a:lnTo>
                <a:lnTo>
                  <a:pt x="4326" y="5094"/>
                </a:lnTo>
                <a:lnTo>
                  <a:pt x="4391" y="5104"/>
                </a:lnTo>
                <a:lnTo>
                  <a:pt x="4455" y="5115"/>
                </a:lnTo>
                <a:lnTo>
                  <a:pt x="4521" y="5124"/>
                </a:lnTo>
                <a:lnTo>
                  <a:pt x="4587" y="5133"/>
                </a:lnTo>
                <a:lnTo>
                  <a:pt x="4652" y="5141"/>
                </a:lnTo>
                <a:lnTo>
                  <a:pt x="4718" y="5148"/>
                </a:lnTo>
                <a:lnTo>
                  <a:pt x="4784" y="5155"/>
                </a:lnTo>
                <a:lnTo>
                  <a:pt x="4850" y="5160"/>
                </a:lnTo>
                <a:lnTo>
                  <a:pt x="4917" y="5164"/>
                </a:lnTo>
                <a:lnTo>
                  <a:pt x="4985" y="5168"/>
                </a:lnTo>
                <a:lnTo>
                  <a:pt x="5051" y="5171"/>
                </a:lnTo>
                <a:lnTo>
                  <a:pt x="5118" y="5173"/>
                </a:lnTo>
                <a:lnTo>
                  <a:pt x="5186" y="5175"/>
                </a:lnTo>
                <a:lnTo>
                  <a:pt x="5253" y="5175"/>
                </a:lnTo>
                <a:lnTo>
                  <a:pt x="5253" y="493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6" name="Freeform 10"/>
          <p:cNvSpPr>
            <a:spLocks/>
          </p:cNvSpPr>
          <p:nvPr/>
        </p:nvSpPr>
        <p:spPr bwMode="auto">
          <a:xfrm rot="-5400000">
            <a:off x="4752976" y="3106738"/>
            <a:ext cx="1630362" cy="1604963"/>
          </a:xfrm>
          <a:custGeom>
            <a:avLst/>
            <a:gdLst>
              <a:gd name="T0" fmla="*/ 2147483646 w 10268"/>
              <a:gd name="T1" fmla="*/ 2147483646 h 10109"/>
              <a:gd name="T2" fmla="*/ 2147483646 w 10268"/>
              <a:gd name="T3" fmla="*/ 2147483646 h 10109"/>
              <a:gd name="T4" fmla="*/ 2147483646 w 10268"/>
              <a:gd name="T5" fmla="*/ 2147483646 h 10109"/>
              <a:gd name="T6" fmla="*/ 2147483646 w 10268"/>
              <a:gd name="T7" fmla="*/ 2147483646 h 10109"/>
              <a:gd name="T8" fmla="*/ 2147483646 w 10268"/>
              <a:gd name="T9" fmla="*/ 2147483646 h 10109"/>
              <a:gd name="T10" fmla="*/ 2147483646 w 10268"/>
              <a:gd name="T11" fmla="*/ 2147483646 h 10109"/>
              <a:gd name="T12" fmla="*/ 2147483646 w 10268"/>
              <a:gd name="T13" fmla="*/ 2147483646 h 10109"/>
              <a:gd name="T14" fmla="*/ 2147483646 w 10268"/>
              <a:gd name="T15" fmla="*/ 2147483646 h 10109"/>
              <a:gd name="T16" fmla="*/ 2147483646 w 10268"/>
              <a:gd name="T17" fmla="*/ 2147483646 h 10109"/>
              <a:gd name="T18" fmla="*/ 2147483646 w 10268"/>
              <a:gd name="T19" fmla="*/ 2147483646 h 10109"/>
              <a:gd name="T20" fmla="*/ 2147483646 w 10268"/>
              <a:gd name="T21" fmla="*/ 2147483646 h 10109"/>
              <a:gd name="T22" fmla="*/ 2147483646 w 10268"/>
              <a:gd name="T23" fmla="*/ 2147483646 h 10109"/>
              <a:gd name="T24" fmla="*/ 2147483646 w 10268"/>
              <a:gd name="T25" fmla="*/ 2147483646 h 10109"/>
              <a:gd name="T26" fmla="*/ 2147483646 w 10268"/>
              <a:gd name="T27" fmla="*/ 2147483646 h 10109"/>
              <a:gd name="T28" fmla="*/ 2147483646 w 10268"/>
              <a:gd name="T29" fmla="*/ 2147483646 h 10109"/>
              <a:gd name="T30" fmla="*/ 2147483646 w 10268"/>
              <a:gd name="T31" fmla="*/ 2147483646 h 10109"/>
              <a:gd name="T32" fmla="*/ 2147483646 w 10268"/>
              <a:gd name="T33" fmla="*/ 2147483646 h 10109"/>
              <a:gd name="T34" fmla="*/ 2147483646 w 10268"/>
              <a:gd name="T35" fmla="*/ 2147483646 h 10109"/>
              <a:gd name="T36" fmla="*/ 2147483646 w 10268"/>
              <a:gd name="T37" fmla="*/ 2147483646 h 10109"/>
              <a:gd name="T38" fmla="*/ 2147483646 w 10268"/>
              <a:gd name="T39" fmla="*/ 2147483646 h 10109"/>
              <a:gd name="T40" fmla="*/ 2147483646 w 10268"/>
              <a:gd name="T41" fmla="*/ 2147483646 h 10109"/>
              <a:gd name="T42" fmla="*/ 2147483646 w 10268"/>
              <a:gd name="T43" fmla="*/ 2147483646 h 10109"/>
              <a:gd name="T44" fmla="*/ 2147483646 w 10268"/>
              <a:gd name="T45" fmla="*/ 2147483646 h 10109"/>
              <a:gd name="T46" fmla="*/ 2147483646 w 10268"/>
              <a:gd name="T47" fmla="*/ 2147483646 h 10109"/>
              <a:gd name="T48" fmla="*/ 2147483646 w 10268"/>
              <a:gd name="T49" fmla="*/ 2147483646 h 10109"/>
              <a:gd name="T50" fmla="*/ 2147483646 w 10268"/>
              <a:gd name="T51" fmla="*/ 2147483646 h 10109"/>
              <a:gd name="T52" fmla="*/ 2147483646 w 10268"/>
              <a:gd name="T53" fmla="*/ 2147483646 h 10109"/>
              <a:gd name="T54" fmla="*/ 2147483646 w 10268"/>
              <a:gd name="T55" fmla="*/ 2147483646 h 10109"/>
              <a:gd name="T56" fmla="*/ 2147483646 w 10268"/>
              <a:gd name="T57" fmla="*/ 2147483646 h 10109"/>
              <a:gd name="T58" fmla="*/ 2147483646 w 10268"/>
              <a:gd name="T59" fmla="*/ 2147483646 h 10109"/>
              <a:gd name="T60" fmla="*/ 2147483646 w 10268"/>
              <a:gd name="T61" fmla="*/ 2147483646 h 10109"/>
              <a:gd name="T62" fmla="*/ 2147483646 w 10268"/>
              <a:gd name="T63" fmla="*/ 2147483646 h 10109"/>
              <a:gd name="T64" fmla="*/ 2147483646 w 10268"/>
              <a:gd name="T65" fmla="*/ 2147483646 h 10109"/>
              <a:gd name="T66" fmla="*/ 2147483646 w 10268"/>
              <a:gd name="T67" fmla="*/ 2147483646 h 10109"/>
              <a:gd name="T68" fmla="*/ 2147483646 w 10268"/>
              <a:gd name="T69" fmla="*/ 2147483646 h 10109"/>
              <a:gd name="T70" fmla="*/ 2147483646 w 10268"/>
              <a:gd name="T71" fmla="*/ 2147483646 h 10109"/>
              <a:gd name="T72" fmla="*/ 2147483646 w 10268"/>
              <a:gd name="T73" fmla="*/ 2147483646 h 10109"/>
              <a:gd name="T74" fmla="*/ 2147483646 w 10268"/>
              <a:gd name="T75" fmla="*/ 2147483646 h 10109"/>
              <a:gd name="T76" fmla="*/ 2147483646 w 10268"/>
              <a:gd name="T77" fmla="*/ 2147483646 h 10109"/>
              <a:gd name="T78" fmla="*/ 2147483646 w 10268"/>
              <a:gd name="T79" fmla="*/ 2147483646 h 10109"/>
              <a:gd name="T80" fmla="*/ 2147483646 w 10268"/>
              <a:gd name="T81" fmla="*/ 2147483646 h 10109"/>
              <a:gd name="T82" fmla="*/ 2147483646 w 10268"/>
              <a:gd name="T83" fmla="*/ 2147483646 h 10109"/>
              <a:gd name="T84" fmla="*/ 2147483646 w 10268"/>
              <a:gd name="T85" fmla="*/ 0 h 1010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268"/>
              <a:gd name="T130" fmla="*/ 0 h 10109"/>
              <a:gd name="T131" fmla="*/ 10268 w 10268"/>
              <a:gd name="T132" fmla="*/ 10109 h 1010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268" h="10109">
                <a:moveTo>
                  <a:pt x="5134" y="0"/>
                </a:moveTo>
                <a:lnTo>
                  <a:pt x="5397" y="6"/>
                </a:lnTo>
                <a:lnTo>
                  <a:pt x="5657" y="26"/>
                </a:lnTo>
                <a:lnTo>
                  <a:pt x="5914" y="58"/>
                </a:lnTo>
                <a:lnTo>
                  <a:pt x="6166" y="103"/>
                </a:lnTo>
                <a:lnTo>
                  <a:pt x="6414" y="159"/>
                </a:lnTo>
                <a:lnTo>
                  <a:pt x="6658" y="228"/>
                </a:lnTo>
                <a:lnTo>
                  <a:pt x="6896" y="308"/>
                </a:lnTo>
                <a:lnTo>
                  <a:pt x="7128" y="398"/>
                </a:lnTo>
                <a:lnTo>
                  <a:pt x="7356" y="500"/>
                </a:lnTo>
                <a:lnTo>
                  <a:pt x="7578" y="611"/>
                </a:lnTo>
                <a:lnTo>
                  <a:pt x="7793" y="734"/>
                </a:lnTo>
                <a:lnTo>
                  <a:pt x="8001" y="865"/>
                </a:lnTo>
                <a:lnTo>
                  <a:pt x="8202" y="1006"/>
                </a:lnTo>
                <a:lnTo>
                  <a:pt x="8396" y="1157"/>
                </a:lnTo>
                <a:lnTo>
                  <a:pt x="8583" y="1316"/>
                </a:lnTo>
                <a:lnTo>
                  <a:pt x="8761" y="1483"/>
                </a:lnTo>
                <a:lnTo>
                  <a:pt x="8931" y="1659"/>
                </a:lnTo>
                <a:lnTo>
                  <a:pt x="9092" y="1842"/>
                </a:lnTo>
                <a:lnTo>
                  <a:pt x="9245" y="2034"/>
                </a:lnTo>
                <a:lnTo>
                  <a:pt x="9389" y="2232"/>
                </a:lnTo>
                <a:lnTo>
                  <a:pt x="9523" y="2437"/>
                </a:lnTo>
                <a:lnTo>
                  <a:pt x="9646" y="2648"/>
                </a:lnTo>
                <a:lnTo>
                  <a:pt x="9760" y="2866"/>
                </a:lnTo>
                <a:lnTo>
                  <a:pt x="9863" y="3091"/>
                </a:lnTo>
                <a:lnTo>
                  <a:pt x="9955" y="3319"/>
                </a:lnTo>
                <a:lnTo>
                  <a:pt x="10036" y="3554"/>
                </a:lnTo>
                <a:lnTo>
                  <a:pt x="10106" y="3794"/>
                </a:lnTo>
                <a:lnTo>
                  <a:pt x="10163" y="4038"/>
                </a:lnTo>
                <a:lnTo>
                  <a:pt x="10208" y="4287"/>
                </a:lnTo>
                <a:lnTo>
                  <a:pt x="10241" y="4539"/>
                </a:lnTo>
                <a:lnTo>
                  <a:pt x="10261" y="4795"/>
                </a:lnTo>
                <a:lnTo>
                  <a:pt x="10268" y="5055"/>
                </a:lnTo>
                <a:lnTo>
                  <a:pt x="10261" y="5314"/>
                </a:lnTo>
                <a:lnTo>
                  <a:pt x="10241" y="5570"/>
                </a:lnTo>
                <a:lnTo>
                  <a:pt x="10208" y="5822"/>
                </a:lnTo>
                <a:lnTo>
                  <a:pt x="10163" y="6071"/>
                </a:lnTo>
                <a:lnTo>
                  <a:pt x="10106" y="6315"/>
                </a:lnTo>
                <a:lnTo>
                  <a:pt x="10036" y="6554"/>
                </a:lnTo>
                <a:lnTo>
                  <a:pt x="9955" y="6789"/>
                </a:lnTo>
                <a:lnTo>
                  <a:pt x="9863" y="7019"/>
                </a:lnTo>
                <a:lnTo>
                  <a:pt x="9760" y="7243"/>
                </a:lnTo>
                <a:lnTo>
                  <a:pt x="9646" y="7461"/>
                </a:lnTo>
                <a:lnTo>
                  <a:pt x="9523" y="7672"/>
                </a:lnTo>
                <a:lnTo>
                  <a:pt x="9389" y="7877"/>
                </a:lnTo>
                <a:lnTo>
                  <a:pt x="9245" y="8075"/>
                </a:lnTo>
                <a:lnTo>
                  <a:pt x="9092" y="8267"/>
                </a:lnTo>
                <a:lnTo>
                  <a:pt x="8931" y="8450"/>
                </a:lnTo>
                <a:lnTo>
                  <a:pt x="8761" y="8626"/>
                </a:lnTo>
                <a:lnTo>
                  <a:pt x="8583" y="8794"/>
                </a:lnTo>
                <a:lnTo>
                  <a:pt x="8396" y="8953"/>
                </a:lnTo>
                <a:lnTo>
                  <a:pt x="8202" y="9102"/>
                </a:lnTo>
                <a:lnTo>
                  <a:pt x="8001" y="9244"/>
                </a:lnTo>
                <a:lnTo>
                  <a:pt x="7793" y="9375"/>
                </a:lnTo>
                <a:lnTo>
                  <a:pt x="7578" y="9498"/>
                </a:lnTo>
                <a:lnTo>
                  <a:pt x="7356" y="9609"/>
                </a:lnTo>
                <a:lnTo>
                  <a:pt x="7128" y="9710"/>
                </a:lnTo>
                <a:lnTo>
                  <a:pt x="6896" y="9801"/>
                </a:lnTo>
                <a:lnTo>
                  <a:pt x="6658" y="9881"/>
                </a:lnTo>
                <a:lnTo>
                  <a:pt x="6414" y="9950"/>
                </a:lnTo>
                <a:lnTo>
                  <a:pt x="6166" y="10007"/>
                </a:lnTo>
                <a:lnTo>
                  <a:pt x="5914" y="10051"/>
                </a:lnTo>
                <a:lnTo>
                  <a:pt x="5657" y="10082"/>
                </a:lnTo>
                <a:lnTo>
                  <a:pt x="5397" y="10102"/>
                </a:lnTo>
                <a:lnTo>
                  <a:pt x="5134" y="10109"/>
                </a:lnTo>
                <a:lnTo>
                  <a:pt x="4870" y="10102"/>
                </a:lnTo>
                <a:lnTo>
                  <a:pt x="4610" y="10082"/>
                </a:lnTo>
                <a:lnTo>
                  <a:pt x="4354" y="10051"/>
                </a:lnTo>
                <a:lnTo>
                  <a:pt x="4101" y="10007"/>
                </a:lnTo>
                <a:lnTo>
                  <a:pt x="3853" y="9950"/>
                </a:lnTo>
                <a:lnTo>
                  <a:pt x="3610" y="9881"/>
                </a:lnTo>
                <a:lnTo>
                  <a:pt x="3371" y="9801"/>
                </a:lnTo>
                <a:lnTo>
                  <a:pt x="3138" y="9710"/>
                </a:lnTo>
                <a:lnTo>
                  <a:pt x="2911" y="9609"/>
                </a:lnTo>
                <a:lnTo>
                  <a:pt x="2690" y="9498"/>
                </a:lnTo>
                <a:lnTo>
                  <a:pt x="2475" y="9375"/>
                </a:lnTo>
                <a:lnTo>
                  <a:pt x="2267" y="9244"/>
                </a:lnTo>
                <a:lnTo>
                  <a:pt x="2065" y="9102"/>
                </a:lnTo>
                <a:lnTo>
                  <a:pt x="1871" y="8953"/>
                </a:lnTo>
                <a:lnTo>
                  <a:pt x="1685" y="8794"/>
                </a:lnTo>
                <a:lnTo>
                  <a:pt x="1506" y="8626"/>
                </a:lnTo>
                <a:lnTo>
                  <a:pt x="1337" y="8450"/>
                </a:lnTo>
                <a:lnTo>
                  <a:pt x="1175" y="8267"/>
                </a:lnTo>
                <a:lnTo>
                  <a:pt x="1022" y="8075"/>
                </a:lnTo>
                <a:lnTo>
                  <a:pt x="879" y="7877"/>
                </a:lnTo>
                <a:lnTo>
                  <a:pt x="745" y="7672"/>
                </a:lnTo>
                <a:lnTo>
                  <a:pt x="621" y="7461"/>
                </a:lnTo>
                <a:lnTo>
                  <a:pt x="507" y="7243"/>
                </a:lnTo>
                <a:lnTo>
                  <a:pt x="404" y="7019"/>
                </a:lnTo>
                <a:lnTo>
                  <a:pt x="313" y="6789"/>
                </a:lnTo>
                <a:lnTo>
                  <a:pt x="232" y="6554"/>
                </a:lnTo>
                <a:lnTo>
                  <a:pt x="162" y="6315"/>
                </a:lnTo>
                <a:lnTo>
                  <a:pt x="104" y="6071"/>
                </a:lnTo>
                <a:lnTo>
                  <a:pt x="59" y="5822"/>
                </a:lnTo>
                <a:lnTo>
                  <a:pt x="26" y="5570"/>
                </a:lnTo>
                <a:lnTo>
                  <a:pt x="6" y="5314"/>
                </a:lnTo>
                <a:lnTo>
                  <a:pt x="0" y="5055"/>
                </a:lnTo>
                <a:lnTo>
                  <a:pt x="6" y="4795"/>
                </a:lnTo>
                <a:lnTo>
                  <a:pt x="26" y="4539"/>
                </a:lnTo>
                <a:lnTo>
                  <a:pt x="59" y="4287"/>
                </a:lnTo>
                <a:lnTo>
                  <a:pt x="104" y="4038"/>
                </a:lnTo>
                <a:lnTo>
                  <a:pt x="162" y="3794"/>
                </a:lnTo>
                <a:lnTo>
                  <a:pt x="232" y="3554"/>
                </a:lnTo>
                <a:lnTo>
                  <a:pt x="313" y="3319"/>
                </a:lnTo>
                <a:lnTo>
                  <a:pt x="404" y="3091"/>
                </a:lnTo>
                <a:lnTo>
                  <a:pt x="507" y="2866"/>
                </a:lnTo>
                <a:lnTo>
                  <a:pt x="621" y="2648"/>
                </a:lnTo>
                <a:lnTo>
                  <a:pt x="745" y="2437"/>
                </a:lnTo>
                <a:lnTo>
                  <a:pt x="879" y="2232"/>
                </a:lnTo>
                <a:lnTo>
                  <a:pt x="1022" y="2034"/>
                </a:lnTo>
                <a:lnTo>
                  <a:pt x="1175" y="1842"/>
                </a:lnTo>
                <a:lnTo>
                  <a:pt x="1337" y="1659"/>
                </a:lnTo>
                <a:lnTo>
                  <a:pt x="1506" y="1483"/>
                </a:lnTo>
                <a:lnTo>
                  <a:pt x="1685" y="1316"/>
                </a:lnTo>
                <a:lnTo>
                  <a:pt x="1871" y="1157"/>
                </a:lnTo>
                <a:lnTo>
                  <a:pt x="2065" y="1006"/>
                </a:lnTo>
                <a:lnTo>
                  <a:pt x="2267" y="865"/>
                </a:lnTo>
                <a:lnTo>
                  <a:pt x="2475" y="734"/>
                </a:lnTo>
                <a:lnTo>
                  <a:pt x="2690" y="611"/>
                </a:lnTo>
                <a:lnTo>
                  <a:pt x="2911" y="500"/>
                </a:lnTo>
                <a:lnTo>
                  <a:pt x="3138" y="398"/>
                </a:lnTo>
                <a:lnTo>
                  <a:pt x="3371" y="308"/>
                </a:lnTo>
                <a:lnTo>
                  <a:pt x="3610" y="228"/>
                </a:lnTo>
                <a:lnTo>
                  <a:pt x="3853" y="159"/>
                </a:lnTo>
                <a:lnTo>
                  <a:pt x="4101" y="103"/>
                </a:lnTo>
                <a:lnTo>
                  <a:pt x="4354" y="58"/>
                </a:lnTo>
                <a:lnTo>
                  <a:pt x="4610" y="26"/>
                </a:lnTo>
                <a:lnTo>
                  <a:pt x="4870" y="6"/>
                </a:lnTo>
                <a:lnTo>
                  <a:pt x="513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7" name="Freeform 11"/>
          <p:cNvSpPr>
            <a:spLocks/>
          </p:cNvSpPr>
          <p:nvPr/>
        </p:nvSpPr>
        <p:spPr bwMode="auto">
          <a:xfrm rot="-5400000">
            <a:off x="5482431" y="3598069"/>
            <a:ext cx="1246188" cy="571500"/>
          </a:xfrm>
          <a:custGeom>
            <a:avLst/>
            <a:gdLst>
              <a:gd name="T0" fmla="*/ 2147483646 w 7842"/>
              <a:gd name="T1" fmla="*/ 2147483646 h 3598"/>
              <a:gd name="T2" fmla="*/ 2147483646 w 7842"/>
              <a:gd name="T3" fmla="*/ 2147483646 h 3598"/>
              <a:gd name="T4" fmla="*/ 2147483646 w 7842"/>
              <a:gd name="T5" fmla="*/ 2147483646 h 3598"/>
              <a:gd name="T6" fmla="*/ 2147483646 w 7842"/>
              <a:gd name="T7" fmla="*/ 2147483646 h 3598"/>
              <a:gd name="T8" fmla="*/ 2147483646 w 7842"/>
              <a:gd name="T9" fmla="*/ 2147483646 h 3598"/>
              <a:gd name="T10" fmla="*/ 2147483646 w 7842"/>
              <a:gd name="T11" fmla="*/ 2147483646 h 3598"/>
              <a:gd name="T12" fmla="*/ 2147483646 w 7842"/>
              <a:gd name="T13" fmla="*/ 2147483646 h 3598"/>
              <a:gd name="T14" fmla="*/ 2147483646 w 7842"/>
              <a:gd name="T15" fmla="*/ 2147483646 h 3598"/>
              <a:gd name="T16" fmla="*/ 2147483646 w 7842"/>
              <a:gd name="T17" fmla="*/ 2147483646 h 3598"/>
              <a:gd name="T18" fmla="*/ 2147483646 w 7842"/>
              <a:gd name="T19" fmla="*/ 2147483646 h 3598"/>
              <a:gd name="T20" fmla="*/ 2147483646 w 7842"/>
              <a:gd name="T21" fmla="*/ 0 h 3598"/>
              <a:gd name="T22" fmla="*/ 2147483646 w 7842"/>
              <a:gd name="T23" fmla="*/ 2147483646 h 3598"/>
              <a:gd name="T24" fmla="*/ 2147483646 w 7842"/>
              <a:gd name="T25" fmla="*/ 2147483646 h 3598"/>
              <a:gd name="T26" fmla="*/ 2147483646 w 7842"/>
              <a:gd name="T27" fmla="*/ 2147483646 h 3598"/>
              <a:gd name="T28" fmla="*/ 2147483646 w 7842"/>
              <a:gd name="T29" fmla="*/ 2147483646 h 3598"/>
              <a:gd name="T30" fmla="*/ 2147483646 w 7842"/>
              <a:gd name="T31" fmla="*/ 2147483646 h 3598"/>
              <a:gd name="T32" fmla="*/ 2147483646 w 7842"/>
              <a:gd name="T33" fmla="*/ 2147483646 h 3598"/>
              <a:gd name="T34" fmla="*/ 2147483646 w 7842"/>
              <a:gd name="T35" fmla="*/ 2147483646 h 3598"/>
              <a:gd name="T36" fmla="*/ 2147483646 w 7842"/>
              <a:gd name="T37" fmla="*/ 2147483646 h 3598"/>
              <a:gd name="T38" fmla="*/ 2147483646 w 7842"/>
              <a:gd name="T39" fmla="*/ 2147483646 h 3598"/>
              <a:gd name="T40" fmla="*/ 2147483646 w 7842"/>
              <a:gd name="T41" fmla="*/ 2147483646 h 3598"/>
              <a:gd name="T42" fmla="*/ 2147483646 w 7842"/>
              <a:gd name="T43" fmla="*/ 2147483646 h 3598"/>
              <a:gd name="T44" fmla="*/ 2147483646 w 7842"/>
              <a:gd name="T45" fmla="*/ 2147483646 h 3598"/>
              <a:gd name="T46" fmla="*/ 2147483646 w 7842"/>
              <a:gd name="T47" fmla="*/ 2147483646 h 3598"/>
              <a:gd name="T48" fmla="*/ 2147483646 w 7842"/>
              <a:gd name="T49" fmla="*/ 2147483646 h 3598"/>
              <a:gd name="T50" fmla="*/ 2147483646 w 7842"/>
              <a:gd name="T51" fmla="*/ 2147483646 h 3598"/>
              <a:gd name="T52" fmla="*/ 2147483646 w 7842"/>
              <a:gd name="T53" fmla="*/ 2147483646 h 3598"/>
              <a:gd name="T54" fmla="*/ 2147483646 w 7842"/>
              <a:gd name="T55" fmla="*/ 2147483646 h 3598"/>
              <a:gd name="T56" fmla="*/ 2147483646 w 7842"/>
              <a:gd name="T57" fmla="*/ 2147483646 h 3598"/>
              <a:gd name="T58" fmla="*/ 2147483646 w 7842"/>
              <a:gd name="T59" fmla="*/ 2147483646 h 3598"/>
              <a:gd name="T60" fmla="*/ 2147483646 w 7842"/>
              <a:gd name="T61" fmla="*/ 2147483646 h 3598"/>
              <a:gd name="T62" fmla="*/ 2147483646 w 7842"/>
              <a:gd name="T63" fmla="*/ 2147483646 h 3598"/>
              <a:gd name="T64" fmla="*/ 2147483646 w 7842"/>
              <a:gd name="T65" fmla="*/ 2147483646 h 3598"/>
              <a:gd name="T66" fmla="*/ 2147483646 w 7842"/>
              <a:gd name="T67" fmla="*/ 2147483646 h 3598"/>
              <a:gd name="T68" fmla="*/ 2147483646 w 7842"/>
              <a:gd name="T69" fmla="*/ 2147483646 h 3598"/>
              <a:gd name="T70" fmla="*/ 2147483646 w 7842"/>
              <a:gd name="T71" fmla="*/ 2147483646 h 3598"/>
              <a:gd name="T72" fmla="*/ 2147483646 w 7842"/>
              <a:gd name="T73" fmla="*/ 2147483646 h 3598"/>
              <a:gd name="T74" fmla="*/ 2147483646 w 7842"/>
              <a:gd name="T75" fmla="*/ 2147483646 h 3598"/>
              <a:gd name="T76" fmla="*/ 2147483646 w 7842"/>
              <a:gd name="T77" fmla="*/ 2147483646 h 3598"/>
              <a:gd name="T78" fmla="*/ 2147483646 w 7842"/>
              <a:gd name="T79" fmla="*/ 2147483646 h 3598"/>
              <a:gd name="T80" fmla="*/ 2147483646 w 7842"/>
              <a:gd name="T81" fmla="*/ 2147483646 h 3598"/>
              <a:gd name="T82" fmla="*/ 2147483646 w 7842"/>
              <a:gd name="T83" fmla="*/ 2147483646 h 3598"/>
              <a:gd name="T84" fmla="*/ 2147483646 w 7842"/>
              <a:gd name="T85" fmla="*/ 2147483646 h 35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842"/>
              <a:gd name="T130" fmla="*/ 0 h 3598"/>
              <a:gd name="T131" fmla="*/ 7842 w 7842"/>
              <a:gd name="T132" fmla="*/ 3598 h 359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842" h="3598">
                <a:moveTo>
                  <a:pt x="7842" y="1739"/>
                </a:moveTo>
                <a:lnTo>
                  <a:pt x="7753" y="1641"/>
                </a:lnTo>
                <a:lnTo>
                  <a:pt x="7660" y="1544"/>
                </a:lnTo>
                <a:lnTo>
                  <a:pt x="7565" y="1450"/>
                </a:lnTo>
                <a:lnTo>
                  <a:pt x="7468" y="1359"/>
                </a:lnTo>
                <a:lnTo>
                  <a:pt x="7369" y="1270"/>
                </a:lnTo>
                <a:lnTo>
                  <a:pt x="7267" y="1184"/>
                </a:lnTo>
                <a:lnTo>
                  <a:pt x="7163" y="1099"/>
                </a:lnTo>
                <a:lnTo>
                  <a:pt x="7057" y="1018"/>
                </a:lnTo>
                <a:lnTo>
                  <a:pt x="6948" y="940"/>
                </a:lnTo>
                <a:lnTo>
                  <a:pt x="6837" y="864"/>
                </a:lnTo>
                <a:lnTo>
                  <a:pt x="6724" y="792"/>
                </a:lnTo>
                <a:lnTo>
                  <a:pt x="6610" y="721"/>
                </a:lnTo>
                <a:lnTo>
                  <a:pt x="6493" y="654"/>
                </a:lnTo>
                <a:lnTo>
                  <a:pt x="6375" y="589"/>
                </a:lnTo>
                <a:lnTo>
                  <a:pt x="6254" y="528"/>
                </a:lnTo>
                <a:lnTo>
                  <a:pt x="6132" y="470"/>
                </a:lnTo>
                <a:lnTo>
                  <a:pt x="6008" y="415"/>
                </a:lnTo>
                <a:lnTo>
                  <a:pt x="5882" y="364"/>
                </a:lnTo>
                <a:lnTo>
                  <a:pt x="5755" y="315"/>
                </a:lnTo>
                <a:lnTo>
                  <a:pt x="5625" y="270"/>
                </a:lnTo>
                <a:lnTo>
                  <a:pt x="5495" y="228"/>
                </a:lnTo>
                <a:lnTo>
                  <a:pt x="5363" y="189"/>
                </a:lnTo>
                <a:lnTo>
                  <a:pt x="5230" y="154"/>
                </a:lnTo>
                <a:lnTo>
                  <a:pt x="5095" y="121"/>
                </a:lnTo>
                <a:lnTo>
                  <a:pt x="4958" y="94"/>
                </a:lnTo>
                <a:lnTo>
                  <a:pt x="4821" y="69"/>
                </a:lnTo>
                <a:lnTo>
                  <a:pt x="4682" y="49"/>
                </a:lnTo>
                <a:lnTo>
                  <a:pt x="4542" y="31"/>
                </a:lnTo>
                <a:lnTo>
                  <a:pt x="4401" y="17"/>
                </a:lnTo>
                <a:lnTo>
                  <a:pt x="4259" y="8"/>
                </a:lnTo>
                <a:lnTo>
                  <a:pt x="4116" y="2"/>
                </a:lnTo>
                <a:lnTo>
                  <a:pt x="3972" y="0"/>
                </a:lnTo>
                <a:lnTo>
                  <a:pt x="3823" y="2"/>
                </a:lnTo>
                <a:lnTo>
                  <a:pt x="3674" y="9"/>
                </a:lnTo>
                <a:lnTo>
                  <a:pt x="3528" y="19"/>
                </a:lnTo>
                <a:lnTo>
                  <a:pt x="3382" y="33"/>
                </a:lnTo>
                <a:lnTo>
                  <a:pt x="3236" y="52"/>
                </a:lnTo>
                <a:lnTo>
                  <a:pt x="3093" y="74"/>
                </a:lnTo>
                <a:lnTo>
                  <a:pt x="2951" y="100"/>
                </a:lnTo>
                <a:lnTo>
                  <a:pt x="2810" y="131"/>
                </a:lnTo>
                <a:lnTo>
                  <a:pt x="2670" y="165"/>
                </a:lnTo>
                <a:lnTo>
                  <a:pt x="2532" y="203"/>
                </a:lnTo>
                <a:lnTo>
                  <a:pt x="2396" y="245"/>
                </a:lnTo>
                <a:lnTo>
                  <a:pt x="2262" y="289"/>
                </a:lnTo>
                <a:lnTo>
                  <a:pt x="2128" y="337"/>
                </a:lnTo>
                <a:lnTo>
                  <a:pt x="1998" y="390"/>
                </a:lnTo>
                <a:lnTo>
                  <a:pt x="1868" y="445"/>
                </a:lnTo>
                <a:lnTo>
                  <a:pt x="1741" y="504"/>
                </a:lnTo>
                <a:lnTo>
                  <a:pt x="1615" y="566"/>
                </a:lnTo>
                <a:lnTo>
                  <a:pt x="1491" y="632"/>
                </a:lnTo>
                <a:lnTo>
                  <a:pt x="1369" y="701"/>
                </a:lnTo>
                <a:lnTo>
                  <a:pt x="1249" y="773"/>
                </a:lnTo>
                <a:lnTo>
                  <a:pt x="1132" y="847"/>
                </a:lnTo>
                <a:lnTo>
                  <a:pt x="1017" y="925"/>
                </a:lnTo>
                <a:lnTo>
                  <a:pt x="904" y="1007"/>
                </a:lnTo>
                <a:lnTo>
                  <a:pt x="794" y="1090"/>
                </a:lnTo>
                <a:lnTo>
                  <a:pt x="685" y="1177"/>
                </a:lnTo>
                <a:lnTo>
                  <a:pt x="580" y="1267"/>
                </a:lnTo>
                <a:lnTo>
                  <a:pt x="477" y="1359"/>
                </a:lnTo>
                <a:lnTo>
                  <a:pt x="376" y="1453"/>
                </a:lnTo>
                <a:lnTo>
                  <a:pt x="278" y="1551"/>
                </a:lnTo>
                <a:lnTo>
                  <a:pt x="182" y="1651"/>
                </a:lnTo>
                <a:lnTo>
                  <a:pt x="89" y="1754"/>
                </a:lnTo>
                <a:lnTo>
                  <a:pt x="0" y="1859"/>
                </a:lnTo>
                <a:lnTo>
                  <a:pt x="89" y="1957"/>
                </a:lnTo>
                <a:lnTo>
                  <a:pt x="182" y="2054"/>
                </a:lnTo>
                <a:lnTo>
                  <a:pt x="277" y="2148"/>
                </a:lnTo>
                <a:lnTo>
                  <a:pt x="374" y="2239"/>
                </a:lnTo>
                <a:lnTo>
                  <a:pt x="473" y="2328"/>
                </a:lnTo>
                <a:lnTo>
                  <a:pt x="575" y="2414"/>
                </a:lnTo>
                <a:lnTo>
                  <a:pt x="679" y="2499"/>
                </a:lnTo>
                <a:lnTo>
                  <a:pt x="785" y="2580"/>
                </a:lnTo>
                <a:lnTo>
                  <a:pt x="894" y="2658"/>
                </a:lnTo>
                <a:lnTo>
                  <a:pt x="1004" y="2734"/>
                </a:lnTo>
                <a:lnTo>
                  <a:pt x="1118" y="2807"/>
                </a:lnTo>
                <a:lnTo>
                  <a:pt x="1232" y="2877"/>
                </a:lnTo>
                <a:lnTo>
                  <a:pt x="1348" y="2944"/>
                </a:lnTo>
                <a:lnTo>
                  <a:pt x="1467" y="3009"/>
                </a:lnTo>
                <a:lnTo>
                  <a:pt x="1588" y="3070"/>
                </a:lnTo>
                <a:lnTo>
                  <a:pt x="1710" y="3128"/>
                </a:lnTo>
                <a:lnTo>
                  <a:pt x="1834" y="3183"/>
                </a:lnTo>
                <a:lnTo>
                  <a:pt x="1960" y="3234"/>
                </a:lnTo>
                <a:lnTo>
                  <a:pt x="2087" y="3283"/>
                </a:lnTo>
                <a:lnTo>
                  <a:pt x="2217" y="3328"/>
                </a:lnTo>
                <a:lnTo>
                  <a:pt x="2347" y="3370"/>
                </a:lnTo>
                <a:lnTo>
                  <a:pt x="2479" y="3409"/>
                </a:lnTo>
                <a:lnTo>
                  <a:pt x="2612" y="3444"/>
                </a:lnTo>
                <a:lnTo>
                  <a:pt x="2747" y="3477"/>
                </a:lnTo>
                <a:lnTo>
                  <a:pt x="2884" y="3504"/>
                </a:lnTo>
                <a:lnTo>
                  <a:pt x="3021" y="3529"/>
                </a:lnTo>
                <a:lnTo>
                  <a:pt x="3160" y="3549"/>
                </a:lnTo>
                <a:lnTo>
                  <a:pt x="3300" y="3567"/>
                </a:lnTo>
                <a:lnTo>
                  <a:pt x="3441" y="3581"/>
                </a:lnTo>
                <a:lnTo>
                  <a:pt x="3583" y="3590"/>
                </a:lnTo>
                <a:lnTo>
                  <a:pt x="3726" y="3596"/>
                </a:lnTo>
                <a:lnTo>
                  <a:pt x="3870" y="3598"/>
                </a:lnTo>
                <a:lnTo>
                  <a:pt x="4019" y="3596"/>
                </a:lnTo>
                <a:lnTo>
                  <a:pt x="4167" y="3589"/>
                </a:lnTo>
                <a:lnTo>
                  <a:pt x="4314" y="3579"/>
                </a:lnTo>
                <a:lnTo>
                  <a:pt x="4460" y="3565"/>
                </a:lnTo>
                <a:lnTo>
                  <a:pt x="4606" y="3546"/>
                </a:lnTo>
                <a:lnTo>
                  <a:pt x="4749" y="3524"/>
                </a:lnTo>
                <a:lnTo>
                  <a:pt x="4891" y="3498"/>
                </a:lnTo>
                <a:lnTo>
                  <a:pt x="5032" y="3467"/>
                </a:lnTo>
                <a:lnTo>
                  <a:pt x="5172" y="3433"/>
                </a:lnTo>
                <a:lnTo>
                  <a:pt x="5310" y="3395"/>
                </a:lnTo>
                <a:lnTo>
                  <a:pt x="5446" y="3354"/>
                </a:lnTo>
                <a:lnTo>
                  <a:pt x="5580" y="3309"/>
                </a:lnTo>
                <a:lnTo>
                  <a:pt x="5713" y="3261"/>
                </a:lnTo>
                <a:lnTo>
                  <a:pt x="5844" y="3208"/>
                </a:lnTo>
                <a:lnTo>
                  <a:pt x="5974" y="3153"/>
                </a:lnTo>
                <a:lnTo>
                  <a:pt x="6101" y="3094"/>
                </a:lnTo>
                <a:lnTo>
                  <a:pt x="6227" y="3032"/>
                </a:lnTo>
                <a:lnTo>
                  <a:pt x="6351" y="2966"/>
                </a:lnTo>
                <a:lnTo>
                  <a:pt x="6473" y="2897"/>
                </a:lnTo>
                <a:lnTo>
                  <a:pt x="6593" y="2825"/>
                </a:lnTo>
                <a:lnTo>
                  <a:pt x="6710" y="2751"/>
                </a:lnTo>
                <a:lnTo>
                  <a:pt x="6825" y="2673"/>
                </a:lnTo>
                <a:lnTo>
                  <a:pt x="6938" y="2591"/>
                </a:lnTo>
                <a:lnTo>
                  <a:pt x="7048" y="2508"/>
                </a:lnTo>
                <a:lnTo>
                  <a:pt x="7157" y="2421"/>
                </a:lnTo>
                <a:lnTo>
                  <a:pt x="7262" y="2331"/>
                </a:lnTo>
                <a:lnTo>
                  <a:pt x="7365" y="2239"/>
                </a:lnTo>
                <a:lnTo>
                  <a:pt x="7466" y="2145"/>
                </a:lnTo>
                <a:lnTo>
                  <a:pt x="7564" y="2047"/>
                </a:lnTo>
                <a:lnTo>
                  <a:pt x="7660" y="1947"/>
                </a:lnTo>
                <a:lnTo>
                  <a:pt x="7753" y="1844"/>
                </a:lnTo>
                <a:lnTo>
                  <a:pt x="7842" y="17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8" name="Freeform 12"/>
          <p:cNvSpPr>
            <a:spLocks/>
          </p:cNvSpPr>
          <p:nvPr/>
        </p:nvSpPr>
        <p:spPr bwMode="auto">
          <a:xfrm rot="-5400000">
            <a:off x="5641182" y="3407570"/>
            <a:ext cx="625475" cy="309562"/>
          </a:xfrm>
          <a:custGeom>
            <a:avLst/>
            <a:gdLst>
              <a:gd name="T0" fmla="*/ 2147483646 w 3947"/>
              <a:gd name="T1" fmla="*/ 2147483646 h 1952"/>
              <a:gd name="T2" fmla="*/ 2147483646 w 3947"/>
              <a:gd name="T3" fmla="*/ 2147483646 h 1952"/>
              <a:gd name="T4" fmla="*/ 2147483646 w 3947"/>
              <a:gd name="T5" fmla="*/ 2147483646 h 1952"/>
              <a:gd name="T6" fmla="*/ 2147483646 w 3947"/>
              <a:gd name="T7" fmla="*/ 2147483646 h 1952"/>
              <a:gd name="T8" fmla="*/ 2147483646 w 3947"/>
              <a:gd name="T9" fmla="*/ 2147483646 h 1952"/>
              <a:gd name="T10" fmla="*/ 2147483646 w 3947"/>
              <a:gd name="T11" fmla="*/ 2147483646 h 1952"/>
              <a:gd name="T12" fmla="*/ 2147483646 w 3947"/>
              <a:gd name="T13" fmla="*/ 2147483646 h 1952"/>
              <a:gd name="T14" fmla="*/ 2147483646 w 3947"/>
              <a:gd name="T15" fmla="*/ 2147483646 h 1952"/>
              <a:gd name="T16" fmla="*/ 2147483646 w 3947"/>
              <a:gd name="T17" fmla="*/ 2147483646 h 1952"/>
              <a:gd name="T18" fmla="*/ 2147483646 w 3947"/>
              <a:gd name="T19" fmla="*/ 2147483646 h 1952"/>
              <a:gd name="T20" fmla="*/ 2147483646 w 3947"/>
              <a:gd name="T21" fmla="*/ 2147483646 h 1952"/>
              <a:gd name="T22" fmla="*/ 2147483646 w 3947"/>
              <a:gd name="T23" fmla="*/ 2147483646 h 1952"/>
              <a:gd name="T24" fmla="*/ 2147483646 w 3947"/>
              <a:gd name="T25" fmla="*/ 2147483646 h 1952"/>
              <a:gd name="T26" fmla="*/ 2147483646 w 3947"/>
              <a:gd name="T27" fmla="*/ 2147483646 h 1952"/>
              <a:gd name="T28" fmla="*/ 2147483646 w 3947"/>
              <a:gd name="T29" fmla="*/ 2147483646 h 1952"/>
              <a:gd name="T30" fmla="*/ 2147483646 w 3947"/>
              <a:gd name="T31" fmla="*/ 2147483646 h 1952"/>
              <a:gd name="T32" fmla="*/ 2147483646 w 3947"/>
              <a:gd name="T33" fmla="*/ 2147483646 h 1952"/>
              <a:gd name="T34" fmla="*/ 2147483646 w 3947"/>
              <a:gd name="T35" fmla="*/ 2147483646 h 1952"/>
              <a:gd name="T36" fmla="*/ 2147483646 w 3947"/>
              <a:gd name="T37" fmla="*/ 2147483646 h 1952"/>
              <a:gd name="T38" fmla="*/ 2147483646 w 3947"/>
              <a:gd name="T39" fmla="*/ 2147483646 h 1952"/>
              <a:gd name="T40" fmla="*/ 2147483646 w 3947"/>
              <a:gd name="T41" fmla="*/ 2147483646 h 1952"/>
              <a:gd name="T42" fmla="*/ 2147483646 w 3947"/>
              <a:gd name="T43" fmla="*/ 2147483646 h 1952"/>
              <a:gd name="T44" fmla="*/ 2147483646 w 3947"/>
              <a:gd name="T45" fmla="*/ 2147483646 h 1952"/>
              <a:gd name="T46" fmla="*/ 2147483646 w 3947"/>
              <a:gd name="T47" fmla="*/ 2147483646 h 1952"/>
              <a:gd name="T48" fmla="*/ 2147483646 w 3947"/>
              <a:gd name="T49" fmla="*/ 2147483646 h 1952"/>
              <a:gd name="T50" fmla="*/ 2147483646 w 3947"/>
              <a:gd name="T51" fmla="*/ 2147483646 h 1952"/>
              <a:gd name="T52" fmla="*/ 2147483646 w 3947"/>
              <a:gd name="T53" fmla="*/ 2147483646 h 1952"/>
              <a:gd name="T54" fmla="*/ 2147483646 w 3947"/>
              <a:gd name="T55" fmla="*/ 2147483646 h 1952"/>
              <a:gd name="T56" fmla="*/ 2147483646 w 3947"/>
              <a:gd name="T57" fmla="*/ 2147483646 h 1952"/>
              <a:gd name="T58" fmla="*/ 2147483646 w 3947"/>
              <a:gd name="T59" fmla="*/ 2147483646 h 1952"/>
              <a:gd name="T60" fmla="*/ 2147483646 w 3947"/>
              <a:gd name="T61" fmla="*/ 2147483646 h 1952"/>
              <a:gd name="T62" fmla="*/ 2147483646 w 3947"/>
              <a:gd name="T63" fmla="*/ 2147483646 h 1952"/>
              <a:gd name="T64" fmla="*/ 2147483646 w 3947"/>
              <a:gd name="T65" fmla="*/ 2147483646 h 1952"/>
              <a:gd name="T66" fmla="*/ 2147483646 w 3947"/>
              <a:gd name="T67" fmla="*/ 2147483646 h 1952"/>
              <a:gd name="T68" fmla="*/ 2147483646 w 3947"/>
              <a:gd name="T69" fmla="*/ 2147483646 h 1952"/>
              <a:gd name="T70" fmla="*/ 2147483646 w 3947"/>
              <a:gd name="T71" fmla="*/ 2147483646 h 1952"/>
              <a:gd name="T72" fmla="*/ 2147483646 w 3947"/>
              <a:gd name="T73" fmla="*/ 2147483646 h 1952"/>
              <a:gd name="T74" fmla="*/ 2147483646 w 3947"/>
              <a:gd name="T75" fmla="*/ 2147483646 h 1952"/>
              <a:gd name="T76" fmla="*/ 2147483646 w 3947"/>
              <a:gd name="T77" fmla="*/ 2147483646 h 1952"/>
              <a:gd name="T78" fmla="*/ 2147483646 w 3947"/>
              <a:gd name="T79" fmla="*/ 2147483646 h 1952"/>
              <a:gd name="T80" fmla="*/ 2147483646 w 3947"/>
              <a:gd name="T81" fmla="*/ 2147483646 h 1952"/>
              <a:gd name="T82" fmla="*/ 2147483646 w 3947"/>
              <a:gd name="T83" fmla="*/ 2147483646 h 1952"/>
              <a:gd name="T84" fmla="*/ 2147483646 w 3947"/>
              <a:gd name="T85" fmla="*/ 2147483646 h 1952"/>
              <a:gd name="T86" fmla="*/ 2147483646 w 3947"/>
              <a:gd name="T87" fmla="*/ 2147483646 h 1952"/>
              <a:gd name="T88" fmla="*/ 2147483646 w 3947"/>
              <a:gd name="T89" fmla="*/ 2147483646 h 1952"/>
              <a:gd name="T90" fmla="*/ 2147483646 w 3947"/>
              <a:gd name="T91" fmla="*/ 2147483646 h 1952"/>
              <a:gd name="T92" fmla="*/ 2147483646 w 3947"/>
              <a:gd name="T93" fmla="*/ 2147483646 h 1952"/>
              <a:gd name="T94" fmla="*/ 2147483646 w 3947"/>
              <a:gd name="T95" fmla="*/ 2147483646 h 1952"/>
              <a:gd name="T96" fmla="*/ 2147483646 w 3947"/>
              <a:gd name="T97" fmla="*/ 2147483646 h 1952"/>
              <a:gd name="T98" fmla="*/ 0 w 3947"/>
              <a:gd name="T99" fmla="*/ 0 h 195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947"/>
              <a:gd name="T151" fmla="*/ 0 h 1952"/>
              <a:gd name="T152" fmla="*/ 3947 w 3947"/>
              <a:gd name="T153" fmla="*/ 1952 h 195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947" h="1952">
                <a:moveTo>
                  <a:pt x="0" y="240"/>
                </a:moveTo>
                <a:lnTo>
                  <a:pt x="65" y="240"/>
                </a:lnTo>
                <a:lnTo>
                  <a:pt x="129" y="241"/>
                </a:lnTo>
                <a:lnTo>
                  <a:pt x="194" y="244"/>
                </a:lnTo>
                <a:lnTo>
                  <a:pt x="258" y="246"/>
                </a:lnTo>
                <a:lnTo>
                  <a:pt x="322" y="250"/>
                </a:lnTo>
                <a:lnTo>
                  <a:pt x="385" y="254"/>
                </a:lnTo>
                <a:lnTo>
                  <a:pt x="448" y="259"/>
                </a:lnTo>
                <a:lnTo>
                  <a:pt x="513" y="265"/>
                </a:lnTo>
                <a:lnTo>
                  <a:pt x="576" y="272"/>
                </a:lnTo>
                <a:lnTo>
                  <a:pt x="638" y="279"/>
                </a:lnTo>
                <a:lnTo>
                  <a:pt x="700" y="288"/>
                </a:lnTo>
                <a:lnTo>
                  <a:pt x="762" y="297"/>
                </a:lnTo>
                <a:lnTo>
                  <a:pt x="824" y="307"/>
                </a:lnTo>
                <a:lnTo>
                  <a:pt x="886" y="317"/>
                </a:lnTo>
                <a:lnTo>
                  <a:pt x="948" y="328"/>
                </a:lnTo>
                <a:lnTo>
                  <a:pt x="1009" y="340"/>
                </a:lnTo>
                <a:lnTo>
                  <a:pt x="1070" y="353"/>
                </a:lnTo>
                <a:lnTo>
                  <a:pt x="1131" y="367"/>
                </a:lnTo>
                <a:lnTo>
                  <a:pt x="1191" y="381"/>
                </a:lnTo>
                <a:lnTo>
                  <a:pt x="1251" y="395"/>
                </a:lnTo>
                <a:lnTo>
                  <a:pt x="1311" y="411"/>
                </a:lnTo>
                <a:lnTo>
                  <a:pt x="1370" y="428"/>
                </a:lnTo>
                <a:lnTo>
                  <a:pt x="1430" y="445"/>
                </a:lnTo>
                <a:lnTo>
                  <a:pt x="1489" y="462"/>
                </a:lnTo>
                <a:lnTo>
                  <a:pt x="1547" y="481"/>
                </a:lnTo>
                <a:lnTo>
                  <a:pt x="1606" y="500"/>
                </a:lnTo>
                <a:lnTo>
                  <a:pt x="1664" y="520"/>
                </a:lnTo>
                <a:lnTo>
                  <a:pt x="1722" y="540"/>
                </a:lnTo>
                <a:lnTo>
                  <a:pt x="1780" y="561"/>
                </a:lnTo>
                <a:lnTo>
                  <a:pt x="1837" y="583"/>
                </a:lnTo>
                <a:lnTo>
                  <a:pt x="1893" y="606"/>
                </a:lnTo>
                <a:lnTo>
                  <a:pt x="1949" y="629"/>
                </a:lnTo>
                <a:lnTo>
                  <a:pt x="2005" y="652"/>
                </a:lnTo>
                <a:lnTo>
                  <a:pt x="2061" y="677"/>
                </a:lnTo>
                <a:lnTo>
                  <a:pt x="2117" y="702"/>
                </a:lnTo>
                <a:lnTo>
                  <a:pt x="2171" y="728"/>
                </a:lnTo>
                <a:lnTo>
                  <a:pt x="2226" y="754"/>
                </a:lnTo>
                <a:lnTo>
                  <a:pt x="2280" y="781"/>
                </a:lnTo>
                <a:lnTo>
                  <a:pt x="2334" y="809"/>
                </a:lnTo>
                <a:lnTo>
                  <a:pt x="2388" y="837"/>
                </a:lnTo>
                <a:lnTo>
                  <a:pt x="2441" y="866"/>
                </a:lnTo>
                <a:lnTo>
                  <a:pt x="2493" y="896"/>
                </a:lnTo>
                <a:lnTo>
                  <a:pt x="2546" y="925"/>
                </a:lnTo>
                <a:lnTo>
                  <a:pt x="2598" y="956"/>
                </a:lnTo>
                <a:lnTo>
                  <a:pt x="2649" y="987"/>
                </a:lnTo>
                <a:lnTo>
                  <a:pt x="2701" y="1019"/>
                </a:lnTo>
                <a:lnTo>
                  <a:pt x="2751" y="1052"/>
                </a:lnTo>
                <a:lnTo>
                  <a:pt x="2802" y="1085"/>
                </a:lnTo>
                <a:lnTo>
                  <a:pt x="2851" y="1118"/>
                </a:lnTo>
                <a:lnTo>
                  <a:pt x="2901" y="1153"/>
                </a:lnTo>
                <a:lnTo>
                  <a:pt x="2949" y="1188"/>
                </a:lnTo>
                <a:lnTo>
                  <a:pt x="2997" y="1222"/>
                </a:lnTo>
                <a:lnTo>
                  <a:pt x="3046" y="1258"/>
                </a:lnTo>
                <a:lnTo>
                  <a:pt x="3093" y="1295"/>
                </a:lnTo>
                <a:lnTo>
                  <a:pt x="3141" y="1332"/>
                </a:lnTo>
                <a:lnTo>
                  <a:pt x="3187" y="1369"/>
                </a:lnTo>
                <a:lnTo>
                  <a:pt x="3233" y="1407"/>
                </a:lnTo>
                <a:lnTo>
                  <a:pt x="3280" y="1446"/>
                </a:lnTo>
                <a:lnTo>
                  <a:pt x="3325" y="1485"/>
                </a:lnTo>
                <a:lnTo>
                  <a:pt x="3369" y="1525"/>
                </a:lnTo>
                <a:lnTo>
                  <a:pt x="3414" y="1565"/>
                </a:lnTo>
                <a:lnTo>
                  <a:pt x="3457" y="1606"/>
                </a:lnTo>
                <a:lnTo>
                  <a:pt x="3501" y="1647"/>
                </a:lnTo>
                <a:lnTo>
                  <a:pt x="3544" y="1688"/>
                </a:lnTo>
                <a:lnTo>
                  <a:pt x="3586" y="1730"/>
                </a:lnTo>
                <a:lnTo>
                  <a:pt x="3628" y="1774"/>
                </a:lnTo>
                <a:lnTo>
                  <a:pt x="3669" y="1817"/>
                </a:lnTo>
                <a:lnTo>
                  <a:pt x="3710" y="1860"/>
                </a:lnTo>
                <a:lnTo>
                  <a:pt x="3750" y="1904"/>
                </a:lnTo>
                <a:lnTo>
                  <a:pt x="3790" y="1949"/>
                </a:lnTo>
                <a:lnTo>
                  <a:pt x="3792" y="1952"/>
                </a:lnTo>
                <a:lnTo>
                  <a:pt x="3811" y="1928"/>
                </a:lnTo>
                <a:lnTo>
                  <a:pt x="3831" y="1905"/>
                </a:lnTo>
                <a:lnTo>
                  <a:pt x="3851" y="1882"/>
                </a:lnTo>
                <a:lnTo>
                  <a:pt x="3870" y="1859"/>
                </a:lnTo>
                <a:lnTo>
                  <a:pt x="3890" y="1836"/>
                </a:lnTo>
                <a:lnTo>
                  <a:pt x="3909" y="1813"/>
                </a:lnTo>
                <a:lnTo>
                  <a:pt x="3928" y="1788"/>
                </a:lnTo>
                <a:lnTo>
                  <a:pt x="3947" y="1765"/>
                </a:lnTo>
                <a:lnTo>
                  <a:pt x="3928" y="1744"/>
                </a:lnTo>
                <a:lnTo>
                  <a:pt x="3886" y="1698"/>
                </a:lnTo>
                <a:lnTo>
                  <a:pt x="3843" y="1651"/>
                </a:lnTo>
                <a:lnTo>
                  <a:pt x="3799" y="1607"/>
                </a:lnTo>
                <a:lnTo>
                  <a:pt x="3755" y="1562"/>
                </a:lnTo>
                <a:lnTo>
                  <a:pt x="3711" y="1518"/>
                </a:lnTo>
                <a:lnTo>
                  <a:pt x="3667" y="1474"/>
                </a:lnTo>
                <a:lnTo>
                  <a:pt x="3622" y="1431"/>
                </a:lnTo>
                <a:lnTo>
                  <a:pt x="3575" y="1389"/>
                </a:lnTo>
                <a:lnTo>
                  <a:pt x="3529" y="1347"/>
                </a:lnTo>
                <a:lnTo>
                  <a:pt x="3482" y="1305"/>
                </a:lnTo>
                <a:lnTo>
                  <a:pt x="3434" y="1265"/>
                </a:lnTo>
                <a:lnTo>
                  <a:pt x="3386" y="1224"/>
                </a:lnTo>
                <a:lnTo>
                  <a:pt x="3338" y="1183"/>
                </a:lnTo>
                <a:lnTo>
                  <a:pt x="3289" y="1144"/>
                </a:lnTo>
                <a:lnTo>
                  <a:pt x="3240" y="1106"/>
                </a:lnTo>
                <a:lnTo>
                  <a:pt x="3190" y="1068"/>
                </a:lnTo>
                <a:lnTo>
                  <a:pt x="3140" y="1030"/>
                </a:lnTo>
                <a:lnTo>
                  <a:pt x="3089" y="993"/>
                </a:lnTo>
                <a:lnTo>
                  <a:pt x="3037" y="957"/>
                </a:lnTo>
                <a:lnTo>
                  <a:pt x="2986" y="921"/>
                </a:lnTo>
                <a:lnTo>
                  <a:pt x="2933" y="885"/>
                </a:lnTo>
                <a:lnTo>
                  <a:pt x="2881" y="852"/>
                </a:lnTo>
                <a:lnTo>
                  <a:pt x="2828" y="817"/>
                </a:lnTo>
                <a:lnTo>
                  <a:pt x="2774" y="783"/>
                </a:lnTo>
                <a:lnTo>
                  <a:pt x="2721" y="750"/>
                </a:lnTo>
                <a:lnTo>
                  <a:pt x="2666" y="719"/>
                </a:lnTo>
                <a:lnTo>
                  <a:pt x="2611" y="687"/>
                </a:lnTo>
                <a:lnTo>
                  <a:pt x="2555" y="657"/>
                </a:lnTo>
                <a:lnTo>
                  <a:pt x="2500" y="626"/>
                </a:lnTo>
                <a:lnTo>
                  <a:pt x="2445" y="597"/>
                </a:lnTo>
                <a:lnTo>
                  <a:pt x="2388" y="567"/>
                </a:lnTo>
                <a:lnTo>
                  <a:pt x="2331" y="540"/>
                </a:lnTo>
                <a:lnTo>
                  <a:pt x="2273" y="511"/>
                </a:lnTo>
                <a:lnTo>
                  <a:pt x="2217" y="485"/>
                </a:lnTo>
                <a:lnTo>
                  <a:pt x="2159" y="459"/>
                </a:lnTo>
                <a:lnTo>
                  <a:pt x="2100" y="432"/>
                </a:lnTo>
                <a:lnTo>
                  <a:pt x="2041" y="408"/>
                </a:lnTo>
                <a:lnTo>
                  <a:pt x="1982" y="384"/>
                </a:lnTo>
                <a:lnTo>
                  <a:pt x="1923" y="361"/>
                </a:lnTo>
                <a:lnTo>
                  <a:pt x="1863" y="337"/>
                </a:lnTo>
                <a:lnTo>
                  <a:pt x="1803" y="315"/>
                </a:lnTo>
                <a:lnTo>
                  <a:pt x="1743" y="294"/>
                </a:lnTo>
                <a:lnTo>
                  <a:pt x="1682" y="273"/>
                </a:lnTo>
                <a:lnTo>
                  <a:pt x="1621" y="253"/>
                </a:lnTo>
                <a:lnTo>
                  <a:pt x="1559" y="233"/>
                </a:lnTo>
                <a:lnTo>
                  <a:pt x="1498" y="215"/>
                </a:lnTo>
                <a:lnTo>
                  <a:pt x="1436" y="197"/>
                </a:lnTo>
                <a:lnTo>
                  <a:pt x="1372" y="180"/>
                </a:lnTo>
                <a:lnTo>
                  <a:pt x="1310" y="163"/>
                </a:lnTo>
                <a:lnTo>
                  <a:pt x="1247" y="148"/>
                </a:lnTo>
                <a:lnTo>
                  <a:pt x="1183" y="133"/>
                </a:lnTo>
                <a:lnTo>
                  <a:pt x="1120" y="119"/>
                </a:lnTo>
                <a:lnTo>
                  <a:pt x="1056" y="105"/>
                </a:lnTo>
                <a:lnTo>
                  <a:pt x="991" y="93"/>
                </a:lnTo>
                <a:lnTo>
                  <a:pt x="927" y="81"/>
                </a:lnTo>
                <a:lnTo>
                  <a:pt x="863" y="71"/>
                </a:lnTo>
                <a:lnTo>
                  <a:pt x="798" y="60"/>
                </a:lnTo>
                <a:lnTo>
                  <a:pt x="733" y="51"/>
                </a:lnTo>
                <a:lnTo>
                  <a:pt x="667" y="41"/>
                </a:lnTo>
                <a:lnTo>
                  <a:pt x="601" y="34"/>
                </a:lnTo>
                <a:lnTo>
                  <a:pt x="536" y="28"/>
                </a:lnTo>
                <a:lnTo>
                  <a:pt x="469" y="20"/>
                </a:lnTo>
                <a:lnTo>
                  <a:pt x="403" y="15"/>
                </a:lnTo>
                <a:lnTo>
                  <a:pt x="337" y="11"/>
                </a:lnTo>
                <a:lnTo>
                  <a:pt x="269" y="7"/>
                </a:lnTo>
                <a:lnTo>
                  <a:pt x="202" y="4"/>
                </a:lnTo>
                <a:lnTo>
                  <a:pt x="135" y="2"/>
                </a:lnTo>
                <a:lnTo>
                  <a:pt x="67" y="0"/>
                </a:lnTo>
                <a:lnTo>
                  <a:pt x="0" y="0"/>
                </a:lnTo>
                <a:lnTo>
                  <a:pt x="0" y="240"/>
                </a:lnTo>
                <a:close/>
              </a:path>
            </a:pathLst>
          </a:custGeom>
          <a:solidFill>
            <a:srgbClr val="8281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09" name="Freeform 13"/>
          <p:cNvSpPr>
            <a:spLocks/>
          </p:cNvSpPr>
          <p:nvPr/>
        </p:nvSpPr>
        <p:spPr bwMode="auto">
          <a:xfrm rot="-5400000">
            <a:off x="5641182" y="4033045"/>
            <a:ext cx="644525" cy="328612"/>
          </a:xfrm>
          <a:custGeom>
            <a:avLst/>
            <a:gdLst>
              <a:gd name="T0" fmla="*/ 2147483646 w 4052"/>
              <a:gd name="T1" fmla="*/ 2147483646 h 2069"/>
              <a:gd name="T2" fmla="*/ 2147483646 w 4052"/>
              <a:gd name="T3" fmla="*/ 2147483646 h 2069"/>
              <a:gd name="T4" fmla="*/ 2147483646 w 4052"/>
              <a:gd name="T5" fmla="*/ 2147483646 h 2069"/>
              <a:gd name="T6" fmla="*/ 2147483646 w 4052"/>
              <a:gd name="T7" fmla="*/ 2147483646 h 2069"/>
              <a:gd name="T8" fmla="*/ 2147483646 w 4052"/>
              <a:gd name="T9" fmla="*/ 2147483646 h 2069"/>
              <a:gd name="T10" fmla="*/ 2147483646 w 4052"/>
              <a:gd name="T11" fmla="*/ 2147483646 h 2069"/>
              <a:gd name="T12" fmla="*/ 2147483646 w 4052"/>
              <a:gd name="T13" fmla="*/ 2147483646 h 2069"/>
              <a:gd name="T14" fmla="*/ 2147483646 w 4052"/>
              <a:gd name="T15" fmla="*/ 2147483646 h 2069"/>
              <a:gd name="T16" fmla="*/ 2147483646 w 4052"/>
              <a:gd name="T17" fmla="*/ 2147483646 h 2069"/>
              <a:gd name="T18" fmla="*/ 2147483646 w 4052"/>
              <a:gd name="T19" fmla="*/ 2147483646 h 2069"/>
              <a:gd name="T20" fmla="*/ 2147483646 w 4052"/>
              <a:gd name="T21" fmla="*/ 2147483646 h 2069"/>
              <a:gd name="T22" fmla="*/ 2147483646 w 4052"/>
              <a:gd name="T23" fmla="*/ 2147483646 h 2069"/>
              <a:gd name="T24" fmla="*/ 2147483646 w 4052"/>
              <a:gd name="T25" fmla="*/ 2147483646 h 2069"/>
              <a:gd name="T26" fmla="*/ 2147483646 w 4052"/>
              <a:gd name="T27" fmla="*/ 2147483646 h 2069"/>
              <a:gd name="T28" fmla="*/ 2147483646 w 4052"/>
              <a:gd name="T29" fmla="*/ 2147483646 h 2069"/>
              <a:gd name="T30" fmla="*/ 2147483646 w 4052"/>
              <a:gd name="T31" fmla="*/ 2147483646 h 2069"/>
              <a:gd name="T32" fmla="*/ 2147483646 w 4052"/>
              <a:gd name="T33" fmla="*/ 2147483646 h 2069"/>
              <a:gd name="T34" fmla="*/ 2147483646 w 4052"/>
              <a:gd name="T35" fmla="*/ 2147483646 h 2069"/>
              <a:gd name="T36" fmla="*/ 2147483646 w 4052"/>
              <a:gd name="T37" fmla="*/ 2147483646 h 2069"/>
              <a:gd name="T38" fmla="*/ 2147483646 w 4052"/>
              <a:gd name="T39" fmla="*/ 2147483646 h 2069"/>
              <a:gd name="T40" fmla="*/ 2147483646 w 4052"/>
              <a:gd name="T41" fmla="*/ 2147483646 h 2069"/>
              <a:gd name="T42" fmla="*/ 2147483646 w 4052"/>
              <a:gd name="T43" fmla="*/ 2147483646 h 2069"/>
              <a:gd name="T44" fmla="*/ 2147483646 w 4052"/>
              <a:gd name="T45" fmla="*/ 2147483646 h 2069"/>
              <a:gd name="T46" fmla="*/ 2147483646 w 4052"/>
              <a:gd name="T47" fmla="*/ 2147483646 h 2069"/>
              <a:gd name="T48" fmla="*/ 2147483646 w 4052"/>
              <a:gd name="T49" fmla="*/ 0 h 2069"/>
              <a:gd name="T50" fmla="*/ 2147483646 w 4052"/>
              <a:gd name="T51" fmla="*/ 2147483646 h 2069"/>
              <a:gd name="T52" fmla="*/ 2147483646 w 4052"/>
              <a:gd name="T53" fmla="*/ 2147483646 h 2069"/>
              <a:gd name="T54" fmla="*/ 2147483646 w 4052"/>
              <a:gd name="T55" fmla="*/ 2147483646 h 2069"/>
              <a:gd name="T56" fmla="*/ 2147483646 w 4052"/>
              <a:gd name="T57" fmla="*/ 2147483646 h 2069"/>
              <a:gd name="T58" fmla="*/ 2147483646 w 4052"/>
              <a:gd name="T59" fmla="*/ 2147483646 h 2069"/>
              <a:gd name="T60" fmla="*/ 2147483646 w 4052"/>
              <a:gd name="T61" fmla="*/ 2147483646 h 2069"/>
              <a:gd name="T62" fmla="*/ 2147483646 w 4052"/>
              <a:gd name="T63" fmla="*/ 2147483646 h 2069"/>
              <a:gd name="T64" fmla="*/ 2147483646 w 4052"/>
              <a:gd name="T65" fmla="*/ 2147483646 h 2069"/>
              <a:gd name="T66" fmla="*/ 2147483646 w 4052"/>
              <a:gd name="T67" fmla="*/ 2147483646 h 2069"/>
              <a:gd name="T68" fmla="*/ 2147483646 w 4052"/>
              <a:gd name="T69" fmla="*/ 2147483646 h 2069"/>
              <a:gd name="T70" fmla="*/ 2147483646 w 4052"/>
              <a:gd name="T71" fmla="*/ 2147483646 h 2069"/>
              <a:gd name="T72" fmla="*/ 2147483646 w 4052"/>
              <a:gd name="T73" fmla="*/ 2147483646 h 2069"/>
              <a:gd name="T74" fmla="*/ 2147483646 w 4052"/>
              <a:gd name="T75" fmla="*/ 2147483646 h 2069"/>
              <a:gd name="T76" fmla="*/ 2147483646 w 4052"/>
              <a:gd name="T77" fmla="*/ 2147483646 h 2069"/>
              <a:gd name="T78" fmla="*/ 2147483646 w 4052"/>
              <a:gd name="T79" fmla="*/ 2147483646 h 2069"/>
              <a:gd name="T80" fmla="*/ 2147483646 w 4052"/>
              <a:gd name="T81" fmla="*/ 2147483646 h 2069"/>
              <a:gd name="T82" fmla="*/ 2147483646 w 4052"/>
              <a:gd name="T83" fmla="*/ 2147483646 h 2069"/>
              <a:gd name="T84" fmla="*/ 2147483646 w 4052"/>
              <a:gd name="T85" fmla="*/ 2147483646 h 2069"/>
              <a:gd name="T86" fmla="*/ 2147483646 w 4052"/>
              <a:gd name="T87" fmla="*/ 2147483646 h 2069"/>
              <a:gd name="T88" fmla="*/ 2147483646 w 4052"/>
              <a:gd name="T89" fmla="*/ 2147483646 h 2069"/>
              <a:gd name="T90" fmla="*/ 2147483646 w 4052"/>
              <a:gd name="T91" fmla="*/ 2147483646 h 2069"/>
              <a:gd name="T92" fmla="*/ 2147483646 w 4052"/>
              <a:gd name="T93" fmla="*/ 2147483646 h 2069"/>
              <a:gd name="T94" fmla="*/ 2147483646 w 4052"/>
              <a:gd name="T95" fmla="*/ 2147483646 h 2069"/>
              <a:gd name="T96" fmla="*/ 2147483646 w 4052"/>
              <a:gd name="T97" fmla="*/ 2147483646 h 2069"/>
              <a:gd name="T98" fmla="*/ 2147483646 w 4052"/>
              <a:gd name="T99" fmla="*/ 2147483646 h 2069"/>
              <a:gd name="T100" fmla="*/ 2147483646 w 4052"/>
              <a:gd name="T101" fmla="*/ 2147483646 h 2069"/>
              <a:gd name="T102" fmla="*/ 2147483646 w 4052"/>
              <a:gd name="T103" fmla="*/ 2147483646 h 206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52"/>
              <a:gd name="T157" fmla="*/ 0 h 2069"/>
              <a:gd name="T158" fmla="*/ 4052 w 4052"/>
              <a:gd name="T159" fmla="*/ 2069 h 206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52" h="2069">
                <a:moveTo>
                  <a:pt x="161" y="2069"/>
                </a:moveTo>
                <a:lnTo>
                  <a:pt x="185" y="2039"/>
                </a:lnTo>
                <a:lnTo>
                  <a:pt x="223" y="1994"/>
                </a:lnTo>
                <a:lnTo>
                  <a:pt x="263" y="1949"/>
                </a:lnTo>
                <a:lnTo>
                  <a:pt x="302" y="1904"/>
                </a:lnTo>
                <a:lnTo>
                  <a:pt x="343" y="1860"/>
                </a:lnTo>
                <a:lnTo>
                  <a:pt x="383" y="1817"/>
                </a:lnTo>
                <a:lnTo>
                  <a:pt x="424" y="1774"/>
                </a:lnTo>
                <a:lnTo>
                  <a:pt x="466" y="1730"/>
                </a:lnTo>
                <a:lnTo>
                  <a:pt x="508" y="1688"/>
                </a:lnTo>
                <a:lnTo>
                  <a:pt x="552" y="1647"/>
                </a:lnTo>
                <a:lnTo>
                  <a:pt x="595" y="1606"/>
                </a:lnTo>
                <a:lnTo>
                  <a:pt x="639" y="1565"/>
                </a:lnTo>
                <a:lnTo>
                  <a:pt x="683" y="1525"/>
                </a:lnTo>
                <a:lnTo>
                  <a:pt x="728" y="1485"/>
                </a:lnTo>
                <a:lnTo>
                  <a:pt x="774" y="1446"/>
                </a:lnTo>
                <a:lnTo>
                  <a:pt x="819" y="1407"/>
                </a:lnTo>
                <a:lnTo>
                  <a:pt x="865" y="1369"/>
                </a:lnTo>
                <a:lnTo>
                  <a:pt x="913" y="1332"/>
                </a:lnTo>
                <a:lnTo>
                  <a:pt x="959" y="1295"/>
                </a:lnTo>
                <a:lnTo>
                  <a:pt x="1007" y="1258"/>
                </a:lnTo>
                <a:lnTo>
                  <a:pt x="1055" y="1222"/>
                </a:lnTo>
                <a:lnTo>
                  <a:pt x="1103" y="1188"/>
                </a:lnTo>
                <a:lnTo>
                  <a:pt x="1152" y="1153"/>
                </a:lnTo>
                <a:lnTo>
                  <a:pt x="1202" y="1118"/>
                </a:lnTo>
                <a:lnTo>
                  <a:pt x="1251" y="1085"/>
                </a:lnTo>
                <a:lnTo>
                  <a:pt x="1302" y="1052"/>
                </a:lnTo>
                <a:lnTo>
                  <a:pt x="1352" y="1019"/>
                </a:lnTo>
                <a:lnTo>
                  <a:pt x="1404" y="987"/>
                </a:lnTo>
                <a:lnTo>
                  <a:pt x="1455" y="956"/>
                </a:lnTo>
                <a:lnTo>
                  <a:pt x="1506" y="925"/>
                </a:lnTo>
                <a:lnTo>
                  <a:pt x="1559" y="896"/>
                </a:lnTo>
                <a:lnTo>
                  <a:pt x="1611" y="866"/>
                </a:lnTo>
                <a:lnTo>
                  <a:pt x="1665" y="837"/>
                </a:lnTo>
                <a:lnTo>
                  <a:pt x="1719" y="809"/>
                </a:lnTo>
                <a:lnTo>
                  <a:pt x="1772" y="781"/>
                </a:lnTo>
                <a:lnTo>
                  <a:pt x="1826" y="754"/>
                </a:lnTo>
                <a:lnTo>
                  <a:pt x="1881" y="728"/>
                </a:lnTo>
                <a:lnTo>
                  <a:pt x="1937" y="702"/>
                </a:lnTo>
                <a:lnTo>
                  <a:pt x="1991" y="677"/>
                </a:lnTo>
                <a:lnTo>
                  <a:pt x="2047" y="652"/>
                </a:lnTo>
                <a:lnTo>
                  <a:pt x="2103" y="629"/>
                </a:lnTo>
                <a:lnTo>
                  <a:pt x="2160" y="606"/>
                </a:lnTo>
                <a:lnTo>
                  <a:pt x="2217" y="583"/>
                </a:lnTo>
                <a:lnTo>
                  <a:pt x="2273" y="561"/>
                </a:lnTo>
                <a:lnTo>
                  <a:pt x="2331" y="540"/>
                </a:lnTo>
                <a:lnTo>
                  <a:pt x="2388" y="520"/>
                </a:lnTo>
                <a:lnTo>
                  <a:pt x="2447" y="500"/>
                </a:lnTo>
                <a:lnTo>
                  <a:pt x="2505" y="481"/>
                </a:lnTo>
                <a:lnTo>
                  <a:pt x="2564" y="462"/>
                </a:lnTo>
                <a:lnTo>
                  <a:pt x="2623" y="445"/>
                </a:lnTo>
                <a:lnTo>
                  <a:pt x="2682" y="428"/>
                </a:lnTo>
                <a:lnTo>
                  <a:pt x="2742" y="411"/>
                </a:lnTo>
                <a:lnTo>
                  <a:pt x="2802" y="395"/>
                </a:lnTo>
                <a:lnTo>
                  <a:pt x="2861" y="381"/>
                </a:lnTo>
                <a:lnTo>
                  <a:pt x="2922" y="367"/>
                </a:lnTo>
                <a:lnTo>
                  <a:pt x="2983" y="353"/>
                </a:lnTo>
                <a:lnTo>
                  <a:pt x="3044" y="340"/>
                </a:lnTo>
                <a:lnTo>
                  <a:pt x="3105" y="328"/>
                </a:lnTo>
                <a:lnTo>
                  <a:pt x="3166" y="317"/>
                </a:lnTo>
                <a:lnTo>
                  <a:pt x="3228" y="307"/>
                </a:lnTo>
                <a:lnTo>
                  <a:pt x="3290" y="297"/>
                </a:lnTo>
                <a:lnTo>
                  <a:pt x="3352" y="288"/>
                </a:lnTo>
                <a:lnTo>
                  <a:pt x="3414" y="279"/>
                </a:lnTo>
                <a:lnTo>
                  <a:pt x="3477" y="272"/>
                </a:lnTo>
                <a:lnTo>
                  <a:pt x="3541" y="265"/>
                </a:lnTo>
                <a:lnTo>
                  <a:pt x="3604" y="259"/>
                </a:lnTo>
                <a:lnTo>
                  <a:pt x="3667" y="254"/>
                </a:lnTo>
                <a:lnTo>
                  <a:pt x="3731" y="250"/>
                </a:lnTo>
                <a:lnTo>
                  <a:pt x="3794" y="246"/>
                </a:lnTo>
                <a:lnTo>
                  <a:pt x="3858" y="244"/>
                </a:lnTo>
                <a:lnTo>
                  <a:pt x="3923" y="241"/>
                </a:lnTo>
                <a:lnTo>
                  <a:pt x="3988" y="240"/>
                </a:lnTo>
                <a:lnTo>
                  <a:pt x="4052" y="240"/>
                </a:lnTo>
                <a:lnTo>
                  <a:pt x="4052" y="0"/>
                </a:lnTo>
                <a:lnTo>
                  <a:pt x="3985" y="0"/>
                </a:lnTo>
                <a:lnTo>
                  <a:pt x="3917" y="2"/>
                </a:lnTo>
                <a:lnTo>
                  <a:pt x="3850" y="4"/>
                </a:lnTo>
                <a:lnTo>
                  <a:pt x="3784" y="7"/>
                </a:lnTo>
                <a:lnTo>
                  <a:pt x="3716" y="11"/>
                </a:lnTo>
                <a:lnTo>
                  <a:pt x="3649" y="15"/>
                </a:lnTo>
                <a:lnTo>
                  <a:pt x="3583" y="20"/>
                </a:lnTo>
                <a:lnTo>
                  <a:pt x="3517" y="28"/>
                </a:lnTo>
                <a:lnTo>
                  <a:pt x="3451" y="34"/>
                </a:lnTo>
                <a:lnTo>
                  <a:pt x="3386" y="41"/>
                </a:lnTo>
                <a:lnTo>
                  <a:pt x="3320" y="51"/>
                </a:lnTo>
                <a:lnTo>
                  <a:pt x="3254" y="60"/>
                </a:lnTo>
                <a:lnTo>
                  <a:pt x="3190" y="71"/>
                </a:lnTo>
                <a:lnTo>
                  <a:pt x="3125" y="81"/>
                </a:lnTo>
                <a:lnTo>
                  <a:pt x="3061" y="93"/>
                </a:lnTo>
                <a:lnTo>
                  <a:pt x="2996" y="105"/>
                </a:lnTo>
                <a:lnTo>
                  <a:pt x="2932" y="119"/>
                </a:lnTo>
                <a:lnTo>
                  <a:pt x="2869" y="133"/>
                </a:lnTo>
                <a:lnTo>
                  <a:pt x="2806" y="148"/>
                </a:lnTo>
                <a:lnTo>
                  <a:pt x="2743" y="163"/>
                </a:lnTo>
                <a:lnTo>
                  <a:pt x="2680" y="180"/>
                </a:lnTo>
                <a:lnTo>
                  <a:pt x="2618" y="197"/>
                </a:lnTo>
                <a:lnTo>
                  <a:pt x="2555" y="215"/>
                </a:lnTo>
                <a:lnTo>
                  <a:pt x="2493" y="233"/>
                </a:lnTo>
                <a:lnTo>
                  <a:pt x="2432" y="253"/>
                </a:lnTo>
                <a:lnTo>
                  <a:pt x="2371" y="273"/>
                </a:lnTo>
                <a:lnTo>
                  <a:pt x="2310" y="294"/>
                </a:lnTo>
                <a:lnTo>
                  <a:pt x="2249" y="315"/>
                </a:lnTo>
                <a:lnTo>
                  <a:pt x="2190" y="337"/>
                </a:lnTo>
                <a:lnTo>
                  <a:pt x="2130" y="361"/>
                </a:lnTo>
                <a:lnTo>
                  <a:pt x="2070" y="384"/>
                </a:lnTo>
                <a:lnTo>
                  <a:pt x="2011" y="408"/>
                </a:lnTo>
                <a:lnTo>
                  <a:pt x="1952" y="432"/>
                </a:lnTo>
                <a:lnTo>
                  <a:pt x="1894" y="459"/>
                </a:lnTo>
                <a:lnTo>
                  <a:pt x="1837" y="485"/>
                </a:lnTo>
                <a:lnTo>
                  <a:pt x="1779" y="511"/>
                </a:lnTo>
                <a:lnTo>
                  <a:pt x="1722" y="540"/>
                </a:lnTo>
                <a:lnTo>
                  <a:pt x="1665" y="567"/>
                </a:lnTo>
                <a:lnTo>
                  <a:pt x="1608" y="597"/>
                </a:lnTo>
                <a:lnTo>
                  <a:pt x="1552" y="626"/>
                </a:lnTo>
                <a:lnTo>
                  <a:pt x="1497" y="657"/>
                </a:lnTo>
                <a:lnTo>
                  <a:pt x="1441" y="687"/>
                </a:lnTo>
                <a:lnTo>
                  <a:pt x="1387" y="719"/>
                </a:lnTo>
                <a:lnTo>
                  <a:pt x="1332" y="750"/>
                </a:lnTo>
                <a:lnTo>
                  <a:pt x="1278" y="783"/>
                </a:lnTo>
                <a:lnTo>
                  <a:pt x="1225" y="817"/>
                </a:lnTo>
                <a:lnTo>
                  <a:pt x="1171" y="852"/>
                </a:lnTo>
                <a:lnTo>
                  <a:pt x="1119" y="885"/>
                </a:lnTo>
                <a:lnTo>
                  <a:pt x="1067" y="921"/>
                </a:lnTo>
                <a:lnTo>
                  <a:pt x="1016" y="957"/>
                </a:lnTo>
                <a:lnTo>
                  <a:pt x="964" y="993"/>
                </a:lnTo>
                <a:lnTo>
                  <a:pt x="914" y="1030"/>
                </a:lnTo>
                <a:lnTo>
                  <a:pt x="863" y="1068"/>
                </a:lnTo>
                <a:lnTo>
                  <a:pt x="813" y="1106"/>
                </a:lnTo>
                <a:lnTo>
                  <a:pt x="763" y="1144"/>
                </a:lnTo>
                <a:lnTo>
                  <a:pt x="715" y="1183"/>
                </a:lnTo>
                <a:lnTo>
                  <a:pt x="666" y="1224"/>
                </a:lnTo>
                <a:lnTo>
                  <a:pt x="618" y="1265"/>
                </a:lnTo>
                <a:lnTo>
                  <a:pt x="570" y="1305"/>
                </a:lnTo>
                <a:lnTo>
                  <a:pt x="524" y="1347"/>
                </a:lnTo>
                <a:lnTo>
                  <a:pt x="478" y="1389"/>
                </a:lnTo>
                <a:lnTo>
                  <a:pt x="432" y="1431"/>
                </a:lnTo>
                <a:lnTo>
                  <a:pt x="386" y="1474"/>
                </a:lnTo>
                <a:lnTo>
                  <a:pt x="341" y="1518"/>
                </a:lnTo>
                <a:lnTo>
                  <a:pt x="297" y="1562"/>
                </a:lnTo>
                <a:lnTo>
                  <a:pt x="254" y="1607"/>
                </a:lnTo>
                <a:lnTo>
                  <a:pt x="209" y="1651"/>
                </a:lnTo>
                <a:lnTo>
                  <a:pt x="166" y="1698"/>
                </a:lnTo>
                <a:lnTo>
                  <a:pt x="124" y="1744"/>
                </a:lnTo>
                <a:lnTo>
                  <a:pt x="83" y="1790"/>
                </a:lnTo>
                <a:lnTo>
                  <a:pt x="42" y="1838"/>
                </a:lnTo>
                <a:lnTo>
                  <a:pt x="1" y="1885"/>
                </a:lnTo>
                <a:lnTo>
                  <a:pt x="0" y="1887"/>
                </a:lnTo>
                <a:lnTo>
                  <a:pt x="20" y="1910"/>
                </a:lnTo>
                <a:lnTo>
                  <a:pt x="40" y="1933"/>
                </a:lnTo>
                <a:lnTo>
                  <a:pt x="60" y="1956"/>
                </a:lnTo>
                <a:lnTo>
                  <a:pt x="80" y="1978"/>
                </a:lnTo>
                <a:lnTo>
                  <a:pt x="100" y="2001"/>
                </a:lnTo>
                <a:lnTo>
                  <a:pt x="120" y="2023"/>
                </a:lnTo>
                <a:lnTo>
                  <a:pt x="140" y="2045"/>
                </a:lnTo>
                <a:lnTo>
                  <a:pt x="161" y="2069"/>
                </a:lnTo>
                <a:close/>
              </a:path>
            </a:pathLst>
          </a:custGeom>
          <a:solidFill>
            <a:srgbClr val="8281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0" name="Freeform 14"/>
          <p:cNvSpPr>
            <a:spLocks/>
          </p:cNvSpPr>
          <p:nvPr/>
        </p:nvSpPr>
        <p:spPr bwMode="auto">
          <a:xfrm rot="-5400000">
            <a:off x="4758532" y="3064669"/>
            <a:ext cx="835025" cy="820738"/>
          </a:xfrm>
          <a:custGeom>
            <a:avLst/>
            <a:gdLst>
              <a:gd name="T0" fmla="*/ 2147483646 w 5254"/>
              <a:gd name="T1" fmla="*/ 2147483646 h 5175"/>
              <a:gd name="T2" fmla="*/ 2147483646 w 5254"/>
              <a:gd name="T3" fmla="*/ 2147483646 h 5175"/>
              <a:gd name="T4" fmla="*/ 2147483646 w 5254"/>
              <a:gd name="T5" fmla="*/ 2147483646 h 5175"/>
              <a:gd name="T6" fmla="*/ 2147483646 w 5254"/>
              <a:gd name="T7" fmla="*/ 2147483646 h 5175"/>
              <a:gd name="T8" fmla="*/ 2147483646 w 5254"/>
              <a:gd name="T9" fmla="*/ 2147483646 h 5175"/>
              <a:gd name="T10" fmla="*/ 2147483646 w 5254"/>
              <a:gd name="T11" fmla="*/ 2147483646 h 5175"/>
              <a:gd name="T12" fmla="*/ 2147483646 w 5254"/>
              <a:gd name="T13" fmla="*/ 2147483646 h 5175"/>
              <a:gd name="T14" fmla="*/ 2147483646 w 5254"/>
              <a:gd name="T15" fmla="*/ 2147483646 h 5175"/>
              <a:gd name="T16" fmla="*/ 2147483646 w 5254"/>
              <a:gd name="T17" fmla="*/ 2147483646 h 5175"/>
              <a:gd name="T18" fmla="*/ 2147483646 w 5254"/>
              <a:gd name="T19" fmla="*/ 2147483646 h 5175"/>
              <a:gd name="T20" fmla="*/ 2147483646 w 5254"/>
              <a:gd name="T21" fmla="*/ 2147483646 h 5175"/>
              <a:gd name="T22" fmla="*/ 2147483646 w 5254"/>
              <a:gd name="T23" fmla="*/ 2147483646 h 5175"/>
              <a:gd name="T24" fmla="*/ 2147483646 w 5254"/>
              <a:gd name="T25" fmla="*/ 2147483646 h 5175"/>
              <a:gd name="T26" fmla="*/ 2147483646 w 5254"/>
              <a:gd name="T27" fmla="*/ 2147483646 h 5175"/>
              <a:gd name="T28" fmla="*/ 2147483646 w 5254"/>
              <a:gd name="T29" fmla="*/ 2147483646 h 5175"/>
              <a:gd name="T30" fmla="*/ 2147483646 w 5254"/>
              <a:gd name="T31" fmla="*/ 2147483646 h 5175"/>
              <a:gd name="T32" fmla="*/ 2147483646 w 5254"/>
              <a:gd name="T33" fmla="*/ 2147483646 h 5175"/>
              <a:gd name="T34" fmla="*/ 2147483646 w 5254"/>
              <a:gd name="T35" fmla="*/ 2147483646 h 5175"/>
              <a:gd name="T36" fmla="*/ 2147483646 w 5254"/>
              <a:gd name="T37" fmla="*/ 2147483646 h 5175"/>
              <a:gd name="T38" fmla="*/ 2147483646 w 5254"/>
              <a:gd name="T39" fmla="*/ 2147483646 h 5175"/>
              <a:gd name="T40" fmla="*/ 2147483646 w 5254"/>
              <a:gd name="T41" fmla="*/ 2147483646 h 5175"/>
              <a:gd name="T42" fmla="*/ 2147483646 w 5254"/>
              <a:gd name="T43" fmla="*/ 2147483646 h 5175"/>
              <a:gd name="T44" fmla="*/ 2147483646 w 5254"/>
              <a:gd name="T45" fmla="*/ 2147483646 h 5175"/>
              <a:gd name="T46" fmla="*/ 2147483646 w 5254"/>
              <a:gd name="T47" fmla="*/ 2147483646 h 5175"/>
              <a:gd name="T48" fmla="*/ 2147483646 w 5254"/>
              <a:gd name="T49" fmla="*/ 2147483646 h 5175"/>
              <a:gd name="T50" fmla="*/ 0 w 5254"/>
              <a:gd name="T51" fmla="*/ 0 h 5175"/>
              <a:gd name="T52" fmla="*/ 2147483646 w 5254"/>
              <a:gd name="T53" fmla="*/ 2147483646 h 5175"/>
              <a:gd name="T54" fmla="*/ 2147483646 w 5254"/>
              <a:gd name="T55" fmla="*/ 2147483646 h 5175"/>
              <a:gd name="T56" fmla="*/ 2147483646 w 5254"/>
              <a:gd name="T57" fmla="*/ 2147483646 h 5175"/>
              <a:gd name="T58" fmla="*/ 2147483646 w 5254"/>
              <a:gd name="T59" fmla="*/ 2147483646 h 5175"/>
              <a:gd name="T60" fmla="*/ 2147483646 w 5254"/>
              <a:gd name="T61" fmla="*/ 2147483646 h 5175"/>
              <a:gd name="T62" fmla="*/ 2147483646 w 5254"/>
              <a:gd name="T63" fmla="*/ 2147483646 h 5175"/>
              <a:gd name="T64" fmla="*/ 2147483646 w 5254"/>
              <a:gd name="T65" fmla="*/ 2147483646 h 5175"/>
              <a:gd name="T66" fmla="*/ 2147483646 w 5254"/>
              <a:gd name="T67" fmla="*/ 2147483646 h 5175"/>
              <a:gd name="T68" fmla="*/ 2147483646 w 5254"/>
              <a:gd name="T69" fmla="*/ 2147483646 h 5175"/>
              <a:gd name="T70" fmla="*/ 2147483646 w 5254"/>
              <a:gd name="T71" fmla="*/ 2147483646 h 5175"/>
              <a:gd name="T72" fmla="*/ 2147483646 w 5254"/>
              <a:gd name="T73" fmla="*/ 2147483646 h 5175"/>
              <a:gd name="T74" fmla="*/ 2147483646 w 5254"/>
              <a:gd name="T75" fmla="*/ 2147483646 h 5175"/>
              <a:gd name="T76" fmla="*/ 2147483646 w 5254"/>
              <a:gd name="T77" fmla="*/ 2147483646 h 5175"/>
              <a:gd name="T78" fmla="*/ 2147483646 w 5254"/>
              <a:gd name="T79" fmla="*/ 2147483646 h 5175"/>
              <a:gd name="T80" fmla="*/ 2147483646 w 5254"/>
              <a:gd name="T81" fmla="*/ 2147483646 h 5175"/>
              <a:gd name="T82" fmla="*/ 2147483646 w 5254"/>
              <a:gd name="T83" fmla="*/ 2147483646 h 5175"/>
              <a:gd name="T84" fmla="*/ 2147483646 w 5254"/>
              <a:gd name="T85" fmla="*/ 2147483646 h 5175"/>
              <a:gd name="T86" fmla="*/ 2147483646 w 5254"/>
              <a:gd name="T87" fmla="*/ 2147483646 h 5175"/>
              <a:gd name="T88" fmla="*/ 2147483646 w 5254"/>
              <a:gd name="T89" fmla="*/ 2147483646 h 5175"/>
              <a:gd name="T90" fmla="*/ 2147483646 w 5254"/>
              <a:gd name="T91" fmla="*/ 2147483646 h 5175"/>
              <a:gd name="T92" fmla="*/ 2147483646 w 5254"/>
              <a:gd name="T93" fmla="*/ 2147483646 h 5175"/>
              <a:gd name="T94" fmla="*/ 2147483646 w 5254"/>
              <a:gd name="T95" fmla="*/ 2147483646 h 5175"/>
              <a:gd name="T96" fmla="*/ 2147483646 w 5254"/>
              <a:gd name="T97" fmla="*/ 2147483646 h 5175"/>
              <a:gd name="T98" fmla="*/ 2147483646 w 5254"/>
              <a:gd name="T99" fmla="*/ 2147483646 h 5175"/>
              <a:gd name="T100" fmla="*/ 2147483646 w 5254"/>
              <a:gd name="T101" fmla="*/ 2147483646 h 5175"/>
              <a:gd name="T102" fmla="*/ 2147483646 w 5254"/>
              <a:gd name="T103" fmla="*/ 2147483646 h 517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54"/>
              <a:gd name="T157" fmla="*/ 0 h 5175"/>
              <a:gd name="T158" fmla="*/ 5254 w 5254"/>
              <a:gd name="T159" fmla="*/ 5175 h 517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54" h="5175">
                <a:moveTo>
                  <a:pt x="5254" y="5175"/>
                </a:moveTo>
                <a:lnTo>
                  <a:pt x="5254" y="5175"/>
                </a:lnTo>
                <a:lnTo>
                  <a:pt x="5253" y="5108"/>
                </a:lnTo>
                <a:lnTo>
                  <a:pt x="5251" y="5041"/>
                </a:lnTo>
                <a:lnTo>
                  <a:pt x="5249" y="4976"/>
                </a:lnTo>
                <a:lnTo>
                  <a:pt x="5247" y="4909"/>
                </a:lnTo>
                <a:lnTo>
                  <a:pt x="5242" y="4843"/>
                </a:lnTo>
                <a:lnTo>
                  <a:pt x="5238" y="4778"/>
                </a:lnTo>
                <a:lnTo>
                  <a:pt x="5232" y="4712"/>
                </a:lnTo>
                <a:lnTo>
                  <a:pt x="5225" y="4647"/>
                </a:lnTo>
                <a:lnTo>
                  <a:pt x="5219" y="4582"/>
                </a:lnTo>
                <a:lnTo>
                  <a:pt x="5211" y="4516"/>
                </a:lnTo>
                <a:lnTo>
                  <a:pt x="5202" y="4452"/>
                </a:lnTo>
                <a:lnTo>
                  <a:pt x="5192" y="4388"/>
                </a:lnTo>
                <a:lnTo>
                  <a:pt x="5182" y="4325"/>
                </a:lnTo>
                <a:lnTo>
                  <a:pt x="5171" y="4260"/>
                </a:lnTo>
                <a:lnTo>
                  <a:pt x="5159" y="4197"/>
                </a:lnTo>
                <a:lnTo>
                  <a:pt x="5146" y="4134"/>
                </a:lnTo>
                <a:lnTo>
                  <a:pt x="5132" y="4071"/>
                </a:lnTo>
                <a:lnTo>
                  <a:pt x="5118" y="4008"/>
                </a:lnTo>
                <a:lnTo>
                  <a:pt x="5103" y="3946"/>
                </a:lnTo>
                <a:lnTo>
                  <a:pt x="5087" y="3883"/>
                </a:lnTo>
                <a:lnTo>
                  <a:pt x="5071" y="3822"/>
                </a:lnTo>
                <a:lnTo>
                  <a:pt x="5053" y="3760"/>
                </a:lnTo>
                <a:lnTo>
                  <a:pt x="5035" y="3699"/>
                </a:lnTo>
                <a:lnTo>
                  <a:pt x="5016" y="3639"/>
                </a:lnTo>
                <a:lnTo>
                  <a:pt x="4997" y="3577"/>
                </a:lnTo>
                <a:lnTo>
                  <a:pt x="4976" y="3517"/>
                </a:lnTo>
                <a:lnTo>
                  <a:pt x="4955" y="3457"/>
                </a:lnTo>
                <a:lnTo>
                  <a:pt x="4933" y="3398"/>
                </a:lnTo>
                <a:lnTo>
                  <a:pt x="4911" y="3338"/>
                </a:lnTo>
                <a:lnTo>
                  <a:pt x="4888" y="3280"/>
                </a:lnTo>
                <a:lnTo>
                  <a:pt x="4863" y="3221"/>
                </a:lnTo>
                <a:lnTo>
                  <a:pt x="4839" y="3163"/>
                </a:lnTo>
                <a:lnTo>
                  <a:pt x="4813" y="3105"/>
                </a:lnTo>
                <a:lnTo>
                  <a:pt x="4788" y="3047"/>
                </a:lnTo>
                <a:lnTo>
                  <a:pt x="4761" y="2991"/>
                </a:lnTo>
                <a:lnTo>
                  <a:pt x="4733" y="2934"/>
                </a:lnTo>
                <a:lnTo>
                  <a:pt x="4706" y="2878"/>
                </a:lnTo>
                <a:lnTo>
                  <a:pt x="4676" y="2822"/>
                </a:lnTo>
                <a:lnTo>
                  <a:pt x="4647" y="2766"/>
                </a:lnTo>
                <a:lnTo>
                  <a:pt x="4617" y="2711"/>
                </a:lnTo>
                <a:lnTo>
                  <a:pt x="4587" y="2657"/>
                </a:lnTo>
                <a:lnTo>
                  <a:pt x="4555" y="2602"/>
                </a:lnTo>
                <a:lnTo>
                  <a:pt x="4522" y="2548"/>
                </a:lnTo>
                <a:lnTo>
                  <a:pt x="4490" y="2494"/>
                </a:lnTo>
                <a:lnTo>
                  <a:pt x="4457" y="2440"/>
                </a:lnTo>
                <a:lnTo>
                  <a:pt x="4422" y="2389"/>
                </a:lnTo>
                <a:lnTo>
                  <a:pt x="4389" y="2336"/>
                </a:lnTo>
                <a:lnTo>
                  <a:pt x="4353" y="2283"/>
                </a:lnTo>
                <a:lnTo>
                  <a:pt x="4317" y="2233"/>
                </a:lnTo>
                <a:lnTo>
                  <a:pt x="4281" y="2181"/>
                </a:lnTo>
                <a:lnTo>
                  <a:pt x="4244" y="2132"/>
                </a:lnTo>
                <a:lnTo>
                  <a:pt x="4207" y="2081"/>
                </a:lnTo>
                <a:lnTo>
                  <a:pt x="4168" y="2032"/>
                </a:lnTo>
                <a:lnTo>
                  <a:pt x="4129" y="1983"/>
                </a:lnTo>
                <a:lnTo>
                  <a:pt x="4090" y="1934"/>
                </a:lnTo>
                <a:lnTo>
                  <a:pt x="4051" y="1886"/>
                </a:lnTo>
                <a:lnTo>
                  <a:pt x="4010" y="1838"/>
                </a:lnTo>
                <a:lnTo>
                  <a:pt x="3969" y="1790"/>
                </a:lnTo>
                <a:lnTo>
                  <a:pt x="3927" y="1744"/>
                </a:lnTo>
                <a:lnTo>
                  <a:pt x="3885" y="1698"/>
                </a:lnTo>
                <a:lnTo>
                  <a:pt x="3841" y="1652"/>
                </a:lnTo>
                <a:lnTo>
                  <a:pt x="3798" y="1607"/>
                </a:lnTo>
                <a:lnTo>
                  <a:pt x="3755" y="1562"/>
                </a:lnTo>
                <a:lnTo>
                  <a:pt x="3711" y="1518"/>
                </a:lnTo>
                <a:lnTo>
                  <a:pt x="3666" y="1474"/>
                </a:lnTo>
                <a:lnTo>
                  <a:pt x="3620" y="1431"/>
                </a:lnTo>
                <a:lnTo>
                  <a:pt x="3574" y="1389"/>
                </a:lnTo>
                <a:lnTo>
                  <a:pt x="3528" y="1347"/>
                </a:lnTo>
                <a:lnTo>
                  <a:pt x="3482" y="1306"/>
                </a:lnTo>
                <a:lnTo>
                  <a:pt x="3434" y="1265"/>
                </a:lnTo>
                <a:lnTo>
                  <a:pt x="3386" y="1223"/>
                </a:lnTo>
                <a:lnTo>
                  <a:pt x="3337" y="1183"/>
                </a:lnTo>
                <a:lnTo>
                  <a:pt x="3288" y="1144"/>
                </a:lnTo>
                <a:lnTo>
                  <a:pt x="3239" y="1105"/>
                </a:lnTo>
                <a:lnTo>
                  <a:pt x="3189" y="1067"/>
                </a:lnTo>
                <a:lnTo>
                  <a:pt x="3138" y="1030"/>
                </a:lnTo>
                <a:lnTo>
                  <a:pt x="3088" y="994"/>
                </a:lnTo>
                <a:lnTo>
                  <a:pt x="3036" y="957"/>
                </a:lnTo>
                <a:lnTo>
                  <a:pt x="2985" y="921"/>
                </a:lnTo>
                <a:lnTo>
                  <a:pt x="2932" y="885"/>
                </a:lnTo>
                <a:lnTo>
                  <a:pt x="2881" y="851"/>
                </a:lnTo>
                <a:lnTo>
                  <a:pt x="2827" y="817"/>
                </a:lnTo>
                <a:lnTo>
                  <a:pt x="2774" y="784"/>
                </a:lnTo>
                <a:lnTo>
                  <a:pt x="2720" y="751"/>
                </a:lnTo>
                <a:lnTo>
                  <a:pt x="2665" y="719"/>
                </a:lnTo>
                <a:lnTo>
                  <a:pt x="2610" y="687"/>
                </a:lnTo>
                <a:lnTo>
                  <a:pt x="2555" y="656"/>
                </a:lnTo>
                <a:lnTo>
                  <a:pt x="2500" y="626"/>
                </a:lnTo>
                <a:lnTo>
                  <a:pt x="2444" y="596"/>
                </a:lnTo>
                <a:lnTo>
                  <a:pt x="2387" y="568"/>
                </a:lnTo>
                <a:lnTo>
                  <a:pt x="2330" y="540"/>
                </a:lnTo>
                <a:lnTo>
                  <a:pt x="2273" y="511"/>
                </a:lnTo>
                <a:lnTo>
                  <a:pt x="2215" y="485"/>
                </a:lnTo>
                <a:lnTo>
                  <a:pt x="2158" y="458"/>
                </a:lnTo>
                <a:lnTo>
                  <a:pt x="2100" y="433"/>
                </a:lnTo>
                <a:lnTo>
                  <a:pt x="2041" y="408"/>
                </a:lnTo>
                <a:lnTo>
                  <a:pt x="1982" y="384"/>
                </a:lnTo>
                <a:lnTo>
                  <a:pt x="1922" y="360"/>
                </a:lnTo>
                <a:lnTo>
                  <a:pt x="1862" y="337"/>
                </a:lnTo>
                <a:lnTo>
                  <a:pt x="1803" y="315"/>
                </a:lnTo>
                <a:lnTo>
                  <a:pt x="1742" y="294"/>
                </a:lnTo>
                <a:lnTo>
                  <a:pt x="1681" y="273"/>
                </a:lnTo>
                <a:lnTo>
                  <a:pt x="1620" y="253"/>
                </a:lnTo>
                <a:lnTo>
                  <a:pt x="1559" y="234"/>
                </a:lnTo>
                <a:lnTo>
                  <a:pt x="1497" y="215"/>
                </a:lnTo>
                <a:lnTo>
                  <a:pt x="1434" y="197"/>
                </a:lnTo>
                <a:lnTo>
                  <a:pt x="1372" y="180"/>
                </a:lnTo>
                <a:lnTo>
                  <a:pt x="1309" y="163"/>
                </a:lnTo>
                <a:lnTo>
                  <a:pt x="1246" y="149"/>
                </a:lnTo>
                <a:lnTo>
                  <a:pt x="1183" y="133"/>
                </a:lnTo>
                <a:lnTo>
                  <a:pt x="1120" y="119"/>
                </a:lnTo>
                <a:lnTo>
                  <a:pt x="1056" y="105"/>
                </a:lnTo>
                <a:lnTo>
                  <a:pt x="991" y="93"/>
                </a:lnTo>
                <a:lnTo>
                  <a:pt x="927" y="81"/>
                </a:lnTo>
                <a:lnTo>
                  <a:pt x="862" y="71"/>
                </a:lnTo>
                <a:lnTo>
                  <a:pt x="798" y="60"/>
                </a:lnTo>
                <a:lnTo>
                  <a:pt x="732" y="51"/>
                </a:lnTo>
                <a:lnTo>
                  <a:pt x="666" y="42"/>
                </a:lnTo>
                <a:lnTo>
                  <a:pt x="601" y="34"/>
                </a:lnTo>
                <a:lnTo>
                  <a:pt x="535" y="27"/>
                </a:lnTo>
                <a:lnTo>
                  <a:pt x="469" y="21"/>
                </a:lnTo>
                <a:lnTo>
                  <a:pt x="403" y="16"/>
                </a:lnTo>
                <a:lnTo>
                  <a:pt x="336" y="11"/>
                </a:lnTo>
                <a:lnTo>
                  <a:pt x="268" y="7"/>
                </a:lnTo>
                <a:lnTo>
                  <a:pt x="202" y="4"/>
                </a:lnTo>
                <a:lnTo>
                  <a:pt x="135" y="2"/>
                </a:lnTo>
                <a:lnTo>
                  <a:pt x="67" y="0"/>
                </a:lnTo>
                <a:lnTo>
                  <a:pt x="0" y="0"/>
                </a:lnTo>
                <a:lnTo>
                  <a:pt x="0" y="240"/>
                </a:lnTo>
                <a:lnTo>
                  <a:pt x="64" y="240"/>
                </a:lnTo>
                <a:lnTo>
                  <a:pt x="129" y="241"/>
                </a:lnTo>
                <a:lnTo>
                  <a:pt x="194" y="243"/>
                </a:lnTo>
                <a:lnTo>
                  <a:pt x="258" y="247"/>
                </a:lnTo>
                <a:lnTo>
                  <a:pt x="321" y="250"/>
                </a:lnTo>
                <a:lnTo>
                  <a:pt x="385" y="254"/>
                </a:lnTo>
                <a:lnTo>
                  <a:pt x="448" y="259"/>
                </a:lnTo>
                <a:lnTo>
                  <a:pt x="511" y="266"/>
                </a:lnTo>
                <a:lnTo>
                  <a:pt x="575" y="272"/>
                </a:lnTo>
                <a:lnTo>
                  <a:pt x="638" y="280"/>
                </a:lnTo>
                <a:lnTo>
                  <a:pt x="700" y="288"/>
                </a:lnTo>
                <a:lnTo>
                  <a:pt x="762" y="297"/>
                </a:lnTo>
                <a:lnTo>
                  <a:pt x="824" y="307"/>
                </a:lnTo>
                <a:lnTo>
                  <a:pt x="886" y="317"/>
                </a:lnTo>
                <a:lnTo>
                  <a:pt x="947" y="329"/>
                </a:lnTo>
                <a:lnTo>
                  <a:pt x="1008" y="340"/>
                </a:lnTo>
                <a:lnTo>
                  <a:pt x="1069" y="353"/>
                </a:lnTo>
                <a:lnTo>
                  <a:pt x="1130" y="367"/>
                </a:lnTo>
                <a:lnTo>
                  <a:pt x="1191" y="380"/>
                </a:lnTo>
                <a:lnTo>
                  <a:pt x="1250" y="396"/>
                </a:lnTo>
                <a:lnTo>
                  <a:pt x="1310" y="411"/>
                </a:lnTo>
                <a:lnTo>
                  <a:pt x="1370" y="428"/>
                </a:lnTo>
                <a:lnTo>
                  <a:pt x="1429" y="445"/>
                </a:lnTo>
                <a:lnTo>
                  <a:pt x="1488" y="463"/>
                </a:lnTo>
                <a:lnTo>
                  <a:pt x="1547" y="481"/>
                </a:lnTo>
                <a:lnTo>
                  <a:pt x="1605" y="499"/>
                </a:lnTo>
                <a:lnTo>
                  <a:pt x="1663" y="519"/>
                </a:lnTo>
                <a:lnTo>
                  <a:pt x="1721" y="541"/>
                </a:lnTo>
                <a:lnTo>
                  <a:pt x="1779" y="562"/>
                </a:lnTo>
                <a:lnTo>
                  <a:pt x="1835" y="583"/>
                </a:lnTo>
                <a:lnTo>
                  <a:pt x="1892" y="606"/>
                </a:lnTo>
                <a:lnTo>
                  <a:pt x="1949" y="629"/>
                </a:lnTo>
                <a:lnTo>
                  <a:pt x="2005" y="652"/>
                </a:lnTo>
                <a:lnTo>
                  <a:pt x="2061" y="677"/>
                </a:lnTo>
                <a:lnTo>
                  <a:pt x="2115" y="702"/>
                </a:lnTo>
                <a:lnTo>
                  <a:pt x="2171" y="728"/>
                </a:lnTo>
                <a:lnTo>
                  <a:pt x="2226" y="754"/>
                </a:lnTo>
                <a:lnTo>
                  <a:pt x="2280" y="781"/>
                </a:lnTo>
                <a:lnTo>
                  <a:pt x="2333" y="809"/>
                </a:lnTo>
                <a:lnTo>
                  <a:pt x="2387" y="837"/>
                </a:lnTo>
                <a:lnTo>
                  <a:pt x="2441" y="866"/>
                </a:lnTo>
                <a:lnTo>
                  <a:pt x="2492" y="896"/>
                </a:lnTo>
                <a:lnTo>
                  <a:pt x="2545" y="926"/>
                </a:lnTo>
                <a:lnTo>
                  <a:pt x="2597" y="956"/>
                </a:lnTo>
                <a:lnTo>
                  <a:pt x="2648" y="987"/>
                </a:lnTo>
                <a:lnTo>
                  <a:pt x="2700" y="1019"/>
                </a:lnTo>
                <a:lnTo>
                  <a:pt x="2750" y="1052"/>
                </a:lnTo>
                <a:lnTo>
                  <a:pt x="2801" y="1085"/>
                </a:lnTo>
                <a:lnTo>
                  <a:pt x="2850" y="1119"/>
                </a:lnTo>
                <a:lnTo>
                  <a:pt x="2900" y="1153"/>
                </a:lnTo>
                <a:lnTo>
                  <a:pt x="2949" y="1188"/>
                </a:lnTo>
                <a:lnTo>
                  <a:pt x="2997" y="1223"/>
                </a:lnTo>
                <a:lnTo>
                  <a:pt x="3045" y="1259"/>
                </a:lnTo>
                <a:lnTo>
                  <a:pt x="3093" y="1295"/>
                </a:lnTo>
                <a:lnTo>
                  <a:pt x="3141" y="1332"/>
                </a:lnTo>
                <a:lnTo>
                  <a:pt x="3187" y="1370"/>
                </a:lnTo>
                <a:lnTo>
                  <a:pt x="3233" y="1408"/>
                </a:lnTo>
                <a:lnTo>
                  <a:pt x="3278" y="1446"/>
                </a:lnTo>
                <a:lnTo>
                  <a:pt x="3324" y="1485"/>
                </a:lnTo>
                <a:lnTo>
                  <a:pt x="3369" y="1525"/>
                </a:lnTo>
                <a:lnTo>
                  <a:pt x="3413" y="1565"/>
                </a:lnTo>
                <a:lnTo>
                  <a:pt x="3457" y="1606"/>
                </a:lnTo>
                <a:lnTo>
                  <a:pt x="3500" y="1647"/>
                </a:lnTo>
                <a:lnTo>
                  <a:pt x="3544" y="1688"/>
                </a:lnTo>
                <a:lnTo>
                  <a:pt x="3586" y="1731"/>
                </a:lnTo>
                <a:lnTo>
                  <a:pt x="3628" y="1773"/>
                </a:lnTo>
                <a:lnTo>
                  <a:pt x="3669" y="1817"/>
                </a:lnTo>
                <a:lnTo>
                  <a:pt x="3709" y="1860"/>
                </a:lnTo>
                <a:lnTo>
                  <a:pt x="3749" y="1904"/>
                </a:lnTo>
                <a:lnTo>
                  <a:pt x="3789" y="1949"/>
                </a:lnTo>
                <a:lnTo>
                  <a:pt x="3829" y="1995"/>
                </a:lnTo>
                <a:lnTo>
                  <a:pt x="3867" y="2039"/>
                </a:lnTo>
                <a:lnTo>
                  <a:pt x="3905" y="2085"/>
                </a:lnTo>
                <a:lnTo>
                  <a:pt x="3943" y="2132"/>
                </a:lnTo>
                <a:lnTo>
                  <a:pt x="3980" y="2179"/>
                </a:lnTo>
                <a:lnTo>
                  <a:pt x="4016" y="2227"/>
                </a:lnTo>
                <a:lnTo>
                  <a:pt x="4052" y="2274"/>
                </a:lnTo>
                <a:lnTo>
                  <a:pt x="4088" y="2322"/>
                </a:lnTo>
                <a:lnTo>
                  <a:pt x="4121" y="2371"/>
                </a:lnTo>
                <a:lnTo>
                  <a:pt x="4156" y="2419"/>
                </a:lnTo>
                <a:lnTo>
                  <a:pt x="4190" y="2469"/>
                </a:lnTo>
                <a:lnTo>
                  <a:pt x="4222" y="2518"/>
                </a:lnTo>
                <a:lnTo>
                  <a:pt x="4255" y="2569"/>
                </a:lnTo>
                <a:lnTo>
                  <a:pt x="4287" y="2620"/>
                </a:lnTo>
                <a:lnTo>
                  <a:pt x="4318" y="2671"/>
                </a:lnTo>
                <a:lnTo>
                  <a:pt x="4349" y="2723"/>
                </a:lnTo>
                <a:lnTo>
                  <a:pt x="4378" y="2775"/>
                </a:lnTo>
                <a:lnTo>
                  <a:pt x="4408" y="2826"/>
                </a:lnTo>
                <a:lnTo>
                  <a:pt x="4436" y="2879"/>
                </a:lnTo>
                <a:lnTo>
                  <a:pt x="4465" y="2933"/>
                </a:lnTo>
                <a:lnTo>
                  <a:pt x="4492" y="2985"/>
                </a:lnTo>
                <a:lnTo>
                  <a:pt x="4519" y="3039"/>
                </a:lnTo>
                <a:lnTo>
                  <a:pt x="4545" y="3094"/>
                </a:lnTo>
                <a:lnTo>
                  <a:pt x="4570" y="3148"/>
                </a:lnTo>
                <a:lnTo>
                  <a:pt x="4595" y="3202"/>
                </a:lnTo>
                <a:lnTo>
                  <a:pt x="4619" y="3257"/>
                </a:lnTo>
                <a:lnTo>
                  <a:pt x="4642" y="3313"/>
                </a:lnTo>
                <a:lnTo>
                  <a:pt x="4666" y="3369"/>
                </a:lnTo>
                <a:lnTo>
                  <a:pt x="4688" y="3425"/>
                </a:lnTo>
                <a:lnTo>
                  <a:pt x="4710" y="3482"/>
                </a:lnTo>
                <a:lnTo>
                  <a:pt x="4730" y="3538"/>
                </a:lnTo>
                <a:lnTo>
                  <a:pt x="4750" y="3595"/>
                </a:lnTo>
                <a:lnTo>
                  <a:pt x="4769" y="3652"/>
                </a:lnTo>
                <a:lnTo>
                  <a:pt x="4788" y="3710"/>
                </a:lnTo>
                <a:lnTo>
                  <a:pt x="4806" y="3768"/>
                </a:lnTo>
                <a:lnTo>
                  <a:pt x="4823" y="3827"/>
                </a:lnTo>
                <a:lnTo>
                  <a:pt x="4840" y="3885"/>
                </a:lnTo>
                <a:lnTo>
                  <a:pt x="4856" y="3944"/>
                </a:lnTo>
                <a:lnTo>
                  <a:pt x="4871" y="4003"/>
                </a:lnTo>
                <a:lnTo>
                  <a:pt x="4886" y="4062"/>
                </a:lnTo>
                <a:lnTo>
                  <a:pt x="4899" y="4122"/>
                </a:lnTo>
                <a:lnTo>
                  <a:pt x="4912" y="4182"/>
                </a:lnTo>
                <a:lnTo>
                  <a:pt x="4923" y="4242"/>
                </a:lnTo>
                <a:lnTo>
                  <a:pt x="4936" y="4302"/>
                </a:lnTo>
                <a:lnTo>
                  <a:pt x="4947" y="4364"/>
                </a:lnTo>
                <a:lnTo>
                  <a:pt x="4956" y="4425"/>
                </a:lnTo>
                <a:lnTo>
                  <a:pt x="4966" y="4486"/>
                </a:lnTo>
                <a:lnTo>
                  <a:pt x="4974" y="4548"/>
                </a:lnTo>
                <a:lnTo>
                  <a:pt x="4981" y="4609"/>
                </a:lnTo>
                <a:lnTo>
                  <a:pt x="4988" y="4671"/>
                </a:lnTo>
                <a:lnTo>
                  <a:pt x="4994" y="4733"/>
                </a:lnTo>
                <a:lnTo>
                  <a:pt x="4999" y="4796"/>
                </a:lnTo>
                <a:lnTo>
                  <a:pt x="5003" y="4858"/>
                </a:lnTo>
                <a:lnTo>
                  <a:pt x="5008" y="4921"/>
                </a:lnTo>
                <a:lnTo>
                  <a:pt x="5011" y="4984"/>
                </a:lnTo>
                <a:lnTo>
                  <a:pt x="5013" y="5047"/>
                </a:lnTo>
                <a:lnTo>
                  <a:pt x="5013" y="5111"/>
                </a:lnTo>
                <a:lnTo>
                  <a:pt x="5014" y="5175"/>
                </a:lnTo>
                <a:lnTo>
                  <a:pt x="5254" y="517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1" name="Freeform 15"/>
          <p:cNvSpPr>
            <a:spLocks/>
          </p:cNvSpPr>
          <p:nvPr/>
        </p:nvSpPr>
        <p:spPr bwMode="auto">
          <a:xfrm rot="-5400000">
            <a:off x="5580064" y="3063876"/>
            <a:ext cx="835025" cy="822325"/>
          </a:xfrm>
          <a:custGeom>
            <a:avLst/>
            <a:gdLst>
              <a:gd name="T0" fmla="*/ 2147483646 w 5254"/>
              <a:gd name="T1" fmla="*/ 2147483646 h 5174"/>
              <a:gd name="T2" fmla="*/ 2147483646 w 5254"/>
              <a:gd name="T3" fmla="*/ 2147483646 h 5174"/>
              <a:gd name="T4" fmla="*/ 2147483646 w 5254"/>
              <a:gd name="T5" fmla="*/ 2147483646 h 5174"/>
              <a:gd name="T6" fmla="*/ 2147483646 w 5254"/>
              <a:gd name="T7" fmla="*/ 2147483646 h 5174"/>
              <a:gd name="T8" fmla="*/ 2147483646 w 5254"/>
              <a:gd name="T9" fmla="*/ 2147483646 h 5174"/>
              <a:gd name="T10" fmla="*/ 2147483646 w 5254"/>
              <a:gd name="T11" fmla="*/ 2147483646 h 5174"/>
              <a:gd name="T12" fmla="*/ 2147483646 w 5254"/>
              <a:gd name="T13" fmla="*/ 2147483646 h 5174"/>
              <a:gd name="T14" fmla="*/ 2147483646 w 5254"/>
              <a:gd name="T15" fmla="*/ 2147483646 h 5174"/>
              <a:gd name="T16" fmla="*/ 2147483646 w 5254"/>
              <a:gd name="T17" fmla="*/ 2147483646 h 5174"/>
              <a:gd name="T18" fmla="*/ 2147483646 w 5254"/>
              <a:gd name="T19" fmla="*/ 2147483646 h 5174"/>
              <a:gd name="T20" fmla="*/ 2147483646 w 5254"/>
              <a:gd name="T21" fmla="*/ 2147483646 h 5174"/>
              <a:gd name="T22" fmla="*/ 2147483646 w 5254"/>
              <a:gd name="T23" fmla="*/ 2147483646 h 5174"/>
              <a:gd name="T24" fmla="*/ 2147483646 w 5254"/>
              <a:gd name="T25" fmla="*/ 2147483646 h 5174"/>
              <a:gd name="T26" fmla="*/ 2147483646 w 5254"/>
              <a:gd name="T27" fmla="*/ 2147483646 h 5174"/>
              <a:gd name="T28" fmla="*/ 2147483646 w 5254"/>
              <a:gd name="T29" fmla="*/ 2147483646 h 5174"/>
              <a:gd name="T30" fmla="*/ 2147483646 w 5254"/>
              <a:gd name="T31" fmla="*/ 2147483646 h 5174"/>
              <a:gd name="T32" fmla="*/ 2147483646 w 5254"/>
              <a:gd name="T33" fmla="*/ 2147483646 h 5174"/>
              <a:gd name="T34" fmla="*/ 2147483646 w 5254"/>
              <a:gd name="T35" fmla="*/ 2147483646 h 5174"/>
              <a:gd name="T36" fmla="*/ 2147483646 w 5254"/>
              <a:gd name="T37" fmla="*/ 2147483646 h 5174"/>
              <a:gd name="T38" fmla="*/ 2147483646 w 5254"/>
              <a:gd name="T39" fmla="*/ 2147483646 h 5174"/>
              <a:gd name="T40" fmla="*/ 2147483646 w 5254"/>
              <a:gd name="T41" fmla="*/ 2147483646 h 5174"/>
              <a:gd name="T42" fmla="*/ 2147483646 w 5254"/>
              <a:gd name="T43" fmla="*/ 2147483646 h 5174"/>
              <a:gd name="T44" fmla="*/ 2147483646 w 5254"/>
              <a:gd name="T45" fmla="*/ 2147483646 h 5174"/>
              <a:gd name="T46" fmla="*/ 2147483646 w 5254"/>
              <a:gd name="T47" fmla="*/ 2147483646 h 5174"/>
              <a:gd name="T48" fmla="*/ 2147483646 w 5254"/>
              <a:gd name="T49" fmla="*/ 2147483646 h 5174"/>
              <a:gd name="T50" fmla="*/ 2147483646 w 5254"/>
              <a:gd name="T51" fmla="*/ 0 h 5174"/>
              <a:gd name="T52" fmla="*/ 2147483646 w 5254"/>
              <a:gd name="T53" fmla="*/ 2147483646 h 5174"/>
              <a:gd name="T54" fmla="*/ 2147483646 w 5254"/>
              <a:gd name="T55" fmla="*/ 2147483646 h 5174"/>
              <a:gd name="T56" fmla="*/ 2147483646 w 5254"/>
              <a:gd name="T57" fmla="*/ 2147483646 h 5174"/>
              <a:gd name="T58" fmla="*/ 2147483646 w 5254"/>
              <a:gd name="T59" fmla="*/ 2147483646 h 5174"/>
              <a:gd name="T60" fmla="*/ 2147483646 w 5254"/>
              <a:gd name="T61" fmla="*/ 2147483646 h 5174"/>
              <a:gd name="T62" fmla="*/ 2147483646 w 5254"/>
              <a:gd name="T63" fmla="*/ 2147483646 h 5174"/>
              <a:gd name="T64" fmla="*/ 2147483646 w 5254"/>
              <a:gd name="T65" fmla="*/ 2147483646 h 5174"/>
              <a:gd name="T66" fmla="*/ 2147483646 w 5254"/>
              <a:gd name="T67" fmla="*/ 2147483646 h 5174"/>
              <a:gd name="T68" fmla="*/ 2147483646 w 5254"/>
              <a:gd name="T69" fmla="*/ 2147483646 h 5174"/>
              <a:gd name="T70" fmla="*/ 2147483646 w 5254"/>
              <a:gd name="T71" fmla="*/ 2147483646 h 5174"/>
              <a:gd name="T72" fmla="*/ 2147483646 w 5254"/>
              <a:gd name="T73" fmla="*/ 2147483646 h 5174"/>
              <a:gd name="T74" fmla="*/ 2147483646 w 5254"/>
              <a:gd name="T75" fmla="*/ 2147483646 h 5174"/>
              <a:gd name="T76" fmla="*/ 2147483646 w 5254"/>
              <a:gd name="T77" fmla="*/ 2147483646 h 5174"/>
              <a:gd name="T78" fmla="*/ 2147483646 w 5254"/>
              <a:gd name="T79" fmla="*/ 2147483646 h 5174"/>
              <a:gd name="T80" fmla="*/ 2147483646 w 5254"/>
              <a:gd name="T81" fmla="*/ 2147483646 h 5174"/>
              <a:gd name="T82" fmla="*/ 2147483646 w 5254"/>
              <a:gd name="T83" fmla="*/ 2147483646 h 5174"/>
              <a:gd name="T84" fmla="*/ 2147483646 w 5254"/>
              <a:gd name="T85" fmla="*/ 2147483646 h 5174"/>
              <a:gd name="T86" fmla="*/ 2147483646 w 5254"/>
              <a:gd name="T87" fmla="*/ 2147483646 h 5174"/>
              <a:gd name="T88" fmla="*/ 2147483646 w 5254"/>
              <a:gd name="T89" fmla="*/ 2147483646 h 5174"/>
              <a:gd name="T90" fmla="*/ 2147483646 w 5254"/>
              <a:gd name="T91" fmla="*/ 2147483646 h 5174"/>
              <a:gd name="T92" fmla="*/ 2147483646 w 5254"/>
              <a:gd name="T93" fmla="*/ 2147483646 h 5174"/>
              <a:gd name="T94" fmla="*/ 2147483646 w 5254"/>
              <a:gd name="T95" fmla="*/ 2147483646 h 5174"/>
              <a:gd name="T96" fmla="*/ 2147483646 w 5254"/>
              <a:gd name="T97" fmla="*/ 2147483646 h 5174"/>
              <a:gd name="T98" fmla="*/ 2147483646 w 5254"/>
              <a:gd name="T99" fmla="*/ 2147483646 h 5174"/>
              <a:gd name="T100" fmla="*/ 2147483646 w 5254"/>
              <a:gd name="T101" fmla="*/ 2147483646 h 5174"/>
              <a:gd name="T102" fmla="*/ 0 w 5254"/>
              <a:gd name="T103" fmla="*/ 2147483646 h 51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54"/>
              <a:gd name="T157" fmla="*/ 0 h 5174"/>
              <a:gd name="T158" fmla="*/ 5254 w 5254"/>
              <a:gd name="T159" fmla="*/ 5174 h 51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54" h="5174">
                <a:moveTo>
                  <a:pt x="0" y="5174"/>
                </a:moveTo>
                <a:lnTo>
                  <a:pt x="0" y="5174"/>
                </a:lnTo>
                <a:lnTo>
                  <a:pt x="67" y="5174"/>
                </a:lnTo>
                <a:lnTo>
                  <a:pt x="135" y="5172"/>
                </a:lnTo>
                <a:lnTo>
                  <a:pt x="202" y="5170"/>
                </a:lnTo>
                <a:lnTo>
                  <a:pt x="268" y="5167"/>
                </a:lnTo>
                <a:lnTo>
                  <a:pt x="336" y="5163"/>
                </a:lnTo>
                <a:lnTo>
                  <a:pt x="403" y="5159"/>
                </a:lnTo>
                <a:lnTo>
                  <a:pt x="469" y="5154"/>
                </a:lnTo>
                <a:lnTo>
                  <a:pt x="535" y="5146"/>
                </a:lnTo>
                <a:lnTo>
                  <a:pt x="601" y="5140"/>
                </a:lnTo>
                <a:lnTo>
                  <a:pt x="666" y="5133"/>
                </a:lnTo>
                <a:lnTo>
                  <a:pt x="732" y="5123"/>
                </a:lnTo>
                <a:lnTo>
                  <a:pt x="798" y="5114"/>
                </a:lnTo>
                <a:lnTo>
                  <a:pt x="862" y="5104"/>
                </a:lnTo>
                <a:lnTo>
                  <a:pt x="927" y="5093"/>
                </a:lnTo>
                <a:lnTo>
                  <a:pt x="991" y="5081"/>
                </a:lnTo>
                <a:lnTo>
                  <a:pt x="1056" y="5069"/>
                </a:lnTo>
                <a:lnTo>
                  <a:pt x="1120" y="5055"/>
                </a:lnTo>
                <a:lnTo>
                  <a:pt x="1183" y="5041"/>
                </a:lnTo>
                <a:lnTo>
                  <a:pt x="1246" y="5026"/>
                </a:lnTo>
                <a:lnTo>
                  <a:pt x="1309" y="5011"/>
                </a:lnTo>
                <a:lnTo>
                  <a:pt x="1372" y="4995"/>
                </a:lnTo>
                <a:lnTo>
                  <a:pt x="1434" y="4977"/>
                </a:lnTo>
                <a:lnTo>
                  <a:pt x="1497" y="4959"/>
                </a:lnTo>
                <a:lnTo>
                  <a:pt x="1559" y="4941"/>
                </a:lnTo>
                <a:lnTo>
                  <a:pt x="1620" y="4921"/>
                </a:lnTo>
                <a:lnTo>
                  <a:pt x="1681" y="4901"/>
                </a:lnTo>
                <a:lnTo>
                  <a:pt x="1742" y="4881"/>
                </a:lnTo>
                <a:lnTo>
                  <a:pt x="1802" y="4859"/>
                </a:lnTo>
                <a:lnTo>
                  <a:pt x="1862" y="4837"/>
                </a:lnTo>
                <a:lnTo>
                  <a:pt x="1922" y="4815"/>
                </a:lnTo>
                <a:lnTo>
                  <a:pt x="1982" y="4790"/>
                </a:lnTo>
                <a:lnTo>
                  <a:pt x="2041" y="4766"/>
                </a:lnTo>
                <a:lnTo>
                  <a:pt x="2100" y="4742"/>
                </a:lnTo>
                <a:lnTo>
                  <a:pt x="2158" y="4715"/>
                </a:lnTo>
                <a:lnTo>
                  <a:pt x="2215" y="4689"/>
                </a:lnTo>
                <a:lnTo>
                  <a:pt x="2273" y="4663"/>
                </a:lnTo>
                <a:lnTo>
                  <a:pt x="2330" y="4634"/>
                </a:lnTo>
                <a:lnTo>
                  <a:pt x="2387" y="4607"/>
                </a:lnTo>
                <a:lnTo>
                  <a:pt x="2444" y="4577"/>
                </a:lnTo>
                <a:lnTo>
                  <a:pt x="2500" y="4548"/>
                </a:lnTo>
                <a:lnTo>
                  <a:pt x="2555" y="4518"/>
                </a:lnTo>
                <a:lnTo>
                  <a:pt x="2610" y="4487"/>
                </a:lnTo>
                <a:lnTo>
                  <a:pt x="2665" y="4455"/>
                </a:lnTo>
                <a:lnTo>
                  <a:pt x="2720" y="4424"/>
                </a:lnTo>
                <a:lnTo>
                  <a:pt x="2774" y="4391"/>
                </a:lnTo>
                <a:lnTo>
                  <a:pt x="2827" y="4357"/>
                </a:lnTo>
                <a:lnTo>
                  <a:pt x="2881" y="4324"/>
                </a:lnTo>
                <a:lnTo>
                  <a:pt x="2932" y="4289"/>
                </a:lnTo>
                <a:lnTo>
                  <a:pt x="2985" y="4253"/>
                </a:lnTo>
                <a:lnTo>
                  <a:pt x="3036" y="4217"/>
                </a:lnTo>
                <a:lnTo>
                  <a:pt x="3088" y="4181"/>
                </a:lnTo>
                <a:lnTo>
                  <a:pt x="3138" y="4144"/>
                </a:lnTo>
                <a:lnTo>
                  <a:pt x="3189" y="4106"/>
                </a:lnTo>
                <a:lnTo>
                  <a:pt x="3239" y="4068"/>
                </a:lnTo>
                <a:lnTo>
                  <a:pt x="3289" y="4030"/>
                </a:lnTo>
                <a:lnTo>
                  <a:pt x="3337" y="3991"/>
                </a:lnTo>
                <a:lnTo>
                  <a:pt x="3386" y="3950"/>
                </a:lnTo>
                <a:lnTo>
                  <a:pt x="3434" y="3910"/>
                </a:lnTo>
                <a:lnTo>
                  <a:pt x="3482" y="3869"/>
                </a:lnTo>
                <a:lnTo>
                  <a:pt x="3528" y="3827"/>
                </a:lnTo>
                <a:lnTo>
                  <a:pt x="3574" y="3785"/>
                </a:lnTo>
                <a:lnTo>
                  <a:pt x="3620" y="3743"/>
                </a:lnTo>
                <a:lnTo>
                  <a:pt x="3666" y="3700"/>
                </a:lnTo>
                <a:lnTo>
                  <a:pt x="3711" y="3656"/>
                </a:lnTo>
                <a:lnTo>
                  <a:pt x="3755" y="3612"/>
                </a:lnTo>
                <a:lnTo>
                  <a:pt x="3798" y="3567"/>
                </a:lnTo>
                <a:lnTo>
                  <a:pt x="3841" y="3523"/>
                </a:lnTo>
                <a:lnTo>
                  <a:pt x="3885" y="3476"/>
                </a:lnTo>
                <a:lnTo>
                  <a:pt x="3927" y="3430"/>
                </a:lnTo>
                <a:lnTo>
                  <a:pt x="3969" y="3384"/>
                </a:lnTo>
                <a:lnTo>
                  <a:pt x="4010" y="3336"/>
                </a:lnTo>
                <a:lnTo>
                  <a:pt x="4051" y="3289"/>
                </a:lnTo>
                <a:lnTo>
                  <a:pt x="4090" y="3240"/>
                </a:lnTo>
                <a:lnTo>
                  <a:pt x="4129" y="3192"/>
                </a:lnTo>
                <a:lnTo>
                  <a:pt x="4168" y="3142"/>
                </a:lnTo>
                <a:lnTo>
                  <a:pt x="4207" y="3093"/>
                </a:lnTo>
                <a:lnTo>
                  <a:pt x="4244" y="3043"/>
                </a:lnTo>
                <a:lnTo>
                  <a:pt x="4281" y="2993"/>
                </a:lnTo>
                <a:lnTo>
                  <a:pt x="4317" y="2941"/>
                </a:lnTo>
                <a:lnTo>
                  <a:pt x="4353" y="2890"/>
                </a:lnTo>
                <a:lnTo>
                  <a:pt x="4389" y="2838"/>
                </a:lnTo>
                <a:lnTo>
                  <a:pt x="4422" y="2786"/>
                </a:lnTo>
                <a:lnTo>
                  <a:pt x="4457" y="2733"/>
                </a:lnTo>
                <a:lnTo>
                  <a:pt x="4490" y="2680"/>
                </a:lnTo>
                <a:lnTo>
                  <a:pt x="4522" y="2627"/>
                </a:lnTo>
                <a:lnTo>
                  <a:pt x="4555" y="2572"/>
                </a:lnTo>
                <a:lnTo>
                  <a:pt x="4587" y="2518"/>
                </a:lnTo>
                <a:lnTo>
                  <a:pt x="4617" y="2464"/>
                </a:lnTo>
                <a:lnTo>
                  <a:pt x="4647" y="2409"/>
                </a:lnTo>
                <a:lnTo>
                  <a:pt x="4676" y="2353"/>
                </a:lnTo>
                <a:lnTo>
                  <a:pt x="4706" y="2296"/>
                </a:lnTo>
                <a:lnTo>
                  <a:pt x="4733" y="2240"/>
                </a:lnTo>
                <a:lnTo>
                  <a:pt x="4761" y="2183"/>
                </a:lnTo>
                <a:lnTo>
                  <a:pt x="4788" y="2126"/>
                </a:lnTo>
                <a:lnTo>
                  <a:pt x="4813" y="2070"/>
                </a:lnTo>
                <a:lnTo>
                  <a:pt x="4839" y="2012"/>
                </a:lnTo>
                <a:lnTo>
                  <a:pt x="4863" y="1953"/>
                </a:lnTo>
                <a:lnTo>
                  <a:pt x="4888" y="1895"/>
                </a:lnTo>
                <a:lnTo>
                  <a:pt x="4911" y="1836"/>
                </a:lnTo>
                <a:lnTo>
                  <a:pt x="4933" y="1777"/>
                </a:lnTo>
                <a:lnTo>
                  <a:pt x="4955" y="1717"/>
                </a:lnTo>
                <a:lnTo>
                  <a:pt x="4976" y="1656"/>
                </a:lnTo>
                <a:lnTo>
                  <a:pt x="4997" y="1596"/>
                </a:lnTo>
                <a:lnTo>
                  <a:pt x="5016" y="1536"/>
                </a:lnTo>
                <a:lnTo>
                  <a:pt x="5035" y="1475"/>
                </a:lnTo>
                <a:lnTo>
                  <a:pt x="5053" y="1414"/>
                </a:lnTo>
                <a:lnTo>
                  <a:pt x="5071" y="1353"/>
                </a:lnTo>
                <a:lnTo>
                  <a:pt x="5087" y="1291"/>
                </a:lnTo>
                <a:lnTo>
                  <a:pt x="5103" y="1229"/>
                </a:lnTo>
                <a:lnTo>
                  <a:pt x="5118" y="1165"/>
                </a:lnTo>
                <a:lnTo>
                  <a:pt x="5132" y="1103"/>
                </a:lnTo>
                <a:lnTo>
                  <a:pt x="5146" y="1040"/>
                </a:lnTo>
                <a:lnTo>
                  <a:pt x="5159" y="978"/>
                </a:lnTo>
                <a:lnTo>
                  <a:pt x="5171" y="914"/>
                </a:lnTo>
                <a:lnTo>
                  <a:pt x="5182" y="849"/>
                </a:lnTo>
                <a:lnTo>
                  <a:pt x="5192" y="786"/>
                </a:lnTo>
                <a:lnTo>
                  <a:pt x="5202" y="722"/>
                </a:lnTo>
                <a:lnTo>
                  <a:pt x="5211" y="658"/>
                </a:lnTo>
                <a:lnTo>
                  <a:pt x="5219" y="592"/>
                </a:lnTo>
                <a:lnTo>
                  <a:pt x="5225" y="527"/>
                </a:lnTo>
                <a:lnTo>
                  <a:pt x="5232" y="463"/>
                </a:lnTo>
                <a:lnTo>
                  <a:pt x="5238" y="396"/>
                </a:lnTo>
                <a:lnTo>
                  <a:pt x="5242" y="331"/>
                </a:lnTo>
                <a:lnTo>
                  <a:pt x="5247" y="266"/>
                </a:lnTo>
                <a:lnTo>
                  <a:pt x="5249" y="199"/>
                </a:lnTo>
                <a:lnTo>
                  <a:pt x="5251" y="133"/>
                </a:lnTo>
                <a:lnTo>
                  <a:pt x="5253" y="66"/>
                </a:lnTo>
                <a:lnTo>
                  <a:pt x="5254" y="0"/>
                </a:lnTo>
                <a:lnTo>
                  <a:pt x="5014" y="0"/>
                </a:lnTo>
                <a:lnTo>
                  <a:pt x="5013" y="63"/>
                </a:lnTo>
                <a:lnTo>
                  <a:pt x="5013" y="126"/>
                </a:lnTo>
                <a:lnTo>
                  <a:pt x="5011" y="191"/>
                </a:lnTo>
                <a:lnTo>
                  <a:pt x="5008" y="253"/>
                </a:lnTo>
                <a:lnTo>
                  <a:pt x="5003" y="316"/>
                </a:lnTo>
                <a:lnTo>
                  <a:pt x="4999" y="378"/>
                </a:lnTo>
                <a:lnTo>
                  <a:pt x="4994" y="440"/>
                </a:lnTo>
                <a:lnTo>
                  <a:pt x="4988" y="503"/>
                </a:lnTo>
                <a:lnTo>
                  <a:pt x="4981" y="565"/>
                </a:lnTo>
                <a:lnTo>
                  <a:pt x="4974" y="626"/>
                </a:lnTo>
                <a:lnTo>
                  <a:pt x="4966" y="688"/>
                </a:lnTo>
                <a:lnTo>
                  <a:pt x="4956" y="749"/>
                </a:lnTo>
                <a:lnTo>
                  <a:pt x="4947" y="810"/>
                </a:lnTo>
                <a:lnTo>
                  <a:pt x="4936" y="871"/>
                </a:lnTo>
                <a:lnTo>
                  <a:pt x="4923" y="931"/>
                </a:lnTo>
                <a:lnTo>
                  <a:pt x="4912" y="992"/>
                </a:lnTo>
                <a:lnTo>
                  <a:pt x="4899" y="1052"/>
                </a:lnTo>
                <a:lnTo>
                  <a:pt x="4886" y="1112"/>
                </a:lnTo>
                <a:lnTo>
                  <a:pt x="4871" y="1171"/>
                </a:lnTo>
                <a:lnTo>
                  <a:pt x="4856" y="1230"/>
                </a:lnTo>
                <a:lnTo>
                  <a:pt x="4840" y="1289"/>
                </a:lnTo>
                <a:lnTo>
                  <a:pt x="4823" y="1348"/>
                </a:lnTo>
                <a:lnTo>
                  <a:pt x="4807" y="1406"/>
                </a:lnTo>
                <a:lnTo>
                  <a:pt x="4788" y="1464"/>
                </a:lnTo>
                <a:lnTo>
                  <a:pt x="4769" y="1522"/>
                </a:lnTo>
                <a:lnTo>
                  <a:pt x="4750" y="1578"/>
                </a:lnTo>
                <a:lnTo>
                  <a:pt x="4730" y="1636"/>
                </a:lnTo>
                <a:lnTo>
                  <a:pt x="4710" y="1692"/>
                </a:lnTo>
                <a:lnTo>
                  <a:pt x="4688" y="1749"/>
                </a:lnTo>
                <a:lnTo>
                  <a:pt x="4666" y="1805"/>
                </a:lnTo>
                <a:lnTo>
                  <a:pt x="4642" y="1861"/>
                </a:lnTo>
                <a:lnTo>
                  <a:pt x="4619" y="1917"/>
                </a:lnTo>
                <a:lnTo>
                  <a:pt x="4595" y="1972"/>
                </a:lnTo>
                <a:lnTo>
                  <a:pt x="4570" y="2026"/>
                </a:lnTo>
                <a:lnTo>
                  <a:pt x="4545" y="2081"/>
                </a:lnTo>
                <a:lnTo>
                  <a:pt x="4519" y="2135"/>
                </a:lnTo>
                <a:lnTo>
                  <a:pt x="4492" y="2189"/>
                </a:lnTo>
                <a:lnTo>
                  <a:pt x="4465" y="2242"/>
                </a:lnTo>
                <a:lnTo>
                  <a:pt x="4436" y="2295"/>
                </a:lnTo>
                <a:lnTo>
                  <a:pt x="4408" y="2348"/>
                </a:lnTo>
                <a:lnTo>
                  <a:pt x="4378" y="2400"/>
                </a:lnTo>
                <a:lnTo>
                  <a:pt x="4349" y="2452"/>
                </a:lnTo>
                <a:lnTo>
                  <a:pt x="4318" y="2503"/>
                </a:lnTo>
                <a:lnTo>
                  <a:pt x="4287" y="2554"/>
                </a:lnTo>
                <a:lnTo>
                  <a:pt x="4255" y="2605"/>
                </a:lnTo>
                <a:lnTo>
                  <a:pt x="4222" y="2655"/>
                </a:lnTo>
                <a:lnTo>
                  <a:pt x="4190" y="2705"/>
                </a:lnTo>
                <a:lnTo>
                  <a:pt x="4156" y="2754"/>
                </a:lnTo>
                <a:lnTo>
                  <a:pt x="4121" y="2804"/>
                </a:lnTo>
                <a:lnTo>
                  <a:pt x="4088" y="2852"/>
                </a:lnTo>
                <a:lnTo>
                  <a:pt x="4052" y="2901"/>
                </a:lnTo>
                <a:lnTo>
                  <a:pt x="4016" y="2948"/>
                </a:lnTo>
                <a:lnTo>
                  <a:pt x="3980" y="2996"/>
                </a:lnTo>
                <a:lnTo>
                  <a:pt x="3943" y="3042"/>
                </a:lnTo>
                <a:lnTo>
                  <a:pt x="3905" y="3089"/>
                </a:lnTo>
                <a:lnTo>
                  <a:pt x="3867" y="3135"/>
                </a:lnTo>
                <a:lnTo>
                  <a:pt x="3828" y="3180"/>
                </a:lnTo>
                <a:lnTo>
                  <a:pt x="3789" y="3225"/>
                </a:lnTo>
                <a:lnTo>
                  <a:pt x="3749" y="3270"/>
                </a:lnTo>
                <a:lnTo>
                  <a:pt x="3709" y="3314"/>
                </a:lnTo>
                <a:lnTo>
                  <a:pt x="3669" y="3357"/>
                </a:lnTo>
                <a:lnTo>
                  <a:pt x="3628" y="3400"/>
                </a:lnTo>
                <a:lnTo>
                  <a:pt x="3586" y="3444"/>
                </a:lnTo>
                <a:lnTo>
                  <a:pt x="3544" y="3486"/>
                </a:lnTo>
                <a:lnTo>
                  <a:pt x="3500" y="3527"/>
                </a:lnTo>
                <a:lnTo>
                  <a:pt x="3457" y="3568"/>
                </a:lnTo>
                <a:lnTo>
                  <a:pt x="3413" y="3609"/>
                </a:lnTo>
                <a:lnTo>
                  <a:pt x="3369" y="3649"/>
                </a:lnTo>
                <a:lnTo>
                  <a:pt x="3324" y="3689"/>
                </a:lnTo>
                <a:lnTo>
                  <a:pt x="3278" y="3728"/>
                </a:lnTo>
                <a:lnTo>
                  <a:pt x="3233" y="3767"/>
                </a:lnTo>
                <a:lnTo>
                  <a:pt x="3187" y="3805"/>
                </a:lnTo>
                <a:lnTo>
                  <a:pt x="3139" y="3842"/>
                </a:lnTo>
                <a:lnTo>
                  <a:pt x="3093" y="3879"/>
                </a:lnTo>
                <a:lnTo>
                  <a:pt x="3045" y="3916"/>
                </a:lnTo>
                <a:lnTo>
                  <a:pt x="2997" y="3952"/>
                </a:lnTo>
                <a:lnTo>
                  <a:pt x="2949" y="3987"/>
                </a:lnTo>
                <a:lnTo>
                  <a:pt x="2900" y="4021"/>
                </a:lnTo>
                <a:lnTo>
                  <a:pt x="2850" y="4056"/>
                </a:lnTo>
                <a:lnTo>
                  <a:pt x="2801" y="4090"/>
                </a:lnTo>
                <a:lnTo>
                  <a:pt x="2750" y="4122"/>
                </a:lnTo>
                <a:lnTo>
                  <a:pt x="2700" y="4155"/>
                </a:lnTo>
                <a:lnTo>
                  <a:pt x="2648" y="4187"/>
                </a:lnTo>
                <a:lnTo>
                  <a:pt x="2597" y="4218"/>
                </a:lnTo>
                <a:lnTo>
                  <a:pt x="2545" y="4249"/>
                </a:lnTo>
                <a:lnTo>
                  <a:pt x="2492" y="4279"/>
                </a:lnTo>
                <a:lnTo>
                  <a:pt x="2441" y="4308"/>
                </a:lnTo>
                <a:lnTo>
                  <a:pt x="2387" y="4337"/>
                </a:lnTo>
                <a:lnTo>
                  <a:pt x="2333" y="4366"/>
                </a:lnTo>
                <a:lnTo>
                  <a:pt x="2280" y="4393"/>
                </a:lnTo>
                <a:lnTo>
                  <a:pt x="2226" y="4420"/>
                </a:lnTo>
                <a:lnTo>
                  <a:pt x="2171" y="4446"/>
                </a:lnTo>
                <a:lnTo>
                  <a:pt x="2115" y="4472"/>
                </a:lnTo>
                <a:lnTo>
                  <a:pt x="2061" y="4497"/>
                </a:lnTo>
                <a:lnTo>
                  <a:pt x="2005" y="4522"/>
                </a:lnTo>
                <a:lnTo>
                  <a:pt x="1949" y="4545"/>
                </a:lnTo>
                <a:lnTo>
                  <a:pt x="1892" y="4569"/>
                </a:lnTo>
                <a:lnTo>
                  <a:pt x="1835" y="4591"/>
                </a:lnTo>
                <a:lnTo>
                  <a:pt x="1779" y="4613"/>
                </a:lnTo>
                <a:lnTo>
                  <a:pt x="1722" y="4634"/>
                </a:lnTo>
                <a:lnTo>
                  <a:pt x="1663" y="4654"/>
                </a:lnTo>
                <a:lnTo>
                  <a:pt x="1605" y="4674"/>
                </a:lnTo>
                <a:lnTo>
                  <a:pt x="1547" y="4693"/>
                </a:lnTo>
                <a:lnTo>
                  <a:pt x="1488" y="4712"/>
                </a:lnTo>
                <a:lnTo>
                  <a:pt x="1429" y="4729"/>
                </a:lnTo>
                <a:lnTo>
                  <a:pt x="1370" y="4746"/>
                </a:lnTo>
                <a:lnTo>
                  <a:pt x="1310" y="4763"/>
                </a:lnTo>
                <a:lnTo>
                  <a:pt x="1250" y="4779"/>
                </a:lnTo>
                <a:lnTo>
                  <a:pt x="1191" y="4793"/>
                </a:lnTo>
                <a:lnTo>
                  <a:pt x="1130" y="4807"/>
                </a:lnTo>
                <a:lnTo>
                  <a:pt x="1069" y="4821"/>
                </a:lnTo>
                <a:lnTo>
                  <a:pt x="1008" y="4834"/>
                </a:lnTo>
                <a:lnTo>
                  <a:pt x="947" y="4846"/>
                </a:lnTo>
                <a:lnTo>
                  <a:pt x="886" y="4857"/>
                </a:lnTo>
                <a:lnTo>
                  <a:pt x="824" y="4867"/>
                </a:lnTo>
                <a:lnTo>
                  <a:pt x="762" y="4877"/>
                </a:lnTo>
                <a:lnTo>
                  <a:pt x="700" y="4886"/>
                </a:lnTo>
                <a:lnTo>
                  <a:pt x="638" y="4895"/>
                </a:lnTo>
                <a:lnTo>
                  <a:pt x="575" y="4902"/>
                </a:lnTo>
                <a:lnTo>
                  <a:pt x="511" y="4909"/>
                </a:lnTo>
                <a:lnTo>
                  <a:pt x="448" y="4915"/>
                </a:lnTo>
                <a:lnTo>
                  <a:pt x="385" y="4920"/>
                </a:lnTo>
                <a:lnTo>
                  <a:pt x="321" y="4924"/>
                </a:lnTo>
                <a:lnTo>
                  <a:pt x="258" y="4928"/>
                </a:lnTo>
                <a:lnTo>
                  <a:pt x="194" y="4930"/>
                </a:lnTo>
                <a:lnTo>
                  <a:pt x="129" y="4933"/>
                </a:lnTo>
                <a:lnTo>
                  <a:pt x="64" y="4934"/>
                </a:lnTo>
                <a:lnTo>
                  <a:pt x="0" y="4934"/>
                </a:lnTo>
                <a:lnTo>
                  <a:pt x="0" y="517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2" name="Freeform 16"/>
          <p:cNvSpPr>
            <a:spLocks/>
          </p:cNvSpPr>
          <p:nvPr/>
        </p:nvSpPr>
        <p:spPr bwMode="auto">
          <a:xfrm rot="-5400000">
            <a:off x="5580858" y="3896520"/>
            <a:ext cx="833437" cy="822325"/>
          </a:xfrm>
          <a:custGeom>
            <a:avLst/>
            <a:gdLst>
              <a:gd name="T0" fmla="*/ 2147483646 w 5254"/>
              <a:gd name="T1" fmla="*/ 2147483646 h 5174"/>
              <a:gd name="T2" fmla="*/ 2147483646 w 5254"/>
              <a:gd name="T3" fmla="*/ 2147483646 h 5174"/>
              <a:gd name="T4" fmla="*/ 2147483646 w 5254"/>
              <a:gd name="T5" fmla="*/ 2147483646 h 5174"/>
              <a:gd name="T6" fmla="*/ 2147483646 w 5254"/>
              <a:gd name="T7" fmla="*/ 2147483646 h 5174"/>
              <a:gd name="T8" fmla="*/ 2147483646 w 5254"/>
              <a:gd name="T9" fmla="*/ 2147483646 h 5174"/>
              <a:gd name="T10" fmla="*/ 2147483646 w 5254"/>
              <a:gd name="T11" fmla="*/ 2147483646 h 5174"/>
              <a:gd name="T12" fmla="*/ 2147483646 w 5254"/>
              <a:gd name="T13" fmla="*/ 2147483646 h 5174"/>
              <a:gd name="T14" fmla="*/ 2147483646 w 5254"/>
              <a:gd name="T15" fmla="*/ 2147483646 h 5174"/>
              <a:gd name="T16" fmla="*/ 2147483646 w 5254"/>
              <a:gd name="T17" fmla="*/ 2147483646 h 5174"/>
              <a:gd name="T18" fmla="*/ 2147483646 w 5254"/>
              <a:gd name="T19" fmla="*/ 2147483646 h 5174"/>
              <a:gd name="T20" fmla="*/ 2147483646 w 5254"/>
              <a:gd name="T21" fmla="*/ 2147483646 h 5174"/>
              <a:gd name="T22" fmla="*/ 2147483646 w 5254"/>
              <a:gd name="T23" fmla="*/ 2147483646 h 5174"/>
              <a:gd name="T24" fmla="*/ 2147483646 w 5254"/>
              <a:gd name="T25" fmla="*/ 2147483646 h 5174"/>
              <a:gd name="T26" fmla="*/ 2147483646 w 5254"/>
              <a:gd name="T27" fmla="*/ 2147483646 h 5174"/>
              <a:gd name="T28" fmla="*/ 2147483646 w 5254"/>
              <a:gd name="T29" fmla="*/ 2147483646 h 5174"/>
              <a:gd name="T30" fmla="*/ 2147483646 w 5254"/>
              <a:gd name="T31" fmla="*/ 2147483646 h 5174"/>
              <a:gd name="T32" fmla="*/ 2147483646 w 5254"/>
              <a:gd name="T33" fmla="*/ 2147483646 h 5174"/>
              <a:gd name="T34" fmla="*/ 2147483646 w 5254"/>
              <a:gd name="T35" fmla="*/ 2147483646 h 5174"/>
              <a:gd name="T36" fmla="*/ 2147483646 w 5254"/>
              <a:gd name="T37" fmla="*/ 2147483646 h 5174"/>
              <a:gd name="T38" fmla="*/ 2147483646 w 5254"/>
              <a:gd name="T39" fmla="*/ 2147483646 h 5174"/>
              <a:gd name="T40" fmla="*/ 2147483646 w 5254"/>
              <a:gd name="T41" fmla="*/ 2147483646 h 5174"/>
              <a:gd name="T42" fmla="*/ 2147483646 w 5254"/>
              <a:gd name="T43" fmla="*/ 2147483646 h 5174"/>
              <a:gd name="T44" fmla="*/ 2147483646 w 5254"/>
              <a:gd name="T45" fmla="*/ 2147483646 h 5174"/>
              <a:gd name="T46" fmla="*/ 2147483646 w 5254"/>
              <a:gd name="T47" fmla="*/ 2147483646 h 5174"/>
              <a:gd name="T48" fmla="*/ 2147483646 w 5254"/>
              <a:gd name="T49" fmla="*/ 2147483646 h 5174"/>
              <a:gd name="T50" fmla="*/ 2147483646 w 5254"/>
              <a:gd name="T51" fmla="*/ 2147483646 h 5174"/>
              <a:gd name="T52" fmla="*/ 2147483646 w 5254"/>
              <a:gd name="T53" fmla="*/ 2147483646 h 5174"/>
              <a:gd name="T54" fmla="*/ 2147483646 w 5254"/>
              <a:gd name="T55" fmla="*/ 2147483646 h 5174"/>
              <a:gd name="T56" fmla="*/ 2147483646 w 5254"/>
              <a:gd name="T57" fmla="*/ 2147483646 h 5174"/>
              <a:gd name="T58" fmla="*/ 2147483646 w 5254"/>
              <a:gd name="T59" fmla="*/ 2147483646 h 5174"/>
              <a:gd name="T60" fmla="*/ 2147483646 w 5254"/>
              <a:gd name="T61" fmla="*/ 2147483646 h 5174"/>
              <a:gd name="T62" fmla="*/ 2147483646 w 5254"/>
              <a:gd name="T63" fmla="*/ 2147483646 h 5174"/>
              <a:gd name="T64" fmla="*/ 2147483646 w 5254"/>
              <a:gd name="T65" fmla="*/ 2147483646 h 5174"/>
              <a:gd name="T66" fmla="*/ 2147483646 w 5254"/>
              <a:gd name="T67" fmla="*/ 2147483646 h 5174"/>
              <a:gd name="T68" fmla="*/ 2147483646 w 5254"/>
              <a:gd name="T69" fmla="*/ 2147483646 h 5174"/>
              <a:gd name="T70" fmla="*/ 2147483646 w 5254"/>
              <a:gd name="T71" fmla="*/ 2147483646 h 5174"/>
              <a:gd name="T72" fmla="*/ 2147483646 w 5254"/>
              <a:gd name="T73" fmla="*/ 2147483646 h 5174"/>
              <a:gd name="T74" fmla="*/ 2147483646 w 5254"/>
              <a:gd name="T75" fmla="*/ 2147483646 h 5174"/>
              <a:gd name="T76" fmla="*/ 2147483646 w 5254"/>
              <a:gd name="T77" fmla="*/ 2147483646 h 5174"/>
              <a:gd name="T78" fmla="*/ 2147483646 w 5254"/>
              <a:gd name="T79" fmla="*/ 2147483646 h 5174"/>
              <a:gd name="T80" fmla="*/ 2147483646 w 5254"/>
              <a:gd name="T81" fmla="*/ 2147483646 h 5174"/>
              <a:gd name="T82" fmla="*/ 2147483646 w 5254"/>
              <a:gd name="T83" fmla="*/ 2147483646 h 5174"/>
              <a:gd name="T84" fmla="*/ 2147483646 w 5254"/>
              <a:gd name="T85" fmla="*/ 2147483646 h 5174"/>
              <a:gd name="T86" fmla="*/ 2147483646 w 5254"/>
              <a:gd name="T87" fmla="*/ 2147483646 h 5174"/>
              <a:gd name="T88" fmla="*/ 2147483646 w 5254"/>
              <a:gd name="T89" fmla="*/ 2147483646 h 5174"/>
              <a:gd name="T90" fmla="*/ 2147483646 w 5254"/>
              <a:gd name="T91" fmla="*/ 2147483646 h 5174"/>
              <a:gd name="T92" fmla="*/ 2147483646 w 5254"/>
              <a:gd name="T93" fmla="*/ 2147483646 h 5174"/>
              <a:gd name="T94" fmla="*/ 2147483646 w 5254"/>
              <a:gd name="T95" fmla="*/ 2147483646 h 5174"/>
              <a:gd name="T96" fmla="*/ 2147483646 w 5254"/>
              <a:gd name="T97" fmla="*/ 2147483646 h 5174"/>
              <a:gd name="T98" fmla="*/ 2147483646 w 5254"/>
              <a:gd name="T99" fmla="*/ 2147483646 h 5174"/>
              <a:gd name="T100" fmla="*/ 2147483646 w 5254"/>
              <a:gd name="T101" fmla="*/ 2147483646 h 5174"/>
              <a:gd name="T102" fmla="*/ 2147483646 w 5254"/>
              <a:gd name="T103" fmla="*/ 0 h 51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54"/>
              <a:gd name="T157" fmla="*/ 0 h 5174"/>
              <a:gd name="T158" fmla="*/ 5254 w 5254"/>
              <a:gd name="T159" fmla="*/ 5174 h 51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54" h="5174">
                <a:moveTo>
                  <a:pt x="0" y="0"/>
                </a:moveTo>
                <a:lnTo>
                  <a:pt x="0" y="0"/>
                </a:lnTo>
                <a:lnTo>
                  <a:pt x="0" y="66"/>
                </a:lnTo>
                <a:lnTo>
                  <a:pt x="2" y="133"/>
                </a:lnTo>
                <a:lnTo>
                  <a:pt x="4" y="199"/>
                </a:lnTo>
                <a:lnTo>
                  <a:pt x="7" y="266"/>
                </a:lnTo>
                <a:lnTo>
                  <a:pt x="11" y="331"/>
                </a:lnTo>
                <a:lnTo>
                  <a:pt x="16" y="396"/>
                </a:lnTo>
                <a:lnTo>
                  <a:pt x="21" y="463"/>
                </a:lnTo>
                <a:lnTo>
                  <a:pt x="27" y="527"/>
                </a:lnTo>
                <a:lnTo>
                  <a:pt x="35" y="592"/>
                </a:lnTo>
                <a:lnTo>
                  <a:pt x="43" y="656"/>
                </a:lnTo>
                <a:lnTo>
                  <a:pt x="52" y="722"/>
                </a:lnTo>
                <a:lnTo>
                  <a:pt x="61" y="786"/>
                </a:lnTo>
                <a:lnTo>
                  <a:pt x="72" y="849"/>
                </a:lnTo>
                <a:lnTo>
                  <a:pt x="83" y="914"/>
                </a:lnTo>
                <a:lnTo>
                  <a:pt x="95" y="978"/>
                </a:lnTo>
                <a:lnTo>
                  <a:pt x="107" y="1040"/>
                </a:lnTo>
                <a:lnTo>
                  <a:pt x="121" y="1103"/>
                </a:lnTo>
                <a:lnTo>
                  <a:pt x="135" y="1165"/>
                </a:lnTo>
                <a:lnTo>
                  <a:pt x="151" y="1229"/>
                </a:lnTo>
                <a:lnTo>
                  <a:pt x="166" y="1291"/>
                </a:lnTo>
                <a:lnTo>
                  <a:pt x="183" y="1353"/>
                </a:lnTo>
                <a:lnTo>
                  <a:pt x="200" y="1414"/>
                </a:lnTo>
                <a:lnTo>
                  <a:pt x="219" y="1475"/>
                </a:lnTo>
                <a:lnTo>
                  <a:pt x="237" y="1536"/>
                </a:lnTo>
                <a:lnTo>
                  <a:pt x="257" y="1596"/>
                </a:lnTo>
                <a:lnTo>
                  <a:pt x="277" y="1656"/>
                </a:lnTo>
                <a:lnTo>
                  <a:pt x="299" y="1717"/>
                </a:lnTo>
                <a:lnTo>
                  <a:pt x="320" y="1777"/>
                </a:lnTo>
                <a:lnTo>
                  <a:pt x="343" y="1836"/>
                </a:lnTo>
                <a:lnTo>
                  <a:pt x="366" y="1895"/>
                </a:lnTo>
                <a:lnTo>
                  <a:pt x="389" y="1953"/>
                </a:lnTo>
                <a:lnTo>
                  <a:pt x="415" y="2012"/>
                </a:lnTo>
                <a:lnTo>
                  <a:pt x="440" y="2070"/>
                </a:lnTo>
                <a:lnTo>
                  <a:pt x="466" y="2126"/>
                </a:lnTo>
                <a:lnTo>
                  <a:pt x="493" y="2183"/>
                </a:lnTo>
                <a:lnTo>
                  <a:pt x="520" y="2240"/>
                </a:lnTo>
                <a:lnTo>
                  <a:pt x="548" y="2296"/>
                </a:lnTo>
                <a:lnTo>
                  <a:pt x="577" y="2353"/>
                </a:lnTo>
                <a:lnTo>
                  <a:pt x="606" y="2409"/>
                </a:lnTo>
                <a:lnTo>
                  <a:pt x="637" y="2464"/>
                </a:lnTo>
                <a:lnTo>
                  <a:pt x="667" y="2518"/>
                </a:lnTo>
                <a:lnTo>
                  <a:pt x="699" y="2572"/>
                </a:lnTo>
                <a:lnTo>
                  <a:pt x="730" y="2627"/>
                </a:lnTo>
                <a:lnTo>
                  <a:pt x="763" y="2680"/>
                </a:lnTo>
                <a:lnTo>
                  <a:pt x="797" y="2733"/>
                </a:lnTo>
                <a:lnTo>
                  <a:pt x="830" y="2786"/>
                </a:lnTo>
                <a:lnTo>
                  <a:pt x="865" y="2838"/>
                </a:lnTo>
                <a:lnTo>
                  <a:pt x="900" y="2890"/>
                </a:lnTo>
                <a:lnTo>
                  <a:pt x="936" y="2941"/>
                </a:lnTo>
                <a:lnTo>
                  <a:pt x="972" y="2993"/>
                </a:lnTo>
                <a:lnTo>
                  <a:pt x="1009" y="3043"/>
                </a:lnTo>
                <a:lnTo>
                  <a:pt x="1047" y="3093"/>
                </a:lnTo>
                <a:lnTo>
                  <a:pt x="1085" y="3142"/>
                </a:lnTo>
                <a:lnTo>
                  <a:pt x="1124" y="3192"/>
                </a:lnTo>
                <a:lnTo>
                  <a:pt x="1163" y="3240"/>
                </a:lnTo>
                <a:lnTo>
                  <a:pt x="1203" y="3289"/>
                </a:lnTo>
                <a:lnTo>
                  <a:pt x="1243" y="3336"/>
                </a:lnTo>
                <a:lnTo>
                  <a:pt x="1284" y="3384"/>
                </a:lnTo>
                <a:lnTo>
                  <a:pt x="1326" y="3430"/>
                </a:lnTo>
                <a:lnTo>
                  <a:pt x="1368" y="3476"/>
                </a:lnTo>
                <a:lnTo>
                  <a:pt x="1411" y="3523"/>
                </a:lnTo>
                <a:lnTo>
                  <a:pt x="1455" y="3567"/>
                </a:lnTo>
                <a:lnTo>
                  <a:pt x="1499" y="3612"/>
                </a:lnTo>
                <a:lnTo>
                  <a:pt x="1543" y="3656"/>
                </a:lnTo>
                <a:lnTo>
                  <a:pt x="1587" y="3700"/>
                </a:lnTo>
                <a:lnTo>
                  <a:pt x="1632" y="3743"/>
                </a:lnTo>
                <a:lnTo>
                  <a:pt x="1679" y="3785"/>
                </a:lnTo>
                <a:lnTo>
                  <a:pt x="1725" y="3827"/>
                </a:lnTo>
                <a:lnTo>
                  <a:pt x="1772" y="3869"/>
                </a:lnTo>
                <a:lnTo>
                  <a:pt x="1820" y="3910"/>
                </a:lnTo>
                <a:lnTo>
                  <a:pt x="1867" y="3950"/>
                </a:lnTo>
                <a:lnTo>
                  <a:pt x="1916" y="3991"/>
                </a:lnTo>
                <a:lnTo>
                  <a:pt x="1965" y="4030"/>
                </a:lnTo>
                <a:lnTo>
                  <a:pt x="2014" y="4068"/>
                </a:lnTo>
                <a:lnTo>
                  <a:pt x="2064" y="4106"/>
                </a:lnTo>
                <a:lnTo>
                  <a:pt x="2114" y="4144"/>
                </a:lnTo>
                <a:lnTo>
                  <a:pt x="2165" y="4181"/>
                </a:lnTo>
                <a:lnTo>
                  <a:pt x="2217" y="4217"/>
                </a:lnTo>
                <a:lnTo>
                  <a:pt x="2268" y="4253"/>
                </a:lnTo>
                <a:lnTo>
                  <a:pt x="2321" y="4289"/>
                </a:lnTo>
                <a:lnTo>
                  <a:pt x="2373" y="4324"/>
                </a:lnTo>
                <a:lnTo>
                  <a:pt x="2426" y="4357"/>
                </a:lnTo>
                <a:lnTo>
                  <a:pt x="2480" y="4391"/>
                </a:lnTo>
                <a:lnTo>
                  <a:pt x="2533" y="4424"/>
                </a:lnTo>
                <a:lnTo>
                  <a:pt x="2588" y="4455"/>
                </a:lnTo>
                <a:lnTo>
                  <a:pt x="2643" y="4487"/>
                </a:lnTo>
                <a:lnTo>
                  <a:pt x="2697" y="4518"/>
                </a:lnTo>
                <a:lnTo>
                  <a:pt x="2754" y="4548"/>
                </a:lnTo>
                <a:lnTo>
                  <a:pt x="2809" y="4577"/>
                </a:lnTo>
                <a:lnTo>
                  <a:pt x="2866" y="4607"/>
                </a:lnTo>
                <a:lnTo>
                  <a:pt x="2923" y="4634"/>
                </a:lnTo>
                <a:lnTo>
                  <a:pt x="2981" y="4663"/>
                </a:lnTo>
                <a:lnTo>
                  <a:pt x="3037" y="4689"/>
                </a:lnTo>
                <a:lnTo>
                  <a:pt x="3095" y="4715"/>
                </a:lnTo>
                <a:lnTo>
                  <a:pt x="3154" y="4742"/>
                </a:lnTo>
                <a:lnTo>
                  <a:pt x="3213" y="4766"/>
                </a:lnTo>
                <a:lnTo>
                  <a:pt x="3272" y="4790"/>
                </a:lnTo>
                <a:lnTo>
                  <a:pt x="3331" y="4815"/>
                </a:lnTo>
                <a:lnTo>
                  <a:pt x="3391" y="4837"/>
                </a:lnTo>
                <a:lnTo>
                  <a:pt x="3451" y="4859"/>
                </a:lnTo>
                <a:lnTo>
                  <a:pt x="3511" y="4881"/>
                </a:lnTo>
                <a:lnTo>
                  <a:pt x="3572" y="4901"/>
                </a:lnTo>
                <a:lnTo>
                  <a:pt x="3633" y="4921"/>
                </a:lnTo>
                <a:lnTo>
                  <a:pt x="3695" y="4941"/>
                </a:lnTo>
                <a:lnTo>
                  <a:pt x="3756" y="4959"/>
                </a:lnTo>
                <a:lnTo>
                  <a:pt x="3818" y="4977"/>
                </a:lnTo>
                <a:lnTo>
                  <a:pt x="3880" y="4995"/>
                </a:lnTo>
                <a:lnTo>
                  <a:pt x="3944" y="5011"/>
                </a:lnTo>
                <a:lnTo>
                  <a:pt x="4007" y="5026"/>
                </a:lnTo>
                <a:lnTo>
                  <a:pt x="4070" y="5041"/>
                </a:lnTo>
                <a:lnTo>
                  <a:pt x="4134" y="5055"/>
                </a:lnTo>
                <a:lnTo>
                  <a:pt x="4198" y="5069"/>
                </a:lnTo>
                <a:lnTo>
                  <a:pt x="4261" y="5081"/>
                </a:lnTo>
                <a:lnTo>
                  <a:pt x="4327" y="5093"/>
                </a:lnTo>
                <a:lnTo>
                  <a:pt x="4391" y="5104"/>
                </a:lnTo>
                <a:lnTo>
                  <a:pt x="4456" y="5114"/>
                </a:lnTo>
                <a:lnTo>
                  <a:pt x="4521" y="5123"/>
                </a:lnTo>
                <a:lnTo>
                  <a:pt x="4587" y="5133"/>
                </a:lnTo>
                <a:lnTo>
                  <a:pt x="4652" y="5140"/>
                </a:lnTo>
                <a:lnTo>
                  <a:pt x="4718" y="5146"/>
                </a:lnTo>
                <a:lnTo>
                  <a:pt x="4785" y="5154"/>
                </a:lnTo>
                <a:lnTo>
                  <a:pt x="4851" y="5159"/>
                </a:lnTo>
                <a:lnTo>
                  <a:pt x="4918" y="5163"/>
                </a:lnTo>
                <a:lnTo>
                  <a:pt x="4985" y="5167"/>
                </a:lnTo>
                <a:lnTo>
                  <a:pt x="5052" y="5170"/>
                </a:lnTo>
                <a:lnTo>
                  <a:pt x="5118" y="5172"/>
                </a:lnTo>
                <a:lnTo>
                  <a:pt x="5187" y="5174"/>
                </a:lnTo>
                <a:lnTo>
                  <a:pt x="5254" y="5174"/>
                </a:lnTo>
                <a:lnTo>
                  <a:pt x="5254" y="4934"/>
                </a:lnTo>
                <a:lnTo>
                  <a:pt x="5189" y="4934"/>
                </a:lnTo>
                <a:lnTo>
                  <a:pt x="5125" y="4933"/>
                </a:lnTo>
                <a:lnTo>
                  <a:pt x="5060" y="4930"/>
                </a:lnTo>
                <a:lnTo>
                  <a:pt x="4996" y="4928"/>
                </a:lnTo>
                <a:lnTo>
                  <a:pt x="4932" y="4924"/>
                </a:lnTo>
                <a:lnTo>
                  <a:pt x="4869" y="4920"/>
                </a:lnTo>
                <a:lnTo>
                  <a:pt x="4805" y="4915"/>
                </a:lnTo>
                <a:lnTo>
                  <a:pt x="4741" y="4909"/>
                </a:lnTo>
                <a:lnTo>
                  <a:pt x="4678" y="4902"/>
                </a:lnTo>
                <a:lnTo>
                  <a:pt x="4616" y="4895"/>
                </a:lnTo>
                <a:lnTo>
                  <a:pt x="4554" y="4886"/>
                </a:lnTo>
                <a:lnTo>
                  <a:pt x="4491" y="4877"/>
                </a:lnTo>
                <a:lnTo>
                  <a:pt x="4429" y="4867"/>
                </a:lnTo>
                <a:lnTo>
                  <a:pt x="4368" y="4857"/>
                </a:lnTo>
                <a:lnTo>
                  <a:pt x="4306" y="4846"/>
                </a:lnTo>
                <a:lnTo>
                  <a:pt x="4245" y="4834"/>
                </a:lnTo>
                <a:lnTo>
                  <a:pt x="4184" y="4821"/>
                </a:lnTo>
                <a:lnTo>
                  <a:pt x="4123" y="4807"/>
                </a:lnTo>
                <a:lnTo>
                  <a:pt x="4063" y="4793"/>
                </a:lnTo>
                <a:lnTo>
                  <a:pt x="4003" y="4779"/>
                </a:lnTo>
                <a:lnTo>
                  <a:pt x="3943" y="4763"/>
                </a:lnTo>
                <a:lnTo>
                  <a:pt x="3884" y="4746"/>
                </a:lnTo>
                <a:lnTo>
                  <a:pt x="3824" y="4729"/>
                </a:lnTo>
                <a:lnTo>
                  <a:pt x="3765" y="4712"/>
                </a:lnTo>
                <a:lnTo>
                  <a:pt x="3706" y="4693"/>
                </a:lnTo>
                <a:lnTo>
                  <a:pt x="3648" y="4674"/>
                </a:lnTo>
                <a:lnTo>
                  <a:pt x="3590" y="4654"/>
                </a:lnTo>
                <a:lnTo>
                  <a:pt x="3532" y="4634"/>
                </a:lnTo>
                <a:lnTo>
                  <a:pt x="3474" y="4613"/>
                </a:lnTo>
                <a:lnTo>
                  <a:pt x="3417" y="4591"/>
                </a:lnTo>
                <a:lnTo>
                  <a:pt x="3361" y="4569"/>
                </a:lnTo>
                <a:lnTo>
                  <a:pt x="3305" y="4545"/>
                </a:lnTo>
                <a:lnTo>
                  <a:pt x="3249" y="4522"/>
                </a:lnTo>
                <a:lnTo>
                  <a:pt x="3193" y="4497"/>
                </a:lnTo>
                <a:lnTo>
                  <a:pt x="3137" y="4472"/>
                </a:lnTo>
                <a:lnTo>
                  <a:pt x="3083" y="4446"/>
                </a:lnTo>
                <a:lnTo>
                  <a:pt x="3028" y="4420"/>
                </a:lnTo>
                <a:lnTo>
                  <a:pt x="2973" y="4393"/>
                </a:lnTo>
                <a:lnTo>
                  <a:pt x="2920" y="4366"/>
                </a:lnTo>
                <a:lnTo>
                  <a:pt x="2866" y="4337"/>
                </a:lnTo>
                <a:lnTo>
                  <a:pt x="2813" y="4308"/>
                </a:lnTo>
                <a:lnTo>
                  <a:pt x="2761" y="4279"/>
                </a:lnTo>
                <a:lnTo>
                  <a:pt x="2708" y="4249"/>
                </a:lnTo>
                <a:lnTo>
                  <a:pt x="2656" y="4218"/>
                </a:lnTo>
                <a:lnTo>
                  <a:pt x="2605" y="4187"/>
                </a:lnTo>
                <a:lnTo>
                  <a:pt x="2553" y="4155"/>
                </a:lnTo>
                <a:lnTo>
                  <a:pt x="2503" y="4122"/>
                </a:lnTo>
                <a:lnTo>
                  <a:pt x="2452" y="4090"/>
                </a:lnTo>
                <a:lnTo>
                  <a:pt x="2403" y="4056"/>
                </a:lnTo>
                <a:lnTo>
                  <a:pt x="2353" y="4021"/>
                </a:lnTo>
                <a:lnTo>
                  <a:pt x="2305" y="3987"/>
                </a:lnTo>
                <a:lnTo>
                  <a:pt x="2255" y="3952"/>
                </a:lnTo>
                <a:lnTo>
                  <a:pt x="2208" y="3916"/>
                </a:lnTo>
                <a:lnTo>
                  <a:pt x="2161" y="3879"/>
                </a:lnTo>
                <a:lnTo>
                  <a:pt x="2113" y="3842"/>
                </a:lnTo>
                <a:lnTo>
                  <a:pt x="2067" y="3805"/>
                </a:lnTo>
                <a:lnTo>
                  <a:pt x="2020" y="3767"/>
                </a:lnTo>
                <a:lnTo>
                  <a:pt x="1974" y="3728"/>
                </a:lnTo>
                <a:lnTo>
                  <a:pt x="1929" y="3689"/>
                </a:lnTo>
                <a:lnTo>
                  <a:pt x="1884" y="3649"/>
                </a:lnTo>
                <a:lnTo>
                  <a:pt x="1840" y="3609"/>
                </a:lnTo>
                <a:lnTo>
                  <a:pt x="1797" y="3568"/>
                </a:lnTo>
                <a:lnTo>
                  <a:pt x="1753" y="3527"/>
                </a:lnTo>
                <a:lnTo>
                  <a:pt x="1710" y="3486"/>
                </a:lnTo>
                <a:lnTo>
                  <a:pt x="1668" y="3444"/>
                </a:lnTo>
                <a:lnTo>
                  <a:pt x="1626" y="3400"/>
                </a:lnTo>
                <a:lnTo>
                  <a:pt x="1584" y="3357"/>
                </a:lnTo>
                <a:lnTo>
                  <a:pt x="1544" y="3314"/>
                </a:lnTo>
                <a:lnTo>
                  <a:pt x="1504" y="3270"/>
                </a:lnTo>
                <a:lnTo>
                  <a:pt x="1464" y="3225"/>
                </a:lnTo>
                <a:lnTo>
                  <a:pt x="1425" y="3180"/>
                </a:lnTo>
                <a:lnTo>
                  <a:pt x="1386" y="3135"/>
                </a:lnTo>
                <a:lnTo>
                  <a:pt x="1348" y="3089"/>
                </a:lnTo>
                <a:lnTo>
                  <a:pt x="1310" y="3042"/>
                </a:lnTo>
                <a:lnTo>
                  <a:pt x="1273" y="2996"/>
                </a:lnTo>
                <a:lnTo>
                  <a:pt x="1237" y="2948"/>
                </a:lnTo>
                <a:lnTo>
                  <a:pt x="1201" y="2901"/>
                </a:lnTo>
                <a:lnTo>
                  <a:pt x="1166" y="2852"/>
                </a:lnTo>
                <a:lnTo>
                  <a:pt x="1131" y="2804"/>
                </a:lnTo>
                <a:lnTo>
                  <a:pt x="1097" y="2754"/>
                </a:lnTo>
                <a:lnTo>
                  <a:pt x="1063" y="2705"/>
                </a:lnTo>
                <a:lnTo>
                  <a:pt x="1030" y="2655"/>
                </a:lnTo>
                <a:lnTo>
                  <a:pt x="999" y="2605"/>
                </a:lnTo>
                <a:lnTo>
                  <a:pt x="966" y="2554"/>
                </a:lnTo>
                <a:lnTo>
                  <a:pt x="936" y="2503"/>
                </a:lnTo>
                <a:lnTo>
                  <a:pt x="904" y="2452"/>
                </a:lnTo>
                <a:lnTo>
                  <a:pt x="875" y="2400"/>
                </a:lnTo>
                <a:lnTo>
                  <a:pt x="845" y="2348"/>
                </a:lnTo>
                <a:lnTo>
                  <a:pt x="817" y="2295"/>
                </a:lnTo>
                <a:lnTo>
                  <a:pt x="788" y="2242"/>
                </a:lnTo>
                <a:lnTo>
                  <a:pt x="761" y="2189"/>
                </a:lnTo>
                <a:lnTo>
                  <a:pt x="735" y="2135"/>
                </a:lnTo>
                <a:lnTo>
                  <a:pt x="708" y="2081"/>
                </a:lnTo>
                <a:lnTo>
                  <a:pt x="683" y="2026"/>
                </a:lnTo>
                <a:lnTo>
                  <a:pt x="658" y="1972"/>
                </a:lnTo>
                <a:lnTo>
                  <a:pt x="635" y="1917"/>
                </a:lnTo>
                <a:lnTo>
                  <a:pt x="610" y="1861"/>
                </a:lnTo>
                <a:lnTo>
                  <a:pt x="587" y="1805"/>
                </a:lnTo>
                <a:lnTo>
                  <a:pt x="565" y="1749"/>
                </a:lnTo>
                <a:lnTo>
                  <a:pt x="544" y="1692"/>
                </a:lnTo>
                <a:lnTo>
                  <a:pt x="523" y="1636"/>
                </a:lnTo>
                <a:lnTo>
                  <a:pt x="503" y="1578"/>
                </a:lnTo>
                <a:lnTo>
                  <a:pt x="484" y="1522"/>
                </a:lnTo>
                <a:lnTo>
                  <a:pt x="465" y="1464"/>
                </a:lnTo>
                <a:lnTo>
                  <a:pt x="447" y="1406"/>
                </a:lnTo>
                <a:lnTo>
                  <a:pt x="429" y="1348"/>
                </a:lnTo>
                <a:lnTo>
                  <a:pt x="414" y="1289"/>
                </a:lnTo>
                <a:lnTo>
                  <a:pt x="398" y="1230"/>
                </a:lnTo>
                <a:lnTo>
                  <a:pt x="382" y="1171"/>
                </a:lnTo>
                <a:lnTo>
                  <a:pt x="368" y="1112"/>
                </a:lnTo>
                <a:lnTo>
                  <a:pt x="355" y="1052"/>
                </a:lnTo>
                <a:lnTo>
                  <a:pt x="341" y="992"/>
                </a:lnTo>
                <a:lnTo>
                  <a:pt x="329" y="931"/>
                </a:lnTo>
                <a:lnTo>
                  <a:pt x="318" y="871"/>
                </a:lnTo>
                <a:lnTo>
                  <a:pt x="307" y="810"/>
                </a:lnTo>
                <a:lnTo>
                  <a:pt x="297" y="749"/>
                </a:lnTo>
                <a:lnTo>
                  <a:pt x="288" y="688"/>
                </a:lnTo>
                <a:lnTo>
                  <a:pt x="280" y="627"/>
                </a:lnTo>
                <a:lnTo>
                  <a:pt x="273" y="565"/>
                </a:lnTo>
                <a:lnTo>
                  <a:pt x="265" y="503"/>
                </a:lnTo>
                <a:lnTo>
                  <a:pt x="259" y="440"/>
                </a:lnTo>
                <a:lnTo>
                  <a:pt x="254" y="378"/>
                </a:lnTo>
                <a:lnTo>
                  <a:pt x="249" y="316"/>
                </a:lnTo>
                <a:lnTo>
                  <a:pt x="246" y="253"/>
                </a:lnTo>
                <a:lnTo>
                  <a:pt x="243" y="191"/>
                </a:lnTo>
                <a:lnTo>
                  <a:pt x="241" y="126"/>
                </a:lnTo>
                <a:lnTo>
                  <a:pt x="240" y="63"/>
                </a:lnTo>
                <a:lnTo>
                  <a:pt x="240" y="0"/>
                </a:lnTo>
                <a:lnTo>
                  <a:pt x="0"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3" name="Freeform 17"/>
          <p:cNvSpPr>
            <a:spLocks/>
          </p:cNvSpPr>
          <p:nvPr/>
        </p:nvSpPr>
        <p:spPr bwMode="auto">
          <a:xfrm rot="-5400000">
            <a:off x="4759326" y="3897313"/>
            <a:ext cx="833437" cy="820738"/>
          </a:xfrm>
          <a:custGeom>
            <a:avLst/>
            <a:gdLst>
              <a:gd name="T0" fmla="*/ 2147483646 w 5254"/>
              <a:gd name="T1" fmla="*/ 2147483646 h 5175"/>
              <a:gd name="T2" fmla="*/ 2147483646 w 5254"/>
              <a:gd name="T3" fmla="*/ 2147483646 h 5175"/>
              <a:gd name="T4" fmla="*/ 2147483646 w 5254"/>
              <a:gd name="T5" fmla="*/ 2147483646 h 5175"/>
              <a:gd name="T6" fmla="*/ 2147483646 w 5254"/>
              <a:gd name="T7" fmla="*/ 2147483646 h 5175"/>
              <a:gd name="T8" fmla="*/ 2147483646 w 5254"/>
              <a:gd name="T9" fmla="*/ 2147483646 h 5175"/>
              <a:gd name="T10" fmla="*/ 2147483646 w 5254"/>
              <a:gd name="T11" fmla="*/ 2147483646 h 5175"/>
              <a:gd name="T12" fmla="*/ 2147483646 w 5254"/>
              <a:gd name="T13" fmla="*/ 2147483646 h 5175"/>
              <a:gd name="T14" fmla="*/ 2147483646 w 5254"/>
              <a:gd name="T15" fmla="*/ 2147483646 h 5175"/>
              <a:gd name="T16" fmla="*/ 2147483646 w 5254"/>
              <a:gd name="T17" fmla="*/ 2147483646 h 5175"/>
              <a:gd name="T18" fmla="*/ 2147483646 w 5254"/>
              <a:gd name="T19" fmla="*/ 2147483646 h 5175"/>
              <a:gd name="T20" fmla="*/ 2147483646 w 5254"/>
              <a:gd name="T21" fmla="*/ 2147483646 h 5175"/>
              <a:gd name="T22" fmla="*/ 2147483646 w 5254"/>
              <a:gd name="T23" fmla="*/ 2147483646 h 5175"/>
              <a:gd name="T24" fmla="*/ 2147483646 w 5254"/>
              <a:gd name="T25" fmla="*/ 2147483646 h 5175"/>
              <a:gd name="T26" fmla="*/ 2147483646 w 5254"/>
              <a:gd name="T27" fmla="*/ 2147483646 h 5175"/>
              <a:gd name="T28" fmla="*/ 2147483646 w 5254"/>
              <a:gd name="T29" fmla="*/ 2147483646 h 5175"/>
              <a:gd name="T30" fmla="*/ 2147483646 w 5254"/>
              <a:gd name="T31" fmla="*/ 2147483646 h 5175"/>
              <a:gd name="T32" fmla="*/ 2147483646 w 5254"/>
              <a:gd name="T33" fmla="*/ 2147483646 h 5175"/>
              <a:gd name="T34" fmla="*/ 2147483646 w 5254"/>
              <a:gd name="T35" fmla="*/ 2147483646 h 5175"/>
              <a:gd name="T36" fmla="*/ 2147483646 w 5254"/>
              <a:gd name="T37" fmla="*/ 2147483646 h 5175"/>
              <a:gd name="T38" fmla="*/ 2147483646 w 5254"/>
              <a:gd name="T39" fmla="*/ 2147483646 h 5175"/>
              <a:gd name="T40" fmla="*/ 2147483646 w 5254"/>
              <a:gd name="T41" fmla="*/ 2147483646 h 5175"/>
              <a:gd name="T42" fmla="*/ 2147483646 w 5254"/>
              <a:gd name="T43" fmla="*/ 2147483646 h 5175"/>
              <a:gd name="T44" fmla="*/ 2147483646 w 5254"/>
              <a:gd name="T45" fmla="*/ 2147483646 h 5175"/>
              <a:gd name="T46" fmla="*/ 2147483646 w 5254"/>
              <a:gd name="T47" fmla="*/ 2147483646 h 5175"/>
              <a:gd name="T48" fmla="*/ 2147483646 w 5254"/>
              <a:gd name="T49" fmla="*/ 2147483646 h 5175"/>
              <a:gd name="T50" fmla="*/ 0 w 5254"/>
              <a:gd name="T51" fmla="*/ 2147483646 h 5175"/>
              <a:gd name="T52" fmla="*/ 2147483646 w 5254"/>
              <a:gd name="T53" fmla="*/ 2147483646 h 5175"/>
              <a:gd name="T54" fmla="*/ 2147483646 w 5254"/>
              <a:gd name="T55" fmla="*/ 2147483646 h 5175"/>
              <a:gd name="T56" fmla="*/ 2147483646 w 5254"/>
              <a:gd name="T57" fmla="*/ 2147483646 h 5175"/>
              <a:gd name="T58" fmla="*/ 2147483646 w 5254"/>
              <a:gd name="T59" fmla="*/ 2147483646 h 5175"/>
              <a:gd name="T60" fmla="*/ 2147483646 w 5254"/>
              <a:gd name="T61" fmla="*/ 2147483646 h 5175"/>
              <a:gd name="T62" fmla="*/ 2147483646 w 5254"/>
              <a:gd name="T63" fmla="*/ 2147483646 h 5175"/>
              <a:gd name="T64" fmla="*/ 2147483646 w 5254"/>
              <a:gd name="T65" fmla="*/ 2147483646 h 5175"/>
              <a:gd name="T66" fmla="*/ 2147483646 w 5254"/>
              <a:gd name="T67" fmla="*/ 2147483646 h 5175"/>
              <a:gd name="T68" fmla="*/ 2147483646 w 5254"/>
              <a:gd name="T69" fmla="*/ 2147483646 h 5175"/>
              <a:gd name="T70" fmla="*/ 2147483646 w 5254"/>
              <a:gd name="T71" fmla="*/ 2147483646 h 5175"/>
              <a:gd name="T72" fmla="*/ 2147483646 w 5254"/>
              <a:gd name="T73" fmla="*/ 2147483646 h 5175"/>
              <a:gd name="T74" fmla="*/ 2147483646 w 5254"/>
              <a:gd name="T75" fmla="*/ 2147483646 h 5175"/>
              <a:gd name="T76" fmla="*/ 2147483646 w 5254"/>
              <a:gd name="T77" fmla="*/ 2147483646 h 5175"/>
              <a:gd name="T78" fmla="*/ 2147483646 w 5254"/>
              <a:gd name="T79" fmla="*/ 2147483646 h 5175"/>
              <a:gd name="T80" fmla="*/ 2147483646 w 5254"/>
              <a:gd name="T81" fmla="*/ 2147483646 h 5175"/>
              <a:gd name="T82" fmla="*/ 2147483646 w 5254"/>
              <a:gd name="T83" fmla="*/ 2147483646 h 5175"/>
              <a:gd name="T84" fmla="*/ 2147483646 w 5254"/>
              <a:gd name="T85" fmla="*/ 2147483646 h 5175"/>
              <a:gd name="T86" fmla="*/ 2147483646 w 5254"/>
              <a:gd name="T87" fmla="*/ 2147483646 h 5175"/>
              <a:gd name="T88" fmla="*/ 2147483646 w 5254"/>
              <a:gd name="T89" fmla="*/ 2147483646 h 5175"/>
              <a:gd name="T90" fmla="*/ 2147483646 w 5254"/>
              <a:gd name="T91" fmla="*/ 2147483646 h 5175"/>
              <a:gd name="T92" fmla="*/ 2147483646 w 5254"/>
              <a:gd name="T93" fmla="*/ 2147483646 h 5175"/>
              <a:gd name="T94" fmla="*/ 2147483646 w 5254"/>
              <a:gd name="T95" fmla="*/ 2147483646 h 5175"/>
              <a:gd name="T96" fmla="*/ 2147483646 w 5254"/>
              <a:gd name="T97" fmla="*/ 2147483646 h 5175"/>
              <a:gd name="T98" fmla="*/ 2147483646 w 5254"/>
              <a:gd name="T99" fmla="*/ 2147483646 h 5175"/>
              <a:gd name="T100" fmla="*/ 2147483646 w 5254"/>
              <a:gd name="T101" fmla="*/ 2147483646 h 5175"/>
              <a:gd name="T102" fmla="*/ 2147483646 w 5254"/>
              <a:gd name="T103" fmla="*/ 2147483646 h 517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54"/>
              <a:gd name="T157" fmla="*/ 0 h 5175"/>
              <a:gd name="T158" fmla="*/ 5254 w 5254"/>
              <a:gd name="T159" fmla="*/ 5175 h 517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54" h="5175">
                <a:moveTo>
                  <a:pt x="5254" y="0"/>
                </a:moveTo>
                <a:lnTo>
                  <a:pt x="5254" y="0"/>
                </a:lnTo>
                <a:lnTo>
                  <a:pt x="5187" y="0"/>
                </a:lnTo>
                <a:lnTo>
                  <a:pt x="5118" y="2"/>
                </a:lnTo>
                <a:lnTo>
                  <a:pt x="5052" y="4"/>
                </a:lnTo>
                <a:lnTo>
                  <a:pt x="4985" y="7"/>
                </a:lnTo>
                <a:lnTo>
                  <a:pt x="4917" y="11"/>
                </a:lnTo>
                <a:lnTo>
                  <a:pt x="4851" y="16"/>
                </a:lnTo>
                <a:lnTo>
                  <a:pt x="4785" y="21"/>
                </a:lnTo>
                <a:lnTo>
                  <a:pt x="4718" y="27"/>
                </a:lnTo>
                <a:lnTo>
                  <a:pt x="4652" y="34"/>
                </a:lnTo>
                <a:lnTo>
                  <a:pt x="4587" y="42"/>
                </a:lnTo>
                <a:lnTo>
                  <a:pt x="4521" y="51"/>
                </a:lnTo>
                <a:lnTo>
                  <a:pt x="4456" y="60"/>
                </a:lnTo>
                <a:lnTo>
                  <a:pt x="4391" y="71"/>
                </a:lnTo>
                <a:lnTo>
                  <a:pt x="4327" y="81"/>
                </a:lnTo>
                <a:lnTo>
                  <a:pt x="4261" y="93"/>
                </a:lnTo>
                <a:lnTo>
                  <a:pt x="4198" y="105"/>
                </a:lnTo>
                <a:lnTo>
                  <a:pt x="4134" y="119"/>
                </a:lnTo>
                <a:lnTo>
                  <a:pt x="4070" y="133"/>
                </a:lnTo>
                <a:lnTo>
                  <a:pt x="4007" y="149"/>
                </a:lnTo>
                <a:lnTo>
                  <a:pt x="3944" y="163"/>
                </a:lnTo>
                <a:lnTo>
                  <a:pt x="3880" y="180"/>
                </a:lnTo>
                <a:lnTo>
                  <a:pt x="3818" y="197"/>
                </a:lnTo>
                <a:lnTo>
                  <a:pt x="3756" y="215"/>
                </a:lnTo>
                <a:lnTo>
                  <a:pt x="3695" y="234"/>
                </a:lnTo>
                <a:lnTo>
                  <a:pt x="3633" y="253"/>
                </a:lnTo>
                <a:lnTo>
                  <a:pt x="3572" y="273"/>
                </a:lnTo>
                <a:lnTo>
                  <a:pt x="3511" y="294"/>
                </a:lnTo>
                <a:lnTo>
                  <a:pt x="3451" y="315"/>
                </a:lnTo>
                <a:lnTo>
                  <a:pt x="3391" y="337"/>
                </a:lnTo>
                <a:lnTo>
                  <a:pt x="3331" y="360"/>
                </a:lnTo>
                <a:lnTo>
                  <a:pt x="3272" y="384"/>
                </a:lnTo>
                <a:lnTo>
                  <a:pt x="3213" y="408"/>
                </a:lnTo>
                <a:lnTo>
                  <a:pt x="3154" y="433"/>
                </a:lnTo>
                <a:lnTo>
                  <a:pt x="3095" y="458"/>
                </a:lnTo>
                <a:lnTo>
                  <a:pt x="3037" y="485"/>
                </a:lnTo>
                <a:lnTo>
                  <a:pt x="2981" y="511"/>
                </a:lnTo>
                <a:lnTo>
                  <a:pt x="2923" y="540"/>
                </a:lnTo>
                <a:lnTo>
                  <a:pt x="2866" y="568"/>
                </a:lnTo>
                <a:lnTo>
                  <a:pt x="2809" y="596"/>
                </a:lnTo>
                <a:lnTo>
                  <a:pt x="2754" y="626"/>
                </a:lnTo>
                <a:lnTo>
                  <a:pt x="2697" y="656"/>
                </a:lnTo>
                <a:lnTo>
                  <a:pt x="2643" y="687"/>
                </a:lnTo>
                <a:lnTo>
                  <a:pt x="2588" y="719"/>
                </a:lnTo>
                <a:lnTo>
                  <a:pt x="2533" y="751"/>
                </a:lnTo>
                <a:lnTo>
                  <a:pt x="2480" y="784"/>
                </a:lnTo>
                <a:lnTo>
                  <a:pt x="2426" y="817"/>
                </a:lnTo>
                <a:lnTo>
                  <a:pt x="2373" y="851"/>
                </a:lnTo>
                <a:lnTo>
                  <a:pt x="2321" y="885"/>
                </a:lnTo>
                <a:lnTo>
                  <a:pt x="2268" y="921"/>
                </a:lnTo>
                <a:lnTo>
                  <a:pt x="2217" y="957"/>
                </a:lnTo>
                <a:lnTo>
                  <a:pt x="2165" y="994"/>
                </a:lnTo>
                <a:lnTo>
                  <a:pt x="2114" y="1030"/>
                </a:lnTo>
                <a:lnTo>
                  <a:pt x="2064" y="1067"/>
                </a:lnTo>
                <a:lnTo>
                  <a:pt x="2014" y="1105"/>
                </a:lnTo>
                <a:lnTo>
                  <a:pt x="1965" y="1144"/>
                </a:lnTo>
                <a:lnTo>
                  <a:pt x="1916" y="1183"/>
                </a:lnTo>
                <a:lnTo>
                  <a:pt x="1867" y="1223"/>
                </a:lnTo>
                <a:lnTo>
                  <a:pt x="1820" y="1265"/>
                </a:lnTo>
                <a:lnTo>
                  <a:pt x="1772" y="1306"/>
                </a:lnTo>
                <a:lnTo>
                  <a:pt x="1725" y="1347"/>
                </a:lnTo>
                <a:lnTo>
                  <a:pt x="1679" y="1389"/>
                </a:lnTo>
                <a:lnTo>
                  <a:pt x="1632" y="1431"/>
                </a:lnTo>
                <a:lnTo>
                  <a:pt x="1587" y="1474"/>
                </a:lnTo>
                <a:lnTo>
                  <a:pt x="1543" y="1518"/>
                </a:lnTo>
                <a:lnTo>
                  <a:pt x="1499" y="1562"/>
                </a:lnTo>
                <a:lnTo>
                  <a:pt x="1455" y="1607"/>
                </a:lnTo>
                <a:lnTo>
                  <a:pt x="1411" y="1652"/>
                </a:lnTo>
                <a:lnTo>
                  <a:pt x="1368" y="1698"/>
                </a:lnTo>
                <a:lnTo>
                  <a:pt x="1326" y="1744"/>
                </a:lnTo>
                <a:lnTo>
                  <a:pt x="1284" y="1790"/>
                </a:lnTo>
                <a:lnTo>
                  <a:pt x="1243" y="1838"/>
                </a:lnTo>
                <a:lnTo>
                  <a:pt x="1203" y="1886"/>
                </a:lnTo>
                <a:lnTo>
                  <a:pt x="1163" y="1934"/>
                </a:lnTo>
                <a:lnTo>
                  <a:pt x="1124" y="1983"/>
                </a:lnTo>
                <a:lnTo>
                  <a:pt x="1085" y="2032"/>
                </a:lnTo>
                <a:lnTo>
                  <a:pt x="1047" y="2081"/>
                </a:lnTo>
                <a:lnTo>
                  <a:pt x="1009" y="2132"/>
                </a:lnTo>
                <a:lnTo>
                  <a:pt x="972" y="2181"/>
                </a:lnTo>
                <a:lnTo>
                  <a:pt x="936" y="2233"/>
                </a:lnTo>
                <a:lnTo>
                  <a:pt x="900" y="2283"/>
                </a:lnTo>
                <a:lnTo>
                  <a:pt x="865" y="2336"/>
                </a:lnTo>
                <a:lnTo>
                  <a:pt x="830" y="2388"/>
                </a:lnTo>
                <a:lnTo>
                  <a:pt x="797" y="2440"/>
                </a:lnTo>
                <a:lnTo>
                  <a:pt x="763" y="2494"/>
                </a:lnTo>
                <a:lnTo>
                  <a:pt x="730" y="2548"/>
                </a:lnTo>
                <a:lnTo>
                  <a:pt x="699" y="2602"/>
                </a:lnTo>
                <a:lnTo>
                  <a:pt x="667" y="2657"/>
                </a:lnTo>
                <a:lnTo>
                  <a:pt x="636" y="2711"/>
                </a:lnTo>
                <a:lnTo>
                  <a:pt x="606" y="2766"/>
                </a:lnTo>
                <a:lnTo>
                  <a:pt x="577" y="2822"/>
                </a:lnTo>
                <a:lnTo>
                  <a:pt x="548" y="2878"/>
                </a:lnTo>
                <a:lnTo>
                  <a:pt x="520" y="2934"/>
                </a:lnTo>
                <a:lnTo>
                  <a:pt x="493" y="2991"/>
                </a:lnTo>
                <a:lnTo>
                  <a:pt x="466" y="3047"/>
                </a:lnTo>
                <a:lnTo>
                  <a:pt x="440" y="3105"/>
                </a:lnTo>
                <a:lnTo>
                  <a:pt x="415" y="3163"/>
                </a:lnTo>
                <a:lnTo>
                  <a:pt x="389" y="3221"/>
                </a:lnTo>
                <a:lnTo>
                  <a:pt x="366" y="3280"/>
                </a:lnTo>
                <a:lnTo>
                  <a:pt x="343" y="3338"/>
                </a:lnTo>
                <a:lnTo>
                  <a:pt x="320" y="3398"/>
                </a:lnTo>
                <a:lnTo>
                  <a:pt x="299" y="3457"/>
                </a:lnTo>
                <a:lnTo>
                  <a:pt x="277" y="3517"/>
                </a:lnTo>
                <a:lnTo>
                  <a:pt x="257" y="3577"/>
                </a:lnTo>
                <a:lnTo>
                  <a:pt x="237" y="3639"/>
                </a:lnTo>
                <a:lnTo>
                  <a:pt x="219" y="3699"/>
                </a:lnTo>
                <a:lnTo>
                  <a:pt x="200" y="3760"/>
                </a:lnTo>
                <a:lnTo>
                  <a:pt x="183" y="3822"/>
                </a:lnTo>
                <a:lnTo>
                  <a:pt x="166" y="3883"/>
                </a:lnTo>
                <a:lnTo>
                  <a:pt x="151" y="3946"/>
                </a:lnTo>
                <a:lnTo>
                  <a:pt x="135" y="4008"/>
                </a:lnTo>
                <a:lnTo>
                  <a:pt x="121" y="4071"/>
                </a:lnTo>
                <a:lnTo>
                  <a:pt x="107" y="4134"/>
                </a:lnTo>
                <a:lnTo>
                  <a:pt x="95" y="4197"/>
                </a:lnTo>
                <a:lnTo>
                  <a:pt x="83" y="4260"/>
                </a:lnTo>
                <a:lnTo>
                  <a:pt x="72" y="4325"/>
                </a:lnTo>
                <a:lnTo>
                  <a:pt x="61" y="4388"/>
                </a:lnTo>
                <a:lnTo>
                  <a:pt x="52" y="4452"/>
                </a:lnTo>
                <a:lnTo>
                  <a:pt x="43" y="4517"/>
                </a:lnTo>
                <a:lnTo>
                  <a:pt x="35" y="4582"/>
                </a:lnTo>
                <a:lnTo>
                  <a:pt x="27" y="4647"/>
                </a:lnTo>
                <a:lnTo>
                  <a:pt x="21" y="4712"/>
                </a:lnTo>
                <a:lnTo>
                  <a:pt x="16" y="4778"/>
                </a:lnTo>
                <a:lnTo>
                  <a:pt x="11" y="4843"/>
                </a:lnTo>
                <a:lnTo>
                  <a:pt x="7" y="4909"/>
                </a:lnTo>
                <a:lnTo>
                  <a:pt x="4" y="4976"/>
                </a:lnTo>
                <a:lnTo>
                  <a:pt x="2" y="5041"/>
                </a:lnTo>
                <a:lnTo>
                  <a:pt x="0" y="5108"/>
                </a:lnTo>
                <a:lnTo>
                  <a:pt x="0" y="5175"/>
                </a:lnTo>
                <a:lnTo>
                  <a:pt x="240" y="5175"/>
                </a:lnTo>
                <a:lnTo>
                  <a:pt x="240" y="5111"/>
                </a:lnTo>
                <a:lnTo>
                  <a:pt x="241" y="5047"/>
                </a:lnTo>
                <a:lnTo>
                  <a:pt x="243" y="4984"/>
                </a:lnTo>
                <a:lnTo>
                  <a:pt x="246" y="4921"/>
                </a:lnTo>
                <a:lnTo>
                  <a:pt x="249" y="4858"/>
                </a:lnTo>
                <a:lnTo>
                  <a:pt x="254" y="4796"/>
                </a:lnTo>
                <a:lnTo>
                  <a:pt x="259" y="4733"/>
                </a:lnTo>
                <a:lnTo>
                  <a:pt x="265" y="4671"/>
                </a:lnTo>
                <a:lnTo>
                  <a:pt x="273" y="4609"/>
                </a:lnTo>
                <a:lnTo>
                  <a:pt x="280" y="4547"/>
                </a:lnTo>
                <a:lnTo>
                  <a:pt x="288" y="4486"/>
                </a:lnTo>
                <a:lnTo>
                  <a:pt x="297" y="4425"/>
                </a:lnTo>
                <a:lnTo>
                  <a:pt x="307" y="4364"/>
                </a:lnTo>
                <a:lnTo>
                  <a:pt x="318" y="4302"/>
                </a:lnTo>
                <a:lnTo>
                  <a:pt x="329" y="4242"/>
                </a:lnTo>
                <a:lnTo>
                  <a:pt x="341" y="4182"/>
                </a:lnTo>
                <a:lnTo>
                  <a:pt x="355" y="4122"/>
                </a:lnTo>
                <a:lnTo>
                  <a:pt x="368" y="4062"/>
                </a:lnTo>
                <a:lnTo>
                  <a:pt x="382" y="4003"/>
                </a:lnTo>
                <a:lnTo>
                  <a:pt x="398" y="3944"/>
                </a:lnTo>
                <a:lnTo>
                  <a:pt x="414" y="3885"/>
                </a:lnTo>
                <a:lnTo>
                  <a:pt x="429" y="3827"/>
                </a:lnTo>
                <a:lnTo>
                  <a:pt x="447" y="3768"/>
                </a:lnTo>
                <a:lnTo>
                  <a:pt x="465" y="3710"/>
                </a:lnTo>
                <a:lnTo>
                  <a:pt x="484" y="3652"/>
                </a:lnTo>
                <a:lnTo>
                  <a:pt x="503" y="3595"/>
                </a:lnTo>
                <a:lnTo>
                  <a:pt x="523" y="3538"/>
                </a:lnTo>
                <a:lnTo>
                  <a:pt x="544" y="3482"/>
                </a:lnTo>
                <a:lnTo>
                  <a:pt x="565" y="3425"/>
                </a:lnTo>
                <a:lnTo>
                  <a:pt x="587" y="3369"/>
                </a:lnTo>
                <a:lnTo>
                  <a:pt x="610" y="3313"/>
                </a:lnTo>
                <a:lnTo>
                  <a:pt x="635" y="3257"/>
                </a:lnTo>
                <a:lnTo>
                  <a:pt x="658" y="3202"/>
                </a:lnTo>
                <a:lnTo>
                  <a:pt x="683" y="3148"/>
                </a:lnTo>
                <a:lnTo>
                  <a:pt x="708" y="3094"/>
                </a:lnTo>
                <a:lnTo>
                  <a:pt x="735" y="3039"/>
                </a:lnTo>
                <a:lnTo>
                  <a:pt x="761" y="2985"/>
                </a:lnTo>
                <a:lnTo>
                  <a:pt x="788" y="2933"/>
                </a:lnTo>
                <a:lnTo>
                  <a:pt x="817" y="2879"/>
                </a:lnTo>
                <a:lnTo>
                  <a:pt x="846" y="2826"/>
                </a:lnTo>
                <a:lnTo>
                  <a:pt x="875" y="2775"/>
                </a:lnTo>
                <a:lnTo>
                  <a:pt x="904" y="2723"/>
                </a:lnTo>
                <a:lnTo>
                  <a:pt x="936" y="2671"/>
                </a:lnTo>
                <a:lnTo>
                  <a:pt x="966" y="2620"/>
                </a:lnTo>
                <a:lnTo>
                  <a:pt x="999" y="2569"/>
                </a:lnTo>
                <a:lnTo>
                  <a:pt x="1030" y="2520"/>
                </a:lnTo>
                <a:lnTo>
                  <a:pt x="1063" y="2469"/>
                </a:lnTo>
                <a:lnTo>
                  <a:pt x="1097" y="2419"/>
                </a:lnTo>
                <a:lnTo>
                  <a:pt x="1131" y="2371"/>
                </a:lnTo>
                <a:lnTo>
                  <a:pt x="1166" y="2322"/>
                </a:lnTo>
                <a:lnTo>
                  <a:pt x="1201" y="2274"/>
                </a:lnTo>
                <a:lnTo>
                  <a:pt x="1237" y="2227"/>
                </a:lnTo>
                <a:lnTo>
                  <a:pt x="1273" y="2179"/>
                </a:lnTo>
                <a:lnTo>
                  <a:pt x="1310" y="2132"/>
                </a:lnTo>
                <a:lnTo>
                  <a:pt x="1348" y="2085"/>
                </a:lnTo>
                <a:lnTo>
                  <a:pt x="1386" y="2039"/>
                </a:lnTo>
                <a:lnTo>
                  <a:pt x="1425" y="1994"/>
                </a:lnTo>
                <a:lnTo>
                  <a:pt x="1464" y="1949"/>
                </a:lnTo>
                <a:lnTo>
                  <a:pt x="1504" y="1904"/>
                </a:lnTo>
                <a:lnTo>
                  <a:pt x="1544" y="1860"/>
                </a:lnTo>
                <a:lnTo>
                  <a:pt x="1584" y="1817"/>
                </a:lnTo>
                <a:lnTo>
                  <a:pt x="1626" y="1773"/>
                </a:lnTo>
                <a:lnTo>
                  <a:pt x="1668" y="1731"/>
                </a:lnTo>
                <a:lnTo>
                  <a:pt x="1710" y="1688"/>
                </a:lnTo>
                <a:lnTo>
                  <a:pt x="1753" y="1647"/>
                </a:lnTo>
                <a:lnTo>
                  <a:pt x="1797" y="1606"/>
                </a:lnTo>
                <a:lnTo>
                  <a:pt x="1840" y="1565"/>
                </a:lnTo>
                <a:lnTo>
                  <a:pt x="1884" y="1525"/>
                </a:lnTo>
                <a:lnTo>
                  <a:pt x="1929" y="1485"/>
                </a:lnTo>
                <a:lnTo>
                  <a:pt x="1974" y="1446"/>
                </a:lnTo>
                <a:lnTo>
                  <a:pt x="2020" y="1408"/>
                </a:lnTo>
                <a:lnTo>
                  <a:pt x="2067" y="1370"/>
                </a:lnTo>
                <a:lnTo>
                  <a:pt x="2113" y="1332"/>
                </a:lnTo>
                <a:lnTo>
                  <a:pt x="2161" y="1295"/>
                </a:lnTo>
                <a:lnTo>
                  <a:pt x="2208" y="1259"/>
                </a:lnTo>
                <a:lnTo>
                  <a:pt x="2255" y="1223"/>
                </a:lnTo>
                <a:lnTo>
                  <a:pt x="2305" y="1188"/>
                </a:lnTo>
                <a:lnTo>
                  <a:pt x="2353" y="1153"/>
                </a:lnTo>
                <a:lnTo>
                  <a:pt x="2403" y="1119"/>
                </a:lnTo>
                <a:lnTo>
                  <a:pt x="2452" y="1085"/>
                </a:lnTo>
                <a:lnTo>
                  <a:pt x="2503" y="1052"/>
                </a:lnTo>
                <a:lnTo>
                  <a:pt x="2553" y="1019"/>
                </a:lnTo>
                <a:lnTo>
                  <a:pt x="2605" y="987"/>
                </a:lnTo>
                <a:lnTo>
                  <a:pt x="2656" y="956"/>
                </a:lnTo>
                <a:lnTo>
                  <a:pt x="2708" y="926"/>
                </a:lnTo>
                <a:lnTo>
                  <a:pt x="2761" y="896"/>
                </a:lnTo>
                <a:lnTo>
                  <a:pt x="2813" y="866"/>
                </a:lnTo>
                <a:lnTo>
                  <a:pt x="2866" y="837"/>
                </a:lnTo>
                <a:lnTo>
                  <a:pt x="2920" y="809"/>
                </a:lnTo>
                <a:lnTo>
                  <a:pt x="2973" y="781"/>
                </a:lnTo>
                <a:lnTo>
                  <a:pt x="3028" y="754"/>
                </a:lnTo>
                <a:lnTo>
                  <a:pt x="3083" y="728"/>
                </a:lnTo>
                <a:lnTo>
                  <a:pt x="3137" y="702"/>
                </a:lnTo>
                <a:lnTo>
                  <a:pt x="3193" y="677"/>
                </a:lnTo>
                <a:lnTo>
                  <a:pt x="3249" y="652"/>
                </a:lnTo>
                <a:lnTo>
                  <a:pt x="3305" y="629"/>
                </a:lnTo>
                <a:lnTo>
                  <a:pt x="3361" y="606"/>
                </a:lnTo>
                <a:lnTo>
                  <a:pt x="3417" y="583"/>
                </a:lnTo>
                <a:lnTo>
                  <a:pt x="3474" y="562"/>
                </a:lnTo>
                <a:lnTo>
                  <a:pt x="3532" y="541"/>
                </a:lnTo>
                <a:lnTo>
                  <a:pt x="3590" y="519"/>
                </a:lnTo>
                <a:lnTo>
                  <a:pt x="3648" y="499"/>
                </a:lnTo>
                <a:lnTo>
                  <a:pt x="3706" y="481"/>
                </a:lnTo>
                <a:lnTo>
                  <a:pt x="3765" y="463"/>
                </a:lnTo>
                <a:lnTo>
                  <a:pt x="3824" y="445"/>
                </a:lnTo>
                <a:lnTo>
                  <a:pt x="3884" y="428"/>
                </a:lnTo>
                <a:lnTo>
                  <a:pt x="3943" y="411"/>
                </a:lnTo>
                <a:lnTo>
                  <a:pt x="4003" y="396"/>
                </a:lnTo>
                <a:lnTo>
                  <a:pt x="4063" y="380"/>
                </a:lnTo>
                <a:lnTo>
                  <a:pt x="4123" y="367"/>
                </a:lnTo>
                <a:lnTo>
                  <a:pt x="4184" y="353"/>
                </a:lnTo>
                <a:lnTo>
                  <a:pt x="4245" y="340"/>
                </a:lnTo>
                <a:lnTo>
                  <a:pt x="4306" y="329"/>
                </a:lnTo>
                <a:lnTo>
                  <a:pt x="4368" y="317"/>
                </a:lnTo>
                <a:lnTo>
                  <a:pt x="4429" y="307"/>
                </a:lnTo>
                <a:lnTo>
                  <a:pt x="4491" y="297"/>
                </a:lnTo>
                <a:lnTo>
                  <a:pt x="4554" y="288"/>
                </a:lnTo>
                <a:lnTo>
                  <a:pt x="4616" y="280"/>
                </a:lnTo>
                <a:lnTo>
                  <a:pt x="4678" y="272"/>
                </a:lnTo>
                <a:lnTo>
                  <a:pt x="4741" y="266"/>
                </a:lnTo>
                <a:lnTo>
                  <a:pt x="4805" y="259"/>
                </a:lnTo>
                <a:lnTo>
                  <a:pt x="4869" y="254"/>
                </a:lnTo>
                <a:lnTo>
                  <a:pt x="4932" y="250"/>
                </a:lnTo>
                <a:lnTo>
                  <a:pt x="4996" y="247"/>
                </a:lnTo>
                <a:lnTo>
                  <a:pt x="5060" y="243"/>
                </a:lnTo>
                <a:lnTo>
                  <a:pt x="5125" y="241"/>
                </a:lnTo>
                <a:lnTo>
                  <a:pt x="5189" y="240"/>
                </a:lnTo>
                <a:lnTo>
                  <a:pt x="5254" y="240"/>
                </a:lnTo>
                <a:lnTo>
                  <a:pt x="525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4" name="Freeform 18"/>
          <p:cNvSpPr>
            <a:spLocks/>
          </p:cNvSpPr>
          <p:nvPr/>
        </p:nvSpPr>
        <p:spPr bwMode="auto">
          <a:xfrm rot="-5400000">
            <a:off x="5481638" y="3611563"/>
            <a:ext cx="1244600" cy="571500"/>
          </a:xfrm>
          <a:custGeom>
            <a:avLst/>
            <a:gdLst>
              <a:gd name="T0" fmla="*/ 2147483646 w 7842"/>
              <a:gd name="T1" fmla="*/ 2147483646 h 3598"/>
              <a:gd name="T2" fmla="*/ 2147483646 w 7842"/>
              <a:gd name="T3" fmla="*/ 2147483646 h 3598"/>
              <a:gd name="T4" fmla="*/ 2147483646 w 7842"/>
              <a:gd name="T5" fmla="*/ 2147483646 h 3598"/>
              <a:gd name="T6" fmla="*/ 2147483646 w 7842"/>
              <a:gd name="T7" fmla="*/ 2147483646 h 3598"/>
              <a:gd name="T8" fmla="*/ 2147483646 w 7842"/>
              <a:gd name="T9" fmla="*/ 2147483646 h 3598"/>
              <a:gd name="T10" fmla="*/ 2147483646 w 7842"/>
              <a:gd name="T11" fmla="*/ 2147483646 h 3598"/>
              <a:gd name="T12" fmla="*/ 2147483646 w 7842"/>
              <a:gd name="T13" fmla="*/ 2147483646 h 3598"/>
              <a:gd name="T14" fmla="*/ 2147483646 w 7842"/>
              <a:gd name="T15" fmla="*/ 2147483646 h 3598"/>
              <a:gd name="T16" fmla="*/ 2147483646 w 7842"/>
              <a:gd name="T17" fmla="*/ 2147483646 h 3598"/>
              <a:gd name="T18" fmla="*/ 2147483646 w 7842"/>
              <a:gd name="T19" fmla="*/ 2147483646 h 3598"/>
              <a:gd name="T20" fmla="*/ 2147483646 w 7842"/>
              <a:gd name="T21" fmla="*/ 2147483646 h 3598"/>
              <a:gd name="T22" fmla="*/ 2147483646 w 7842"/>
              <a:gd name="T23" fmla="*/ 2147483646 h 3598"/>
              <a:gd name="T24" fmla="*/ 2147483646 w 7842"/>
              <a:gd name="T25" fmla="*/ 2147483646 h 3598"/>
              <a:gd name="T26" fmla="*/ 2147483646 w 7842"/>
              <a:gd name="T27" fmla="*/ 2147483646 h 3598"/>
              <a:gd name="T28" fmla="*/ 2147483646 w 7842"/>
              <a:gd name="T29" fmla="*/ 2147483646 h 3598"/>
              <a:gd name="T30" fmla="*/ 2147483646 w 7842"/>
              <a:gd name="T31" fmla="*/ 2147483646 h 3598"/>
              <a:gd name="T32" fmla="*/ 2147483646 w 7842"/>
              <a:gd name="T33" fmla="*/ 2147483646 h 3598"/>
              <a:gd name="T34" fmla="*/ 2147483646 w 7842"/>
              <a:gd name="T35" fmla="*/ 2147483646 h 3598"/>
              <a:gd name="T36" fmla="*/ 2147483646 w 7842"/>
              <a:gd name="T37" fmla="*/ 2147483646 h 3598"/>
              <a:gd name="T38" fmla="*/ 2147483646 w 7842"/>
              <a:gd name="T39" fmla="*/ 2147483646 h 3598"/>
              <a:gd name="T40" fmla="*/ 2147483646 w 7842"/>
              <a:gd name="T41" fmla="*/ 2147483646 h 3598"/>
              <a:gd name="T42" fmla="*/ 2147483646 w 7842"/>
              <a:gd name="T43" fmla="*/ 2147483646 h 3598"/>
              <a:gd name="T44" fmla="*/ 2147483646 w 7842"/>
              <a:gd name="T45" fmla="*/ 2147483646 h 3598"/>
              <a:gd name="T46" fmla="*/ 2147483646 w 7842"/>
              <a:gd name="T47" fmla="*/ 2147483646 h 3598"/>
              <a:gd name="T48" fmla="*/ 2147483646 w 7842"/>
              <a:gd name="T49" fmla="*/ 2147483646 h 3598"/>
              <a:gd name="T50" fmla="*/ 2147483646 w 7842"/>
              <a:gd name="T51" fmla="*/ 2147483646 h 3598"/>
              <a:gd name="T52" fmla="*/ 2147483646 w 7842"/>
              <a:gd name="T53" fmla="*/ 2147483646 h 3598"/>
              <a:gd name="T54" fmla="*/ 2147483646 w 7842"/>
              <a:gd name="T55" fmla="*/ 2147483646 h 3598"/>
              <a:gd name="T56" fmla="*/ 2147483646 w 7842"/>
              <a:gd name="T57" fmla="*/ 2147483646 h 3598"/>
              <a:gd name="T58" fmla="*/ 2147483646 w 7842"/>
              <a:gd name="T59" fmla="*/ 2147483646 h 3598"/>
              <a:gd name="T60" fmla="*/ 2147483646 w 7842"/>
              <a:gd name="T61" fmla="*/ 2147483646 h 3598"/>
              <a:gd name="T62" fmla="*/ 2147483646 w 7842"/>
              <a:gd name="T63" fmla="*/ 2147483646 h 3598"/>
              <a:gd name="T64" fmla="*/ 2147483646 w 7842"/>
              <a:gd name="T65" fmla="*/ 2147483646 h 3598"/>
              <a:gd name="T66" fmla="*/ 2147483646 w 7842"/>
              <a:gd name="T67" fmla="*/ 2147483646 h 3598"/>
              <a:gd name="T68" fmla="*/ 2147483646 w 7842"/>
              <a:gd name="T69" fmla="*/ 2147483646 h 3598"/>
              <a:gd name="T70" fmla="*/ 2147483646 w 7842"/>
              <a:gd name="T71" fmla="*/ 2147483646 h 3598"/>
              <a:gd name="T72" fmla="*/ 2147483646 w 7842"/>
              <a:gd name="T73" fmla="*/ 2147483646 h 3598"/>
              <a:gd name="T74" fmla="*/ 2147483646 w 7842"/>
              <a:gd name="T75" fmla="*/ 2147483646 h 3598"/>
              <a:gd name="T76" fmla="*/ 2147483646 w 7842"/>
              <a:gd name="T77" fmla="*/ 2147483646 h 3598"/>
              <a:gd name="T78" fmla="*/ 2147483646 w 7842"/>
              <a:gd name="T79" fmla="*/ 2147483646 h 3598"/>
              <a:gd name="T80" fmla="*/ 2147483646 w 7842"/>
              <a:gd name="T81" fmla="*/ 2147483646 h 3598"/>
              <a:gd name="T82" fmla="*/ 2147483646 w 7842"/>
              <a:gd name="T83" fmla="*/ 2147483646 h 3598"/>
              <a:gd name="T84" fmla="*/ 2147483646 w 7842"/>
              <a:gd name="T85" fmla="*/ 0 h 35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842"/>
              <a:gd name="T130" fmla="*/ 0 h 3598"/>
              <a:gd name="T131" fmla="*/ 7842 w 7842"/>
              <a:gd name="T132" fmla="*/ 3598 h 359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842" h="3598">
                <a:moveTo>
                  <a:pt x="3972" y="0"/>
                </a:moveTo>
                <a:lnTo>
                  <a:pt x="4116" y="2"/>
                </a:lnTo>
                <a:lnTo>
                  <a:pt x="4259" y="8"/>
                </a:lnTo>
                <a:lnTo>
                  <a:pt x="4401" y="17"/>
                </a:lnTo>
                <a:lnTo>
                  <a:pt x="4542" y="31"/>
                </a:lnTo>
                <a:lnTo>
                  <a:pt x="4681" y="49"/>
                </a:lnTo>
                <a:lnTo>
                  <a:pt x="4820" y="69"/>
                </a:lnTo>
                <a:lnTo>
                  <a:pt x="4958" y="94"/>
                </a:lnTo>
                <a:lnTo>
                  <a:pt x="5094" y="122"/>
                </a:lnTo>
                <a:lnTo>
                  <a:pt x="5228" y="154"/>
                </a:lnTo>
                <a:lnTo>
                  <a:pt x="5362" y="189"/>
                </a:lnTo>
                <a:lnTo>
                  <a:pt x="5495" y="228"/>
                </a:lnTo>
                <a:lnTo>
                  <a:pt x="5625" y="270"/>
                </a:lnTo>
                <a:lnTo>
                  <a:pt x="5754" y="315"/>
                </a:lnTo>
                <a:lnTo>
                  <a:pt x="5881" y="364"/>
                </a:lnTo>
                <a:lnTo>
                  <a:pt x="6007" y="415"/>
                </a:lnTo>
                <a:lnTo>
                  <a:pt x="6131" y="470"/>
                </a:lnTo>
                <a:lnTo>
                  <a:pt x="6254" y="528"/>
                </a:lnTo>
                <a:lnTo>
                  <a:pt x="6374" y="589"/>
                </a:lnTo>
                <a:lnTo>
                  <a:pt x="6492" y="654"/>
                </a:lnTo>
                <a:lnTo>
                  <a:pt x="6609" y="721"/>
                </a:lnTo>
                <a:lnTo>
                  <a:pt x="6724" y="792"/>
                </a:lnTo>
                <a:lnTo>
                  <a:pt x="6837" y="864"/>
                </a:lnTo>
                <a:lnTo>
                  <a:pt x="6947" y="940"/>
                </a:lnTo>
                <a:lnTo>
                  <a:pt x="7056" y="1018"/>
                </a:lnTo>
                <a:lnTo>
                  <a:pt x="7162" y="1099"/>
                </a:lnTo>
                <a:lnTo>
                  <a:pt x="7266" y="1184"/>
                </a:lnTo>
                <a:lnTo>
                  <a:pt x="7368" y="1270"/>
                </a:lnTo>
                <a:lnTo>
                  <a:pt x="7468" y="1359"/>
                </a:lnTo>
                <a:lnTo>
                  <a:pt x="7565" y="1450"/>
                </a:lnTo>
                <a:lnTo>
                  <a:pt x="7660" y="1544"/>
                </a:lnTo>
                <a:lnTo>
                  <a:pt x="7752" y="1641"/>
                </a:lnTo>
                <a:lnTo>
                  <a:pt x="7842" y="1739"/>
                </a:lnTo>
                <a:lnTo>
                  <a:pt x="7751" y="1844"/>
                </a:lnTo>
                <a:lnTo>
                  <a:pt x="7659" y="1947"/>
                </a:lnTo>
                <a:lnTo>
                  <a:pt x="7564" y="2047"/>
                </a:lnTo>
                <a:lnTo>
                  <a:pt x="7466" y="2145"/>
                </a:lnTo>
                <a:lnTo>
                  <a:pt x="7365" y="2239"/>
                </a:lnTo>
                <a:lnTo>
                  <a:pt x="7262" y="2331"/>
                </a:lnTo>
                <a:lnTo>
                  <a:pt x="7156" y="2421"/>
                </a:lnTo>
                <a:lnTo>
                  <a:pt x="7048" y="2508"/>
                </a:lnTo>
                <a:lnTo>
                  <a:pt x="6938" y="2591"/>
                </a:lnTo>
                <a:lnTo>
                  <a:pt x="6824" y="2673"/>
                </a:lnTo>
                <a:lnTo>
                  <a:pt x="6709" y="2751"/>
                </a:lnTo>
                <a:lnTo>
                  <a:pt x="6591" y="2825"/>
                </a:lnTo>
                <a:lnTo>
                  <a:pt x="6472" y="2897"/>
                </a:lnTo>
                <a:lnTo>
                  <a:pt x="6350" y="2966"/>
                </a:lnTo>
                <a:lnTo>
                  <a:pt x="6227" y="3032"/>
                </a:lnTo>
                <a:lnTo>
                  <a:pt x="6101" y="3094"/>
                </a:lnTo>
                <a:lnTo>
                  <a:pt x="5974" y="3153"/>
                </a:lnTo>
                <a:lnTo>
                  <a:pt x="5844" y="3208"/>
                </a:lnTo>
                <a:lnTo>
                  <a:pt x="5713" y="3261"/>
                </a:lnTo>
                <a:lnTo>
                  <a:pt x="5580" y="3309"/>
                </a:lnTo>
                <a:lnTo>
                  <a:pt x="5445" y="3354"/>
                </a:lnTo>
                <a:lnTo>
                  <a:pt x="5308" y="3395"/>
                </a:lnTo>
                <a:lnTo>
                  <a:pt x="5171" y="3433"/>
                </a:lnTo>
                <a:lnTo>
                  <a:pt x="5032" y="3467"/>
                </a:lnTo>
                <a:lnTo>
                  <a:pt x="4891" y="3498"/>
                </a:lnTo>
                <a:lnTo>
                  <a:pt x="4749" y="3524"/>
                </a:lnTo>
                <a:lnTo>
                  <a:pt x="4604" y="3546"/>
                </a:lnTo>
                <a:lnTo>
                  <a:pt x="4460" y="3565"/>
                </a:lnTo>
                <a:lnTo>
                  <a:pt x="4314" y="3579"/>
                </a:lnTo>
                <a:lnTo>
                  <a:pt x="4167" y="3589"/>
                </a:lnTo>
                <a:lnTo>
                  <a:pt x="4018" y="3596"/>
                </a:lnTo>
                <a:lnTo>
                  <a:pt x="3869" y="3598"/>
                </a:lnTo>
                <a:lnTo>
                  <a:pt x="3726" y="3596"/>
                </a:lnTo>
                <a:lnTo>
                  <a:pt x="3582" y="3590"/>
                </a:lnTo>
                <a:lnTo>
                  <a:pt x="3440" y="3581"/>
                </a:lnTo>
                <a:lnTo>
                  <a:pt x="3299" y="3567"/>
                </a:lnTo>
                <a:lnTo>
                  <a:pt x="3159" y="3549"/>
                </a:lnTo>
                <a:lnTo>
                  <a:pt x="3020" y="3529"/>
                </a:lnTo>
                <a:lnTo>
                  <a:pt x="2882" y="3504"/>
                </a:lnTo>
                <a:lnTo>
                  <a:pt x="2747" y="3477"/>
                </a:lnTo>
                <a:lnTo>
                  <a:pt x="2612" y="3444"/>
                </a:lnTo>
                <a:lnTo>
                  <a:pt x="2478" y="3409"/>
                </a:lnTo>
                <a:lnTo>
                  <a:pt x="2347" y="3370"/>
                </a:lnTo>
                <a:lnTo>
                  <a:pt x="2216" y="3328"/>
                </a:lnTo>
                <a:lnTo>
                  <a:pt x="2087" y="3283"/>
                </a:lnTo>
                <a:lnTo>
                  <a:pt x="1959" y="3234"/>
                </a:lnTo>
                <a:lnTo>
                  <a:pt x="1833" y="3183"/>
                </a:lnTo>
                <a:lnTo>
                  <a:pt x="1710" y="3128"/>
                </a:lnTo>
                <a:lnTo>
                  <a:pt x="1587" y="3070"/>
                </a:lnTo>
                <a:lnTo>
                  <a:pt x="1467" y="3009"/>
                </a:lnTo>
                <a:lnTo>
                  <a:pt x="1348" y="2944"/>
                </a:lnTo>
                <a:lnTo>
                  <a:pt x="1231" y="2877"/>
                </a:lnTo>
                <a:lnTo>
                  <a:pt x="1116" y="2807"/>
                </a:lnTo>
                <a:lnTo>
                  <a:pt x="1004" y="2734"/>
                </a:lnTo>
                <a:lnTo>
                  <a:pt x="893" y="2658"/>
                </a:lnTo>
                <a:lnTo>
                  <a:pt x="785" y="2580"/>
                </a:lnTo>
                <a:lnTo>
                  <a:pt x="679" y="2499"/>
                </a:lnTo>
                <a:lnTo>
                  <a:pt x="574" y="2414"/>
                </a:lnTo>
                <a:lnTo>
                  <a:pt x="472" y="2328"/>
                </a:lnTo>
                <a:lnTo>
                  <a:pt x="373" y="2239"/>
                </a:lnTo>
                <a:lnTo>
                  <a:pt x="276" y="2148"/>
                </a:lnTo>
                <a:lnTo>
                  <a:pt x="181" y="2054"/>
                </a:lnTo>
                <a:lnTo>
                  <a:pt x="89" y="1957"/>
                </a:lnTo>
                <a:lnTo>
                  <a:pt x="0" y="1859"/>
                </a:lnTo>
                <a:lnTo>
                  <a:pt x="89" y="1754"/>
                </a:lnTo>
                <a:lnTo>
                  <a:pt x="182" y="1651"/>
                </a:lnTo>
                <a:lnTo>
                  <a:pt x="278" y="1551"/>
                </a:lnTo>
                <a:lnTo>
                  <a:pt x="375" y="1453"/>
                </a:lnTo>
                <a:lnTo>
                  <a:pt x="475" y="1359"/>
                </a:lnTo>
                <a:lnTo>
                  <a:pt x="579" y="1267"/>
                </a:lnTo>
                <a:lnTo>
                  <a:pt x="685" y="1177"/>
                </a:lnTo>
                <a:lnTo>
                  <a:pt x="793" y="1090"/>
                </a:lnTo>
                <a:lnTo>
                  <a:pt x="904" y="1007"/>
                </a:lnTo>
                <a:lnTo>
                  <a:pt x="1016" y="925"/>
                </a:lnTo>
                <a:lnTo>
                  <a:pt x="1131" y="847"/>
                </a:lnTo>
                <a:lnTo>
                  <a:pt x="1249" y="773"/>
                </a:lnTo>
                <a:lnTo>
                  <a:pt x="1369" y="701"/>
                </a:lnTo>
                <a:lnTo>
                  <a:pt x="1490" y="632"/>
                </a:lnTo>
                <a:lnTo>
                  <a:pt x="1614" y="566"/>
                </a:lnTo>
                <a:lnTo>
                  <a:pt x="1739" y="504"/>
                </a:lnTo>
                <a:lnTo>
                  <a:pt x="1867" y="445"/>
                </a:lnTo>
                <a:lnTo>
                  <a:pt x="1996" y="390"/>
                </a:lnTo>
                <a:lnTo>
                  <a:pt x="2128" y="337"/>
                </a:lnTo>
                <a:lnTo>
                  <a:pt x="2262" y="289"/>
                </a:lnTo>
                <a:lnTo>
                  <a:pt x="2396" y="245"/>
                </a:lnTo>
                <a:lnTo>
                  <a:pt x="2532" y="203"/>
                </a:lnTo>
                <a:lnTo>
                  <a:pt x="2670" y="165"/>
                </a:lnTo>
                <a:lnTo>
                  <a:pt x="2810" y="131"/>
                </a:lnTo>
                <a:lnTo>
                  <a:pt x="2950" y="100"/>
                </a:lnTo>
                <a:lnTo>
                  <a:pt x="3092" y="74"/>
                </a:lnTo>
                <a:lnTo>
                  <a:pt x="3236" y="52"/>
                </a:lnTo>
                <a:lnTo>
                  <a:pt x="3381" y="33"/>
                </a:lnTo>
                <a:lnTo>
                  <a:pt x="3527" y="19"/>
                </a:lnTo>
                <a:lnTo>
                  <a:pt x="3674" y="9"/>
                </a:lnTo>
                <a:lnTo>
                  <a:pt x="3822" y="2"/>
                </a:lnTo>
                <a:lnTo>
                  <a:pt x="3972"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5" name="Freeform 19"/>
          <p:cNvSpPr>
            <a:spLocks/>
          </p:cNvSpPr>
          <p:nvPr/>
        </p:nvSpPr>
        <p:spPr bwMode="auto">
          <a:xfrm rot="-5400000">
            <a:off x="5633245" y="3413920"/>
            <a:ext cx="639763" cy="307975"/>
          </a:xfrm>
          <a:custGeom>
            <a:avLst/>
            <a:gdLst>
              <a:gd name="T0" fmla="*/ 2147483646 w 4027"/>
              <a:gd name="T1" fmla="*/ 2147483646 h 1938"/>
              <a:gd name="T2" fmla="*/ 2147483646 w 4027"/>
              <a:gd name="T3" fmla="*/ 2147483646 h 1938"/>
              <a:gd name="T4" fmla="*/ 2147483646 w 4027"/>
              <a:gd name="T5" fmla="*/ 2147483646 h 1938"/>
              <a:gd name="T6" fmla="*/ 2147483646 w 4027"/>
              <a:gd name="T7" fmla="*/ 2147483646 h 1938"/>
              <a:gd name="T8" fmla="*/ 2147483646 w 4027"/>
              <a:gd name="T9" fmla="*/ 2147483646 h 1938"/>
              <a:gd name="T10" fmla="*/ 2147483646 w 4027"/>
              <a:gd name="T11" fmla="*/ 2147483646 h 1938"/>
              <a:gd name="T12" fmla="*/ 2147483646 w 4027"/>
              <a:gd name="T13" fmla="*/ 2147483646 h 1938"/>
              <a:gd name="T14" fmla="*/ 2147483646 w 4027"/>
              <a:gd name="T15" fmla="*/ 2147483646 h 1938"/>
              <a:gd name="T16" fmla="*/ 2147483646 w 4027"/>
              <a:gd name="T17" fmla="*/ 2147483646 h 1938"/>
              <a:gd name="T18" fmla="*/ 2147483646 w 4027"/>
              <a:gd name="T19" fmla="*/ 2147483646 h 1938"/>
              <a:gd name="T20" fmla="*/ 2147483646 w 4027"/>
              <a:gd name="T21" fmla="*/ 2147483646 h 1938"/>
              <a:gd name="T22" fmla="*/ 2147483646 w 4027"/>
              <a:gd name="T23" fmla="*/ 2147483646 h 1938"/>
              <a:gd name="T24" fmla="*/ 2147483646 w 4027"/>
              <a:gd name="T25" fmla="*/ 2147483646 h 1938"/>
              <a:gd name="T26" fmla="*/ 2147483646 w 4027"/>
              <a:gd name="T27" fmla="*/ 2147483646 h 1938"/>
              <a:gd name="T28" fmla="*/ 2147483646 w 4027"/>
              <a:gd name="T29" fmla="*/ 2147483646 h 1938"/>
              <a:gd name="T30" fmla="*/ 2147483646 w 4027"/>
              <a:gd name="T31" fmla="*/ 2147483646 h 1938"/>
              <a:gd name="T32" fmla="*/ 2147483646 w 4027"/>
              <a:gd name="T33" fmla="*/ 2147483646 h 1938"/>
              <a:gd name="T34" fmla="*/ 2147483646 w 4027"/>
              <a:gd name="T35" fmla="*/ 2147483646 h 1938"/>
              <a:gd name="T36" fmla="*/ 2147483646 w 4027"/>
              <a:gd name="T37" fmla="*/ 2147483646 h 1938"/>
              <a:gd name="T38" fmla="*/ 2147483646 w 4027"/>
              <a:gd name="T39" fmla="*/ 2147483646 h 1938"/>
              <a:gd name="T40" fmla="*/ 2147483646 w 4027"/>
              <a:gd name="T41" fmla="*/ 2147483646 h 1938"/>
              <a:gd name="T42" fmla="*/ 0 w 4027"/>
              <a:gd name="T43" fmla="*/ 0 h 1938"/>
              <a:gd name="T44" fmla="*/ 2147483646 w 4027"/>
              <a:gd name="T45" fmla="*/ 2147483646 h 1938"/>
              <a:gd name="T46" fmla="*/ 2147483646 w 4027"/>
              <a:gd name="T47" fmla="*/ 2147483646 h 1938"/>
              <a:gd name="T48" fmla="*/ 2147483646 w 4027"/>
              <a:gd name="T49" fmla="*/ 2147483646 h 1938"/>
              <a:gd name="T50" fmla="*/ 2147483646 w 4027"/>
              <a:gd name="T51" fmla="*/ 2147483646 h 1938"/>
              <a:gd name="T52" fmla="*/ 2147483646 w 4027"/>
              <a:gd name="T53" fmla="*/ 2147483646 h 1938"/>
              <a:gd name="T54" fmla="*/ 2147483646 w 4027"/>
              <a:gd name="T55" fmla="*/ 2147483646 h 1938"/>
              <a:gd name="T56" fmla="*/ 2147483646 w 4027"/>
              <a:gd name="T57" fmla="*/ 2147483646 h 1938"/>
              <a:gd name="T58" fmla="*/ 2147483646 w 4027"/>
              <a:gd name="T59" fmla="*/ 2147483646 h 1938"/>
              <a:gd name="T60" fmla="*/ 2147483646 w 4027"/>
              <a:gd name="T61" fmla="*/ 2147483646 h 1938"/>
              <a:gd name="T62" fmla="*/ 2147483646 w 4027"/>
              <a:gd name="T63" fmla="*/ 2147483646 h 1938"/>
              <a:gd name="T64" fmla="*/ 2147483646 w 4027"/>
              <a:gd name="T65" fmla="*/ 2147483646 h 1938"/>
              <a:gd name="T66" fmla="*/ 2147483646 w 4027"/>
              <a:gd name="T67" fmla="*/ 2147483646 h 1938"/>
              <a:gd name="T68" fmla="*/ 2147483646 w 4027"/>
              <a:gd name="T69" fmla="*/ 2147483646 h 1938"/>
              <a:gd name="T70" fmla="*/ 2147483646 w 4027"/>
              <a:gd name="T71" fmla="*/ 2147483646 h 1938"/>
              <a:gd name="T72" fmla="*/ 2147483646 w 4027"/>
              <a:gd name="T73" fmla="*/ 2147483646 h 1938"/>
              <a:gd name="T74" fmla="*/ 2147483646 w 4027"/>
              <a:gd name="T75" fmla="*/ 2147483646 h 1938"/>
              <a:gd name="T76" fmla="*/ 2147483646 w 4027"/>
              <a:gd name="T77" fmla="*/ 2147483646 h 1938"/>
              <a:gd name="T78" fmla="*/ 2147483646 w 4027"/>
              <a:gd name="T79" fmla="*/ 2147483646 h 1938"/>
              <a:gd name="T80" fmla="*/ 2147483646 w 4027"/>
              <a:gd name="T81" fmla="*/ 2147483646 h 1938"/>
              <a:gd name="T82" fmla="*/ 2147483646 w 4027"/>
              <a:gd name="T83" fmla="*/ 2147483646 h 1938"/>
              <a:gd name="T84" fmla="*/ 2147483646 w 4027"/>
              <a:gd name="T85" fmla="*/ 2147483646 h 1938"/>
              <a:gd name="T86" fmla="*/ 2147483646 w 4027"/>
              <a:gd name="T87" fmla="*/ 2147483646 h 1938"/>
              <a:gd name="T88" fmla="*/ 2147483646 w 4027"/>
              <a:gd name="T89" fmla="*/ 2147483646 h 19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027"/>
              <a:gd name="T136" fmla="*/ 0 h 1938"/>
              <a:gd name="T137" fmla="*/ 4027 w 4027"/>
              <a:gd name="T138" fmla="*/ 1938 h 19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027" h="1938">
                <a:moveTo>
                  <a:pt x="3961" y="1936"/>
                </a:moveTo>
                <a:lnTo>
                  <a:pt x="3959" y="1780"/>
                </a:lnTo>
                <a:lnTo>
                  <a:pt x="3914" y="1729"/>
                </a:lnTo>
                <a:lnTo>
                  <a:pt x="3868" y="1679"/>
                </a:lnTo>
                <a:lnTo>
                  <a:pt x="3820" y="1629"/>
                </a:lnTo>
                <a:lnTo>
                  <a:pt x="3773" y="1581"/>
                </a:lnTo>
                <a:lnTo>
                  <a:pt x="3725" y="1532"/>
                </a:lnTo>
                <a:lnTo>
                  <a:pt x="3676" y="1484"/>
                </a:lnTo>
                <a:lnTo>
                  <a:pt x="3627" y="1437"/>
                </a:lnTo>
                <a:lnTo>
                  <a:pt x="3576" y="1391"/>
                </a:lnTo>
                <a:lnTo>
                  <a:pt x="3526" y="1345"/>
                </a:lnTo>
                <a:lnTo>
                  <a:pt x="3475" y="1299"/>
                </a:lnTo>
                <a:lnTo>
                  <a:pt x="3422" y="1255"/>
                </a:lnTo>
                <a:lnTo>
                  <a:pt x="3370" y="1211"/>
                </a:lnTo>
                <a:lnTo>
                  <a:pt x="3317" y="1168"/>
                </a:lnTo>
                <a:lnTo>
                  <a:pt x="3264" y="1126"/>
                </a:lnTo>
                <a:lnTo>
                  <a:pt x="3210" y="1083"/>
                </a:lnTo>
                <a:lnTo>
                  <a:pt x="3155" y="1042"/>
                </a:lnTo>
                <a:lnTo>
                  <a:pt x="3099" y="1001"/>
                </a:lnTo>
                <a:lnTo>
                  <a:pt x="3045" y="962"/>
                </a:lnTo>
                <a:lnTo>
                  <a:pt x="2988" y="923"/>
                </a:lnTo>
                <a:lnTo>
                  <a:pt x="2931" y="884"/>
                </a:lnTo>
                <a:lnTo>
                  <a:pt x="2873" y="846"/>
                </a:lnTo>
                <a:lnTo>
                  <a:pt x="2815" y="809"/>
                </a:lnTo>
                <a:lnTo>
                  <a:pt x="2757" y="774"/>
                </a:lnTo>
                <a:lnTo>
                  <a:pt x="2698" y="738"/>
                </a:lnTo>
                <a:lnTo>
                  <a:pt x="2638" y="704"/>
                </a:lnTo>
                <a:lnTo>
                  <a:pt x="2578" y="669"/>
                </a:lnTo>
                <a:lnTo>
                  <a:pt x="2518" y="636"/>
                </a:lnTo>
                <a:lnTo>
                  <a:pt x="2457" y="604"/>
                </a:lnTo>
                <a:lnTo>
                  <a:pt x="2395" y="572"/>
                </a:lnTo>
                <a:lnTo>
                  <a:pt x="2334" y="541"/>
                </a:lnTo>
                <a:lnTo>
                  <a:pt x="2271" y="511"/>
                </a:lnTo>
                <a:lnTo>
                  <a:pt x="2209" y="482"/>
                </a:lnTo>
                <a:lnTo>
                  <a:pt x="2146" y="453"/>
                </a:lnTo>
                <a:lnTo>
                  <a:pt x="2082" y="425"/>
                </a:lnTo>
                <a:lnTo>
                  <a:pt x="2017" y="398"/>
                </a:lnTo>
                <a:lnTo>
                  <a:pt x="1953" y="372"/>
                </a:lnTo>
                <a:lnTo>
                  <a:pt x="1888" y="347"/>
                </a:lnTo>
                <a:lnTo>
                  <a:pt x="1823" y="323"/>
                </a:lnTo>
                <a:lnTo>
                  <a:pt x="1757" y="299"/>
                </a:lnTo>
                <a:lnTo>
                  <a:pt x="1691" y="276"/>
                </a:lnTo>
                <a:lnTo>
                  <a:pt x="1625" y="254"/>
                </a:lnTo>
                <a:lnTo>
                  <a:pt x="1557" y="233"/>
                </a:lnTo>
                <a:lnTo>
                  <a:pt x="1490" y="213"/>
                </a:lnTo>
                <a:lnTo>
                  <a:pt x="1422" y="194"/>
                </a:lnTo>
                <a:lnTo>
                  <a:pt x="1354" y="175"/>
                </a:lnTo>
                <a:lnTo>
                  <a:pt x="1286" y="157"/>
                </a:lnTo>
                <a:lnTo>
                  <a:pt x="1216" y="140"/>
                </a:lnTo>
                <a:lnTo>
                  <a:pt x="1148" y="126"/>
                </a:lnTo>
                <a:lnTo>
                  <a:pt x="1078" y="111"/>
                </a:lnTo>
                <a:lnTo>
                  <a:pt x="1008" y="96"/>
                </a:lnTo>
                <a:lnTo>
                  <a:pt x="939" y="83"/>
                </a:lnTo>
                <a:lnTo>
                  <a:pt x="867" y="71"/>
                </a:lnTo>
                <a:lnTo>
                  <a:pt x="797" y="60"/>
                </a:lnTo>
                <a:lnTo>
                  <a:pt x="726" y="50"/>
                </a:lnTo>
                <a:lnTo>
                  <a:pt x="654" y="40"/>
                </a:lnTo>
                <a:lnTo>
                  <a:pt x="583" y="32"/>
                </a:lnTo>
                <a:lnTo>
                  <a:pt x="510" y="24"/>
                </a:lnTo>
                <a:lnTo>
                  <a:pt x="439" y="18"/>
                </a:lnTo>
                <a:lnTo>
                  <a:pt x="366" y="13"/>
                </a:lnTo>
                <a:lnTo>
                  <a:pt x="293" y="9"/>
                </a:lnTo>
                <a:lnTo>
                  <a:pt x="220" y="5"/>
                </a:lnTo>
                <a:lnTo>
                  <a:pt x="147" y="2"/>
                </a:lnTo>
                <a:lnTo>
                  <a:pt x="73" y="0"/>
                </a:lnTo>
                <a:lnTo>
                  <a:pt x="0" y="0"/>
                </a:lnTo>
                <a:lnTo>
                  <a:pt x="0" y="240"/>
                </a:lnTo>
                <a:lnTo>
                  <a:pt x="70" y="240"/>
                </a:lnTo>
                <a:lnTo>
                  <a:pt x="141" y="241"/>
                </a:lnTo>
                <a:lnTo>
                  <a:pt x="210" y="244"/>
                </a:lnTo>
                <a:lnTo>
                  <a:pt x="280" y="248"/>
                </a:lnTo>
                <a:lnTo>
                  <a:pt x="350" y="252"/>
                </a:lnTo>
                <a:lnTo>
                  <a:pt x="420" y="257"/>
                </a:lnTo>
                <a:lnTo>
                  <a:pt x="488" y="263"/>
                </a:lnTo>
                <a:lnTo>
                  <a:pt x="558" y="270"/>
                </a:lnTo>
                <a:lnTo>
                  <a:pt x="625" y="278"/>
                </a:lnTo>
                <a:lnTo>
                  <a:pt x="693" y="287"/>
                </a:lnTo>
                <a:lnTo>
                  <a:pt x="762" y="297"/>
                </a:lnTo>
                <a:lnTo>
                  <a:pt x="829" y="308"/>
                </a:lnTo>
                <a:lnTo>
                  <a:pt x="897" y="319"/>
                </a:lnTo>
                <a:lnTo>
                  <a:pt x="964" y="331"/>
                </a:lnTo>
                <a:lnTo>
                  <a:pt x="1030" y="345"/>
                </a:lnTo>
                <a:lnTo>
                  <a:pt x="1096" y="358"/>
                </a:lnTo>
                <a:lnTo>
                  <a:pt x="1163" y="374"/>
                </a:lnTo>
                <a:lnTo>
                  <a:pt x="1228" y="390"/>
                </a:lnTo>
                <a:lnTo>
                  <a:pt x="1293" y="407"/>
                </a:lnTo>
                <a:lnTo>
                  <a:pt x="1359" y="424"/>
                </a:lnTo>
                <a:lnTo>
                  <a:pt x="1424" y="443"/>
                </a:lnTo>
                <a:lnTo>
                  <a:pt x="1487" y="462"/>
                </a:lnTo>
                <a:lnTo>
                  <a:pt x="1551" y="482"/>
                </a:lnTo>
                <a:lnTo>
                  <a:pt x="1615" y="503"/>
                </a:lnTo>
                <a:lnTo>
                  <a:pt x="1678" y="525"/>
                </a:lnTo>
                <a:lnTo>
                  <a:pt x="1742" y="547"/>
                </a:lnTo>
                <a:lnTo>
                  <a:pt x="1804" y="571"/>
                </a:lnTo>
                <a:lnTo>
                  <a:pt x="1866" y="595"/>
                </a:lnTo>
                <a:lnTo>
                  <a:pt x="1927" y="620"/>
                </a:lnTo>
                <a:lnTo>
                  <a:pt x="1988" y="645"/>
                </a:lnTo>
                <a:lnTo>
                  <a:pt x="2049" y="672"/>
                </a:lnTo>
                <a:lnTo>
                  <a:pt x="2110" y="699"/>
                </a:lnTo>
                <a:lnTo>
                  <a:pt x="2170" y="727"/>
                </a:lnTo>
                <a:lnTo>
                  <a:pt x="2229" y="756"/>
                </a:lnTo>
                <a:lnTo>
                  <a:pt x="2288" y="785"/>
                </a:lnTo>
                <a:lnTo>
                  <a:pt x="2347" y="816"/>
                </a:lnTo>
                <a:lnTo>
                  <a:pt x="2405" y="847"/>
                </a:lnTo>
                <a:lnTo>
                  <a:pt x="2463" y="878"/>
                </a:lnTo>
                <a:lnTo>
                  <a:pt x="2519" y="911"/>
                </a:lnTo>
                <a:lnTo>
                  <a:pt x="2576" y="944"/>
                </a:lnTo>
                <a:lnTo>
                  <a:pt x="2633" y="978"/>
                </a:lnTo>
                <a:lnTo>
                  <a:pt x="2689" y="1013"/>
                </a:lnTo>
                <a:lnTo>
                  <a:pt x="2744" y="1048"/>
                </a:lnTo>
                <a:lnTo>
                  <a:pt x="2798" y="1083"/>
                </a:lnTo>
                <a:lnTo>
                  <a:pt x="2853" y="1120"/>
                </a:lnTo>
                <a:lnTo>
                  <a:pt x="2907" y="1158"/>
                </a:lnTo>
                <a:lnTo>
                  <a:pt x="2960" y="1196"/>
                </a:lnTo>
                <a:lnTo>
                  <a:pt x="3013" y="1234"/>
                </a:lnTo>
                <a:lnTo>
                  <a:pt x="3065" y="1274"/>
                </a:lnTo>
                <a:lnTo>
                  <a:pt x="3117" y="1314"/>
                </a:lnTo>
                <a:lnTo>
                  <a:pt x="3168" y="1354"/>
                </a:lnTo>
                <a:lnTo>
                  <a:pt x="3218" y="1395"/>
                </a:lnTo>
                <a:lnTo>
                  <a:pt x="3269" y="1437"/>
                </a:lnTo>
                <a:lnTo>
                  <a:pt x="3317" y="1481"/>
                </a:lnTo>
                <a:lnTo>
                  <a:pt x="3367" y="1523"/>
                </a:lnTo>
                <a:lnTo>
                  <a:pt x="3415" y="1567"/>
                </a:lnTo>
                <a:lnTo>
                  <a:pt x="3462" y="1611"/>
                </a:lnTo>
                <a:lnTo>
                  <a:pt x="3510" y="1657"/>
                </a:lnTo>
                <a:lnTo>
                  <a:pt x="3556" y="1702"/>
                </a:lnTo>
                <a:lnTo>
                  <a:pt x="3602" y="1748"/>
                </a:lnTo>
                <a:lnTo>
                  <a:pt x="3648" y="1795"/>
                </a:lnTo>
                <a:lnTo>
                  <a:pt x="3692" y="1842"/>
                </a:lnTo>
                <a:lnTo>
                  <a:pt x="3736" y="1891"/>
                </a:lnTo>
                <a:lnTo>
                  <a:pt x="3780" y="1938"/>
                </a:lnTo>
                <a:lnTo>
                  <a:pt x="3778" y="1783"/>
                </a:lnTo>
                <a:lnTo>
                  <a:pt x="3961" y="1936"/>
                </a:lnTo>
                <a:lnTo>
                  <a:pt x="4027" y="1857"/>
                </a:lnTo>
                <a:lnTo>
                  <a:pt x="3959" y="1780"/>
                </a:lnTo>
                <a:lnTo>
                  <a:pt x="3961" y="193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6" name="Freeform 20"/>
          <p:cNvSpPr>
            <a:spLocks/>
          </p:cNvSpPr>
          <p:nvPr/>
        </p:nvSpPr>
        <p:spPr bwMode="auto">
          <a:xfrm rot="-5400000">
            <a:off x="5922964" y="3419476"/>
            <a:ext cx="644525" cy="327025"/>
          </a:xfrm>
          <a:custGeom>
            <a:avLst/>
            <a:gdLst>
              <a:gd name="T0" fmla="*/ 2147483646 w 4064"/>
              <a:gd name="T1" fmla="*/ 2147483646 h 2055"/>
              <a:gd name="T2" fmla="*/ 2147483646 w 4064"/>
              <a:gd name="T3" fmla="*/ 2147483646 h 2055"/>
              <a:gd name="T4" fmla="*/ 2147483646 w 4064"/>
              <a:gd name="T5" fmla="*/ 2147483646 h 2055"/>
              <a:gd name="T6" fmla="*/ 2147483646 w 4064"/>
              <a:gd name="T7" fmla="*/ 2147483646 h 2055"/>
              <a:gd name="T8" fmla="*/ 2147483646 w 4064"/>
              <a:gd name="T9" fmla="*/ 2147483646 h 2055"/>
              <a:gd name="T10" fmla="*/ 2147483646 w 4064"/>
              <a:gd name="T11" fmla="*/ 2147483646 h 2055"/>
              <a:gd name="T12" fmla="*/ 2147483646 w 4064"/>
              <a:gd name="T13" fmla="*/ 2147483646 h 2055"/>
              <a:gd name="T14" fmla="*/ 2147483646 w 4064"/>
              <a:gd name="T15" fmla="*/ 2147483646 h 2055"/>
              <a:gd name="T16" fmla="*/ 2147483646 w 4064"/>
              <a:gd name="T17" fmla="*/ 2147483646 h 2055"/>
              <a:gd name="T18" fmla="*/ 2147483646 w 4064"/>
              <a:gd name="T19" fmla="*/ 2147483646 h 2055"/>
              <a:gd name="T20" fmla="*/ 2147483646 w 4064"/>
              <a:gd name="T21" fmla="*/ 2147483646 h 2055"/>
              <a:gd name="T22" fmla="*/ 2147483646 w 4064"/>
              <a:gd name="T23" fmla="*/ 2147483646 h 2055"/>
              <a:gd name="T24" fmla="*/ 2147483646 w 4064"/>
              <a:gd name="T25" fmla="*/ 2147483646 h 2055"/>
              <a:gd name="T26" fmla="*/ 2147483646 w 4064"/>
              <a:gd name="T27" fmla="*/ 2147483646 h 2055"/>
              <a:gd name="T28" fmla="*/ 2147483646 w 4064"/>
              <a:gd name="T29" fmla="*/ 2147483646 h 2055"/>
              <a:gd name="T30" fmla="*/ 2147483646 w 4064"/>
              <a:gd name="T31" fmla="*/ 2147483646 h 2055"/>
              <a:gd name="T32" fmla="*/ 2147483646 w 4064"/>
              <a:gd name="T33" fmla="*/ 2147483646 h 2055"/>
              <a:gd name="T34" fmla="*/ 2147483646 w 4064"/>
              <a:gd name="T35" fmla="*/ 2147483646 h 2055"/>
              <a:gd name="T36" fmla="*/ 2147483646 w 4064"/>
              <a:gd name="T37" fmla="*/ 2147483646 h 2055"/>
              <a:gd name="T38" fmla="*/ 2147483646 w 4064"/>
              <a:gd name="T39" fmla="*/ 2147483646 h 2055"/>
              <a:gd name="T40" fmla="*/ 2147483646 w 4064"/>
              <a:gd name="T41" fmla="*/ 2147483646 h 2055"/>
              <a:gd name="T42" fmla="*/ 2147483646 w 4064"/>
              <a:gd name="T43" fmla="*/ 2147483646 h 2055"/>
              <a:gd name="T44" fmla="*/ 2147483646 w 4064"/>
              <a:gd name="T45" fmla="*/ 2147483646 h 2055"/>
              <a:gd name="T46" fmla="*/ 2147483646 w 4064"/>
              <a:gd name="T47" fmla="*/ 2147483646 h 2055"/>
              <a:gd name="T48" fmla="*/ 2147483646 w 4064"/>
              <a:gd name="T49" fmla="*/ 2147483646 h 2055"/>
              <a:gd name="T50" fmla="*/ 2147483646 w 4064"/>
              <a:gd name="T51" fmla="*/ 2147483646 h 2055"/>
              <a:gd name="T52" fmla="*/ 2147483646 w 4064"/>
              <a:gd name="T53" fmla="*/ 2147483646 h 2055"/>
              <a:gd name="T54" fmla="*/ 2147483646 w 4064"/>
              <a:gd name="T55" fmla="*/ 2147483646 h 2055"/>
              <a:gd name="T56" fmla="*/ 2147483646 w 4064"/>
              <a:gd name="T57" fmla="*/ 2147483646 h 2055"/>
              <a:gd name="T58" fmla="*/ 2147483646 w 4064"/>
              <a:gd name="T59" fmla="*/ 2147483646 h 2055"/>
              <a:gd name="T60" fmla="*/ 2147483646 w 4064"/>
              <a:gd name="T61" fmla="*/ 2147483646 h 2055"/>
              <a:gd name="T62" fmla="*/ 2147483646 w 4064"/>
              <a:gd name="T63" fmla="*/ 2147483646 h 2055"/>
              <a:gd name="T64" fmla="*/ 2147483646 w 4064"/>
              <a:gd name="T65" fmla="*/ 2147483646 h 2055"/>
              <a:gd name="T66" fmla="*/ 2147483646 w 4064"/>
              <a:gd name="T67" fmla="*/ 2147483646 h 2055"/>
              <a:gd name="T68" fmla="*/ 2147483646 w 4064"/>
              <a:gd name="T69" fmla="*/ 2147483646 h 2055"/>
              <a:gd name="T70" fmla="*/ 2147483646 w 4064"/>
              <a:gd name="T71" fmla="*/ 2147483646 h 2055"/>
              <a:gd name="T72" fmla="*/ 2147483646 w 4064"/>
              <a:gd name="T73" fmla="*/ 2147483646 h 2055"/>
              <a:gd name="T74" fmla="*/ 2147483646 w 4064"/>
              <a:gd name="T75" fmla="*/ 2147483646 h 2055"/>
              <a:gd name="T76" fmla="*/ 2147483646 w 4064"/>
              <a:gd name="T77" fmla="*/ 2147483646 h 2055"/>
              <a:gd name="T78" fmla="*/ 2147483646 w 4064"/>
              <a:gd name="T79" fmla="*/ 2147483646 h 2055"/>
              <a:gd name="T80" fmla="*/ 2147483646 w 4064"/>
              <a:gd name="T81" fmla="*/ 2147483646 h 2055"/>
              <a:gd name="T82" fmla="*/ 2147483646 w 4064"/>
              <a:gd name="T83" fmla="*/ 2147483646 h 2055"/>
              <a:gd name="T84" fmla="*/ 2147483646 w 4064"/>
              <a:gd name="T85" fmla="*/ 2147483646 h 2055"/>
              <a:gd name="T86" fmla="*/ 0 w 4064"/>
              <a:gd name="T87" fmla="*/ 2147483646 h 2055"/>
              <a:gd name="T88" fmla="*/ 0 w 4064"/>
              <a:gd name="T89" fmla="*/ 2147483646 h 205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064"/>
              <a:gd name="T136" fmla="*/ 0 h 2055"/>
              <a:gd name="T137" fmla="*/ 4064 w 4064"/>
              <a:gd name="T138" fmla="*/ 2055 h 205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064" h="2055">
                <a:moveTo>
                  <a:pt x="0" y="2055"/>
                </a:moveTo>
                <a:lnTo>
                  <a:pt x="0" y="2055"/>
                </a:lnTo>
                <a:lnTo>
                  <a:pt x="76" y="2055"/>
                </a:lnTo>
                <a:lnTo>
                  <a:pt x="152" y="2053"/>
                </a:lnTo>
                <a:lnTo>
                  <a:pt x="228" y="2050"/>
                </a:lnTo>
                <a:lnTo>
                  <a:pt x="304" y="2046"/>
                </a:lnTo>
                <a:lnTo>
                  <a:pt x="380" y="2041"/>
                </a:lnTo>
                <a:lnTo>
                  <a:pt x="454" y="2036"/>
                </a:lnTo>
                <a:lnTo>
                  <a:pt x="530" y="2029"/>
                </a:lnTo>
                <a:lnTo>
                  <a:pt x="604" y="2021"/>
                </a:lnTo>
                <a:lnTo>
                  <a:pt x="678" y="2012"/>
                </a:lnTo>
                <a:lnTo>
                  <a:pt x="752" y="2002"/>
                </a:lnTo>
                <a:lnTo>
                  <a:pt x="826" y="1991"/>
                </a:lnTo>
                <a:lnTo>
                  <a:pt x="900" y="1979"/>
                </a:lnTo>
                <a:lnTo>
                  <a:pt x="972" y="1965"/>
                </a:lnTo>
                <a:lnTo>
                  <a:pt x="1045" y="1952"/>
                </a:lnTo>
                <a:lnTo>
                  <a:pt x="1117" y="1937"/>
                </a:lnTo>
                <a:lnTo>
                  <a:pt x="1189" y="1921"/>
                </a:lnTo>
                <a:lnTo>
                  <a:pt x="1261" y="1904"/>
                </a:lnTo>
                <a:lnTo>
                  <a:pt x="1332" y="1885"/>
                </a:lnTo>
                <a:lnTo>
                  <a:pt x="1403" y="1867"/>
                </a:lnTo>
                <a:lnTo>
                  <a:pt x="1472" y="1847"/>
                </a:lnTo>
                <a:lnTo>
                  <a:pt x="1543" y="1826"/>
                </a:lnTo>
                <a:lnTo>
                  <a:pt x="1612" y="1805"/>
                </a:lnTo>
                <a:lnTo>
                  <a:pt x="1682" y="1782"/>
                </a:lnTo>
                <a:lnTo>
                  <a:pt x="1750" y="1759"/>
                </a:lnTo>
                <a:lnTo>
                  <a:pt x="1818" y="1735"/>
                </a:lnTo>
                <a:lnTo>
                  <a:pt x="1887" y="1709"/>
                </a:lnTo>
                <a:lnTo>
                  <a:pt x="1953" y="1683"/>
                </a:lnTo>
                <a:lnTo>
                  <a:pt x="2020" y="1656"/>
                </a:lnTo>
                <a:lnTo>
                  <a:pt x="2087" y="1628"/>
                </a:lnTo>
                <a:lnTo>
                  <a:pt x="2153" y="1599"/>
                </a:lnTo>
                <a:lnTo>
                  <a:pt x="2218" y="1569"/>
                </a:lnTo>
                <a:lnTo>
                  <a:pt x="2284" y="1539"/>
                </a:lnTo>
                <a:lnTo>
                  <a:pt x="2348" y="1507"/>
                </a:lnTo>
                <a:lnTo>
                  <a:pt x="2412" y="1475"/>
                </a:lnTo>
                <a:lnTo>
                  <a:pt x="2475" y="1442"/>
                </a:lnTo>
                <a:lnTo>
                  <a:pt x="2538" y="1408"/>
                </a:lnTo>
                <a:lnTo>
                  <a:pt x="2601" y="1373"/>
                </a:lnTo>
                <a:lnTo>
                  <a:pt x="2663" y="1338"/>
                </a:lnTo>
                <a:lnTo>
                  <a:pt x="2725" y="1301"/>
                </a:lnTo>
                <a:lnTo>
                  <a:pt x="2786" y="1265"/>
                </a:lnTo>
                <a:lnTo>
                  <a:pt x="2846" y="1227"/>
                </a:lnTo>
                <a:lnTo>
                  <a:pt x="2906" y="1188"/>
                </a:lnTo>
                <a:lnTo>
                  <a:pt x="2964" y="1149"/>
                </a:lnTo>
                <a:lnTo>
                  <a:pt x="3023" y="1108"/>
                </a:lnTo>
                <a:lnTo>
                  <a:pt x="3081" y="1066"/>
                </a:lnTo>
                <a:lnTo>
                  <a:pt x="3139" y="1025"/>
                </a:lnTo>
                <a:lnTo>
                  <a:pt x="3196" y="982"/>
                </a:lnTo>
                <a:lnTo>
                  <a:pt x="3252" y="939"/>
                </a:lnTo>
                <a:lnTo>
                  <a:pt x="3308" y="895"/>
                </a:lnTo>
                <a:lnTo>
                  <a:pt x="3362" y="850"/>
                </a:lnTo>
                <a:lnTo>
                  <a:pt x="3417" y="805"/>
                </a:lnTo>
                <a:lnTo>
                  <a:pt x="3471" y="759"/>
                </a:lnTo>
                <a:lnTo>
                  <a:pt x="3524" y="712"/>
                </a:lnTo>
                <a:lnTo>
                  <a:pt x="3577" y="665"/>
                </a:lnTo>
                <a:lnTo>
                  <a:pt x="3629" y="617"/>
                </a:lnTo>
                <a:lnTo>
                  <a:pt x="3679" y="568"/>
                </a:lnTo>
                <a:lnTo>
                  <a:pt x="3731" y="517"/>
                </a:lnTo>
                <a:lnTo>
                  <a:pt x="3780" y="468"/>
                </a:lnTo>
                <a:lnTo>
                  <a:pt x="3830" y="416"/>
                </a:lnTo>
                <a:lnTo>
                  <a:pt x="3878" y="366"/>
                </a:lnTo>
                <a:lnTo>
                  <a:pt x="3925" y="313"/>
                </a:lnTo>
                <a:lnTo>
                  <a:pt x="3973" y="260"/>
                </a:lnTo>
                <a:lnTo>
                  <a:pt x="4019" y="207"/>
                </a:lnTo>
                <a:lnTo>
                  <a:pt x="4064" y="153"/>
                </a:lnTo>
                <a:lnTo>
                  <a:pt x="3881" y="0"/>
                </a:lnTo>
                <a:lnTo>
                  <a:pt x="3837" y="52"/>
                </a:lnTo>
                <a:lnTo>
                  <a:pt x="3793" y="102"/>
                </a:lnTo>
                <a:lnTo>
                  <a:pt x="3749" y="153"/>
                </a:lnTo>
                <a:lnTo>
                  <a:pt x="3702" y="202"/>
                </a:lnTo>
                <a:lnTo>
                  <a:pt x="3656" y="252"/>
                </a:lnTo>
                <a:lnTo>
                  <a:pt x="3610" y="300"/>
                </a:lnTo>
                <a:lnTo>
                  <a:pt x="3562" y="348"/>
                </a:lnTo>
                <a:lnTo>
                  <a:pt x="3514" y="395"/>
                </a:lnTo>
                <a:lnTo>
                  <a:pt x="3464" y="442"/>
                </a:lnTo>
                <a:lnTo>
                  <a:pt x="3415" y="488"/>
                </a:lnTo>
                <a:lnTo>
                  <a:pt x="3365" y="533"/>
                </a:lnTo>
                <a:lnTo>
                  <a:pt x="3315" y="579"/>
                </a:lnTo>
                <a:lnTo>
                  <a:pt x="3263" y="623"/>
                </a:lnTo>
                <a:lnTo>
                  <a:pt x="3211" y="666"/>
                </a:lnTo>
                <a:lnTo>
                  <a:pt x="3159" y="708"/>
                </a:lnTo>
                <a:lnTo>
                  <a:pt x="3106" y="750"/>
                </a:lnTo>
                <a:lnTo>
                  <a:pt x="3052" y="791"/>
                </a:lnTo>
                <a:lnTo>
                  <a:pt x="2997" y="833"/>
                </a:lnTo>
                <a:lnTo>
                  <a:pt x="2942" y="872"/>
                </a:lnTo>
                <a:lnTo>
                  <a:pt x="2887" y="912"/>
                </a:lnTo>
                <a:lnTo>
                  <a:pt x="2831" y="949"/>
                </a:lnTo>
                <a:lnTo>
                  <a:pt x="2775" y="987"/>
                </a:lnTo>
                <a:lnTo>
                  <a:pt x="2717" y="1024"/>
                </a:lnTo>
                <a:lnTo>
                  <a:pt x="2660" y="1061"/>
                </a:lnTo>
                <a:lnTo>
                  <a:pt x="2601" y="1096"/>
                </a:lnTo>
                <a:lnTo>
                  <a:pt x="2543" y="1131"/>
                </a:lnTo>
                <a:lnTo>
                  <a:pt x="2483" y="1164"/>
                </a:lnTo>
                <a:lnTo>
                  <a:pt x="2425" y="1198"/>
                </a:lnTo>
                <a:lnTo>
                  <a:pt x="2365" y="1230"/>
                </a:lnTo>
                <a:lnTo>
                  <a:pt x="2304" y="1262"/>
                </a:lnTo>
                <a:lnTo>
                  <a:pt x="2242" y="1293"/>
                </a:lnTo>
                <a:lnTo>
                  <a:pt x="2180" y="1323"/>
                </a:lnTo>
                <a:lnTo>
                  <a:pt x="2118" y="1352"/>
                </a:lnTo>
                <a:lnTo>
                  <a:pt x="2056" y="1380"/>
                </a:lnTo>
                <a:lnTo>
                  <a:pt x="1993" y="1408"/>
                </a:lnTo>
                <a:lnTo>
                  <a:pt x="1930" y="1434"/>
                </a:lnTo>
                <a:lnTo>
                  <a:pt x="1866" y="1461"/>
                </a:lnTo>
                <a:lnTo>
                  <a:pt x="1801" y="1485"/>
                </a:lnTo>
                <a:lnTo>
                  <a:pt x="1736" y="1509"/>
                </a:lnTo>
                <a:lnTo>
                  <a:pt x="1671" y="1533"/>
                </a:lnTo>
                <a:lnTo>
                  <a:pt x="1606" y="1555"/>
                </a:lnTo>
                <a:lnTo>
                  <a:pt x="1540" y="1576"/>
                </a:lnTo>
                <a:lnTo>
                  <a:pt x="1473" y="1598"/>
                </a:lnTo>
                <a:lnTo>
                  <a:pt x="1407" y="1617"/>
                </a:lnTo>
                <a:lnTo>
                  <a:pt x="1339" y="1637"/>
                </a:lnTo>
                <a:lnTo>
                  <a:pt x="1272" y="1654"/>
                </a:lnTo>
                <a:lnTo>
                  <a:pt x="1205" y="1671"/>
                </a:lnTo>
                <a:lnTo>
                  <a:pt x="1135" y="1687"/>
                </a:lnTo>
                <a:lnTo>
                  <a:pt x="1067" y="1703"/>
                </a:lnTo>
                <a:lnTo>
                  <a:pt x="998" y="1717"/>
                </a:lnTo>
                <a:lnTo>
                  <a:pt x="929" y="1730"/>
                </a:lnTo>
                <a:lnTo>
                  <a:pt x="860" y="1743"/>
                </a:lnTo>
                <a:lnTo>
                  <a:pt x="789" y="1755"/>
                </a:lnTo>
                <a:lnTo>
                  <a:pt x="720" y="1765"/>
                </a:lnTo>
                <a:lnTo>
                  <a:pt x="649" y="1775"/>
                </a:lnTo>
                <a:lnTo>
                  <a:pt x="577" y="1783"/>
                </a:lnTo>
                <a:lnTo>
                  <a:pt x="506" y="1790"/>
                </a:lnTo>
                <a:lnTo>
                  <a:pt x="435" y="1797"/>
                </a:lnTo>
                <a:lnTo>
                  <a:pt x="363" y="1802"/>
                </a:lnTo>
                <a:lnTo>
                  <a:pt x="291" y="1807"/>
                </a:lnTo>
                <a:lnTo>
                  <a:pt x="219" y="1810"/>
                </a:lnTo>
                <a:lnTo>
                  <a:pt x="146" y="1814"/>
                </a:lnTo>
                <a:lnTo>
                  <a:pt x="73" y="1815"/>
                </a:lnTo>
                <a:lnTo>
                  <a:pt x="0" y="1815"/>
                </a:lnTo>
                <a:lnTo>
                  <a:pt x="0" y="205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7" name="Freeform 21"/>
          <p:cNvSpPr>
            <a:spLocks/>
          </p:cNvSpPr>
          <p:nvPr/>
        </p:nvSpPr>
        <p:spPr bwMode="auto">
          <a:xfrm rot="-5400000">
            <a:off x="5934870" y="4069557"/>
            <a:ext cx="639762" cy="307975"/>
          </a:xfrm>
          <a:custGeom>
            <a:avLst/>
            <a:gdLst>
              <a:gd name="T0" fmla="*/ 2147483646 w 4027"/>
              <a:gd name="T1" fmla="*/ 2147483646 h 1938"/>
              <a:gd name="T2" fmla="*/ 2147483646 w 4027"/>
              <a:gd name="T3" fmla="*/ 2147483646 h 1938"/>
              <a:gd name="T4" fmla="*/ 2147483646 w 4027"/>
              <a:gd name="T5" fmla="*/ 2147483646 h 1938"/>
              <a:gd name="T6" fmla="*/ 2147483646 w 4027"/>
              <a:gd name="T7" fmla="*/ 2147483646 h 1938"/>
              <a:gd name="T8" fmla="*/ 2147483646 w 4027"/>
              <a:gd name="T9" fmla="*/ 2147483646 h 1938"/>
              <a:gd name="T10" fmla="*/ 2147483646 w 4027"/>
              <a:gd name="T11" fmla="*/ 2147483646 h 1938"/>
              <a:gd name="T12" fmla="*/ 2147483646 w 4027"/>
              <a:gd name="T13" fmla="*/ 2147483646 h 1938"/>
              <a:gd name="T14" fmla="*/ 2147483646 w 4027"/>
              <a:gd name="T15" fmla="*/ 2147483646 h 1938"/>
              <a:gd name="T16" fmla="*/ 2147483646 w 4027"/>
              <a:gd name="T17" fmla="*/ 2147483646 h 1938"/>
              <a:gd name="T18" fmla="*/ 2147483646 w 4027"/>
              <a:gd name="T19" fmla="*/ 2147483646 h 1938"/>
              <a:gd name="T20" fmla="*/ 2147483646 w 4027"/>
              <a:gd name="T21" fmla="*/ 2147483646 h 1938"/>
              <a:gd name="T22" fmla="*/ 2147483646 w 4027"/>
              <a:gd name="T23" fmla="*/ 2147483646 h 1938"/>
              <a:gd name="T24" fmla="*/ 2147483646 w 4027"/>
              <a:gd name="T25" fmla="*/ 2147483646 h 1938"/>
              <a:gd name="T26" fmla="*/ 2147483646 w 4027"/>
              <a:gd name="T27" fmla="*/ 2147483646 h 1938"/>
              <a:gd name="T28" fmla="*/ 2147483646 w 4027"/>
              <a:gd name="T29" fmla="*/ 2147483646 h 1938"/>
              <a:gd name="T30" fmla="*/ 2147483646 w 4027"/>
              <a:gd name="T31" fmla="*/ 2147483646 h 1938"/>
              <a:gd name="T32" fmla="*/ 2147483646 w 4027"/>
              <a:gd name="T33" fmla="*/ 2147483646 h 1938"/>
              <a:gd name="T34" fmla="*/ 2147483646 w 4027"/>
              <a:gd name="T35" fmla="*/ 2147483646 h 1938"/>
              <a:gd name="T36" fmla="*/ 2147483646 w 4027"/>
              <a:gd name="T37" fmla="*/ 2147483646 h 1938"/>
              <a:gd name="T38" fmla="*/ 2147483646 w 4027"/>
              <a:gd name="T39" fmla="*/ 2147483646 h 1938"/>
              <a:gd name="T40" fmla="*/ 2147483646 w 4027"/>
              <a:gd name="T41" fmla="*/ 2147483646 h 1938"/>
              <a:gd name="T42" fmla="*/ 2147483646 w 4027"/>
              <a:gd name="T43" fmla="*/ 2147483646 h 1938"/>
              <a:gd name="T44" fmla="*/ 2147483646 w 4027"/>
              <a:gd name="T45" fmla="*/ 2147483646 h 1938"/>
              <a:gd name="T46" fmla="*/ 2147483646 w 4027"/>
              <a:gd name="T47" fmla="*/ 2147483646 h 1938"/>
              <a:gd name="T48" fmla="*/ 2147483646 w 4027"/>
              <a:gd name="T49" fmla="*/ 2147483646 h 1938"/>
              <a:gd name="T50" fmla="*/ 2147483646 w 4027"/>
              <a:gd name="T51" fmla="*/ 2147483646 h 1938"/>
              <a:gd name="T52" fmla="*/ 2147483646 w 4027"/>
              <a:gd name="T53" fmla="*/ 2147483646 h 1938"/>
              <a:gd name="T54" fmla="*/ 2147483646 w 4027"/>
              <a:gd name="T55" fmla="*/ 2147483646 h 1938"/>
              <a:gd name="T56" fmla="*/ 2147483646 w 4027"/>
              <a:gd name="T57" fmla="*/ 2147483646 h 1938"/>
              <a:gd name="T58" fmla="*/ 2147483646 w 4027"/>
              <a:gd name="T59" fmla="*/ 2147483646 h 1938"/>
              <a:gd name="T60" fmla="*/ 2147483646 w 4027"/>
              <a:gd name="T61" fmla="*/ 2147483646 h 1938"/>
              <a:gd name="T62" fmla="*/ 2147483646 w 4027"/>
              <a:gd name="T63" fmla="*/ 2147483646 h 1938"/>
              <a:gd name="T64" fmla="*/ 2147483646 w 4027"/>
              <a:gd name="T65" fmla="*/ 2147483646 h 1938"/>
              <a:gd name="T66" fmla="*/ 2147483646 w 4027"/>
              <a:gd name="T67" fmla="*/ 2147483646 h 1938"/>
              <a:gd name="T68" fmla="*/ 2147483646 w 4027"/>
              <a:gd name="T69" fmla="*/ 2147483646 h 1938"/>
              <a:gd name="T70" fmla="*/ 2147483646 w 4027"/>
              <a:gd name="T71" fmla="*/ 2147483646 h 1938"/>
              <a:gd name="T72" fmla="*/ 2147483646 w 4027"/>
              <a:gd name="T73" fmla="*/ 2147483646 h 1938"/>
              <a:gd name="T74" fmla="*/ 2147483646 w 4027"/>
              <a:gd name="T75" fmla="*/ 2147483646 h 1938"/>
              <a:gd name="T76" fmla="*/ 2147483646 w 4027"/>
              <a:gd name="T77" fmla="*/ 2147483646 h 1938"/>
              <a:gd name="T78" fmla="*/ 2147483646 w 4027"/>
              <a:gd name="T79" fmla="*/ 2147483646 h 1938"/>
              <a:gd name="T80" fmla="*/ 2147483646 w 4027"/>
              <a:gd name="T81" fmla="*/ 2147483646 h 1938"/>
              <a:gd name="T82" fmla="*/ 2147483646 w 4027"/>
              <a:gd name="T83" fmla="*/ 2147483646 h 1938"/>
              <a:gd name="T84" fmla="*/ 2147483646 w 4027"/>
              <a:gd name="T85" fmla="*/ 2147483646 h 1938"/>
              <a:gd name="T86" fmla="*/ 2147483646 w 4027"/>
              <a:gd name="T87" fmla="*/ 2147483646 h 1938"/>
              <a:gd name="T88" fmla="*/ 2147483646 w 4027"/>
              <a:gd name="T89" fmla="*/ 2147483646 h 19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027"/>
              <a:gd name="T136" fmla="*/ 0 h 1938"/>
              <a:gd name="T137" fmla="*/ 4027 w 4027"/>
              <a:gd name="T138" fmla="*/ 1938 h 19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027" h="1938">
                <a:moveTo>
                  <a:pt x="65" y="2"/>
                </a:moveTo>
                <a:lnTo>
                  <a:pt x="68" y="158"/>
                </a:lnTo>
                <a:lnTo>
                  <a:pt x="114" y="209"/>
                </a:lnTo>
                <a:lnTo>
                  <a:pt x="160" y="259"/>
                </a:lnTo>
                <a:lnTo>
                  <a:pt x="206" y="309"/>
                </a:lnTo>
                <a:lnTo>
                  <a:pt x="254" y="357"/>
                </a:lnTo>
                <a:lnTo>
                  <a:pt x="302" y="406"/>
                </a:lnTo>
                <a:lnTo>
                  <a:pt x="351" y="454"/>
                </a:lnTo>
                <a:lnTo>
                  <a:pt x="400" y="501"/>
                </a:lnTo>
                <a:lnTo>
                  <a:pt x="450" y="547"/>
                </a:lnTo>
                <a:lnTo>
                  <a:pt x="501" y="593"/>
                </a:lnTo>
                <a:lnTo>
                  <a:pt x="551" y="639"/>
                </a:lnTo>
                <a:lnTo>
                  <a:pt x="604" y="683"/>
                </a:lnTo>
                <a:lnTo>
                  <a:pt x="656" y="727"/>
                </a:lnTo>
                <a:lnTo>
                  <a:pt x="709" y="770"/>
                </a:lnTo>
                <a:lnTo>
                  <a:pt x="763" y="812"/>
                </a:lnTo>
                <a:lnTo>
                  <a:pt x="817" y="855"/>
                </a:lnTo>
                <a:lnTo>
                  <a:pt x="871" y="896"/>
                </a:lnTo>
                <a:lnTo>
                  <a:pt x="927" y="937"/>
                </a:lnTo>
                <a:lnTo>
                  <a:pt x="983" y="976"/>
                </a:lnTo>
                <a:lnTo>
                  <a:pt x="1039" y="1015"/>
                </a:lnTo>
                <a:lnTo>
                  <a:pt x="1096" y="1054"/>
                </a:lnTo>
                <a:lnTo>
                  <a:pt x="1153" y="1091"/>
                </a:lnTo>
                <a:lnTo>
                  <a:pt x="1211" y="1129"/>
                </a:lnTo>
                <a:lnTo>
                  <a:pt x="1269" y="1164"/>
                </a:lnTo>
                <a:lnTo>
                  <a:pt x="1329" y="1200"/>
                </a:lnTo>
                <a:lnTo>
                  <a:pt x="1388" y="1235"/>
                </a:lnTo>
                <a:lnTo>
                  <a:pt x="1448" y="1269"/>
                </a:lnTo>
                <a:lnTo>
                  <a:pt x="1509" y="1302"/>
                </a:lnTo>
                <a:lnTo>
                  <a:pt x="1569" y="1334"/>
                </a:lnTo>
                <a:lnTo>
                  <a:pt x="1631" y="1366"/>
                </a:lnTo>
                <a:lnTo>
                  <a:pt x="1693" y="1397"/>
                </a:lnTo>
                <a:lnTo>
                  <a:pt x="1755" y="1427"/>
                </a:lnTo>
                <a:lnTo>
                  <a:pt x="1818" y="1456"/>
                </a:lnTo>
                <a:lnTo>
                  <a:pt x="1882" y="1485"/>
                </a:lnTo>
                <a:lnTo>
                  <a:pt x="1945" y="1513"/>
                </a:lnTo>
                <a:lnTo>
                  <a:pt x="2009" y="1540"/>
                </a:lnTo>
                <a:lnTo>
                  <a:pt x="2073" y="1566"/>
                </a:lnTo>
                <a:lnTo>
                  <a:pt x="2139" y="1591"/>
                </a:lnTo>
                <a:lnTo>
                  <a:pt x="2204" y="1615"/>
                </a:lnTo>
                <a:lnTo>
                  <a:pt x="2270" y="1640"/>
                </a:lnTo>
                <a:lnTo>
                  <a:pt x="2336" y="1662"/>
                </a:lnTo>
                <a:lnTo>
                  <a:pt x="2403" y="1684"/>
                </a:lnTo>
                <a:lnTo>
                  <a:pt x="2469" y="1705"/>
                </a:lnTo>
                <a:lnTo>
                  <a:pt x="2537" y="1725"/>
                </a:lnTo>
                <a:lnTo>
                  <a:pt x="2605" y="1744"/>
                </a:lnTo>
                <a:lnTo>
                  <a:pt x="2672" y="1763"/>
                </a:lnTo>
                <a:lnTo>
                  <a:pt x="2742" y="1781"/>
                </a:lnTo>
                <a:lnTo>
                  <a:pt x="2810" y="1798"/>
                </a:lnTo>
                <a:lnTo>
                  <a:pt x="2879" y="1812"/>
                </a:lnTo>
                <a:lnTo>
                  <a:pt x="2949" y="1827"/>
                </a:lnTo>
                <a:lnTo>
                  <a:pt x="3018" y="1842"/>
                </a:lnTo>
                <a:lnTo>
                  <a:pt x="3089" y="1855"/>
                </a:lnTo>
                <a:lnTo>
                  <a:pt x="3159" y="1867"/>
                </a:lnTo>
                <a:lnTo>
                  <a:pt x="3230" y="1878"/>
                </a:lnTo>
                <a:lnTo>
                  <a:pt x="3301" y="1888"/>
                </a:lnTo>
                <a:lnTo>
                  <a:pt x="3372" y="1898"/>
                </a:lnTo>
                <a:lnTo>
                  <a:pt x="3445" y="1906"/>
                </a:lnTo>
                <a:lnTo>
                  <a:pt x="3516" y="1914"/>
                </a:lnTo>
                <a:lnTo>
                  <a:pt x="3589" y="1920"/>
                </a:lnTo>
                <a:lnTo>
                  <a:pt x="3660" y="1925"/>
                </a:lnTo>
                <a:lnTo>
                  <a:pt x="3734" y="1929"/>
                </a:lnTo>
                <a:lnTo>
                  <a:pt x="3807" y="1934"/>
                </a:lnTo>
                <a:lnTo>
                  <a:pt x="3880" y="1936"/>
                </a:lnTo>
                <a:lnTo>
                  <a:pt x="3954" y="1938"/>
                </a:lnTo>
                <a:lnTo>
                  <a:pt x="4027" y="1938"/>
                </a:lnTo>
                <a:lnTo>
                  <a:pt x="4027" y="1698"/>
                </a:lnTo>
                <a:lnTo>
                  <a:pt x="3956" y="1698"/>
                </a:lnTo>
                <a:lnTo>
                  <a:pt x="3886" y="1697"/>
                </a:lnTo>
                <a:lnTo>
                  <a:pt x="3816" y="1694"/>
                </a:lnTo>
                <a:lnTo>
                  <a:pt x="3746" y="1690"/>
                </a:lnTo>
                <a:lnTo>
                  <a:pt x="3677" y="1686"/>
                </a:lnTo>
                <a:lnTo>
                  <a:pt x="3608" y="1681"/>
                </a:lnTo>
                <a:lnTo>
                  <a:pt x="3538" y="1675"/>
                </a:lnTo>
                <a:lnTo>
                  <a:pt x="3470" y="1668"/>
                </a:lnTo>
                <a:lnTo>
                  <a:pt x="3401" y="1660"/>
                </a:lnTo>
                <a:lnTo>
                  <a:pt x="3333" y="1651"/>
                </a:lnTo>
                <a:lnTo>
                  <a:pt x="3266" y="1642"/>
                </a:lnTo>
                <a:lnTo>
                  <a:pt x="3197" y="1631"/>
                </a:lnTo>
                <a:lnTo>
                  <a:pt x="3130" y="1619"/>
                </a:lnTo>
                <a:lnTo>
                  <a:pt x="3064" y="1607"/>
                </a:lnTo>
                <a:lnTo>
                  <a:pt x="2996" y="1593"/>
                </a:lnTo>
                <a:lnTo>
                  <a:pt x="2931" y="1580"/>
                </a:lnTo>
                <a:lnTo>
                  <a:pt x="2865" y="1564"/>
                </a:lnTo>
                <a:lnTo>
                  <a:pt x="2798" y="1548"/>
                </a:lnTo>
                <a:lnTo>
                  <a:pt x="2733" y="1531"/>
                </a:lnTo>
                <a:lnTo>
                  <a:pt x="2668" y="1514"/>
                </a:lnTo>
                <a:lnTo>
                  <a:pt x="2604" y="1495"/>
                </a:lnTo>
                <a:lnTo>
                  <a:pt x="2540" y="1476"/>
                </a:lnTo>
                <a:lnTo>
                  <a:pt x="2475" y="1456"/>
                </a:lnTo>
                <a:lnTo>
                  <a:pt x="2412" y="1435"/>
                </a:lnTo>
                <a:lnTo>
                  <a:pt x="2348" y="1413"/>
                </a:lnTo>
                <a:lnTo>
                  <a:pt x="2286" y="1391"/>
                </a:lnTo>
                <a:lnTo>
                  <a:pt x="2224" y="1368"/>
                </a:lnTo>
                <a:lnTo>
                  <a:pt x="2162" y="1344"/>
                </a:lnTo>
                <a:lnTo>
                  <a:pt x="2100" y="1318"/>
                </a:lnTo>
                <a:lnTo>
                  <a:pt x="2039" y="1293"/>
                </a:lnTo>
                <a:lnTo>
                  <a:pt x="1977" y="1266"/>
                </a:lnTo>
                <a:lnTo>
                  <a:pt x="1917" y="1239"/>
                </a:lnTo>
                <a:lnTo>
                  <a:pt x="1858" y="1211"/>
                </a:lnTo>
                <a:lnTo>
                  <a:pt x="1798" y="1182"/>
                </a:lnTo>
                <a:lnTo>
                  <a:pt x="1739" y="1153"/>
                </a:lnTo>
                <a:lnTo>
                  <a:pt x="1680" y="1122"/>
                </a:lnTo>
                <a:lnTo>
                  <a:pt x="1622" y="1092"/>
                </a:lnTo>
                <a:lnTo>
                  <a:pt x="1564" y="1060"/>
                </a:lnTo>
                <a:lnTo>
                  <a:pt x="1507" y="1027"/>
                </a:lnTo>
                <a:lnTo>
                  <a:pt x="1450" y="994"/>
                </a:lnTo>
                <a:lnTo>
                  <a:pt x="1394" y="960"/>
                </a:lnTo>
                <a:lnTo>
                  <a:pt x="1339" y="925"/>
                </a:lnTo>
                <a:lnTo>
                  <a:pt x="1283" y="890"/>
                </a:lnTo>
                <a:lnTo>
                  <a:pt x="1228" y="855"/>
                </a:lnTo>
                <a:lnTo>
                  <a:pt x="1173" y="818"/>
                </a:lnTo>
                <a:lnTo>
                  <a:pt x="1120" y="780"/>
                </a:lnTo>
                <a:lnTo>
                  <a:pt x="1066" y="742"/>
                </a:lnTo>
                <a:lnTo>
                  <a:pt x="1013" y="704"/>
                </a:lnTo>
                <a:lnTo>
                  <a:pt x="962" y="664"/>
                </a:lnTo>
                <a:lnTo>
                  <a:pt x="910" y="624"/>
                </a:lnTo>
                <a:lnTo>
                  <a:pt x="859" y="584"/>
                </a:lnTo>
                <a:lnTo>
                  <a:pt x="808" y="543"/>
                </a:lnTo>
                <a:lnTo>
                  <a:pt x="759" y="501"/>
                </a:lnTo>
                <a:lnTo>
                  <a:pt x="709" y="457"/>
                </a:lnTo>
                <a:lnTo>
                  <a:pt x="660" y="415"/>
                </a:lnTo>
                <a:lnTo>
                  <a:pt x="612" y="371"/>
                </a:lnTo>
                <a:lnTo>
                  <a:pt x="564" y="327"/>
                </a:lnTo>
                <a:lnTo>
                  <a:pt x="517" y="281"/>
                </a:lnTo>
                <a:lnTo>
                  <a:pt x="470" y="236"/>
                </a:lnTo>
                <a:lnTo>
                  <a:pt x="424" y="190"/>
                </a:lnTo>
                <a:lnTo>
                  <a:pt x="379" y="143"/>
                </a:lnTo>
                <a:lnTo>
                  <a:pt x="335" y="96"/>
                </a:lnTo>
                <a:lnTo>
                  <a:pt x="290" y="47"/>
                </a:lnTo>
                <a:lnTo>
                  <a:pt x="247" y="0"/>
                </a:lnTo>
                <a:lnTo>
                  <a:pt x="249" y="155"/>
                </a:lnTo>
                <a:lnTo>
                  <a:pt x="65" y="2"/>
                </a:lnTo>
                <a:lnTo>
                  <a:pt x="0" y="81"/>
                </a:lnTo>
                <a:lnTo>
                  <a:pt x="68" y="158"/>
                </a:lnTo>
                <a:lnTo>
                  <a:pt x="65"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18" name="Freeform 22"/>
          <p:cNvSpPr>
            <a:spLocks/>
          </p:cNvSpPr>
          <p:nvPr/>
        </p:nvSpPr>
        <p:spPr bwMode="auto">
          <a:xfrm rot="-5400000">
            <a:off x="5640389" y="4048126"/>
            <a:ext cx="644525" cy="327025"/>
          </a:xfrm>
          <a:custGeom>
            <a:avLst/>
            <a:gdLst>
              <a:gd name="T0" fmla="*/ 2147483646 w 4065"/>
              <a:gd name="T1" fmla="*/ 0 h 2055"/>
              <a:gd name="T2" fmla="*/ 2147483646 w 4065"/>
              <a:gd name="T3" fmla="*/ 2147483646 h 2055"/>
              <a:gd name="T4" fmla="*/ 2147483646 w 4065"/>
              <a:gd name="T5" fmla="*/ 2147483646 h 2055"/>
              <a:gd name="T6" fmla="*/ 2147483646 w 4065"/>
              <a:gd name="T7" fmla="*/ 2147483646 h 2055"/>
              <a:gd name="T8" fmla="*/ 2147483646 w 4065"/>
              <a:gd name="T9" fmla="*/ 2147483646 h 2055"/>
              <a:gd name="T10" fmla="*/ 2147483646 w 4065"/>
              <a:gd name="T11" fmla="*/ 2147483646 h 2055"/>
              <a:gd name="T12" fmla="*/ 2147483646 w 4065"/>
              <a:gd name="T13" fmla="*/ 2147483646 h 2055"/>
              <a:gd name="T14" fmla="*/ 2147483646 w 4065"/>
              <a:gd name="T15" fmla="*/ 2147483646 h 2055"/>
              <a:gd name="T16" fmla="*/ 2147483646 w 4065"/>
              <a:gd name="T17" fmla="*/ 2147483646 h 2055"/>
              <a:gd name="T18" fmla="*/ 2147483646 w 4065"/>
              <a:gd name="T19" fmla="*/ 2147483646 h 2055"/>
              <a:gd name="T20" fmla="*/ 2147483646 w 4065"/>
              <a:gd name="T21" fmla="*/ 2147483646 h 2055"/>
              <a:gd name="T22" fmla="*/ 2147483646 w 4065"/>
              <a:gd name="T23" fmla="*/ 2147483646 h 2055"/>
              <a:gd name="T24" fmla="*/ 2147483646 w 4065"/>
              <a:gd name="T25" fmla="*/ 2147483646 h 2055"/>
              <a:gd name="T26" fmla="*/ 2147483646 w 4065"/>
              <a:gd name="T27" fmla="*/ 2147483646 h 2055"/>
              <a:gd name="T28" fmla="*/ 2147483646 w 4065"/>
              <a:gd name="T29" fmla="*/ 2147483646 h 2055"/>
              <a:gd name="T30" fmla="*/ 2147483646 w 4065"/>
              <a:gd name="T31" fmla="*/ 2147483646 h 2055"/>
              <a:gd name="T32" fmla="*/ 2147483646 w 4065"/>
              <a:gd name="T33" fmla="*/ 2147483646 h 2055"/>
              <a:gd name="T34" fmla="*/ 2147483646 w 4065"/>
              <a:gd name="T35" fmla="*/ 2147483646 h 2055"/>
              <a:gd name="T36" fmla="*/ 2147483646 w 4065"/>
              <a:gd name="T37" fmla="*/ 2147483646 h 2055"/>
              <a:gd name="T38" fmla="*/ 2147483646 w 4065"/>
              <a:gd name="T39" fmla="*/ 2147483646 h 2055"/>
              <a:gd name="T40" fmla="*/ 2147483646 w 4065"/>
              <a:gd name="T41" fmla="*/ 2147483646 h 2055"/>
              <a:gd name="T42" fmla="*/ 0 w 4065"/>
              <a:gd name="T43" fmla="*/ 2147483646 h 2055"/>
              <a:gd name="T44" fmla="*/ 2147483646 w 4065"/>
              <a:gd name="T45" fmla="*/ 2147483646 h 2055"/>
              <a:gd name="T46" fmla="*/ 2147483646 w 4065"/>
              <a:gd name="T47" fmla="*/ 2147483646 h 2055"/>
              <a:gd name="T48" fmla="*/ 2147483646 w 4065"/>
              <a:gd name="T49" fmla="*/ 2147483646 h 2055"/>
              <a:gd name="T50" fmla="*/ 2147483646 w 4065"/>
              <a:gd name="T51" fmla="*/ 2147483646 h 2055"/>
              <a:gd name="T52" fmla="*/ 2147483646 w 4065"/>
              <a:gd name="T53" fmla="*/ 2147483646 h 2055"/>
              <a:gd name="T54" fmla="*/ 2147483646 w 4065"/>
              <a:gd name="T55" fmla="*/ 2147483646 h 2055"/>
              <a:gd name="T56" fmla="*/ 2147483646 w 4065"/>
              <a:gd name="T57" fmla="*/ 2147483646 h 2055"/>
              <a:gd name="T58" fmla="*/ 2147483646 w 4065"/>
              <a:gd name="T59" fmla="*/ 2147483646 h 2055"/>
              <a:gd name="T60" fmla="*/ 2147483646 w 4065"/>
              <a:gd name="T61" fmla="*/ 2147483646 h 2055"/>
              <a:gd name="T62" fmla="*/ 2147483646 w 4065"/>
              <a:gd name="T63" fmla="*/ 2147483646 h 2055"/>
              <a:gd name="T64" fmla="*/ 2147483646 w 4065"/>
              <a:gd name="T65" fmla="*/ 2147483646 h 2055"/>
              <a:gd name="T66" fmla="*/ 2147483646 w 4065"/>
              <a:gd name="T67" fmla="*/ 2147483646 h 2055"/>
              <a:gd name="T68" fmla="*/ 2147483646 w 4065"/>
              <a:gd name="T69" fmla="*/ 2147483646 h 2055"/>
              <a:gd name="T70" fmla="*/ 2147483646 w 4065"/>
              <a:gd name="T71" fmla="*/ 2147483646 h 2055"/>
              <a:gd name="T72" fmla="*/ 2147483646 w 4065"/>
              <a:gd name="T73" fmla="*/ 2147483646 h 2055"/>
              <a:gd name="T74" fmla="*/ 2147483646 w 4065"/>
              <a:gd name="T75" fmla="*/ 2147483646 h 2055"/>
              <a:gd name="T76" fmla="*/ 2147483646 w 4065"/>
              <a:gd name="T77" fmla="*/ 2147483646 h 2055"/>
              <a:gd name="T78" fmla="*/ 2147483646 w 4065"/>
              <a:gd name="T79" fmla="*/ 2147483646 h 2055"/>
              <a:gd name="T80" fmla="*/ 2147483646 w 4065"/>
              <a:gd name="T81" fmla="*/ 2147483646 h 2055"/>
              <a:gd name="T82" fmla="*/ 2147483646 w 4065"/>
              <a:gd name="T83" fmla="*/ 2147483646 h 2055"/>
              <a:gd name="T84" fmla="*/ 2147483646 w 4065"/>
              <a:gd name="T85" fmla="*/ 2147483646 h 2055"/>
              <a:gd name="T86" fmla="*/ 2147483646 w 4065"/>
              <a:gd name="T87" fmla="*/ 2147483646 h 2055"/>
              <a:gd name="T88" fmla="*/ 2147483646 w 4065"/>
              <a:gd name="T89" fmla="*/ 0 h 205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065"/>
              <a:gd name="T136" fmla="*/ 0 h 2055"/>
              <a:gd name="T137" fmla="*/ 4065 w 4065"/>
              <a:gd name="T138" fmla="*/ 2055 h 205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065" h="2055">
                <a:moveTo>
                  <a:pt x="4065" y="0"/>
                </a:moveTo>
                <a:lnTo>
                  <a:pt x="4065" y="0"/>
                </a:lnTo>
                <a:lnTo>
                  <a:pt x="3989" y="0"/>
                </a:lnTo>
                <a:lnTo>
                  <a:pt x="3912" y="2"/>
                </a:lnTo>
                <a:lnTo>
                  <a:pt x="3836" y="5"/>
                </a:lnTo>
                <a:lnTo>
                  <a:pt x="3761" y="9"/>
                </a:lnTo>
                <a:lnTo>
                  <a:pt x="3685" y="14"/>
                </a:lnTo>
                <a:lnTo>
                  <a:pt x="3610" y="19"/>
                </a:lnTo>
                <a:lnTo>
                  <a:pt x="3535" y="26"/>
                </a:lnTo>
                <a:lnTo>
                  <a:pt x="3461" y="34"/>
                </a:lnTo>
                <a:lnTo>
                  <a:pt x="3386" y="43"/>
                </a:lnTo>
                <a:lnTo>
                  <a:pt x="3312" y="54"/>
                </a:lnTo>
                <a:lnTo>
                  <a:pt x="3239" y="64"/>
                </a:lnTo>
                <a:lnTo>
                  <a:pt x="3165" y="76"/>
                </a:lnTo>
                <a:lnTo>
                  <a:pt x="3092" y="90"/>
                </a:lnTo>
                <a:lnTo>
                  <a:pt x="3020" y="103"/>
                </a:lnTo>
                <a:lnTo>
                  <a:pt x="2948" y="118"/>
                </a:lnTo>
                <a:lnTo>
                  <a:pt x="2875" y="134"/>
                </a:lnTo>
                <a:lnTo>
                  <a:pt x="2804" y="152"/>
                </a:lnTo>
                <a:lnTo>
                  <a:pt x="2733" y="170"/>
                </a:lnTo>
                <a:lnTo>
                  <a:pt x="2663" y="189"/>
                </a:lnTo>
                <a:lnTo>
                  <a:pt x="2592" y="208"/>
                </a:lnTo>
                <a:lnTo>
                  <a:pt x="2522" y="229"/>
                </a:lnTo>
                <a:lnTo>
                  <a:pt x="2452" y="250"/>
                </a:lnTo>
                <a:lnTo>
                  <a:pt x="2383" y="273"/>
                </a:lnTo>
                <a:lnTo>
                  <a:pt x="2315" y="296"/>
                </a:lnTo>
                <a:lnTo>
                  <a:pt x="2247" y="320"/>
                </a:lnTo>
                <a:lnTo>
                  <a:pt x="2179" y="346"/>
                </a:lnTo>
                <a:lnTo>
                  <a:pt x="2111" y="372"/>
                </a:lnTo>
                <a:lnTo>
                  <a:pt x="2044" y="399"/>
                </a:lnTo>
                <a:lnTo>
                  <a:pt x="1978" y="427"/>
                </a:lnTo>
                <a:lnTo>
                  <a:pt x="1912" y="456"/>
                </a:lnTo>
                <a:lnTo>
                  <a:pt x="1846" y="486"/>
                </a:lnTo>
                <a:lnTo>
                  <a:pt x="1781" y="516"/>
                </a:lnTo>
                <a:lnTo>
                  <a:pt x="1717" y="548"/>
                </a:lnTo>
                <a:lnTo>
                  <a:pt x="1653" y="581"/>
                </a:lnTo>
                <a:lnTo>
                  <a:pt x="1589" y="613"/>
                </a:lnTo>
                <a:lnTo>
                  <a:pt x="1526" y="647"/>
                </a:lnTo>
                <a:lnTo>
                  <a:pt x="1464" y="682"/>
                </a:lnTo>
                <a:lnTo>
                  <a:pt x="1402" y="718"/>
                </a:lnTo>
                <a:lnTo>
                  <a:pt x="1340" y="754"/>
                </a:lnTo>
                <a:lnTo>
                  <a:pt x="1279" y="790"/>
                </a:lnTo>
                <a:lnTo>
                  <a:pt x="1219" y="829"/>
                </a:lnTo>
                <a:lnTo>
                  <a:pt x="1159" y="867"/>
                </a:lnTo>
                <a:lnTo>
                  <a:pt x="1100" y="906"/>
                </a:lnTo>
                <a:lnTo>
                  <a:pt x="1041" y="947"/>
                </a:lnTo>
                <a:lnTo>
                  <a:pt x="983" y="989"/>
                </a:lnTo>
                <a:lnTo>
                  <a:pt x="926" y="1030"/>
                </a:lnTo>
                <a:lnTo>
                  <a:pt x="868" y="1073"/>
                </a:lnTo>
                <a:lnTo>
                  <a:pt x="813" y="1116"/>
                </a:lnTo>
                <a:lnTo>
                  <a:pt x="757" y="1160"/>
                </a:lnTo>
                <a:lnTo>
                  <a:pt x="702" y="1205"/>
                </a:lnTo>
                <a:lnTo>
                  <a:pt x="647" y="1250"/>
                </a:lnTo>
                <a:lnTo>
                  <a:pt x="594" y="1296"/>
                </a:lnTo>
                <a:lnTo>
                  <a:pt x="540" y="1343"/>
                </a:lnTo>
                <a:lnTo>
                  <a:pt x="487" y="1390"/>
                </a:lnTo>
                <a:lnTo>
                  <a:pt x="436" y="1438"/>
                </a:lnTo>
                <a:lnTo>
                  <a:pt x="385" y="1487"/>
                </a:lnTo>
                <a:lnTo>
                  <a:pt x="335" y="1538"/>
                </a:lnTo>
                <a:lnTo>
                  <a:pt x="285" y="1587"/>
                </a:lnTo>
                <a:lnTo>
                  <a:pt x="236" y="1639"/>
                </a:lnTo>
                <a:lnTo>
                  <a:pt x="187" y="1689"/>
                </a:lnTo>
                <a:lnTo>
                  <a:pt x="140" y="1742"/>
                </a:lnTo>
                <a:lnTo>
                  <a:pt x="93" y="1795"/>
                </a:lnTo>
                <a:lnTo>
                  <a:pt x="46" y="1848"/>
                </a:lnTo>
                <a:lnTo>
                  <a:pt x="0" y="1902"/>
                </a:lnTo>
                <a:lnTo>
                  <a:pt x="184" y="2055"/>
                </a:lnTo>
                <a:lnTo>
                  <a:pt x="227" y="2003"/>
                </a:lnTo>
                <a:lnTo>
                  <a:pt x="272" y="1953"/>
                </a:lnTo>
                <a:lnTo>
                  <a:pt x="317" y="1902"/>
                </a:lnTo>
                <a:lnTo>
                  <a:pt x="362" y="1853"/>
                </a:lnTo>
                <a:lnTo>
                  <a:pt x="408" y="1803"/>
                </a:lnTo>
                <a:lnTo>
                  <a:pt x="455" y="1755"/>
                </a:lnTo>
                <a:lnTo>
                  <a:pt x="503" y="1707"/>
                </a:lnTo>
                <a:lnTo>
                  <a:pt x="552" y="1660"/>
                </a:lnTo>
                <a:lnTo>
                  <a:pt x="600" y="1613"/>
                </a:lnTo>
                <a:lnTo>
                  <a:pt x="650" y="1567"/>
                </a:lnTo>
                <a:lnTo>
                  <a:pt x="700" y="1522"/>
                </a:lnTo>
                <a:lnTo>
                  <a:pt x="751" y="1476"/>
                </a:lnTo>
                <a:lnTo>
                  <a:pt x="802" y="1433"/>
                </a:lnTo>
                <a:lnTo>
                  <a:pt x="854" y="1389"/>
                </a:lnTo>
                <a:lnTo>
                  <a:pt x="906" y="1347"/>
                </a:lnTo>
                <a:lnTo>
                  <a:pt x="960" y="1305"/>
                </a:lnTo>
                <a:lnTo>
                  <a:pt x="1013" y="1264"/>
                </a:lnTo>
                <a:lnTo>
                  <a:pt x="1067" y="1222"/>
                </a:lnTo>
                <a:lnTo>
                  <a:pt x="1122" y="1183"/>
                </a:lnTo>
                <a:lnTo>
                  <a:pt x="1178" y="1143"/>
                </a:lnTo>
                <a:lnTo>
                  <a:pt x="1234" y="1106"/>
                </a:lnTo>
                <a:lnTo>
                  <a:pt x="1290" y="1068"/>
                </a:lnTo>
                <a:lnTo>
                  <a:pt x="1347" y="1031"/>
                </a:lnTo>
                <a:lnTo>
                  <a:pt x="1405" y="994"/>
                </a:lnTo>
                <a:lnTo>
                  <a:pt x="1463" y="959"/>
                </a:lnTo>
                <a:lnTo>
                  <a:pt x="1522" y="924"/>
                </a:lnTo>
                <a:lnTo>
                  <a:pt x="1581" y="891"/>
                </a:lnTo>
                <a:lnTo>
                  <a:pt x="1641" y="857"/>
                </a:lnTo>
                <a:lnTo>
                  <a:pt x="1701" y="825"/>
                </a:lnTo>
                <a:lnTo>
                  <a:pt x="1761" y="793"/>
                </a:lnTo>
                <a:lnTo>
                  <a:pt x="1823" y="762"/>
                </a:lnTo>
                <a:lnTo>
                  <a:pt x="1884" y="732"/>
                </a:lnTo>
                <a:lnTo>
                  <a:pt x="1946" y="703"/>
                </a:lnTo>
                <a:lnTo>
                  <a:pt x="2008" y="675"/>
                </a:lnTo>
                <a:lnTo>
                  <a:pt x="2071" y="647"/>
                </a:lnTo>
                <a:lnTo>
                  <a:pt x="2136" y="621"/>
                </a:lnTo>
                <a:lnTo>
                  <a:pt x="2199" y="595"/>
                </a:lnTo>
                <a:lnTo>
                  <a:pt x="2264" y="570"/>
                </a:lnTo>
                <a:lnTo>
                  <a:pt x="2328" y="546"/>
                </a:lnTo>
                <a:lnTo>
                  <a:pt x="2393" y="522"/>
                </a:lnTo>
                <a:lnTo>
                  <a:pt x="2459" y="500"/>
                </a:lnTo>
                <a:lnTo>
                  <a:pt x="2525" y="479"/>
                </a:lnTo>
                <a:lnTo>
                  <a:pt x="2591" y="457"/>
                </a:lnTo>
                <a:lnTo>
                  <a:pt x="2658" y="438"/>
                </a:lnTo>
                <a:lnTo>
                  <a:pt x="2725" y="418"/>
                </a:lnTo>
                <a:lnTo>
                  <a:pt x="2793" y="401"/>
                </a:lnTo>
                <a:lnTo>
                  <a:pt x="2861" y="384"/>
                </a:lnTo>
                <a:lnTo>
                  <a:pt x="2929" y="368"/>
                </a:lnTo>
                <a:lnTo>
                  <a:pt x="2998" y="352"/>
                </a:lnTo>
                <a:lnTo>
                  <a:pt x="3067" y="338"/>
                </a:lnTo>
                <a:lnTo>
                  <a:pt x="3135" y="325"/>
                </a:lnTo>
                <a:lnTo>
                  <a:pt x="3206" y="312"/>
                </a:lnTo>
                <a:lnTo>
                  <a:pt x="3275" y="300"/>
                </a:lnTo>
                <a:lnTo>
                  <a:pt x="3346" y="290"/>
                </a:lnTo>
                <a:lnTo>
                  <a:pt x="3416" y="280"/>
                </a:lnTo>
                <a:lnTo>
                  <a:pt x="3487" y="272"/>
                </a:lnTo>
                <a:lnTo>
                  <a:pt x="3559" y="265"/>
                </a:lnTo>
                <a:lnTo>
                  <a:pt x="3630" y="258"/>
                </a:lnTo>
                <a:lnTo>
                  <a:pt x="3702" y="253"/>
                </a:lnTo>
                <a:lnTo>
                  <a:pt x="3773" y="248"/>
                </a:lnTo>
                <a:lnTo>
                  <a:pt x="3846" y="245"/>
                </a:lnTo>
                <a:lnTo>
                  <a:pt x="3919" y="241"/>
                </a:lnTo>
                <a:lnTo>
                  <a:pt x="3991" y="240"/>
                </a:lnTo>
                <a:lnTo>
                  <a:pt x="4065" y="240"/>
                </a:lnTo>
                <a:lnTo>
                  <a:pt x="4065"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20755121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95301" y="107156"/>
            <a:ext cx="10515600" cy="1325563"/>
          </a:xfrm>
        </p:spPr>
        <p:txBody>
          <a:bodyPr/>
          <a:lstStyle/>
          <a:p>
            <a:pPr eaLnBrk="1" hangingPunct="1"/>
            <a:r>
              <a:rPr lang="en-US" dirty="0" smtClean="0"/>
              <a:t>Types of Joins</a:t>
            </a:r>
          </a:p>
        </p:txBody>
      </p:sp>
      <p:sp>
        <p:nvSpPr>
          <p:cNvPr id="30723" name="Rectangle 3"/>
          <p:cNvSpPr>
            <a:spLocks noGrp="1" noChangeArrowheads="1"/>
          </p:cNvSpPr>
          <p:nvPr>
            <p:ph idx="1"/>
          </p:nvPr>
        </p:nvSpPr>
        <p:spPr>
          <a:xfrm>
            <a:off x="2209800" y="1066800"/>
            <a:ext cx="7848600" cy="4267200"/>
          </a:xfrm>
        </p:spPr>
        <p:txBody>
          <a:bodyPr/>
          <a:lstStyle/>
          <a:p>
            <a:pPr marL="0" indent="0"/>
            <a:r>
              <a:rPr lang="en-US" smtClean="0"/>
              <a:t>Outer joins</a:t>
            </a:r>
          </a:p>
          <a:p>
            <a:pPr marL="455613" lvl="1" indent="-341313"/>
            <a:r>
              <a:rPr lang="en-US" smtClean="0"/>
              <a:t>return all matching rows, plus nonmatching rows </a:t>
            </a:r>
            <a:br>
              <a:rPr lang="en-US" smtClean="0"/>
            </a:br>
            <a:r>
              <a:rPr lang="en-US" smtClean="0"/>
              <a:t>from one or both tables</a:t>
            </a:r>
          </a:p>
          <a:p>
            <a:pPr marL="455613" lvl="1" indent="-341313"/>
            <a:r>
              <a:rPr lang="en-US" smtClean="0"/>
              <a:t>can be performed on only two tables or views </a:t>
            </a:r>
            <a:br>
              <a:rPr lang="en-US" smtClean="0"/>
            </a:br>
            <a:r>
              <a:rPr lang="en-US" smtClean="0"/>
              <a:t>at a time.</a:t>
            </a:r>
          </a:p>
        </p:txBody>
      </p:sp>
      <p:grpSp>
        <p:nvGrpSpPr>
          <p:cNvPr id="30725" name="Group 21"/>
          <p:cNvGrpSpPr>
            <a:grpSpLocks/>
          </p:cNvGrpSpPr>
          <p:nvPr/>
        </p:nvGrpSpPr>
        <p:grpSpPr bwMode="auto">
          <a:xfrm>
            <a:off x="4841876" y="3232151"/>
            <a:ext cx="2511425" cy="2022476"/>
            <a:chOff x="2064" y="2036"/>
            <a:chExt cx="1582" cy="1274"/>
          </a:xfrm>
        </p:grpSpPr>
        <p:sp>
          <p:nvSpPr>
            <p:cNvPr id="30736" name="Oval 7"/>
            <p:cNvSpPr>
              <a:spLocks noChangeAspect="1" noChangeArrowheads="1"/>
            </p:cNvSpPr>
            <p:nvPr/>
          </p:nvSpPr>
          <p:spPr bwMode="auto">
            <a:xfrm>
              <a:off x="2064" y="2040"/>
              <a:ext cx="1008" cy="1008"/>
            </a:xfrm>
            <a:prstGeom prst="ellipse">
              <a:avLst/>
            </a:prstGeom>
            <a:solidFill>
              <a:schemeClr val="folHlink">
                <a:alpha val="79999"/>
              </a:schemeClr>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sp>
          <p:nvSpPr>
            <p:cNvPr id="30737" name="Oval 8"/>
            <p:cNvSpPr>
              <a:spLocks noChangeAspect="1" noChangeArrowheads="1"/>
            </p:cNvSpPr>
            <p:nvPr/>
          </p:nvSpPr>
          <p:spPr bwMode="auto">
            <a:xfrm>
              <a:off x="2638" y="2040"/>
              <a:ext cx="1008" cy="1008"/>
            </a:xfrm>
            <a:prstGeom prst="ellipse">
              <a:avLst/>
            </a:prstGeom>
            <a:solidFill>
              <a:srgbClr val="99CCFF">
                <a:alpha val="50195"/>
              </a:srgbClr>
            </a:solidFill>
            <a:ln w="28575">
              <a:solidFill>
                <a:schemeClr val="tx1"/>
              </a:solidFill>
              <a:round/>
              <a:headEnd type="none" w="sm" len="sm"/>
              <a:tailEnd type="none" w="sm" len="sm"/>
            </a:ln>
          </p:spPr>
          <p:txBody>
            <a:bodyPr wrap="none"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sp>
          <p:nvSpPr>
            <p:cNvPr id="30738" name="Text Box 9"/>
            <p:cNvSpPr txBox="1">
              <a:spLocks noChangeArrowheads="1"/>
            </p:cNvSpPr>
            <p:nvPr/>
          </p:nvSpPr>
          <p:spPr bwMode="auto">
            <a:xfrm>
              <a:off x="2699" y="3077"/>
              <a:ext cx="3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50000"/>
                </a:spcBef>
                <a:buClrTx/>
                <a:buFontTx/>
                <a:buNone/>
              </a:pPr>
              <a:r>
                <a:rPr lang="en-US"/>
                <a:t>Full</a:t>
              </a:r>
            </a:p>
          </p:txBody>
        </p:sp>
        <p:sp>
          <p:nvSpPr>
            <p:cNvPr id="30739" name="Oval 14"/>
            <p:cNvSpPr>
              <a:spLocks noChangeAspect="1" noChangeArrowheads="1"/>
            </p:cNvSpPr>
            <p:nvPr/>
          </p:nvSpPr>
          <p:spPr bwMode="auto">
            <a:xfrm>
              <a:off x="2064" y="2036"/>
              <a:ext cx="1008" cy="100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grpSp>
      <p:grpSp>
        <p:nvGrpSpPr>
          <p:cNvPr id="30726" name="Group 22"/>
          <p:cNvGrpSpPr>
            <a:grpSpLocks/>
          </p:cNvGrpSpPr>
          <p:nvPr/>
        </p:nvGrpSpPr>
        <p:grpSpPr bwMode="auto">
          <a:xfrm>
            <a:off x="7810500" y="3200401"/>
            <a:ext cx="2451100" cy="2046288"/>
            <a:chOff x="3997" y="2016"/>
            <a:chExt cx="1544" cy="1289"/>
          </a:xfrm>
        </p:grpSpPr>
        <p:sp>
          <p:nvSpPr>
            <p:cNvPr id="30732" name="Oval 10"/>
            <p:cNvSpPr>
              <a:spLocks noChangeArrowheads="1"/>
            </p:cNvSpPr>
            <p:nvPr/>
          </p:nvSpPr>
          <p:spPr bwMode="auto">
            <a:xfrm>
              <a:off x="4245" y="2016"/>
              <a:ext cx="480" cy="480"/>
            </a:xfrm>
            <a:prstGeom prst="ellipse">
              <a:avLst/>
            </a:prstGeom>
            <a:solidFill>
              <a:srgbClr val="FFFFFF"/>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sp>
          <p:nvSpPr>
            <p:cNvPr id="30733" name="Oval 11"/>
            <p:cNvSpPr>
              <a:spLocks noChangeAspect="1" noChangeArrowheads="1"/>
            </p:cNvSpPr>
            <p:nvPr/>
          </p:nvSpPr>
          <p:spPr bwMode="auto">
            <a:xfrm>
              <a:off x="4533" y="2016"/>
              <a:ext cx="1008" cy="1008"/>
            </a:xfrm>
            <a:prstGeom prst="ellipse">
              <a:avLst/>
            </a:prstGeom>
            <a:solidFill>
              <a:srgbClr val="99CCFF">
                <a:alpha val="79999"/>
              </a:srgbClr>
            </a:solidFill>
            <a:ln w="28575">
              <a:solidFill>
                <a:schemeClr val="tx1"/>
              </a:solidFill>
              <a:round/>
              <a:headEnd type="none" w="sm" len="sm"/>
              <a:tailEnd type="none" w="sm" len="sm"/>
            </a:ln>
          </p:spPr>
          <p:txBody>
            <a:bodyPr wrap="none"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sp>
          <p:nvSpPr>
            <p:cNvPr id="30734" name="Text Box 12"/>
            <p:cNvSpPr txBox="1">
              <a:spLocks noChangeArrowheads="1"/>
            </p:cNvSpPr>
            <p:nvPr/>
          </p:nvSpPr>
          <p:spPr bwMode="auto">
            <a:xfrm>
              <a:off x="4542" y="3072"/>
              <a:ext cx="4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50000"/>
                </a:spcBef>
                <a:buClrTx/>
                <a:buFontTx/>
                <a:buNone/>
              </a:pPr>
              <a:r>
                <a:rPr lang="en-US"/>
                <a:t>Right</a:t>
              </a:r>
            </a:p>
          </p:txBody>
        </p:sp>
        <p:sp>
          <p:nvSpPr>
            <p:cNvPr id="30735" name="Oval 15"/>
            <p:cNvSpPr>
              <a:spLocks noChangeAspect="1" noChangeArrowheads="1"/>
            </p:cNvSpPr>
            <p:nvPr/>
          </p:nvSpPr>
          <p:spPr bwMode="auto">
            <a:xfrm>
              <a:off x="3997" y="2016"/>
              <a:ext cx="1008" cy="100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grpSp>
      <p:grpSp>
        <p:nvGrpSpPr>
          <p:cNvPr id="30727" name="Group 20"/>
          <p:cNvGrpSpPr>
            <a:grpSpLocks/>
          </p:cNvGrpSpPr>
          <p:nvPr/>
        </p:nvGrpSpPr>
        <p:grpSpPr bwMode="auto">
          <a:xfrm>
            <a:off x="1905000" y="3257551"/>
            <a:ext cx="2546350" cy="2033588"/>
            <a:chOff x="144" y="2052"/>
            <a:chExt cx="1604" cy="1281"/>
          </a:xfrm>
        </p:grpSpPr>
        <p:sp>
          <p:nvSpPr>
            <p:cNvPr id="30728" name="Oval 6"/>
            <p:cNvSpPr>
              <a:spLocks noChangeAspect="1" noChangeArrowheads="1"/>
            </p:cNvSpPr>
            <p:nvPr/>
          </p:nvSpPr>
          <p:spPr bwMode="auto">
            <a:xfrm>
              <a:off x="144" y="2064"/>
              <a:ext cx="1008" cy="1008"/>
            </a:xfrm>
            <a:prstGeom prst="ellipse">
              <a:avLst/>
            </a:prstGeom>
            <a:solidFill>
              <a:schemeClr val="folHlink">
                <a:alpha val="79999"/>
              </a:schemeClr>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sp>
          <p:nvSpPr>
            <p:cNvPr id="30729" name="Oval 5"/>
            <p:cNvSpPr>
              <a:spLocks noChangeAspect="1" noChangeArrowheads="1"/>
            </p:cNvSpPr>
            <p:nvPr/>
          </p:nvSpPr>
          <p:spPr bwMode="auto">
            <a:xfrm>
              <a:off x="740" y="2052"/>
              <a:ext cx="1008" cy="100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sp>
          <p:nvSpPr>
            <p:cNvPr id="30730" name="Text Box 4"/>
            <p:cNvSpPr txBox="1">
              <a:spLocks noChangeArrowheads="1"/>
            </p:cNvSpPr>
            <p:nvPr/>
          </p:nvSpPr>
          <p:spPr bwMode="auto">
            <a:xfrm>
              <a:off x="794" y="3100"/>
              <a:ext cx="3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50000"/>
                </a:spcBef>
                <a:buClrTx/>
                <a:buFontTx/>
                <a:buNone/>
              </a:pPr>
              <a:r>
                <a:rPr lang="en-US"/>
                <a:t>Left</a:t>
              </a:r>
            </a:p>
          </p:txBody>
        </p:sp>
        <p:sp>
          <p:nvSpPr>
            <p:cNvPr id="30731" name="Oval 13"/>
            <p:cNvSpPr>
              <a:spLocks noChangeAspect="1" noChangeArrowheads="1"/>
            </p:cNvSpPr>
            <p:nvPr/>
          </p:nvSpPr>
          <p:spPr bwMode="auto">
            <a:xfrm>
              <a:off x="144" y="2064"/>
              <a:ext cx="1008" cy="100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grpSp>
    </p:spTree>
    <p:extLst>
      <p:ext uri="{BB962C8B-B14F-4D97-AF65-F5344CB8AC3E}">
        <p14:creationId xmlns:p14="http://schemas.microsoft.com/office/powerpoint/2010/main" val="2431265488"/>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85750" y="196442"/>
            <a:ext cx="10515600" cy="1325563"/>
          </a:xfrm>
        </p:spPr>
        <p:txBody>
          <a:bodyPr/>
          <a:lstStyle/>
          <a:p>
            <a:pPr eaLnBrk="1" hangingPunct="1"/>
            <a:r>
              <a:rPr lang="en-US" dirty="0" smtClean="0"/>
              <a:t>Cartesian Product</a:t>
            </a:r>
          </a:p>
        </p:txBody>
      </p:sp>
      <p:sp>
        <p:nvSpPr>
          <p:cNvPr id="31747" name="Rectangle 3"/>
          <p:cNvSpPr>
            <a:spLocks noGrp="1" noChangeArrowheads="1"/>
          </p:cNvSpPr>
          <p:nvPr>
            <p:ph idx="1"/>
          </p:nvPr>
        </p:nvSpPr>
        <p:spPr/>
        <p:txBody>
          <a:bodyPr/>
          <a:lstStyle/>
          <a:p>
            <a:pPr marL="0" indent="0"/>
            <a:r>
              <a:rPr lang="en-US" smtClean="0"/>
              <a:t>To understand how SQL processes a join, it is important to understand the concept of the Cartesian product.</a:t>
            </a:r>
          </a:p>
          <a:p>
            <a:pPr marL="0" indent="0"/>
            <a:r>
              <a:rPr lang="en-US" smtClean="0"/>
              <a:t>A query that lists multiple tables in the FROM clause without a WHERE clause produces all possible combinations of rows from all tables. This result is called the </a:t>
            </a:r>
            <a:r>
              <a:rPr lang="en-US" i="1" smtClean="0"/>
              <a:t>Cartesian product</a:t>
            </a:r>
            <a:r>
              <a:rPr lang="en-US" smtClean="0"/>
              <a:t>.</a:t>
            </a:r>
          </a:p>
        </p:txBody>
      </p:sp>
      <p:sp>
        <p:nvSpPr>
          <p:cNvPr id="31749" name="Text Box 5"/>
          <p:cNvSpPr txBox="1">
            <a:spLocks noChangeArrowheads="1"/>
          </p:cNvSpPr>
          <p:nvPr/>
        </p:nvSpPr>
        <p:spPr bwMode="auto">
          <a:xfrm>
            <a:off x="3124201" y="3581400"/>
            <a:ext cx="179601"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noProof="1">
              <a:latin typeface="Courier New" panose="02070309020205020404" pitchFamily="49" charset="0"/>
            </a:endParaRPr>
          </a:p>
        </p:txBody>
      </p:sp>
      <p:sp>
        <p:nvSpPr>
          <p:cNvPr id="31750" name="Text Box 6"/>
          <p:cNvSpPr txBox="1">
            <a:spLocks noChangeArrowheads="1"/>
          </p:cNvSpPr>
          <p:nvPr/>
        </p:nvSpPr>
        <p:spPr bwMode="auto">
          <a:xfrm>
            <a:off x="3597607" y="4319327"/>
            <a:ext cx="3759200" cy="730456"/>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lnSpc>
                <a:spcPct val="85000"/>
              </a:lnSpc>
              <a:spcBef>
                <a:spcPct val="0"/>
              </a:spcBef>
            </a:pPr>
            <a:r>
              <a:rPr lang="en-US" b="1">
                <a:latin typeface="Courier New" panose="02070309020205020404" pitchFamily="49" charset="0"/>
              </a:rPr>
              <a:t>select *</a:t>
            </a:r>
            <a:br>
              <a:rPr lang="en-US" b="1">
                <a:latin typeface="Courier New" panose="02070309020205020404" pitchFamily="49" charset="0"/>
              </a:rPr>
            </a:br>
            <a:r>
              <a:rPr lang="en-US" b="1">
                <a:latin typeface="Courier New" panose="02070309020205020404" pitchFamily="49" charset="0"/>
              </a:rPr>
              <a:t>   from one, two;</a:t>
            </a:r>
          </a:p>
        </p:txBody>
      </p:sp>
    </p:spTree>
    <p:extLst>
      <p:ext uri="{BB962C8B-B14F-4D97-AF65-F5344CB8AC3E}">
        <p14:creationId xmlns:p14="http://schemas.microsoft.com/office/powerpoint/2010/main" val="259321563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33400" y="56358"/>
            <a:ext cx="10515600" cy="1325563"/>
          </a:xfrm>
        </p:spPr>
        <p:txBody>
          <a:bodyPr/>
          <a:lstStyle/>
          <a:p>
            <a:pPr eaLnBrk="1" hangingPunct="1"/>
            <a:r>
              <a:rPr lang="en-US" dirty="0" smtClean="0"/>
              <a:t>Cartesian Product</a:t>
            </a:r>
          </a:p>
        </p:txBody>
      </p:sp>
      <p:graphicFrame>
        <p:nvGraphicFramePr>
          <p:cNvPr id="168383" name="Group 447"/>
          <p:cNvGraphicFramePr>
            <a:graphicFrameLocks noGrp="1"/>
          </p:cNvGraphicFramePr>
          <p:nvPr>
            <p:ph sz="half" idx="1"/>
          </p:nvPr>
        </p:nvGraphicFramePr>
        <p:xfrm>
          <a:off x="2743200" y="1066800"/>
          <a:ext cx="1524000" cy="1599020"/>
        </p:xfrm>
        <a:graphic>
          <a:graphicData uri="http://schemas.openxmlformats.org/drawingml/2006/table">
            <a:tbl>
              <a:tblPr/>
              <a:tblGrid>
                <a:gridCol w="731837"/>
                <a:gridCol w="792163"/>
              </a:tblGrid>
              <a:tr h="3656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Table One</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r>
              <a:tr h="30470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X</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0470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1</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a</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470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4</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d</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1886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2</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b</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graphicFrame>
        <p:nvGraphicFramePr>
          <p:cNvPr id="168385" name="Group 449"/>
          <p:cNvGraphicFramePr>
            <a:graphicFrameLocks noGrp="1"/>
          </p:cNvGraphicFramePr>
          <p:nvPr>
            <p:ph sz="half" idx="2"/>
          </p:nvPr>
        </p:nvGraphicFramePr>
        <p:xfrm>
          <a:off x="7867651" y="1068389"/>
          <a:ext cx="1522413" cy="1595439"/>
        </p:xfrm>
        <a:graphic>
          <a:graphicData uri="http://schemas.openxmlformats.org/drawingml/2006/table">
            <a:tbl>
              <a:tblPr/>
              <a:tblGrid>
                <a:gridCol w="730250"/>
                <a:gridCol w="792163"/>
              </a:tblGrid>
              <a:tr h="368300">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Table Two</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r>
              <a:tr h="3063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X</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B</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063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2</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x</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797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3</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y</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63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5</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v</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graphicFrame>
        <p:nvGraphicFramePr>
          <p:cNvPr id="168384" name="Group 448"/>
          <p:cNvGraphicFramePr>
            <a:graphicFrameLocks noGrp="1"/>
          </p:cNvGraphicFramePr>
          <p:nvPr/>
        </p:nvGraphicFramePr>
        <p:xfrm>
          <a:off x="5113339" y="2755900"/>
          <a:ext cx="1768475" cy="3413760"/>
        </p:xfrm>
        <a:graphic>
          <a:graphicData uri="http://schemas.openxmlformats.org/drawingml/2006/table">
            <a:tbl>
              <a:tblPr/>
              <a:tblGrid>
                <a:gridCol w="488950"/>
                <a:gridCol w="476250"/>
                <a:gridCol w="396875"/>
                <a:gridCol w="406400"/>
              </a:tblGrid>
              <a:tr h="365692">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Result Set</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0474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X</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X</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B</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0474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1</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x</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474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1</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a</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3</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y</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474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1</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v</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474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4</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x</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474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4</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d</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3</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y</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474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4</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d</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5</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v</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474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2</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b</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2</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x</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474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2</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b</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3</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y</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474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2</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b</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5</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v</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grpSp>
        <p:nvGrpSpPr>
          <p:cNvPr id="56418" name="Group 250"/>
          <p:cNvGrpSpPr>
            <a:grpSpLocks/>
          </p:cNvGrpSpPr>
          <p:nvPr/>
        </p:nvGrpSpPr>
        <p:grpSpPr bwMode="auto">
          <a:xfrm>
            <a:off x="6886577" y="3430589"/>
            <a:ext cx="1412876" cy="2732087"/>
            <a:chOff x="3372" y="2299"/>
            <a:chExt cx="890" cy="1721"/>
          </a:xfrm>
        </p:grpSpPr>
        <p:sp>
          <p:nvSpPr>
            <p:cNvPr id="56425" name="AutoShape 251"/>
            <p:cNvSpPr>
              <a:spLocks/>
            </p:cNvSpPr>
            <p:nvPr/>
          </p:nvSpPr>
          <p:spPr bwMode="auto">
            <a:xfrm>
              <a:off x="3372" y="2299"/>
              <a:ext cx="193" cy="1721"/>
            </a:xfrm>
            <a:prstGeom prst="rightBrace">
              <a:avLst>
                <a:gd name="adj1" fmla="val 74309"/>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sp>
          <p:nvSpPr>
            <p:cNvPr id="56426" name="Text Box 252"/>
            <p:cNvSpPr txBox="1">
              <a:spLocks noChangeArrowheads="1"/>
            </p:cNvSpPr>
            <p:nvPr/>
          </p:nvSpPr>
          <p:spPr bwMode="auto">
            <a:xfrm>
              <a:off x="3577" y="2989"/>
              <a:ext cx="68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r>
                <a:rPr lang="en-US"/>
                <a:t>9 rows</a:t>
              </a:r>
            </a:p>
          </p:txBody>
        </p:sp>
      </p:grpSp>
      <p:sp>
        <p:nvSpPr>
          <p:cNvPr id="56419" name="AutoShape 253"/>
          <p:cNvSpPr>
            <a:spLocks/>
          </p:cNvSpPr>
          <p:nvPr/>
        </p:nvSpPr>
        <p:spPr bwMode="auto">
          <a:xfrm>
            <a:off x="4238625" y="1744664"/>
            <a:ext cx="401638" cy="922337"/>
          </a:xfrm>
          <a:prstGeom prst="rightBrace">
            <a:avLst>
              <a:gd name="adj1" fmla="val 19137"/>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sp>
        <p:nvSpPr>
          <p:cNvPr id="56420" name="Text Box 254"/>
          <p:cNvSpPr txBox="1">
            <a:spLocks noChangeArrowheads="1"/>
          </p:cNvSpPr>
          <p:nvPr/>
        </p:nvSpPr>
        <p:spPr bwMode="auto">
          <a:xfrm>
            <a:off x="4592638" y="1935163"/>
            <a:ext cx="1086836"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r>
              <a:rPr lang="en-US"/>
              <a:t>3 rows</a:t>
            </a:r>
          </a:p>
        </p:txBody>
      </p:sp>
      <p:grpSp>
        <p:nvGrpSpPr>
          <p:cNvPr id="56421" name="Group 255"/>
          <p:cNvGrpSpPr>
            <a:grpSpLocks/>
          </p:cNvGrpSpPr>
          <p:nvPr/>
        </p:nvGrpSpPr>
        <p:grpSpPr bwMode="auto">
          <a:xfrm>
            <a:off x="6413501" y="1744664"/>
            <a:ext cx="1433513" cy="922337"/>
            <a:chOff x="3080" y="1237"/>
            <a:chExt cx="903" cy="581"/>
          </a:xfrm>
        </p:grpSpPr>
        <p:sp>
          <p:nvSpPr>
            <p:cNvPr id="56423" name="AutoShape 256"/>
            <p:cNvSpPr>
              <a:spLocks/>
            </p:cNvSpPr>
            <p:nvPr/>
          </p:nvSpPr>
          <p:spPr bwMode="auto">
            <a:xfrm rot="10800000">
              <a:off x="3730" y="1237"/>
              <a:ext cx="253" cy="581"/>
            </a:xfrm>
            <a:prstGeom prst="rightBrace">
              <a:avLst>
                <a:gd name="adj1" fmla="val 19137"/>
                <a:gd name="adj2" fmla="val 50000"/>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sp>
          <p:nvSpPr>
            <p:cNvPr id="56424" name="Text Box 257"/>
            <p:cNvSpPr txBox="1">
              <a:spLocks noChangeArrowheads="1"/>
            </p:cNvSpPr>
            <p:nvPr/>
          </p:nvSpPr>
          <p:spPr bwMode="auto">
            <a:xfrm>
              <a:off x="3080" y="1351"/>
              <a:ext cx="68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r>
                <a:rPr lang="en-US"/>
                <a:t>3 rows</a:t>
              </a:r>
            </a:p>
          </p:txBody>
        </p:sp>
      </p:grpSp>
      <p:sp>
        <p:nvSpPr>
          <p:cNvPr id="56422" name="Text Box 317"/>
          <p:cNvSpPr txBox="1">
            <a:spLocks noChangeArrowheads="1"/>
          </p:cNvSpPr>
          <p:nvPr/>
        </p:nvSpPr>
        <p:spPr bwMode="auto">
          <a:xfrm>
            <a:off x="5791200" y="1905000"/>
            <a:ext cx="457200"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88900" tIns="88900" rIns="88900" bIns="88900">
            <a:spAutoFit/>
          </a:bodyP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50000"/>
              </a:spcBef>
              <a:buClrTx/>
              <a:buFontTx/>
              <a:buNone/>
            </a:pPr>
            <a:r>
              <a:rPr lang="en-US"/>
              <a:t>X</a:t>
            </a:r>
          </a:p>
        </p:txBody>
      </p:sp>
    </p:spTree>
    <p:extLst>
      <p:ext uri="{BB962C8B-B14F-4D97-AF65-F5344CB8AC3E}">
        <p14:creationId xmlns:p14="http://schemas.microsoft.com/office/powerpoint/2010/main" val="24379466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46881" y="105818"/>
            <a:ext cx="10515600" cy="1325563"/>
          </a:xfrm>
        </p:spPr>
        <p:txBody>
          <a:bodyPr/>
          <a:lstStyle/>
          <a:p>
            <a:pPr eaLnBrk="1" hangingPunct="1"/>
            <a:r>
              <a:rPr lang="en-US" dirty="0" smtClean="0"/>
              <a:t>Cartesian Product</a:t>
            </a:r>
          </a:p>
        </p:txBody>
      </p:sp>
      <p:sp>
        <p:nvSpPr>
          <p:cNvPr id="57347" name="Rectangle 3"/>
          <p:cNvSpPr>
            <a:spLocks noGrp="1" noChangeArrowheads="1"/>
          </p:cNvSpPr>
          <p:nvPr>
            <p:ph idx="1"/>
          </p:nvPr>
        </p:nvSpPr>
        <p:spPr>
          <a:xfrm>
            <a:off x="346881" y="1890430"/>
            <a:ext cx="11308307" cy="3006725"/>
          </a:xfrm>
        </p:spPr>
        <p:txBody>
          <a:bodyPr>
            <a:normAutofit fontScale="92500" lnSpcReduction="10000"/>
          </a:bodyPr>
          <a:lstStyle/>
          <a:p>
            <a:pPr marL="0" indent="0"/>
            <a:r>
              <a:rPr lang="en-US" dirty="0" smtClean="0"/>
              <a:t>The number of rows in a Cartesian product is the product of the number of rows in the contributing tables.</a:t>
            </a:r>
          </a:p>
          <a:p>
            <a:pPr marL="0" indent="0" algn="ctr">
              <a:spcBef>
                <a:spcPct val="75000"/>
              </a:spcBef>
              <a:buNone/>
            </a:pPr>
            <a:r>
              <a:rPr lang="en-US" dirty="0" smtClean="0"/>
              <a:t>3 x 3 = 9</a:t>
            </a:r>
          </a:p>
          <a:p>
            <a:pPr marL="0" indent="0" algn="ctr">
              <a:buNone/>
            </a:pPr>
            <a:r>
              <a:rPr lang="en-US" dirty="0" smtClean="0"/>
              <a:t>1,000 x 1,000 = 1,000,000</a:t>
            </a:r>
          </a:p>
          <a:p>
            <a:pPr marL="0" indent="0" algn="ctr">
              <a:buNone/>
            </a:pPr>
            <a:r>
              <a:rPr lang="en-US" dirty="0" smtClean="0"/>
              <a:t>100,000 x 100,000 = 10,000,000,000</a:t>
            </a:r>
          </a:p>
          <a:p>
            <a:pPr marL="0" indent="0">
              <a:spcBef>
                <a:spcPct val="0"/>
              </a:spcBef>
              <a:buNone/>
            </a:pPr>
            <a:endParaRPr lang="en-US" dirty="0" smtClean="0"/>
          </a:p>
          <a:p>
            <a:pPr marL="0" indent="0">
              <a:spcBef>
                <a:spcPct val="0"/>
              </a:spcBef>
              <a:buNone/>
            </a:pPr>
            <a:r>
              <a:rPr lang="en-US" dirty="0" smtClean="0"/>
              <a:t>A Cartesian product is rarely the </a:t>
            </a:r>
            <a:r>
              <a:rPr lang="en-US" b="1" dirty="0" smtClean="0"/>
              <a:t>desired</a:t>
            </a:r>
            <a:r>
              <a:rPr lang="en-US" dirty="0" smtClean="0"/>
              <a:t> result of a query.</a:t>
            </a:r>
          </a:p>
        </p:txBody>
      </p:sp>
    </p:spTree>
    <p:extLst>
      <p:ext uri="{BB962C8B-B14F-4D97-AF65-F5344CB8AC3E}">
        <p14:creationId xmlns:p14="http://schemas.microsoft.com/office/powerpoint/2010/main" val="665603408"/>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Inner Joins</a:t>
            </a:r>
          </a:p>
        </p:txBody>
      </p:sp>
      <p:sp>
        <p:nvSpPr>
          <p:cNvPr id="63491" name="Rectangle 3"/>
          <p:cNvSpPr>
            <a:spLocks noGrp="1" noChangeArrowheads="1"/>
          </p:cNvSpPr>
          <p:nvPr>
            <p:ph idx="1"/>
          </p:nvPr>
        </p:nvSpPr>
        <p:spPr/>
        <p:txBody>
          <a:bodyPr/>
          <a:lstStyle/>
          <a:p>
            <a:pPr marL="0" indent="0"/>
            <a:r>
              <a:rPr lang="en-US" smtClean="0"/>
              <a:t>Inner join syntax resembles Cartesian product syntax, </a:t>
            </a:r>
            <a:br>
              <a:rPr lang="en-US" smtClean="0"/>
            </a:br>
            <a:r>
              <a:rPr lang="en-US" smtClean="0"/>
              <a:t>but a WHERE clause restricts which rows are returned. </a:t>
            </a:r>
          </a:p>
          <a:p>
            <a:pPr marL="0" indent="0"/>
            <a:r>
              <a:rPr lang="en-US" smtClean="0"/>
              <a:t>General form of an inner join:</a:t>
            </a:r>
          </a:p>
        </p:txBody>
      </p:sp>
      <p:sp>
        <p:nvSpPr>
          <p:cNvPr id="24580" name="Text Box 4"/>
          <p:cNvSpPr txBox="1">
            <a:spLocks noChangeArrowheads="1"/>
          </p:cNvSpPr>
          <p:nvPr/>
        </p:nvSpPr>
        <p:spPr bwMode="auto">
          <a:xfrm>
            <a:off x="2758176" y="3617795"/>
            <a:ext cx="4932761" cy="1692771"/>
          </a:xfrm>
          <a:prstGeom prst="rect">
            <a:avLst/>
          </a:prstGeom>
          <a:solidFill>
            <a:srgbClr val="FFFFFF"/>
          </a:solidFill>
          <a:ln w="28575">
            <a:solidFill>
              <a:schemeClr val="tx1"/>
            </a:solidFill>
            <a:miter lim="800000"/>
            <a:headEnd/>
            <a:tailEnd/>
          </a:ln>
          <a:effectLst>
            <a:outerShdw dist="107763" dir="2700000" algn="ctr" rotWithShape="0">
              <a:schemeClr val="bg2"/>
            </a:outerShdw>
          </a:effectLst>
        </p:spPr>
        <p:txBody>
          <a:bodyPr wrap="none" tIns="152400" bIns="152400">
            <a:spAutoFit/>
          </a:bodyPr>
          <a:lstStyle/>
          <a:p>
            <a:pPr>
              <a:spcBef>
                <a:spcPct val="20000"/>
              </a:spcBef>
              <a:defRPr/>
            </a:pPr>
            <a:r>
              <a:rPr lang="en-US" b="1" dirty="0">
                <a:latin typeface="Arial"/>
              </a:rPr>
              <a:t>SELECT</a:t>
            </a:r>
            <a:r>
              <a:rPr lang="en-US" dirty="0">
                <a:latin typeface="Arial"/>
              </a:rPr>
              <a:t> </a:t>
            </a:r>
            <a:r>
              <a:rPr lang="en-US" i="1" dirty="0">
                <a:latin typeface="Arial"/>
              </a:rPr>
              <a:t>column-1&lt;</a:t>
            </a:r>
            <a:r>
              <a:rPr lang="en-US" dirty="0">
                <a:latin typeface="Arial"/>
              </a:rPr>
              <a:t>, …</a:t>
            </a:r>
            <a:r>
              <a:rPr lang="en-US" i="1" dirty="0">
                <a:latin typeface="Arial"/>
              </a:rPr>
              <a:t>column-n</a:t>
            </a:r>
            <a:r>
              <a:rPr lang="en-US" dirty="0">
                <a:latin typeface="Arial"/>
              </a:rPr>
              <a:t>&gt;</a:t>
            </a:r>
            <a:br>
              <a:rPr lang="en-US" dirty="0">
                <a:latin typeface="Arial"/>
              </a:rPr>
            </a:br>
            <a:r>
              <a:rPr lang="en-US" dirty="0">
                <a:latin typeface="Arial"/>
              </a:rPr>
              <a:t>       </a:t>
            </a:r>
            <a:r>
              <a:rPr lang="en-US" b="1" dirty="0">
                <a:latin typeface="Arial"/>
              </a:rPr>
              <a:t>FROM</a:t>
            </a:r>
            <a:r>
              <a:rPr lang="en-US" dirty="0">
                <a:latin typeface="Arial"/>
              </a:rPr>
              <a:t> </a:t>
            </a:r>
            <a:r>
              <a:rPr lang="en-US" i="1" dirty="0">
                <a:latin typeface="Arial"/>
              </a:rPr>
              <a:t>table-1|view-1&lt;</a:t>
            </a:r>
            <a:r>
              <a:rPr lang="en-US" dirty="0">
                <a:latin typeface="Arial"/>
              </a:rPr>
              <a:t>, … </a:t>
            </a:r>
            <a:r>
              <a:rPr lang="en-US" i="1" dirty="0">
                <a:latin typeface="Arial"/>
              </a:rPr>
              <a:t>table-</a:t>
            </a:r>
            <a:r>
              <a:rPr lang="en-US" i="1" dirty="0" err="1">
                <a:latin typeface="Arial"/>
              </a:rPr>
              <a:t>n|view</a:t>
            </a:r>
            <a:r>
              <a:rPr lang="en-US" i="1" dirty="0">
                <a:latin typeface="Arial"/>
              </a:rPr>
              <a:t>-n</a:t>
            </a:r>
            <a:r>
              <a:rPr lang="en-US" dirty="0">
                <a:latin typeface="Arial"/>
              </a:rPr>
              <a:t>&gt;</a:t>
            </a:r>
            <a:br>
              <a:rPr lang="en-US" dirty="0">
                <a:latin typeface="Arial"/>
              </a:rPr>
            </a:br>
            <a:r>
              <a:rPr lang="en-US" dirty="0">
                <a:latin typeface="Arial"/>
              </a:rPr>
              <a:t>       </a:t>
            </a:r>
            <a:r>
              <a:rPr lang="en-US" b="1" dirty="0">
                <a:latin typeface="Arial"/>
              </a:rPr>
              <a:t>WHERE</a:t>
            </a:r>
            <a:r>
              <a:rPr lang="en-US" dirty="0">
                <a:latin typeface="Arial"/>
              </a:rPr>
              <a:t> </a:t>
            </a:r>
            <a:r>
              <a:rPr lang="en-US" i="1" dirty="0">
                <a:latin typeface="Arial"/>
              </a:rPr>
              <a:t>join-condition(s)</a:t>
            </a:r>
            <a:r>
              <a:rPr lang="en-US" dirty="0">
                <a:latin typeface="Arial"/>
              </a:rPr>
              <a:t> </a:t>
            </a:r>
            <a:br>
              <a:rPr lang="en-US" dirty="0">
                <a:latin typeface="Arial"/>
              </a:rPr>
            </a:br>
            <a:r>
              <a:rPr lang="en-US" dirty="0">
                <a:latin typeface="Arial"/>
              </a:rPr>
              <a:t>                &lt;</a:t>
            </a:r>
            <a:r>
              <a:rPr lang="en-US" b="1" dirty="0">
                <a:latin typeface="Arial"/>
              </a:rPr>
              <a:t>AND</a:t>
            </a:r>
            <a:r>
              <a:rPr lang="en-US" dirty="0">
                <a:latin typeface="Arial"/>
              </a:rPr>
              <a:t> </a:t>
            </a:r>
            <a:r>
              <a:rPr lang="en-US" i="1" dirty="0">
                <a:latin typeface="Arial"/>
              </a:rPr>
              <a:t>other subsetting conditions</a:t>
            </a:r>
            <a:r>
              <a:rPr lang="en-US" dirty="0">
                <a:latin typeface="Arial"/>
              </a:rPr>
              <a:t>&gt;</a:t>
            </a:r>
            <a:br>
              <a:rPr lang="en-US" dirty="0">
                <a:latin typeface="Arial"/>
              </a:rPr>
            </a:br>
            <a:r>
              <a:rPr lang="en-US" dirty="0">
                <a:latin typeface="Arial"/>
              </a:rPr>
              <a:t>               &lt;</a:t>
            </a:r>
            <a:r>
              <a:rPr lang="en-US" i="1" dirty="0">
                <a:latin typeface="Arial"/>
              </a:rPr>
              <a:t>other clauses</a:t>
            </a:r>
            <a:r>
              <a:rPr lang="en-US" dirty="0">
                <a:latin typeface="Arial"/>
              </a:rPr>
              <a:t>&gt;</a:t>
            </a:r>
            <a:r>
              <a:rPr lang="en-US" b="1" dirty="0">
                <a:latin typeface="Arial"/>
              </a:rPr>
              <a:t>;</a:t>
            </a:r>
          </a:p>
        </p:txBody>
      </p:sp>
    </p:spTree>
    <p:extLst>
      <p:ext uri="{BB962C8B-B14F-4D97-AF65-F5344CB8AC3E}">
        <p14:creationId xmlns:p14="http://schemas.microsoft.com/office/powerpoint/2010/main" val="214305814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15120" y="74069"/>
            <a:ext cx="10515600" cy="1325563"/>
          </a:xfrm>
        </p:spPr>
        <p:txBody>
          <a:bodyPr/>
          <a:lstStyle/>
          <a:p>
            <a:pPr eaLnBrk="1" hangingPunct="1"/>
            <a:r>
              <a:rPr lang="en-US" dirty="0" smtClean="0"/>
              <a:t>Inner Joins</a:t>
            </a:r>
          </a:p>
        </p:txBody>
      </p:sp>
      <p:sp>
        <p:nvSpPr>
          <p:cNvPr id="64515" name="Rectangle 3"/>
          <p:cNvSpPr>
            <a:spLocks noGrp="1" noChangeArrowheads="1"/>
          </p:cNvSpPr>
          <p:nvPr>
            <p:ph idx="1"/>
          </p:nvPr>
        </p:nvSpPr>
        <p:spPr>
          <a:xfrm>
            <a:off x="2209800" y="1071564"/>
            <a:ext cx="7848600" cy="1443037"/>
          </a:xfrm>
        </p:spPr>
        <p:txBody>
          <a:bodyPr>
            <a:normAutofit fontScale="92500"/>
          </a:bodyPr>
          <a:lstStyle/>
          <a:p>
            <a:pPr marL="0" indent="0"/>
            <a:r>
              <a:rPr lang="en-US" smtClean="0"/>
              <a:t>Inner join syntax resembles Cartesian product syntax, </a:t>
            </a:r>
            <a:br>
              <a:rPr lang="en-US" smtClean="0"/>
            </a:br>
            <a:r>
              <a:rPr lang="en-US" smtClean="0"/>
              <a:t>but a WHERE clause restricts which rows are returned. </a:t>
            </a:r>
          </a:p>
          <a:p>
            <a:pPr marL="0" indent="0"/>
            <a:r>
              <a:rPr lang="en-US" smtClean="0"/>
              <a:t>General form of an inner join:</a:t>
            </a:r>
          </a:p>
        </p:txBody>
      </p:sp>
      <p:sp>
        <p:nvSpPr>
          <p:cNvPr id="193540" name="Text Box 4"/>
          <p:cNvSpPr txBox="1">
            <a:spLocks noChangeArrowheads="1"/>
          </p:cNvSpPr>
          <p:nvPr/>
        </p:nvSpPr>
        <p:spPr bwMode="auto">
          <a:xfrm>
            <a:off x="2908301" y="2362201"/>
            <a:ext cx="4932761" cy="1692771"/>
          </a:xfrm>
          <a:prstGeom prst="rect">
            <a:avLst/>
          </a:prstGeom>
          <a:solidFill>
            <a:srgbClr val="FFFFFF"/>
          </a:solidFill>
          <a:ln w="28575">
            <a:solidFill>
              <a:schemeClr val="tx1"/>
            </a:solidFill>
            <a:miter lim="800000"/>
            <a:headEnd/>
            <a:tailEnd/>
          </a:ln>
          <a:effectLst>
            <a:outerShdw dist="107763" dir="2700000" algn="ctr" rotWithShape="0">
              <a:schemeClr val="bg2"/>
            </a:outerShdw>
          </a:effectLst>
        </p:spPr>
        <p:txBody>
          <a:bodyPr wrap="none" tIns="152400" bIns="152400">
            <a:spAutoFit/>
          </a:bodyPr>
          <a:lstStyle/>
          <a:p>
            <a:pPr>
              <a:spcBef>
                <a:spcPct val="20000"/>
              </a:spcBef>
              <a:defRPr/>
            </a:pPr>
            <a:r>
              <a:rPr lang="en-US" b="1" dirty="0">
                <a:latin typeface="Arial"/>
              </a:rPr>
              <a:t>SELECT</a:t>
            </a:r>
            <a:r>
              <a:rPr lang="en-US" dirty="0">
                <a:latin typeface="Arial"/>
              </a:rPr>
              <a:t> </a:t>
            </a:r>
            <a:r>
              <a:rPr lang="en-US" i="1" dirty="0">
                <a:latin typeface="Arial"/>
              </a:rPr>
              <a:t>column-1&lt;</a:t>
            </a:r>
            <a:r>
              <a:rPr lang="en-US" dirty="0">
                <a:latin typeface="Arial"/>
              </a:rPr>
              <a:t>, …</a:t>
            </a:r>
            <a:r>
              <a:rPr lang="en-US" i="1" dirty="0">
                <a:latin typeface="Arial"/>
              </a:rPr>
              <a:t>column-n&gt;</a:t>
            </a:r>
            <a:r>
              <a:rPr lang="en-US" dirty="0">
                <a:latin typeface="Arial"/>
              </a:rPr>
              <a:t/>
            </a:r>
            <a:br>
              <a:rPr lang="en-US" dirty="0">
                <a:latin typeface="Arial"/>
              </a:rPr>
            </a:br>
            <a:r>
              <a:rPr lang="en-US" dirty="0">
                <a:latin typeface="Arial"/>
              </a:rPr>
              <a:t>       </a:t>
            </a:r>
            <a:r>
              <a:rPr lang="en-US" b="1" dirty="0">
                <a:latin typeface="Arial"/>
              </a:rPr>
              <a:t>FROM</a:t>
            </a:r>
            <a:r>
              <a:rPr lang="en-US" dirty="0">
                <a:latin typeface="Arial"/>
              </a:rPr>
              <a:t> </a:t>
            </a:r>
            <a:r>
              <a:rPr lang="en-US" i="1" dirty="0">
                <a:latin typeface="Arial"/>
              </a:rPr>
              <a:t>table-1|view-1&lt;</a:t>
            </a:r>
            <a:r>
              <a:rPr lang="en-US" dirty="0">
                <a:latin typeface="Arial"/>
              </a:rPr>
              <a:t>, … </a:t>
            </a:r>
            <a:r>
              <a:rPr lang="en-US" i="1" dirty="0">
                <a:latin typeface="Arial"/>
              </a:rPr>
              <a:t>table-n|view-n&gt;</a:t>
            </a:r>
            <a:r>
              <a:rPr lang="en-US" dirty="0">
                <a:latin typeface="Arial"/>
              </a:rPr>
              <a:t/>
            </a:r>
            <a:br>
              <a:rPr lang="en-US" dirty="0">
                <a:latin typeface="Arial"/>
              </a:rPr>
            </a:br>
            <a:r>
              <a:rPr lang="en-US" dirty="0">
                <a:latin typeface="Arial"/>
              </a:rPr>
              <a:t>       </a:t>
            </a:r>
            <a:r>
              <a:rPr lang="en-US" b="1" dirty="0">
                <a:latin typeface="Arial"/>
              </a:rPr>
              <a:t>WHERE</a:t>
            </a:r>
            <a:r>
              <a:rPr lang="en-US" dirty="0">
                <a:latin typeface="Arial"/>
              </a:rPr>
              <a:t> </a:t>
            </a:r>
            <a:r>
              <a:rPr lang="en-US" i="1" dirty="0">
                <a:latin typeface="Arial"/>
              </a:rPr>
              <a:t>join-condition(s)</a:t>
            </a:r>
            <a:r>
              <a:rPr lang="en-US" dirty="0">
                <a:latin typeface="Arial"/>
              </a:rPr>
              <a:t> </a:t>
            </a:r>
            <a:br>
              <a:rPr lang="en-US" dirty="0">
                <a:latin typeface="Arial"/>
              </a:rPr>
            </a:br>
            <a:r>
              <a:rPr lang="en-US" dirty="0">
                <a:latin typeface="Arial"/>
              </a:rPr>
              <a:t>                &lt;</a:t>
            </a:r>
            <a:r>
              <a:rPr lang="en-US" b="1" dirty="0">
                <a:latin typeface="Arial"/>
              </a:rPr>
              <a:t>AND</a:t>
            </a:r>
            <a:r>
              <a:rPr lang="en-US" dirty="0">
                <a:latin typeface="Arial"/>
              </a:rPr>
              <a:t> </a:t>
            </a:r>
            <a:r>
              <a:rPr lang="en-US" i="1" dirty="0">
                <a:latin typeface="Arial"/>
              </a:rPr>
              <a:t>other subsetting conditions</a:t>
            </a:r>
            <a:r>
              <a:rPr lang="en-US" dirty="0">
                <a:latin typeface="Arial"/>
              </a:rPr>
              <a:t>&gt;</a:t>
            </a:r>
            <a:br>
              <a:rPr lang="en-US" dirty="0">
                <a:latin typeface="Arial"/>
              </a:rPr>
            </a:br>
            <a:r>
              <a:rPr lang="en-US" dirty="0">
                <a:latin typeface="Arial"/>
              </a:rPr>
              <a:t>               &lt;</a:t>
            </a:r>
            <a:r>
              <a:rPr lang="en-US" i="1" dirty="0">
                <a:latin typeface="Arial"/>
              </a:rPr>
              <a:t>other clauses</a:t>
            </a:r>
            <a:r>
              <a:rPr lang="en-US" dirty="0">
                <a:latin typeface="Arial"/>
              </a:rPr>
              <a:t>&gt;</a:t>
            </a:r>
            <a:r>
              <a:rPr lang="en-US" b="1" dirty="0">
                <a:latin typeface="Arial"/>
              </a:rPr>
              <a:t>;</a:t>
            </a:r>
          </a:p>
        </p:txBody>
      </p:sp>
      <p:sp>
        <p:nvSpPr>
          <p:cNvPr id="64518" name="Rectangle 10"/>
          <p:cNvSpPr>
            <a:spLocks noChangeArrowheads="1"/>
          </p:cNvSpPr>
          <p:nvPr>
            <p:custDataLst>
              <p:tags r:id="rId1"/>
            </p:custDataLst>
          </p:nvPr>
        </p:nvSpPr>
        <p:spPr bwMode="auto">
          <a:xfrm>
            <a:off x="4738689" y="3255964"/>
            <a:ext cx="2300287" cy="390525"/>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sp>
        <p:nvSpPr>
          <p:cNvPr id="64519" name="Rectangle 12"/>
          <p:cNvSpPr>
            <a:spLocks noChangeArrowheads="1"/>
          </p:cNvSpPr>
          <p:nvPr/>
        </p:nvSpPr>
        <p:spPr bwMode="auto">
          <a:xfrm>
            <a:off x="2209800" y="4724400"/>
            <a:ext cx="7848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455613" indent="-341313">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r>
              <a:rPr lang="en-US"/>
              <a:t>Significant syntax changes from earlier queries:</a:t>
            </a:r>
          </a:p>
          <a:p>
            <a:pPr lvl="1"/>
            <a:r>
              <a:rPr lang="en-US"/>
              <a:t>The FROM clause references multiple tables.</a:t>
            </a:r>
          </a:p>
          <a:p>
            <a:pPr lvl="1"/>
            <a:r>
              <a:rPr lang="en-US"/>
              <a:t>The WHERE clause includes join conditions in addition to other subsetting specifications.</a:t>
            </a:r>
          </a:p>
        </p:txBody>
      </p:sp>
    </p:spTree>
    <p:extLst>
      <p:ext uri="{BB962C8B-B14F-4D97-AF65-F5344CB8AC3E}">
        <p14:creationId xmlns:p14="http://schemas.microsoft.com/office/powerpoint/2010/main" val="25606854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46881" y="5556"/>
            <a:ext cx="10515600" cy="1325563"/>
          </a:xfrm>
        </p:spPr>
        <p:txBody>
          <a:bodyPr/>
          <a:lstStyle/>
          <a:p>
            <a:pPr eaLnBrk="1" hangingPunct="1"/>
            <a:r>
              <a:rPr lang="en-US" dirty="0" smtClean="0"/>
              <a:t>Inner Joins</a:t>
            </a:r>
          </a:p>
        </p:txBody>
      </p:sp>
      <p:sp>
        <p:nvSpPr>
          <p:cNvPr id="66564" name="Text Box 4"/>
          <p:cNvSpPr txBox="1">
            <a:spLocks noChangeArrowheads="1"/>
          </p:cNvSpPr>
          <p:nvPr/>
        </p:nvSpPr>
        <p:spPr bwMode="auto">
          <a:xfrm>
            <a:off x="625074" y="2531566"/>
            <a:ext cx="10729863"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0" tIns="0" rIns="0" bIns="0"/>
          <a:lstStyle>
            <a:lvl1pPr marL="342900" indent="-342900">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buClrTx/>
              <a:buFontTx/>
              <a:buAutoNum type="arabicPeriod"/>
            </a:pPr>
            <a:r>
              <a:rPr lang="en-US" dirty="0"/>
              <a:t>builds the Cartesian product of all the tables listed</a:t>
            </a:r>
          </a:p>
          <a:p>
            <a:pPr>
              <a:buClrTx/>
              <a:buFontTx/>
              <a:buAutoNum type="arabicPeriod"/>
            </a:pPr>
            <a:r>
              <a:rPr lang="en-US" dirty="0"/>
              <a:t>applies the WHERE clause to limit the rows returned</a:t>
            </a:r>
          </a:p>
        </p:txBody>
      </p:sp>
      <p:sp>
        <p:nvSpPr>
          <p:cNvPr id="66565" name="Rectangle 5"/>
          <p:cNvSpPr>
            <a:spLocks noChangeArrowheads="1"/>
          </p:cNvSpPr>
          <p:nvPr/>
        </p:nvSpPr>
        <p:spPr bwMode="auto">
          <a:xfrm>
            <a:off x="650474" y="1585415"/>
            <a:ext cx="10729863"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lIns="0" tIns="0" rIns="0" bIns="0"/>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r>
              <a:rPr lang="en-US" dirty="0"/>
              <a:t>Conceptually, when processing an inner join, PROC SQL does the following:</a:t>
            </a:r>
          </a:p>
        </p:txBody>
      </p:sp>
    </p:spTree>
    <p:extLst>
      <p:ext uri="{BB962C8B-B14F-4D97-AF65-F5344CB8AC3E}">
        <p14:creationId xmlns:p14="http://schemas.microsoft.com/office/powerpoint/2010/main" val="25015582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519113" y="71031"/>
            <a:ext cx="10515600" cy="1325563"/>
          </a:xfrm>
        </p:spPr>
        <p:txBody>
          <a:bodyPr/>
          <a:lstStyle/>
          <a:p>
            <a:pPr eaLnBrk="1" hangingPunct="1"/>
            <a:r>
              <a:rPr lang="en-US" dirty="0" smtClean="0"/>
              <a:t>Inner Join Alternate Syntax</a:t>
            </a:r>
          </a:p>
        </p:txBody>
      </p:sp>
      <p:sp>
        <p:nvSpPr>
          <p:cNvPr id="92163" name="Rectangle 3"/>
          <p:cNvSpPr>
            <a:spLocks noGrp="1" noChangeArrowheads="1"/>
          </p:cNvSpPr>
          <p:nvPr>
            <p:ph idx="1"/>
          </p:nvPr>
        </p:nvSpPr>
        <p:spPr>
          <a:xfrm>
            <a:off x="380999" y="1211059"/>
            <a:ext cx="11547143" cy="5289550"/>
          </a:xfrm>
        </p:spPr>
        <p:txBody>
          <a:bodyPr>
            <a:normAutofit/>
          </a:bodyPr>
          <a:lstStyle/>
          <a:p>
            <a:pPr marL="0" indent="0">
              <a:tabLst>
                <a:tab pos="630238" algn="l"/>
              </a:tabLst>
            </a:pPr>
            <a:r>
              <a:rPr lang="en-US" dirty="0" smtClean="0"/>
              <a:t>An inner join can also be accomplished using an alternate syntax, which limits the join to a maximum of two tables.</a:t>
            </a:r>
          </a:p>
          <a:p>
            <a:pPr marL="0" indent="0">
              <a:tabLst>
                <a:tab pos="630238" algn="l"/>
              </a:tabLst>
            </a:pPr>
            <a:r>
              <a:rPr lang="en-US" dirty="0" smtClean="0"/>
              <a:t>General form of an inner join:</a:t>
            </a:r>
          </a:p>
          <a:p>
            <a:pPr marL="0" indent="0">
              <a:tabLst>
                <a:tab pos="630238" algn="l"/>
              </a:tabLst>
            </a:pPr>
            <a:endParaRPr lang="en-US" dirty="0" smtClean="0"/>
          </a:p>
          <a:p>
            <a:pPr marL="0" indent="0">
              <a:tabLst>
                <a:tab pos="630238" algn="l"/>
              </a:tabLst>
            </a:pPr>
            <a:endParaRPr lang="en-US" dirty="0" smtClean="0"/>
          </a:p>
          <a:p>
            <a:pPr marL="0" indent="0">
              <a:tabLst>
                <a:tab pos="630238" algn="l"/>
              </a:tabLst>
            </a:pPr>
            <a:endParaRPr lang="en-US" dirty="0" smtClean="0"/>
          </a:p>
          <a:p>
            <a:pPr marL="0" indent="0">
              <a:tabLst>
                <a:tab pos="630238" algn="l"/>
              </a:tabLst>
            </a:pPr>
            <a:endParaRPr lang="en-US" dirty="0" smtClean="0"/>
          </a:p>
          <a:p>
            <a:pPr marL="0" indent="0">
              <a:tabLst>
                <a:tab pos="630238" algn="l"/>
              </a:tabLst>
            </a:pPr>
            <a:endParaRPr lang="en-US" dirty="0" smtClean="0"/>
          </a:p>
          <a:p>
            <a:pPr marL="0" indent="0">
              <a:tabLst>
                <a:tab pos="630238" algn="l"/>
              </a:tabLst>
            </a:pPr>
            <a:endParaRPr lang="en-US" dirty="0" smtClean="0"/>
          </a:p>
        </p:txBody>
      </p:sp>
      <p:sp>
        <p:nvSpPr>
          <p:cNvPr id="92165" name="Text Box 6"/>
          <p:cNvSpPr txBox="1">
            <a:spLocks noChangeArrowheads="1"/>
          </p:cNvSpPr>
          <p:nvPr/>
        </p:nvSpPr>
        <p:spPr bwMode="auto">
          <a:xfrm>
            <a:off x="3124201" y="3581400"/>
            <a:ext cx="179601"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noProof="1">
              <a:latin typeface="Courier New" panose="02070309020205020404" pitchFamily="49" charset="0"/>
            </a:endParaRPr>
          </a:p>
        </p:txBody>
      </p:sp>
      <p:sp>
        <p:nvSpPr>
          <p:cNvPr id="200713" name="Text Box 9"/>
          <p:cNvSpPr txBox="1">
            <a:spLocks noChangeArrowheads="1"/>
          </p:cNvSpPr>
          <p:nvPr/>
        </p:nvSpPr>
        <p:spPr bwMode="auto">
          <a:xfrm>
            <a:off x="3124201" y="3145383"/>
            <a:ext cx="5229225" cy="1969770"/>
          </a:xfrm>
          <a:prstGeom prst="rect">
            <a:avLst/>
          </a:prstGeom>
          <a:solidFill>
            <a:srgbClr val="FFFFFF"/>
          </a:solidFill>
          <a:ln w="28575">
            <a:solidFill>
              <a:srgbClr val="000000"/>
            </a:solidFill>
            <a:miter lim="800000"/>
            <a:headEnd type="none" w="med" len="lg"/>
            <a:tailEnd type="none" w="med" len="lg"/>
          </a:ln>
          <a:effectLst>
            <a:outerShdw dist="107763" dir="2700000" algn="ctr" rotWithShape="0">
              <a:srgbClr val="C0C0C0">
                <a:alpha val="50000"/>
              </a:srgbClr>
            </a:outerShdw>
          </a:effectLst>
        </p:spPr>
        <p:txBody>
          <a:bodyPr lIns="88900" tIns="152400" rIns="88900" bIns="152400">
            <a:spAutoFit/>
          </a:bodyPr>
          <a:lstStyle/>
          <a:p>
            <a:pPr>
              <a:tabLst>
                <a:tab pos="635000" algn="l"/>
                <a:tab pos="1320800" algn="l"/>
              </a:tabLst>
              <a:defRPr/>
            </a:pPr>
            <a:r>
              <a:rPr lang="en-US" b="1" dirty="0">
                <a:solidFill>
                  <a:srgbClr val="000000"/>
                </a:solidFill>
                <a:latin typeface="Arial"/>
              </a:rPr>
              <a:t>SELECT</a:t>
            </a:r>
            <a:r>
              <a:rPr lang="en-US" dirty="0">
                <a:solidFill>
                  <a:srgbClr val="000000"/>
                </a:solidFill>
                <a:latin typeface="Arial"/>
              </a:rPr>
              <a:t> </a:t>
            </a:r>
            <a:r>
              <a:rPr lang="en-US" i="1" dirty="0">
                <a:solidFill>
                  <a:srgbClr val="000000"/>
                </a:solidFill>
                <a:latin typeface="Arial"/>
              </a:rPr>
              <a:t>column-1</a:t>
            </a:r>
            <a:r>
              <a:rPr lang="en-US" dirty="0">
                <a:solidFill>
                  <a:srgbClr val="000000"/>
                </a:solidFill>
                <a:latin typeface="Arial"/>
              </a:rPr>
              <a:t> &lt;, …</a:t>
            </a:r>
            <a:r>
              <a:rPr lang="en-US" i="1" dirty="0">
                <a:solidFill>
                  <a:srgbClr val="000000"/>
                </a:solidFill>
                <a:latin typeface="Arial"/>
              </a:rPr>
              <a:t>column-n</a:t>
            </a:r>
            <a:r>
              <a:rPr lang="en-US" dirty="0">
                <a:solidFill>
                  <a:srgbClr val="000000"/>
                </a:solidFill>
                <a:latin typeface="Arial"/>
              </a:rPr>
              <a:t>&gt;</a:t>
            </a:r>
          </a:p>
          <a:p>
            <a:pPr>
              <a:tabLst>
                <a:tab pos="635000" algn="l"/>
                <a:tab pos="1320800" algn="l"/>
              </a:tabLst>
              <a:defRPr/>
            </a:pPr>
            <a:r>
              <a:rPr lang="en-US" dirty="0">
                <a:solidFill>
                  <a:srgbClr val="000000"/>
                </a:solidFill>
                <a:latin typeface="Arial"/>
              </a:rPr>
              <a:t>	</a:t>
            </a:r>
            <a:r>
              <a:rPr lang="en-US" b="1" dirty="0">
                <a:solidFill>
                  <a:srgbClr val="000000"/>
                </a:solidFill>
                <a:latin typeface="Arial"/>
              </a:rPr>
              <a:t>FROM</a:t>
            </a:r>
            <a:r>
              <a:rPr lang="en-US" dirty="0">
                <a:solidFill>
                  <a:srgbClr val="000000"/>
                </a:solidFill>
                <a:latin typeface="Arial"/>
              </a:rPr>
              <a:t> </a:t>
            </a:r>
            <a:r>
              <a:rPr lang="en-US" i="1" dirty="0">
                <a:solidFill>
                  <a:srgbClr val="000000"/>
                </a:solidFill>
                <a:latin typeface="Arial"/>
              </a:rPr>
              <a:t>table-1</a:t>
            </a:r>
            <a:r>
              <a:rPr lang="en-US" dirty="0">
                <a:solidFill>
                  <a:srgbClr val="000000"/>
                </a:solidFill>
                <a:latin typeface="Arial"/>
              </a:rPr>
              <a:t> </a:t>
            </a:r>
            <a:br>
              <a:rPr lang="en-US" dirty="0">
                <a:solidFill>
                  <a:srgbClr val="000000"/>
                </a:solidFill>
                <a:latin typeface="Arial"/>
              </a:rPr>
            </a:br>
            <a:r>
              <a:rPr lang="en-US" dirty="0">
                <a:solidFill>
                  <a:srgbClr val="000000"/>
                </a:solidFill>
                <a:latin typeface="Arial"/>
              </a:rPr>
              <a:t>        </a:t>
            </a:r>
            <a:r>
              <a:rPr lang="en-US" b="1" dirty="0">
                <a:solidFill>
                  <a:srgbClr val="000000"/>
                </a:solidFill>
                <a:latin typeface="Arial"/>
              </a:rPr>
              <a:t>INNER JOIN</a:t>
            </a:r>
            <a:r>
              <a:rPr lang="en-US" dirty="0">
                <a:solidFill>
                  <a:srgbClr val="000000"/>
                </a:solidFill>
                <a:latin typeface="Arial"/>
              </a:rPr>
              <a:t> </a:t>
            </a:r>
          </a:p>
          <a:p>
            <a:pPr>
              <a:tabLst>
                <a:tab pos="635000" algn="l"/>
                <a:tab pos="1320800" algn="l"/>
              </a:tabLst>
              <a:defRPr/>
            </a:pPr>
            <a:r>
              <a:rPr lang="en-US" dirty="0">
                <a:solidFill>
                  <a:srgbClr val="000000"/>
                </a:solidFill>
                <a:latin typeface="Arial"/>
              </a:rPr>
              <a:t>		 </a:t>
            </a:r>
            <a:r>
              <a:rPr lang="en-US" i="1" dirty="0">
                <a:solidFill>
                  <a:srgbClr val="000000"/>
                </a:solidFill>
                <a:latin typeface="Arial"/>
              </a:rPr>
              <a:t>table-2</a:t>
            </a:r>
          </a:p>
          <a:p>
            <a:pPr>
              <a:tabLst>
                <a:tab pos="635000" algn="l"/>
                <a:tab pos="1320800" algn="l"/>
              </a:tabLst>
              <a:defRPr/>
            </a:pPr>
            <a:r>
              <a:rPr lang="en-US" dirty="0">
                <a:solidFill>
                  <a:srgbClr val="000000"/>
                </a:solidFill>
                <a:latin typeface="Arial"/>
              </a:rPr>
              <a:t>	</a:t>
            </a:r>
            <a:r>
              <a:rPr lang="en-US" b="1" dirty="0">
                <a:solidFill>
                  <a:srgbClr val="000000"/>
                </a:solidFill>
                <a:latin typeface="Arial"/>
              </a:rPr>
              <a:t>ON</a:t>
            </a:r>
            <a:r>
              <a:rPr lang="en-US" dirty="0">
                <a:solidFill>
                  <a:srgbClr val="000000"/>
                </a:solidFill>
                <a:latin typeface="Arial"/>
              </a:rPr>
              <a:t> </a:t>
            </a:r>
            <a:r>
              <a:rPr lang="en-US" i="1" dirty="0">
                <a:solidFill>
                  <a:srgbClr val="000000"/>
                </a:solidFill>
                <a:latin typeface="Arial"/>
              </a:rPr>
              <a:t>join-condition(s)</a:t>
            </a:r>
            <a:r>
              <a:rPr lang="en-US" dirty="0">
                <a:solidFill>
                  <a:srgbClr val="000000"/>
                </a:solidFill>
                <a:latin typeface="Arial"/>
              </a:rPr>
              <a:t> </a:t>
            </a:r>
          </a:p>
          <a:p>
            <a:pPr>
              <a:tabLst>
                <a:tab pos="635000" algn="l"/>
                <a:tab pos="1320800" algn="l"/>
              </a:tabLst>
              <a:defRPr/>
            </a:pPr>
            <a:r>
              <a:rPr lang="en-US" dirty="0">
                <a:solidFill>
                  <a:srgbClr val="000000"/>
                </a:solidFill>
                <a:latin typeface="Arial"/>
              </a:rPr>
              <a:t>	&lt;</a:t>
            </a:r>
            <a:r>
              <a:rPr lang="en-US" i="1" dirty="0">
                <a:solidFill>
                  <a:srgbClr val="000000"/>
                </a:solidFill>
                <a:latin typeface="Arial"/>
              </a:rPr>
              <a:t>other clauses</a:t>
            </a:r>
            <a:r>
              <a:rPr lang="en-US" dirty="0">
                <a:solidFill>
                  <a:srgbClr val="000000"/>
                </a:solidFill>
                <a:latin typeface="Arial"/>
              </a:rPr>
              <a:t>&gt;</a:t>
            </a:r>
            <a:r>
              <a:rPr lang="en-US" b="1" dirty="0">
                <a:solidFill>
                  <a:srgbClr val="000000"/>
                </a:solidFill>
                <a:latin typeface="Arial"/>
              </a:rPr>
              <a:t>;</a:t>
            </a:r>
          </a:p>
        </p:txBody>
      </p:sp>
    </p:spTree>
    <p:extLst>
      <p:ext uri="{BB962C8B-B14F-4D97-AF65-F5344CB8AC3E}">
        <p14:creationId xmlns:p14="http://schemas.microsoft.com/office/powerpoint/2010/main" val="23275877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smtClean="0"/>
              <a:t>Outer Joins</a:t>
            </a:r>
          </a:p>
        </p:txBody>
      </p:sp>
      <p:sp>
        <p:nvSpPr>
          <p:cNvPr id="101379" name="Rectangle 3"/>
          <p:cNvSpPr>
            <a:spLocks noGrp="1" noChangeArrowheads="1"/>
          </p:cNvSpPr>
          <p:nvPr>
            <p:ph idx="1"/>
          </p:nvPr>
        </p:nvSpPr>
        <p:spPr/>
        <p:txBody>
          <a:bodyPr/>
          <a:lstStyle/>
          <a:p>
            <a:pPr marL="0" indent="0"/>
            <a:r>
              <a:rPr lang="en-US" smtClean="0"/>
              <a:t>Inner joins returned only matching rows. When you join tables, you might want to include nonmatching rows as well as matching rows.</a:t>
            </a:r>
          </a:p>
        </p:txBody>
      </p:sp>
    </p:spTree>
    <p:extLst>
      <p:ext uri="{BB962C8B-B14F-4D97-AF65-F5344CB8AC3E}">
        <p14:creationId xmlns:p14="http://schemas.microsoft.com/office/powerpoint/2010/main" val="2464726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91069" y="1544390"/>
            <a:ext cx="11668835"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2400" b="1" dirty="0">
                <a:latin typeface="Bookman Old Style" panose="02050604050505020204" pitchFamily="18" charset="0"/>
              </a:rPr>
              <a:t>CREATE TABLE </a:t>
            </a:r>
            <a:r>
              <a:rPr lang="en-US" sz="2400" b="1" dirty="0" smtClean="0">
                <a:latin typeface="Bookman Old Style" panose="02050604050505020204" pitchFamily="18" charset="0"/>
              </a:rPr>
              <a:t>Command</a:t>
            </a:r>
            <a:endParaRPr lang="en-US" sz="2400" b="1" dirty="0">
              <a:latin typeface="Bookman Old Style" panose="02050604050505020204" pitchFamily="18" charset="0"/>
            </a:endParaRPr>
          </a:p>
          <a:p>
            <a:pPr eaLnBrk="1" hangingPunct="1">
              <a:spcBef>
                <a:spcPct val="0"/>
              </a:spcBef>
              <a:buFontTx/>
              <a:buNone/>
            </a:pPr>
            <a:endParaRPr lang="en-US" sz="2400" b="1" dirty="0">
              <a:latin typeface="Bookman Old Style" panose="02050604050505020204" pitchFamily="18" charset="0"/>
            </a:endParaRPr>
          </a:p>
          <a:p>
            <a:pPr algn="just" eaLnBrk="1" hangingPunct="1">
              <a:spcBef>
                <a:spcPct val="0"/>
              </a:spcBef>
              <a:buFontTx/>
              <a:buNone/>
            </a:pPr>
            <a:r>
              <a:rPr lang="en-US" sz="2400" dirty="0">
                <a:latin typeface="Bookman Old Style" panose="02050604050505020204" pitchFamily="18" charset="0"/>
              </a:rPr>
              <a:t>Create table command is used to create a table in SQL. It is a DDL type of command. The general syntax of creating a table is</a:t>
            </a:r>
          </a:p>
          <a:p>
            <a:pPr algn="just" eaLnBrk="1" hangingPunct="1">
              <a:spcBef>
                <a:spcPct val="0"/>
              </a:spcBef>
              <a:buFontTx/>
              <a:buNone/>
            </a:pPr>
            <a:endParaRPr lang="en-US" sz="2400" dirty="0">
              <a:latin typeface="Bookman Old Style" panose="02050604050505020204" pitchFamily="18" charset="0"/>
            </a:endParaRPr>
          </a:p>
          <a:p>
            <a:pPr eaLnBrk="1" hangingPunct="1">
              <a:spcBef>
                <a:spcPct val="0"/>
              </a:spcBef>
              <a:buFontTx/>
              <a:buNone/>
            </a:pPr>
            <a:r>
              <a:rPr lang="en-US" sz="2400" b="1" dirty="0" smtClean="0">
                <a:latin typeface="Bookman Old Style" panose="02050604050505020204" pitchFamily="18" charset="0"/>
              </a:rPr>
              <a:t>CREATE TABLE </a:t>
            </a:r>
            <a:r>
              <a:rPr lang="en-US" sz="2400" dirty="0" smtClean="0">
                <a:latin typeface="Bookman Old Style" panose="02050604050505020204" pitchFamily="18" charset="0"/>
              </a:rPr>
              <a:t>&lt;table name&gt; </a:t>
            </a:r>
            <a:r>
              <a:rPr lang="en-US" sz="2400" dirty="0">
                <a:latin typeface="Bookman Old Style" panose="02050604050505020204" pitchFamily="18" charset="0"/>
              </a:rPr>
              <a:t>(</a:t>
            </a:r>
          </a:p>
          <a:p>
            <a:pPr eaLnBrk="1" hangingPunct="1">
              <a:spcBef>
                <a:spcPct val="0"/>
              </a:spcBef>
              <a:buFontTx/>
              <a:buNone/>
            </a:pPr>
            <a:r>
              <a:rPr lang="en-US" sz="2400" dirty="0">
                <a:latin typeface="Bookman Old Style" panose="02050604050505020204" pitchFamily="18" charset="0"/>
              </a:rPr>
              <a:t>&lt;column 1&gt; &lt;data type&gt; [not null] [unique] [&lt;column constraint&gt;],</a:t>
            </a:r>
          </a:p>
          <a:p>
            <a:pPr eaLnBrk="1" hangingPunct="1">
              <a:spcBef>
                <a:spcPct val="0"/>
              </a:spcBef>
              <a:buFontTx/>
              <a:buNone/>
            </a:pPr>
            <a:r>
              <a:rPr lang="en-US" sz="2400" dirty="0">
                <a:latin typeface="Bookman Old Style" panose="02050604050505020204" pitchFamily="18" charset="0"/>
              </a:rPr>
              <a:t>. . . . . . . . .</a:t>
            </a:r>
          </a:p>
          <a:p>
            <a:pPr eaLnBrk="1" hangingPunct="1">
              <a:spcBef>
                <a:spcPct val="0"/>
              </a:spcBef>
              <a:buFontTx/>
              <a:buNone/>
            </a:pPr>
            <a:r>
              <a:rPr lang="en-US" sz="2400" dirty="0">
                <a:latin typeface="Bookman Old Style" panose="02050604050505020204" pitchFamily="18" charset="0"/>
              </a:rPr>
              <a:t>&lt;column n&gt; &lt;data type&gt; [not null] [unique] [&lt;column constraint&gt;],</a:t>
            </a:r>
          </a:p>
          <a:p>
            <a:pPr eaLnBrk="1" hangingPunct="1">
              <a:spcBef>
                <a:spcPct val="0"/>
              </a:spcBef>
              <a:buFontTx/>
              <a:buNone/>
            </a:pPr>
            <a:r>
              <a:rPr lang="en-US" sz="2400" dirty="0">
                <a:latin typeface="Bookman Old Style" panose="02050604050505020204" pitchFamily="18" charset="0"/>
              </a:rPr>
              <a:t>[&lt;table constraint(s)&gt;]</a:t>
            </a:r>
          </a:p>
          <a:p>
            <a:pPr eaLnBrk="1" hangingPunct="1">
              <a:spcBef>
                <a:spcPct val="0"/>
              </a:spcBef>
              <a:buFontTx/>
              <a:buNone/>
            </a:pPr>
            <a:r>
              <a:rPr lang="en-US" sz="2400" dirty="0">
                <a:latin typeface="Bookman Old Style" panose="02050604050505020204" pitchFamily="18" charset="0"/>
              </a:rPr>
              <a:t>); </a:t>
            </a:r>
          </a:p>
        </p:txBody>
      </p:sp>
      <p:sp>
        <p:nvSpPr>
          <p:cNvPr id="38915" name="Rectangle 1"/>
          <p:cNvSpPr>
            <a:spLocks noChangeArrowheads="1"/>
          </p:cNvSpPr>
          <p:nvPr/>
        </p:nvSpPr>
        <p:spPr bwMode="auto">
          <a:xfrm>
            <a:off x="3145932" y="105819"/>
            <a:ext cx="466345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4400" dirty="0" smtClean="0">
                <a:latin typeface="Bookman Old Style" panose="02050604050505020204" pitchFamily="18" charset="0"/>
              </a:rPr>
              <a:t>SQL </a:t>
            </a:r>
            <a:r>
              <a:rPr lang="en-US" sz="4400" dirty="0">
                <a:latin typeface="Bookman Old Style" panose="02050604050505020204" pitchFamily="18" charset="0"/>
              </a:rPr>
              <a:t>Commands</a:t>
            </a:r>
          </a:p>
        </p:txBody>
      </p:sp>
    </p:spTree>
    <p:extLst>
      <p:ext uri="{BB962C8B-B14F-4D97-AF65-F5344CB8AC3E}">
        <p14:creationId xmlns:p14="http://schemas.microsoft.com/office/powerpoint/2010/main" val="186776602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27883" y="119466"/>
            <a:ext cx="10515600" cy="1325563"/>
          </a:xfrm>
        </p:spPr>
        <p:txBody>
          <a:bodyPr/>
          <a:lstStyle/>
          <a:p>
            <a:pPr eaLnBrk="1" hangingPunct="1"/>
            <a:r>
              <a:rPr lang="en-US" dirty="0" smtClean="0"/>
              <a:t>Outer Joins</a:t>
            </a:r>
          </a:p>
        </p:txBody>
      </p:sp>
      <p:sp>
        <p:nvSpPr>
          <p:cNvPr id="102403" name="Rectangle 3"/>
          <p:cNvSpPr>
            <a:spLocks noGrp="1" noChangeArrowheads="1"/>
          </p:cNvSpPr>
          <p:nvPr>
            <p:ph idx="1"/>
          </p:nvPr>
        </p:nvSpPr>
        <p:spPr>
          <a:xfrm>
            <a:off x="264993" y="1445029"/>
            <a:ext cx="11663149" cy="4351338"/>
          </a:xfrm>
        </p:spPr>
        <p:txBody>
          <a:bodyPr/>
          <a:lstStyle/>
          <a:p>
            <a:pPr marL="0" indent="0"/>
            <a:r>
              <a:rPr lang="en-US" dirty="0" smtClean="0"/>
              <a:t>You can retrieve both nonmatching and matching rows using an outer join.</a:t>
            </a:r>
          </a:p>
          <a:p>
            <a:pPr marL="0" indent="0"/>
            <a:endParaRPr lang="en-US" sz="1200" dirty="0"/>
          </a:p>
          <a:p>
            <a:pPr marL="0" indent="0"/>
            <a:r>
              <a:rPr lang="en-US" dirty="0" smtClean="0"/>
              <a:t>Outer joins include left, full, and right outer joins. Outer joins can process only two tables at a time.</a:t>
            </a:r>
          </a:p>
        </p:txBody>
      </p:sp>
      <p:grpSp>
        <p:nvGrpSpPr>
          <p:cNvPr id="102405" name="Group 30"/>
          <p:cNvGrpSpPr>
            <a:grpSpLocks/>
          </p:cNvGrpSpPr>
          <p:nvPr/>
        </p:nvGrpSpPr>
        <p:grpSpPr bwMode="auto">
          <a:xfrm>
            <a:off x="4829176" y="4157025"/>
            <a:ext cx="2511425" cy="2022476"/>
            <a:chOff x="2064" y="2036"/>
            <a:chExt cx="1582" cy="1274"/>
          </a:xfrm>
        </p:grpSpPr>
        <p:sp>
          <p:nvSpPr>
            <p:cNvPr id="102416" name="Oval 31"/>
            <p:cNvSpPr>
              <a:spLocks noChangeAspect="1" noChangeArrowheads="1"/>
            </p:cNvSpPr>
            <p:nvPr/>
          </p:nvSpPr>
          <p:spPr bwMode="auto">
            <a:xfrm>
              <a:off x="2064" y="2040"/>
              <a:ext cx="1008" cy="1008"/>
            </a:xfrm>
            <a:prstGeom prst="ellipse">
              <a:avLst/>
            </a:prstGeom>
            <a:solidFill>
              <a:schemeClr val="folHlink">
                <a:alpha val="79999"/>
              </a:schemeClr>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sp>
          <p:nvSpPr>
            <p:cNvPr id="102417" name="Oval 32"/>
            <p:cNvSpPr>
              <a:spLocks noChangeAspect="1" noChangeArrowheads="1"/>
            </p:cNvSpPr>
            <p:nvPr/>
          </p:nvSpPr>
          <p:spPr bwMode="auto">
            <a:xfrm>
              <a:off x="2638" y="2040"/>
              <a:ext cx="1008" cy="1008"/>
            </a:xfrm>
            <a:prstGeom prst="ellipse">
              <a:avLst/>
            </a:prstGeom>
            <a:solidFill>
              <a:srgbClr val="99CCFF">
                <a:alpha val="50195"/>
              </a:srgbClr>
            </a:solidFill>
            <a:ln w="28575">
              <a:solidFill>
                <a:schemeClr val="tx1"/>
              </a:solidFill>
              <a:round/>
              <a:headEnd type="none" w="sm" len="sm"/>
              <a:tailEnd type="none" w="sm" len="sm"/>
            </a:ln>
          </p:spPr>
          <p:txBody>
            <a:bodyPr wrap="none"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sp>
          <p:nvSpPr>
            <p:cNvPr id="102418" name="Text Box 33"/>
            <p:cNvSpPr txBox="1">
              <a:spLocks noChangeArrowheads="1"/>
            </p:cNvSpPr>
            <p:nvPr/>
          </p:nvSpPr>
          <p:spPr bwMode="auto">
            <a:xfrm>
              <a:off x="2699" y="3077"/>
              <a:ext cx="3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50000"/>
                </a:spcBef>
                <a:buClrTx/>
                <a:buFontTx/>
                <a:buNone/>
              </a:pPr>
              <a:r>
                <a:rPr lang="en-US"/>
                <a:t>Full</a:t>
              </a:r>
            </a:p>
          </p:txBody>
        </p:sp>
        <p:sp>
          <p:nvSpPr>
            <p:cNvPr id="102419" name="Oval 34"/>
            <p:cNvSpPr>
              <a:spLocks noChangeAspect="1" noChangeArrowheads="1"/>
            </p:cNvSpPr>
            <p:nvPr/>
          </p:nvSpPr>
          <p:spPr bwMode="auto">
            <a:xfrm>
              <a:off x="2064" y="2036"/>
              <a:ext cx="1008" cy="100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grpSp>
      <p:grpSp>
        <p:nvGrpSpPr>
          <p:cNvPr id="102406" name="Group 35"/>
          <p:cNvGrpSpPr>
            <a:grpSpLocks/>
          </p:cNvGrpSpPr>
          <p:nvPr/>
        </p:nvGrpSpPr>
        <p:grpSpPr bwMode="auto">
          <a:xfrm>
            <a:off x="7810500" y="4125275"/>
            <a:ext cx="2451100" cy="2046288"/>
            <a:chOff x="3997" y="2016"/>
            <a:chExt cx="1544" cy="1289"/>
          </a:xfrm>
        </p:grpSpPr>
        <p:sp>
          <p:nvSpPr>
            <p:cNvPr id="102412" name="Oval 36"/>
            <p:cNvSpPr>
              <a:spLocks noChangeArrowheads="1"/>
            </p:cNvSpPr>
            <p:nvPr/>
          </p:nvSpPr>
          <p:spPr bwMode="auto">
            <a:xfrm>
              <a:off x="4245" y="2016"/>
              <a:ext cx="480" cy="480"/>
            </a:xfrm>
            <a:prstGeom prst="ellipse">
              <a:avLst/>
            </a:prstGeom>
            <a:solidFill>
              <a:srgbClr val="FFFFFF"/>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sp>
          <p:nvSpPr>
            <p:cNvPr id="102413" name="Oval 37"/>
            <p:cNvSpPr>
              <a:spLocks noChangeAspect="1" noChangeArrowheads="1"/>
            </p:cNvSpPr>
            <p:nvPr/>
          </p:nvSpPr>
          <p:spPr bwMode="auto">
            <a:xfrm>
              <a:off x="4533" y="2016"/>
              <a:ext cx="1008" cy="1008"/>
            </a:xfrm>
            <a:prstGeom prst="ellipse">
              <a:avLst/>
            </a:prstGeom>
            <a:solidFill>
              <a:srgbClr val="99CCFF">
                <a:alpha val="79999"/>
              </a:srgbClr>
            </a:solidFill>
            <a:ln w="28575">
              <a:solidFill>
                <a:schemeClr val="tx1"/>
              </a:solidFill>
              <a:round/>
              <a:headEnd type="none" w="sm" len="sm"/>
              <a:tailEnd type="none" w="sm" len="sm"/>
            </a:ln>
          </p:spPr>
          <p:txBody>
            <a:bodyPr wrap="none"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sp>
          <p:nvSpPr>
            <p:cNvPr id="102414" name="Text Box 38"/>
            <p:cNvSpPr txBox="1">
              <a:spLocks noChangeArrowheads="1"/>
            </p:cNvSpPr>
            <p:nvPr/>
          </p:nvSpPr>
          <p:spPr bwMode="auto">
            <a:xfrm>
              <a:off x="4542" y="3072"/>
              <a:ext cx="4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50000"/>
                </a:spcBef>
                <a:buClrTx/>
                <a:buFontTx/>
                <a:buNone/>
              </a:pPr>
              <a:r>
                <a:rPr lang="en-US"/>
                <a:t>Right</a:t>
              </a:r>
            </a:p>
          </p:txBody>
        </p:sp>
        <p:sp>
          <p:nvSpPr>
            <p:cNvPr id="102415" name="Oval 39"/>
            <p:cNvSpPr>
              <a:spLocks noChangeAspect="1" noChangeArrowheads="1"/>
            </p:cNvSpPr>
            <p:nvPr/>
          </p:nvSpPr>
          <p:spPr bwMode="auto">
            <a:xfrm>
              <a:off x="3997" y="2016"/>
              <a:ext cx="1008" cy="100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grpSp>
      <p:grpSp>
        <p:nvGrpSpPr>
          <p:cNvPr id="102407" name="Group 40"/>
          <p:cNvGrpSpPr>
            <a:grpSpLocks/>
          </p:cNvGrpSpPr>
          <p:nvPr/>
        </p:nvGrpSpPr>
        <p:grpSpPr bwMode="auto">
          <a:xfrm>
            <a:off x="1905000" y="4182425"/>
            <a:ext cx="2546350" cy="2033588"/>
            <a:chOff x="144" y="2052"/>
            <a:chExt cx="1604" cy="1281"/>
          </a:xfrm>
        </p:grpSpPr>
        <p:sp>
          <p:nvSpPr>
            <p:cNvPr id="102408" name="Oval 41"/>
            <p:cNvSpPr>
              <a:spLocks noChangeAspect="1" noChangeArrowheads="1"/>
            </p:cNvSpPr>
            <p:nvPr/>
          </p:nvSpPr>
          <p:spPr bwMode="auto">
            <a:xfrm>
              <a:off x="144" y="2064"/>
              <a:ext cx="1008" cy="1008"/>
            </a:xfrm>
            <a:prstGeom prst="ellipse">
              <a:avLst/>
            </a:prstGeom>
            <a:solidFill>
              <a:schemeClr val="folHlink">
                <a:alpha val="79999"/>
              </a:schemeClr>
            </a:solidFill>
            <a:ln>
              <a:noFill/>
            </a:ln>
            <a:extLst>
              <a:ext uri="{91240B29-F687-4F45-9708-019B960494DF}">
                <a14:hiddenLine xmlns:a14="http://schemas.microsoft.com/office/drawing/2010/main" w="28575">
                  <a:solidFill>
                    <a:srgbClr val="000000"/>
                  </a:solidFill>
                  <a:round/>
                  <a:headEnd type="none" w="sm" len="sm"/>
                  <a:tailEnd type="none" w="sm" len="sm"/>
                </a14:hiddenLine>
              </a:ext>
            </a:extLst>
          </p:spPr>
          <p:txBody>
            <a:bodyPr wrap="none"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sp>
          <p:nvSpPr>
            <p:cNvPr id="102409" name="Oval 42"/>
            <p:cNvSpPr>
              <a:spLocks noChangeAspect="1" noChangeArrowheads="1"/>
            </p:cNvSpPr>
            <p:nvPr/>
          </p:nvSpPr>
          <p:spPr bwMode="auto">
            <a:xfrm>
              <a:off x="740" y="2052"/>
              <a:ext cx="1008" cy="100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sp>
          <p:nvSpPr>
            <p:cNvPr id="102410" name="Text Box 43"/>
            <p:cNvSpPr txBox="1">
              <a:spLocks noChangeArrowheads="1"/>
            </p:cNvSpPr>
            <p:nvPr/>
          </p:nvSpPr>
          <p:spPr bwMode="auto">
            <a:xfrm>
              <a:off x="794" y="3100"/>
              <a:ext cx="3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50000"/>
                </a:spcBef>
                <a:buClrTx/>
                <a:buFontTx/>
                <a:buNone/>
              </a:pPr>
              <a:r>
                <a:rPr lang="en-US"/>
                <a:t>Left</a:t>
              </a:r>
            </a:p>
          </p:txBody>
        </p:sp>
        <p:sp>
          <p:nvSpPr>
            <p:cNvPr id="102411" name="Oval 44"/>
            <p:cNvSpPr>
              <a:spLocks noChangeAspect="1" noChangeArrowheads="1"/>
            </p:cNvSpPr>
            <p:nvPr/>
          </p:nvSpPr>
          <p:spPr bwMode="auto">
            <a:xfrm>
              <a:off x="144" y="2064"/>
              <a:ext cx="1008" cy="1008"/>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grpSp>
    </p:spTree>
    <p:extLst>
      <p:ext uri="{BB962C8B-B14F-4D97-AF65-F5344CB8AC3E}">
        <p14:creationId xmlns:p14="http://schemas.microsoft.com/office/powerpoint/2010/main" val="3684958371"/>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360528" y="43338"/>
            <a:ext cx="10515600" cy="1325563"/>
          </a:xfrm>
        </p:spPr>
        <p:txBody>
          <a:bodyPr/>
          <a:lstStyle/>
          <a:p>
            <a:pPr eaLnBrk="1" hangingPunct="1"/>
            <a:r>
              <a:rPr lang="en-US" dirty="0" smtClean="0"/>
              <a:t>Outer Joins</a:t>
            </a:r>
          </a:p>
        </p:txBody>
      </p:sp>
      <p:sp>
        <p:nvSpPr>
          <p:cNvPr id="104451" name="Rectangle 3"/>
          <p:cNvSpPr>
            <a:spLocks noGrp="1" noChangeArrowheads="1"/>
          </p:cNvSpPr>
          <p:nvPr>
            <p:ph idx="1"/>
          </p:nvPr>
        </p:nvSpPr>
        <p:spPr>
          <a:xfrm>
            <a:off x="466916" y="1359378"/>
            <a:ext cx="11461227" cy="5300729"/>
          </a:xfrm>
        </p:spPr>
        <p:txBody>
          <a:bodyPr>
            <a:normAutofit/>
          </a:bodyPr>
          <a:lstStyle/>
          <a:p>
            <a:pPr marL="0" indent="0"/>
            <a:r>
              <a:rPr lang="en-US" dirty="0" smtClean="0"/>
              <a:t>Outer join syntax is similar to the inner join alternate syntax. </a:t>
            </a:r>
          </a:p>
          <a:p>
            <a:pPr marL="0" indent="0"/>
            <a:r>
              <a:rPr lang="en-US" dirty="0" smtClean="0"/>
              <a:t>General form of an outer join:</a:t>
            </a:r>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endParaRPr lang="en-US" dirty="0" smtClean="0"/>
          </a:p>
          <a:p>
            <a:pPr marL="0" indent="0"/>
            <a:r>
              <a:rPr lang="en-US" dirty="0" smtClean="0"/>
              <a:t>The ON clause specifies the join criteria in outer joins. </a:t>
            </a:r>
          </a:p>
        </p:txBody>
      </p:sp>
      <p:sp>
        <p:nvSpPr>
          <p:cNvPr id="37894" name="Text Box 6"/>
          <p:cNvSpPr txBox="1">
            <a:spLocks noChangeArrowheads="1"/>
          </p:cNvSpPr>
          <p:nvPr/>
        </p:nvSpPr>
        <p:spPr bwMode="auto">
          <a:xfrm>
            <a:off x="2841626" y="2546350"/>
            <a:ext cx="5083175" cy="1969770"/>
          </a:xfrm>
          <a:prstGeom prst="rect">
            <a:avLst/>
          </a:prstGeom>
          <a:solidFill>
            <a:srgbClr val="FFFFFF"/>
          </a:solidFill>
          <a:ln w="28575">
            <a:solidFill>
              <a:srgbClr val="000000"/>
            </a:solidFill>
            <a:miter lim="800000"/>
            <a:headEnd type="none" w="med" len="lg"/>
            <a:tailEnd type="none" w="med" len="lg"/>
          </a:ln>
          <a:effectLst>
            <a:outerShdw dist="107763" dir="2700000" algn="ctr" rotWithShape="0">
              <a:srgbClr val="C0C0C0">
                <a:alpha val="50000"/>
              </a:srgbClr>
            </a:outerShdw>
          </a:effectLst>
        </p:spPr>
        <p:txBody>
          <a:bodyPr lIns="88900" tIns="152400" rIns="88900" bIns="152400">
            <a:spAutoFit/>
          </a:bodyPr>
          <a:lstStyle/>
          <a:p>
            <a:pPr>
              <a:defRPr/>
            </a:pPr>
            <a:r>
              <a:rPr lang="en-US" b="1" dirty="0">
                <a:solidFill>
                  <a:srgbClr val="000000"/>
                </a:solidFill>
                <a:latin typeface="Arial"/>
              </a:rPr>
              <a:t>SELECT</a:t>
            </a:r>
            <a:r>
              <a:rPr lang="en-US" dirty="0">
                <a:solidFill>
                  <a:srgbClr val="000000"/>
                </a:solidFill>
                <a:latin typeface="Arial"/>
              </a:rPr>
              <a:t> </a:t>
            </a:r>
            <a:r>
              <a:rPr lang="en-US" i="1" dirty="0">
                <a:solidFill>
                  <a:srgbClr val="000000"/>
                </a:solidFill>
                <a:latin typeface="Arial"/>
              </a:rPr>
              <a:t>column-1</a:t>
            </a:r>
            <a:r>
              <a:rPr lang="en-US" dirty="0">
                <a:solidFill>
                  <a:srgbClr val="000000"/>
                </a:solidFill>
                <a:latin typeface="Arial"/>
              </a:rPr>
              <a:t> &lt;, …</a:t>
            </a:r>
            <a:r>
              <a:rPr lang="en-US" i="1" dirty="0">
                <a:solidFill>
                  <a:srgbClr val="000000"/>
                </a:solidFill>
                <a:latin typeface="Arial"/>
              </a:rPr>
              <a:t>column-n</a:t>
            </a:r>
            <a:r>
              <a:rPr lang="en-US" dirty="0">
                <a:solidFill>
                  <a:srgbClr val="000000"/>
                </a:solidFill>
                <a:latin typeface="Arial"/>
              </a:rPr>
              <a:t>&gt;</a:t>
            </a:r>
          </a:p>
          <a:p>
            <a:pPr>
              <a:defRPr/>
            </a:pPr>
            <a:r>
              <a:rPr lang="en-US" dirty="0">
                <a:solidFill>
                  <a:srgbClr val="000000"/>
                </a:solidFill>
                <a:latin typeface="Arial"/>
              </a:rPr>
              <a:t>       </a:t>
            </a:r>
            <a:r>
              <a:rPr lang="en-US" b="1" dirty="0">
                <a:solidFill>
                  <a:srgbClr val="000000"/>
                </a:solidFill>
                <a:latin typeface="Arial"/>
              </a:rPr>
              <a:t>FROM</a:t>
            </a:r>
            <a:r>
              <a:rPr lang="en-US" dirty="0">
                <a:solidFill>
                  <a:srgbClr val="000000"/>
                </a:solidFill>
                <a:latin typeface="Arial"/>
              </a:rPr>
              <a:t> </a:t>
            </a:r>
            <a:r>
              <a:rPr lang="en-US" i="1" dirty="0">
                <a:solidFill>
                  <a:srgbClr val="000000"/>
                </a:solidFill>
                <a:latin typeface="Arial"/>
              </a:rPr>
              <a:t>table-1</a:t>
            </a:r>
            <a:r>
              <a:rPr lang="en-US" dirty="0">
                <a:solidFill>
                  <a:srgbClr val="000000"/>
                </a:solidFill>
                <a:latin typeface="Arial"/>
              </a:rPr>
              <a:t> </a:t>
            </a:r>
            <a:br>
              <a:rPr lang="en-US" dirty="0">
                <a:solidFill>
                  <a:srgbClr val="000000"/>
                </a:solidFill>
                <a:latin typeface="Arial"/>
              </a:rPr>
            </a:br>
            <a:r>
              <a:rPr lang="en-US" dirty="0">
                <a:solidFill>
                  <a:srgbClr val="000000"/>
                </a:solidFill>
                <a:latin typeface="Arial"/>
              </a:rPr>
              <a:t>       </a:t>
            </a:r>
            <a:r>
              <a:rPr lang="en-US" b="1" dirty="0">
                <a:solidFill>
                  <a:srgbClr val="000000"/>
                </a:solidFill>
                <a:latin typeface="Arial"/>
              </a:rPr>
              <a:t>LEFT</a:t>
            </a:r>
            <a:r>
              <a:rPr lang="en-US" dirty="0">
                <a:solidFill>
                  <a:srgbClr val="000000"/>
                </a:solidFill>
                <a:latin typeface="Arial"/>
              </a:rPr>
              <a:t>|</a:t>
            </a:r>
            <a:r>
              <a:rPr lang="en-US" b="1" dirty="0">
                <a:solidFill>
                  <a:srgbClr val="000000"/>
                </a:solidFill>
                <a:latin typeface="Arial"/>
              </a:rPr>
              <a:t>RIGHT</a:t>
            </a:r>
            <a:r>
              <a:rPr lang="en-US" dirty="0">
                <a:solidFill>
                  <a:srgbClr val="000000"/>
                </a:solidFill>
                <a:latin typeface="Arial"/>
              </a:rPr>
              <a:t>|</a:t>
            </a:r>
            <a:r>
              <a:rPr lang="en-US" b="1" dirty="0">
                <a:solidFill>
                  <a:srgbClr val="000000"/>
                </a:solidFill>
                <a:latin typeface="Arial"/>
              </a:rPr>
              <a:t>FULL JOIN </a:t>
            </a:r>
          </a:p>
          <a:p>
            <a:pPr>
              <a:defRPr/>
            </a:pPr>
            <a:r>
              <a:rPr lang="en-US" dirty="0">
                <a:solidFill>
                  <a:srgbClr val="000000"/>
                </a:solidFill>
                <a:latin typeface="Arial"/>
              </a:rPr>
              <a:t>                 </a:t>
            </a:r>
            <a:r>
              <a:rPr lang="en-US" i="1" dirty="0">
                <a:solidFill>
                  <a:srgbClr val="000000"/>
                </a:solidFill>
                <a:latin typeface="Arial"/>
              </a:rPr>
              <a:t>table-2</a:t>
            </a:r>
          </a:p>
          <a:p>
            <a:pPr>
              <a:defRPr/>
            </a:pPr>
            <a:r>
              <a:rPr lang="en-US" dirty="0">
                <a:solidFill>
                  <a:srgbClr val="000000"/>
                </a:solidFill>
                <a:latin typeface="Arial"/>
              </a:rPr>
              <a:t>       </a:t>
            </a:r>
            <a:r>
              <a:rPr lang="en-US" b="1" dirty="0">
                <a:solidFill>
                  <a:srgbClr val="000000"/>
                </a:solidFill>
                <a:latin typeface="Arial"/>
              </a:rPr>
              <a:t>ON</a:t>
            </a:r>
            <a:r>
              <a:rPr lang="en-US" dirty="0">
                <a:solidFill>
                  <a:srgbClr val="000000"/>
                </a:solidFill>
                <a:latin typeface="Arial"/>
              </a:rPr>
              <a:t> </a:t>
            </a:r>
            <a:r>
              <a:rPr lang="en-US" i="1" dirty="0">
                <a:solidFill>
                  <a:srgbClr val="000000"/>
                </a:solidFill>
                <a:latin typeface="Arial"/>
              </a:rPr>
              <a:t>join-condition(s)</a:t>
            </a:r>
            <a:r>
              <a:rPr lang="en-US" dirty="0">
                <a:solidFill>
                  <a:srgbClr val="000000"/>
                </a:solidFill>
                <a:latin typeface="Arial"/>
              </a:rPr>
              <a:t> </a:t>
            </a:r>
          </a:p>
          <a:p>
            <a:pPr>
              <a:defRPr/>
            </a:pPr>
            <a:r>
              <a:rPr lang="en-US" dirty="0">
                <a:solidFill>
                  <a:srgbClr val="000000"/>
                </a:solidFill>
                <a:latin typeface="Arial"/>
              </a:rPr>
              <a:t>             &lt;</a:t>
            </a:r>
            <a:r>
              <a:rPr lang="en-US" i="1" dirty="0">
                <a:solidFill>
                  <a:srgbClr val="000000"/>
                </a:solidFill>
                <a:latin typeface="Arial"/>
              </a:rPr>
              <a:t>other clauses</a:t>
            </a:r>
            <a:r>
              <a:rPr lang="en-US" dirty="0">
                <a:solidFill>
                  <a:srgbClr val="000000"/>
                </a:solidFill>
                <a:latin typeface="Arial"/>
              </a:rPr>
              <a:t>&gt;</a:t>
            </a:r>
            <a:r>
              <a:rPr lang="en-US" b="1" dirty="0">
                <a:solidFill>
                  <a:srgbClr val="000000"/>
                </a:solidFill>
                <a:latin typeface="Arial"/>
              </a:rPr>
              <a:t>;</a:t>
            </a:r>
          </a:p>
        </p:txBody>
      </p:sp>
    </p:spTree>
    <p:extLst>
      <p:ext uri="{BB962C8B-B14F-4D97-AF65-F5344CB8AC3E}">
        <p14:creationId xmlns:p14="http://schemas.microsoft.com/office/powerpoint/2010/main" val="40476975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83358" y="44450"/>
            <a:ext cx="10515600" cy="1325563"/>
          </a:xfrm>
        </p:spPr>
        <p:txBody>
          <a:bodyPr/>
          <a:lstStyle/>
          <a:p>
            <a:pPr eaLnBrk="1" hangingPunct="1"/>
            <a:r>
              <a:rPr lang="en-US" dirty="0" smtClean="0"/>
              <a:t>Determining Left and Right</a:t>
            </a:r>
          </a:p>
        </p:txBody>
      </p:sp>
      <p:sp>
        <p:nvSpPr>
          <p:cNvPr id="105476" name="Rectangle 4"/>
          <p:cNvSpPr>
            <a:spLocks noChangeArrowheads="1"/>
          </p:cNvSpPr>
          <p:nvPr/>
        </p:nvSpPr>
        <p:spPr bwMode="auto">
          <a:xfrm>
            <a:off x="483357" y="1087438"/>
            <a:ext cx="11472081"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tx1"/>
              </a:buClr>
              <a:buFont typeface="Monotype Sorts" pitchFamily="2" charset="2"/>
              <a:tabLst>
                <a:tab pos="1492250" algn="l"/>
              </a:tabLst>
              <a:defRPr sz="2400">
                <a:solidFill>
                  <a:schemeClr val="tx1"/>
                </a:solidFill>
                <a:latin typeface="Arial" panose="020B0604020202020204" pitchFamily="34" charset="0"/>
              </a:defRPr>
            </a:lvl1pPr>
            <a:lvl2pPr marL="455613" indent="-341313">
              <a:spcBef>
                <a:spcPct val="20000"/>
              </a:spcBef>
              <a:buClr>
                <a:schemeClr val="tx2"/>
              </a:buClr>
              <a:buSzPct val="70000"/>
              <a:buFont typeface="Wingdings" panose="05000000000000000000" pitchFamily="2" charset="2"/>
              <a:buChar char="n"/>
              <a:tabLst>
                <a:tab pos="1492250" algn="l"/>
              </a:tabLst>
              <a:defRPr sz="2400">
                <a:solidFill>
                  <a:schemeClr val="tx1"/>
                </a:solidFill>
                <a:latin typeface="Arial" panose="020B0604020202020204" pitchFamily="34" charset="0"/>
              </a:defRPr>
            </a:lvl2pPr>
            <a:lvl3pPr marL="1143000" indent="-228600">
              <a:spcBef>
                <a:spcPct val="20000"/>
              </a:spcBef>
              <a:buChar char="–"/>
              <a:tabLst>
                <a:tab pos="1492250" algn="l"/>
              </a:tabLst>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tabLst>
                <a:tab pos="1492250" algn="l"/>
              </a:tabLst>
              <a:defRPr sz="2400">
                <a:solidFill>
                  <a:schemeClr val="tx1"/>
                </a:solidFill>
                <a:latin typeface="Arial" panose="020B0604020202020204" pitchFamily="34" charset="0"/>
              </a:defRPr>
            </a:lvl4pPr>
            <a:lvl5pPr marL="2057400" indent="-228600">
              <a:spcBef>
                <a:spcPct val="20000"/>
              </a:spcBef>
              <a:buChar char="»"/>
              <a:tabLst>
                <a:tab pos="1492250" algn="l"/>
              </a:tabLst>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492250" algn="l"/>
              </a:tabLst>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492250" algn="l"/>
              </a:tabLst>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492250" algn="l"/>
              </a:tabLst>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492250" algn="l"/>
              </a:tabLst>
              <a:defRPr sz="2400">
                <a:solidFill>
                  <a:schemeClr val="tx1"/>
                </a:solidFill>
                <a:latin typeface="Arial" panose="020B0604020202020204" pitchFamily="34" charset="0"/>
              </a:defRPr>
            </a:lvl9pPr>
          </a:lstStyle>
          <a:p>
            <a:r>
              <a:rPr lang="en-US" dirty="0"/>
              <a:t>Consider the position of the tables in the FROM clause.</a:t>
            </a:r>
          </a:p>
          <a:p>
            <a:pPr lvl="1"/>
            <a:r>
              <a:rPr lang="en-US" dirty="0"/>
              <a:t>Left joins include all rows from the first (left) table, even if there are no matching rows in the second (right) table.</a:t>
            </a:r>
          </a:p>
          <a:p>
            <a:pPr lvl="1"/>
            <a:r>
              <a:rPr lang="en-US" dirty="0"/>
              <a:t>Right joins include all rows from the second (right) table, even if there are no matching rows in the first (left) table.</a:t>
            </a:r>
          </a:p>
          <a:p>
            <a:pPr lvl="1"/>
            <a:r>
              <a:rPr lang="en-US" dirty="0"/>
              <a:t>Full joins include all rows from both tables, even if there are no matching rows in either table.</a:t>
            </a:r>
          </a:p>
        </p:txBody>
      </p:sp>
      <p:sp>
        <p:nvSpPr>
          <p:cNvPr id="105477" name="Text Box 9"/>
          <p:cNvSpPr txBox="1">
            <a:spLocks noChangeArrowheads="1"/>
          </p:cNvSpPr>
          <p:nvPr/>
        </p:nvSpPr>
        <p:spPr bwMode="auto">
          <a:xfrm>
            <a:off x="3124201" y="3581400"/>
            <a:ext cx="179601" cy="5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noProof="1">
              <a:latin typeface="Courier New" panose="02070309020205020404" pitchFamily="49" charset="0"/>
            </a:endParaRPr>
          </a:p>
        </p:txBody>
      </p:sp>
      <p:sp>
        <p:nvSpPr>
          <p:cNvPr id="118797" name="Text Box 13"/>
          <p:cNvSpPr txBox="1">
            <a:spLocks noChangeArrowheads="1"/>
          </p:cNvSpPr>
          <p:nvPr/>
        </p:nvSpPr>
        <p:spPr bwMode="auto">
          <a:xfrm>
            <a:off x="3481388" y="5354638"/>
            <a:ext cx="3334246" cy="861774"/>
          </a:xfrm>
          <a:prstGeom prst="rect">
            <a:avLst/>
          </a:prstGeom>
          <a:solidFill>
            <a:srgbClr val="FFFFFF"/>
          </a:solidFill>
          <a:ln w="28575">
            <a:solidFill>
              <a:srgbClr val="000000"/>
            </a:solidFill>
            <a:miter lim="800000"/>
            <a:headEnd type="none" w="med" len="lg"/>
            <a:tailEnd type="none" w="med" len="lg"/>
          </a:ln>
          <a:effectLst>
            <a:outerShdw dist="107763" dir="2700000" algn="ctr" rotWithShape="0">
              <a:srgbClr val="C0C0C0">
                <a:alpha val="50000"/>
              </a:srgbClr>
            </a:outerShdw>
          </a:effectLst>
        </p:spPr>
        <p:txBody>
          <a:bodyPr wrap="none" lIns="88900" tIns="152400" rIns="88900" bIns="152400">
            <a:spAutoFit/>
          </a:bodyPr>
          <a:lstStyle/>
          <a:p>
            <a:pPr>
              <a:tabLst>
                <a:tab pos="635000" algn="l"/>
              </a:tabLst>
              <a:defRPr/>
            </a:pPr>
            <a:r>
              <a:rPr lang="en-US" b="1" dirty="0">
                <a:solidFill>
                  <a:srgbClr val="000000"/>
                </a:solidFill>
                <a:latin typeface="Arial"/>
              </a:rPr>
              <a:t>FROM</a:t>
            </a:r>
            <a:r>
              <a:rPr lang="en-US" dirty="0">
                <a:solidFill>
                  <a:srgbClr val="000000"/>
                </a:solidFill>
                <a:latin typeface="Arial"/>
              </a:rPr>
              <a:t> </a:t>
            </a:r>
            <a:r>
              <a:rPr lang="en-US" i="1" dirty="0">
                <a:solidFill>
                  <a:srgbClr val="000000"/>
                </a:solidFill>
                <a:latin typeface="Arial"/>
              </a:rPr>
              <a:t>table-1</a:t>
            </a:r>
            <a:r>
              <a:rPr lang="en-US" dirty="0">
                <a:solidFill>
                  <a:srgbClr val="000000"/>
                </a:solidFill>
                <a:latin typeface="Arial"/>
              </a:rPr>
              <a:t> </a:t>
            </a:r>
            <a:r>
              <a:rPr lang="en-US" i="1" dirty="0">
                <a:solidFill>
                  <a:srgbClr val="000000"/>
                </a:solidFill>
                <a:latin typeface="Arial"/>
              </a:rPr>
              <a:t>join-type</a:t>
            </a:r>
            <a:r>
              <a:rPr lang="en-US" dirty="0">
                <a:solidFill>
                  <a:srgbClr val="000000"/>
                </a:solidFill>
                <a:latin typeface="Arial"/>
              </a:rPr>
              <a:t> </a:t>
            </a:r>
            <a:r>
              <a:rPr lang="en-US" i="1" dirty="0">
                <a:solidFill>
                  <a:srgbClr val="000000"/>
                </a:solidFill>
                <a:latin typeface="Arial"/>
              </a:rPr>
              <a:t>table-2</a:t>
            </a:r>
          </a:p>
          <a:p>
            <a:pPr>
              <a:tabLst>
                <a:tab pos="635000" algn="l"/>
              </a:tabLst>
              <a:defRPr/>
            </a:pPr>
            <a:r>
              <a:rPr lang="en-US" dirty="0">
                <a:solidFill>
                  <a:srgbClr val="000000"/>
                </a:solidFill>
                <a:latin typeface="Arial"/>
              </a:rPr>
              <a:t>	</a:t>
            </a:r>
            <a:r>
              <a:rPr lang="en-US" b="1" dirty="0">
                <a:solidFill>
                  <a:srgbClr val="000000"/>
                </a:solidFill>
                <a:latin typeface="Arial"/>
              </a:rPr>
              <a:t>ON</a:t>
            </a:r>
            <a:r>
              <a:rPr lang="en-US" dirty="0">
                <a:solidFill>
                  <a:srgbClr val="000000"/>
                </a:solidFill>
                <a:latin typeface="Arial"/>
              </a:rPr>
              <a:t> </a:t>
            </a:r>
            <a:r>
              <a:rPr lang="en-US" i="1" dirty="0">
                <a:solidFill>
                  <a:srgbClr val="000000"/>
                </a:solidFill>
                <a:latin typeface="Arial"/>
              </a:rPr>
              <a:t>join-condition(s)</a:t>
            </a:r>
            <a:r>
              <a:rPr lang="en-US" b="1" dirty="0">
                <a:solidFill>
                  <a:srgbClr val="000000"/>
                </a:solidFill>
                <a:latin typeface="Arial"/>
              </a:rPr>
              <a:t>;</a:t>
            </a:r>
          </a:p>
        </p:txBody>
      </p:sp>
      <p:sp>
        <p:nvSpPr>
          <p:cNvPr id="105479" name="AutoShape 11"/>
          <p:cNvSpPr>
            <a:spLocks/>
          </p:cNvSpPr>
          <p:nvPr/>
        </p:nvSpPr>
        <p:spPr bwMode="auto">
          <a:xfrm>
            <a:off x="7249994" y="4710210"/>
            <a:ext cx="1503617" cy="487313"/>
          </a:xfrm>
          <a:prstGeom prst="borderCallout1">
            <a:avLst>
              <a:gd name="adj1" fmla="val 49157"/>
              <a:gd name="adj2" fmla="val -843"/>
              <a:gd name="adj3" fmla="val 164940"/>
              <a:gd name="adj4" fmla="val -52671"/>
            </a:avLst>
          </a:prstGeom>
          <a:solidFill>
            <a:srgbClr val="FFF2BE"/>
          </a:solidFill>
          <a:ln w="38100">
            <a:solidFill>
              <a:srgbClr val="000000"/>
            </a:solidFill>
            <a:miter lim="800000"/>
            <a:headEnd type="none" w="med" len="lg"/>
            <a:tailEnd type="triangle" w="med" len="lg"/>
          </a:ln>
        </p:spPr>
        <p:txBody>
          <a:bodyPr wrap="none" lIns="88900" tIns="88900" rIns="88900" bIns="88900" anchor="ctr">
            <a:spAutoFit/>
          </a:bodyP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r>
              <a:rPr lang="en-US" sz="2000" b="1" dirty="0">
                <a:solidFill>
                  <a:srgbClr val="000000"/>
                </a:solidFill>
              </a:rPr>
              <a:t>Right table</a:t>
            </a:r>
          </a:p>
        </p:txBody>
      </p:sp>
      <p:sp>
        <p:nvSpPr>
          <p:cNvPr id="105480" name="AutoShape 12"/>
          <p:cNvSpPr>
            <a:spLocks/>
          </p:cNvSpPr>
          <p:nvPr/>
        </p:nvSpPr>
        <p:spPr bwMode="auto">
          <a:xfrm>
            <a:off x="2730500" y="4709344"/>
            <a:ext cx="1317668" cy="487313"/>
          </a:xfrm>
          <a:prstGeom prst="borderCallout1">
            <a:avLst>
              <a:gd name="adj1" fmla="val 49157"/>
              <a:gd name="adj2" fmla="val 99042"/>
              <a:gd name="adj3" fmla="val 160366"/>
              <a:gd name="adj4" fmla="val 163190"/>
            </a:avLst>
          </a:prstGeom>
          <a:solidFill>
            <a:srgbClr val="FFF2BE"/>
          </a:solidFill>
          <a:ln w="38100">
            <a:solidFill>
              <a:srgbClr val="000000"/>
            </a:solidFill>
            <a:miter lim="800000"/>
            <a:headEnd type="none" w="med" len="lg"/>
            <a:tailEnd type="triangle" w="med" len="lg"/>
          </a:ln>
        </p:spPr>
        <p:txBody>
          <a:bodyPr wrap="none" lIns="88900" tIns="88900" rIns="88900" bIns="88900" anchor="ctr">
            <a:spAutoFit/>
          </a:bodyP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r>
              <a:rPr lang="en-US" sz="2000" b="1">
                <a:solidFill>
                  <a:srgbClr val="000000"/>
                </a:solidFill>
              </a:rPr>
              <a:t>Left table</a:t>
            </a:r>
          </a:p>
        </p:txBody>
      </p:sp>
    </p:spTree>
    <p:extLst>
      <p:ext uri="{BB962C8B-B14F-4D97-AF65-F5344CB8AC3E}">
        <p14:creationId xmlns:p14="http://schemas.microsoft.com/office/powerpoint/2010/main" val="332540417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smtClean="0"/>
              <a:t>Left Join</a:t>
            </a:r>
          </a:p>
        </p:txBody>
      </p:sp>
      <p:sp>
        <p:nvSpPr>
          <p:cNvPr id="106500" name="Text Box 24"/>
          <p:cNvSpPr txBox="1">
            <a:spLocks noChangeArrowheads="1"/>
          </p:cNvSpPr>
          <p:nvPr/>
        </p:nvSpPr>
        <p:spPr bwMode="auto">
          <a:xfrm>
            <a:off x="3632201" y="3013075"/>
            <a:ext cx="4703763" cy="10731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lnSpc>
                <a:spcPct val="85000"/>
              </a:lnSpc>
              <a:spcBef>
                <a:spcPct val="0"/>
              </a:spcBef>
              <a:buClrTx/>
              <a:buFontTx/>
              <a:buNone/>
            </a:pPr>
            <a:r>
              <a:rPr lang="en-US" b="1">
                <a:latin typeface="Courier New" panose="02070309020205020404" pitchFamily="49" charset="0"/>
              </a:rPr>
              <a:t>select * </a:t>
            </a:r>
          </a:p>
          <a:p>
            <a:pPr>
              <a:lnSpc>
                <a:spcPct val="85000"/>
              </a:lnSpc>
              <a:spcBef>
                <a:spcPct val="0"/>
              </a:spcBef>
              <a:buClrTx/>
              <a:buFontTx/>
              <a:buNone/>
            </a:pPr>
            <a:r>
              <a:rPr lang="en-US" b="1">
                <a:latin typeface="Courier New" panose="02070309020205020404" pitchFamily="49" charset="0"/>
              </a:rPr>
              <a:t>   from one left join two</a:t>
            </a:r>
          </a:p>
          <a:p>
            <a:pPr>
              <a:lnSpc>
                <a:spcPct val="85000"/>
              </a:lnSpc>
              <a:spcBef>
                <a:spcPct val="0"/>
              </a:spcBef>
              <a:buClrTx/>
              <a:buFontTx/>
              <a:buNone/>
            </a:pPr>
            <a:r>
              <a:rPr lang="en-US" b="1">
                <a:latin typeface="Courier New" panose="02070309020205020404" pitchFamily="49" charset="0"/>
              </a:rPr>
              <a:t>      on one.x = two.x;</a:t>
            </a:r>
          </a:p>
        </p:txBody>
      </p:sp>
      <p:graphicFrame>
        <p:nvGraphicFramePr>
          <p:cNvPr id="39588" name="Group 676"/>
          <p:cNvGraphicFramePr>
            <a:graphicFrameLocks noGrp="1"/>
          </p:cNvGraphicFramePr>
          <p:nvPr/>
        </p:nvGraphicFramePr>
        <p:xfrm>
          <a:off x="3606800" y="1066800"/>
          <a:ext cx="1524000" cy="1599020"/>
        </p:xfrm>
        <a:graphic>
          <a:graphicData uri="http://schemas.openxmlformats.org/drawingml/2006/table">
            <a:tbl>
              <a:tblPr/>
              <a:tblGrid>
                <a:gridCol w="731838"/>
                <a:gridCol w="792162"/>
              </a:tblGrid>
              <a:tr h="3656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Table One</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r>
              <a:tr h="30470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X</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0470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1</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a</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470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4</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d</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1886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2</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b</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graphicFrame>
        <p:nvGraphicFramePr>
          <p:cNvPr id="39589" name="Group 677"/>
          <p:cNvGraphicFramePr>
            <a:graphicFrameLocks noGrp="1"/>
          </p:cNvGraphicFramePr>
          <p:nvPr/>
        </p:nvGraphicFramePr>
        <p:xfrm>
          <a:off x="7004051" y="1066801"/>
          <a:ext cx="1522413" cy="1595439"/>
        </p:xfrm>
        <a:graphic>
          <a:graphicData uri="http://schemas.openxmlformats.org/drawingml/2006/table">
            <a:tbl>
              <a:tblPr/>
              <a:tblGrid>
                <a:gridCol w="730250"/>
                <a:gridCol w="792163"/>
              </a:tblGrid>
              <a:tr h="368300">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Table Two</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r>
              <a:tr h="3063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X</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B</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063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2</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x</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797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3</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y</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63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5</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v</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graphicFrame>
        <p:nvGraphicFramePr>
          <p:cNvPr id="39590" name="Group 678"/>
          <p:cNvGraphicFramePr>
            <a:graphicFrameLocks noGrp="1"/>
          </p:cNvGraphicFramePr>
          <p:nvPr/>
        </p:nvGraphicFramePr>
        <p:xfrm>
          <a:off x="4668838" y="4151314"/>
          <a:ext cx="2844800" cy="1652589"/>
        </p:xfrm>
        <a:graphic>
          <a:graphicData uri="http://schemas.openxmlformats.org/drawingml/2006/table">
            <a:tbl>
              <a:tblPr/>
              <a:tblGrid>
                <a:gridCol w="711200"/>
                <a:gridCol w="711200"/>
                <a:gridCol w="711200"/>
                <a:gridCol w="711200"/>
              </a:tblGrid>
              <a:tr h="377825">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smtClean="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X</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X</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B</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190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1</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0" i="0" u="none" strike="noStrike" cap="none" normalizeH="0" baseline="0" noProof="1"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190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2</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b</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x</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190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4</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0" i="0" u="none" strike="noStrike" cap="none" normalizeH="0" baseline="0" noProof="1"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06566" name="Rectangle 544"/>
          <p:cNvSpPr>
            <a:spLocks noChangeArrowheads="1"/>
          </p:cNvSpPr>
          <p:nvPr>
            <p:custDataLst>
              <p:tags r:id="rId1"/>
            </p:custDataLst>
          </p:nvPr>
        </p:nvSpPr>
        <p:spPr bwMode="auto">
          <a:xfrm>
            <a:off x="5867400" y="3368675"/>
            <a:ext cx="1646238"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sp>
        <p:nvSpPr>
          <p:cNvPr id="106567" name="Rectangle 545"/>
          <p:cNvSpPr>
            <a:spLocks noChangeArrowheads="1"/>
          </p:cNvSpPr>
          <p:nvPr>
            <p:custDataLst>
              <p:tags r:id="rId2"/>
            </p:custDataLst>
          </p:nvPr>
        </p:nvSpPr>
        <p:spPr bwMode="auto">
          <a:xfrm>
            <a:off x="4772026" y="3679825"/>
            <a:ext cx="39052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spTree>
    <p:extLst>
      <p:ext uri="{BB962C8B-B14F-4D97-AF65-F5344CB8AC3E}">
        <p14:creationId xmlns:p14="http://schemas.microsoft.com/office/powerpoint/2010/main" val="164524363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smtClean="0"/>
              <a:t>Right Join</a:t>
            </a:r>
          </a:p>
        </p:txBody>
      </p:sp>
      <p:sp>
        <p:nvSpPr>
          <p:cNvPr id="108548" name="Text Box 3"/>
          <p:cNvSpPr txBox="1">
            <a:spLocks noChangeArrowheads="1"/>
          </p:cNvSpPr>
          <p:nvPr/>
        </p:nvSpPr>
        <p:spPr bwMode="auto">
          <a:xfrm>
            <a:off x="3632200" y="3013075"/>
            <a:ext cx="4903788" cy="1073150"/>
          </a:xfrm>
          <a:prstGeom prst="rect">
            <a:avLst/>
          </a:prstGeom>
          <a:solidFill>
            <a:srgbClr val="FFFFFF"/>
          </a:solidFill>
          <a:ln w="38100">
            <a:solidFill>
              <a:schemeClr val="tx2"/>
            </a:solidFill>
            <a:miter lim="800000"/>
            <a:headEnd type="none" w="sm" len="sm"/>
            <a:tailEnd type="none" w="sm" len="sm"/>
          </a:ln>
        </p:spPr>
        <p:txBody>
          <a:bodyPr lIns="50800" tIns="50800" rIns="50800" bIns="50800">
            <a:spAutoFit/>
          </a:bodyP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lnSpc>
                <a:spcPct val="85000"/>
              </a:lnSpc>
              <a:spcBef>
                <a:spcPct val="0"/>
              </a:spcBef>
              <a:buClrTx/>
              <a:buFontTx/>
              <a:buNone/>
            </a:pPr>
            <a:r>
              <a:rPr lang="en-US" b="1">
                <a:latin typeface="Courier New" panose="02070309020205020404" pitchFamily="49" charset="0"/>
              </a:rPr>
              <a:t>select * </a:t>
            </a:r>
          </a:p>
          <a:p>
            <a:pPr>
              <a:lnSpc>
                <a:spcPct val="85000"/>
              </a:lnSpc>
              <a:spcBef>
                <a:spcPct val="0"/>
              </a:spcBef>
              <a:buClrTx/>
              <a:buFontTx/>
              <a:buNone/>
            </a:pPr>
            <a:r>
              <a:rPr lang="en-US" b="1">
                <a:latin typeface="Courier New" panose="02070309020205020404" pitchFamily="49" charset="0"/>
              </a:rPr>
              <a:t>   from two right join one</a:t>
            </a:r>
          </a:p>
          <a:p>
            <a:pPr>
              <a:lnSpc>
                <a:spcPct val="85000"/>
              </a:lnSpc>
              <a:spcBef>
                <a:spcPct val="0"/>
              </a:spcBef>
              <a:buClrTx/>
              <a:buFontTx/>
              <a:buNone/>
            </a:pPr>
            <a:r>
              <a:rPr lang="en-US" b="1">
                <a:latin typeface="Courier New" panose="02070309020205020404" pitchFamily="49" charset="0"/>
              </a:rPr>
              <a:t>      on one.x = two.x;</a:t>
            </a:r>
          </a:p>
        </p:txBody>
      </p:sp>
      <p:graphicFrame>
        <p:nvGraphicFramePr>
          <p:cNvPr id="204122" name="Group 346"/>
          <p:cNvGraphicFramePr>
            <a:graphicFrameLocks noGrp="1"/>
          </p:cNvGraphicFramePr>
          <p:nvPr/>
        </p:nvGraphicFramePr>
        <p:xfrm>
          <a:off x="7008813" y="1066800"/>
          <a:ext cx="1524000" cy="1599020"/>
        </p:xfrm>
        <a:graphic>
          <a:graphicData uri="http://schemas.openxmlformats.org/drawingml/2006/table">
            <a:tbl>
              <a:tblPr/>
              <a:tblGrid>
                <a:gridCol w="731837"/>
                <a:gridCol w="792163"/>
              </a:tblGrid>
              <a:tr h="3656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Table One</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r>
              <a:tr h="30470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X</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0470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1</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a</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470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4</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d</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1886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2</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b</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graphicFrame>
        <p:nvGraphicFramePr>
          <p:cNvPr id="204123" name="Group 347"/>
          <p:cNvGraphicFramePr>
            <a:graphicFrameLocks noGrp="1"/>
          </p:cNvGraphicFramePr>
          <p:nvPr/>
        </p:nvGraphicFramePr>
        <p:xfrm>
          <a:off x="3606801" y="1066801"/>
          <a:ext cx="1522413" cy="1593851"/>
        </p:xfrm>
        <a:graphic>
          <a:graphicData uri="http://schemas.openxmlformats.org/drawingml/2006/table">
            <a:tbl>
              <a:tblPr/>
              <a:tblGrid>
                <a:gridCol w="730250"/>
                <a:gridCol w="792163"/>
              </a:tblGrid>
              <a:tr h="368300">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Table Two</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r>
              <a:tr h="3063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X</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B</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063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2</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x</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797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3</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y</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48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5</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v</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graphicFrame>
        <p:nvGraphicFramePr>
          <p:cNvPr id="204124" name="Group 348"/>
          <p:cNvGraphicFramePr>
            <a:graphicFrameLocks noGrp="1"/>
          </p:cNvGraphicFramePr>
          <p:nvPr/>
        </p:nvGraphicFramePr>
        <p:xfrm>
          <a:off x="4668838" y="4151314"/>
          <a:ext cx="2844800" cy="1651001"/>
        </p:xfrm>
        <a:graphic>
          <a:graphicData uri="http://schemas.openxmlformats.org/drawingml/2006/table">
            <a:tbl>
              <a:tblPr/>
              <a:tblGrid>
                <a:gridCol w="711200"/>
                <a:gridCol w="711200"/>
                <a:gridCol w="711200"/>
                <a:gridCol w="711200"/>
              </a:tblGrid>
              <a:tr h="377825">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smtClean="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X</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B</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X</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190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0" i="0" u="none" strike="noStrike" cap="none" normalizeH="0" baseline="0" noProof="1"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1</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a</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2</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x</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2</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b</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190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0" i="0" u="none" strike="noStrike" cap="none" normalizeH="0" baseline="0" noProof="1"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d</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08614" name="Rectangle 214"/>
          <p:cNvSpPr>
            <a:spLocks noChangeArrowheads="1"/>
          </p:cNvSpPr>
          <p:nvPr>
            <p:custDataLst>
              <p:tags r:id="rId1"/>
            </p:custDataLst>
          </p:nvPr>
        </p:nvSpPr>
        <p:spPr bwMode="auto">
          <a:xfrm>
            <a:off x="5867400" y="3368675"/>
            <a:ext cx="18288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sp>
        <p:nvSpPr>
          <p:cNvPr id="108615" name="Rectangle 215"/>
          <p:cNvSpPr>
            <a:spLocks noChangeArrowheads="1"/>
          </p:cNvSpPr>
          <p:nvPr>
            <p:custDataLst>
              <p:tags r:id="rId2"/>
            </p:custDataLst>
          </p:nvPr>
        </p:nvSpPr>
        <p:spPr bwMode="auto">
          <a:xfrm>
            <a:off x="4772026" y="3679825"/>
            <a:ext cx="39052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spTree>
    <p:extLst>
      <p:ext uri="{BB962C8B-B14F-4D97-AF65-F5344CB8AC3E}">
        <p14:creationId xmlns:p14="http://schemas.microsoft.com/office/powerpoint/2010/main" val="209593732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title"/>
          </p:nvPr>
        </p:nvSpPr>
        <p:spPr>
          <a:xfrm>
            <a:off x="428767" y="133113"/>
            <a:ext cx="10515600" cy="1325563"/>
          </a:xfrm>
        </p:spPr>
        <p:txBody>
          <a:bodyPr/>
          <a:lstStyle/>
          <a:p>
            <a:pPr eaLnBrk="1" hangingPunct="1"/>
            <a:r>
              <a:rPr lang="en-US" dirty="0" smtClean="0"/>
              <a:t>Full Join</a:t>
            </a:r>
          </a:p>
        </p:txBody>
      </p:sp>
      <p:sp>
        <p:nvSpPr>
          <p:cNvPr id="110596" name="Text Box 4"/>
          <p:cNvSpPr txBox="1">
            <a:spLocks noChangeArrowheads="1"/>
          </p:cNvSpPr>
          <p:nvPr/>
        </p:nvSpPr>
        <p:spPr bwMode="auto">
          <a:xfrm>
            <a:off x="3633788" y="3013075"/>
            <a:ext cx="4703762" cy="10731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lnSpc>
                <a:spcPct val="85000"/>
              </a:lnSpc>
              <a:spcBef>
                <a:spcPct val="0"/>
              </a:spcBef>
              <a:buClrTx/>
              <a:buFontTx/>
              <a:buNone/>
            </a:pPr>
            <a:r>
              <a:rPr lang="en-US" b="1">
                <a:latin typeface="Courier New" panose="02070309020205020404" pitchFamily="49" charset="0"/>
              </a:rPr>
              <a:t>select * </a:t>
            </a:r>
          </a:p>
          <a:p>
            <a:pPr>
              <a:lnSpc>
                <a:spcPct val="85000"/>
              </a:lnSpc>
              <a:spcBef>
                <a:spcPct val="0"/>
              </a:spcBef>
              <a:buClrTx/>
              <a:buFontTx/>
              <a:buNone/>
            </a:pPr>
            <a:r>
              <a:rPr lang="en-US" b="1">
                <a:latin typeface="Courier New" panose="02070309020205020404" pitchFamily="49" charset="0"/>
              </a:rPr>
              <a:t>   from one full join two</a:t>
            </a:r>
          </a:p>
          <a:p>
            <a:pPr>
              <a:lnSpc>
                <a:spcPct val="85000"/>
              </a:lnSpc>
              <a:spcBef>
                <a:spcPct val="0"/>
              </a:spcBef>
              <a:buClrTx/>
              <a:buFontTx/>
              <a:buNone/>
            </a:pPr>
            <a:r>
              <a:rPr lang="en-US" b="1">
                <a:latin typeface="Courier New" panose="02070309020205020404" pitchFamily="49" charset="0"/>
              </a:rPr>
              <a:t>      on one.x = two.x;</a:t>
            </a:r>
          </a:p>
        </p:txBody>
      </p:sp>
      <p:graphicFrame>
        <p:nvGraphicFramePr>
          <p:cNvPr id="205165" name="Group 365"/>
          <p:cNvGraphicFramePr>
            <a:graphicFrameLocks noGrp="1"/>
          </p:cNvGraphicFramePr>
          <p:nvPr/>
        </p:nvGraphicFramePr>
        <p:xfrm>
          <a:off x="3606800" y="1066800"/>
          <a:ext cx="1525588" cy="1599020"/>
        </p:xfrm>
        <a:graphic>
          <a:graphicData uri="http://schemas.openxmlformats.org/drawingml/2006/table">
            <a:tbl>
              <a:tblPr/>
              <a:tblGrid>
                <a:gridCol w="733425"/>
                <a:gridCol w="792163"/>
              </a:tblGrid>
              <a:tr h="3656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Table One</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r>
              <a:tr h="30470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X</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0470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1</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a</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470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4</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d</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1886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2</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b</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graphicFrame>
        <p:nvGraphicFramePr>
          <p:cNvPr id="205166" name="Group 366"/>
          <p:cNvGraphicFramePr>
            <a:graphicFrameLocks noGrp="1"/>
          </p:cNvGraphicFramePr>
          <p:nvPr/>
        </p:nvGraphicFramePr>
        <p:xfrm>
          <a:off x="7010401" y="1066801"/>
          <a:ext cx="1522413" cy="1593851"/>
        </p:xfrm>
        <a:graphic>
          <a:graphicData uri="http://schemas.openxmlformats.org/drawingml/2006/table">
            <a:tbl>
              <a:tblPr/>
              <a:tblGrid>
                <a:gridCol w="730250"/>
                <a:gridCol w="792163"/>
              </a:tblGrid>
              <a:tr h="368300">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Table Two</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r>
              <a:tr h="3063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X</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B</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063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2</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x</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797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3</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y</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48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5</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v</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graphicFrame>
        <p:nvGraphicFramePr>
          <p:cNvPr id="205167" name="Group 367"/>
          <p:cNvGraphicFramePr>
            <a:graphicFrameLocks noGrp="1"/>
          </p:cNvGraphicFramePr>
          <p:nvPr/>
        </p:nvGraphicFramePr>
        <p:xfrm>
          <a:off x="4668838" y="4151314"/>
          <a:ext cx="2844800" cy="2289177"/>
        </p:xfrm>
        <a:graphic>
          <a:graphicData uri="http://schemas.openxmlformats.org/drawingml/2006/table">
            <a:tbl>
              <a:tblPr/>
              <a:tblGrid>
                <a:gridCol w="711200"/>
                <a:gridCol w="820737"/>
                <a:gridCol w="601663"/>
                <a:gridCol w="711200"/>
              </a:tblGrid>
              <a:tr h="377825">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smtClean="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X</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X</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B</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190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1</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0" i="0" u="none" strike="noStrike" cap="none" normalizeH="0" baseline="0" noProof="1"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2</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b</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x</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190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0" i="0" u="none" strike="noStrike" cap="none" normalizeH="0" baseline="0" noProof="1"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3</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y</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190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4</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0" i="0" u="none" strike="noStrike" cap="none" normalizeH="0" baseline="0" noProof="1" smtClean="0">
                        <a:ln>
                          <a:noFill/>
                        </a:ln>
                        <a:solidFill>
                          <a:srgbClr val="FF0000"/>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190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0" i="0" u="none" strike="noStrike" cap="none" normalizeH="0" baseline="0" noProof="1"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v</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10672" name="Rectangle 232"/>
          <p:cNvSpPr>
            <a:spLocks noChangeArrowheads="1"/>
          </p:cNvSpPr>
          <p:nvPr>
            <p:custDataLst>
              <p:tags r:id="rId1"/>
            </p:custDataLst>
          </p:nvPr>
        </p:nvSpPr>
        <p:spPr bwMode="auto">
          <a:xfrm>
            <a:off x="5868989" y="3368675"/>
            <a:ext cx="1646237"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sp>
        <p:nvSpPr>
          <p:cNvPr id="110673" name="Rectangle 233"/>
          <p:cNvSpPr>
            <a:spLocks noChangeArrowheads="1"/>
          </p:cNvSpPr>
          <p:nvPr>
            <p:custDataLst>
              <p:tags r:id="rId2"/>
            </p:custDataLst>
          </p:nvPr>
        </p:nvSpPr>
        <p:spPr bwMode="auto">
          <a:xfrm>
            <a:off x="4773614" y="3679825"/>
            <a:ext cx="39052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ClrTx/>
              <a:buFontTx/>
              <a:buNone/>
            </a:pPr>
            <a:endParaRPr lang="en-US"/>
          </a:p>
        </p:txBody>
      </p:sp>
    </p:spTree>
    <p:extLst>
      <p:ext uri="{BB962C8B-B14F-4D97-AF65-F5344CB8AC3E}">
        <p14:creationId xmlns:p14="http://schemas.microsoft.com/office/powerpoint/2010/main" val="351780135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9179519"/>
              </p:ext>
            </p:extLst>
          </p:nvPr>
        </p:nvGraphicFramePr>
        <p:xfrm>
          <a:off x="755904" y="2584577"/>
          <a:ext cx="4206240" cy="1854200"/>
        </p:xfrm>
        <a:graphic>
          <a:graphicData uri="http://schemas.openxmlformats.org/drawingml/2006/table">
            <a:tbl>
              <a:tblPr firstRow="1" bandRow="1">
                <a:tableStyleId>{5C22544A-7EE6-4342-B048-85BDC9FD1C3A}</a:tableStyleId>
              </a:tblPr>
              <a:tblGrid>
                <a:gridCol w="2103120"/>
                <a:gridCol w="2103120"/>
              </a:tblGrid>
              <a:tr h="370840">
                <a:tc>
                  <a:txBody>
                    <a:bodyPr/>
                    <a:lstStyle/>
                    <a:p>
                      <a:r>
                        <a:rPr lang="en-US" dirty="0" smtClean="0"/>
                        <a:t>Student Name</a:t>
                      </a:r>
                      <a:endParaRPr lang="en-US" dirty="0"/>
                    </a:p>
                  </a:txBody>
                  <a:tcPr/>
                </a:tc>
                <a:tc>
                  <a:txBody>
                    <a:bodyPr/>
                    <a:lstStyle/>
                    <a:p>
                      <a:r>
                        <a:rPr lang="en-US" dirty="0" smtClean="0"/>
                        <a:t>Address</a:t>
                      </a:r>
                      <a:endParaRPr lang="en-US" dirty="0"/>
                    </a:p>
                  </a:txBody>
                  <a:tcPr/>
                </a:tc>
              </a:tr>
              <a:tr h="370840">
                <a:tc>
                  <a:txBody>
                    <a:bodyPr/>
                    <a:lstStyle/>
                    <a:p>
                      <a:r>
                        <a:rPr lang="en-US" dirty="0" err="1" smtClean="0"/>
                        <a:t>Satish</a:t>
                      </a:r>
                      <a:endParaRPr lang="en-US" dirty="0"/>
                    </a:p>
                  </a:txBody>
                  <a:tcPr/>
                </a:tc>
                <a:tc>
                  <a:txBody>
                    <a:bodyPr/>
                    <a:lstStyle/>
                    <a:p>
                      <a:r>
                        <a:rPr lang="en-US" dirty="0" err="1" smtClean="0"/>
                        <a:t>Bibwewadi</a:t>
                      </a:r>
                      <a:endParaRPr lang="en-US" dirty="0"/>
                    </a:p>
                  </a:txBody>
                  <a:tcPr/>
                </a:tc>
              </a:tr>
              <a:tr h="370840">
                <a:tc>
                  <a:txBody>
                    <a:bodyPr/>
                    <a:lstStyle/>
                    <a:p>
                      <a:r>
                        <a:rPr lang="en-US" dirty="0" err="1" smtClean="0"/>
                        <a:t>Atul</a:t>
                      </a:r>
                      <a:endParaRPr lang="en-US" dirty="0"/>
                    </a:p>
                  </a:txBody>
                  <a:tcPr/>
                </a:tc>
                <a:tc>
                  <a:txBody>
                    <a:bodyPr/>
                    <a:lstStyle/>
                    <a:p>
                      <a:r>
                        <a:rPr lang="en-US" dirty="0" err="1" smtClean="0"/>
                        <a:t>Kondhwa</a:t>
                      </a:r>
                      <a:endParaRPr lang="en-US" dirty="0"/>
                    </a:p>
                  </a:txBody>
                  <a:tcPr/>
                </a:tc>
              </a:tr>
              <a:tr h="370840">
                <a:tc>
                  <a:txBody>
                    <a:bodyPr/>
                    <a:lstStyle/>
                    <a:p>
                      <a:r>
                        <a:rPr lang="en-US" dirty="0" smtClean="0"/>
                        <a:t>Mahesh</a:t>
                      </a:r>
                      <a:endParaRPr lang="en-US" dirty="0"/>
                    </a:p>
                  </a:txBody>
                  <a:tcPr/>
                </a:tc>
                <a:tc>
                  <a:txBody>
                    <a:bodyPr/>
                    <a:lstStyle/>
                    <a:p>
                      <a:r>
                        <a:rPr lang="en-US" dirty="0" err="1" smtClean="0"/>
                        <a:t>Katraj</a:t>
                      </a:r>
                      <a:endParaRPr lang="en-US" dirty="0"/>
                    </a:p>
                  </a:txBody>
                  <a:tcPr/>
                </a:tc>
              </a:tr>
              <a:tr h="370840">
                <a:tc>
                  <a:txBody>
                    <a:bodyPr/>
                    <a:lstStyle/>
                    <a:p>
                      <a:r>
                        <a:rPr lang="en-US" dirty="0" smtClean="0"/>
                        <a:t>Rajesh</a:t>
                      </a:r>
                      <a:endParaRPr lang="en-US" dirty="0"/>
                    </a:p>
                  </a:txBody>
                  <a:tcPr/>
                </a:tc>
                <a:tc>
                  <a:txBody>
                    <a:bodyPr/>
                    <a:lstStyle/>
                    <a:p>
                      <a:r>
                        <a:rPr lang="en-US" dirty="0" err="1" smtClean="0"/>
                        <a:t>Swargate</a:t>
                      </a:r>
                      <a:endParaRPr lang="en-US"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48924878"/>
              </p:ext>
            </p:extLst>
          </p:nvPr>
        </p:nvGraphicFramePr>
        <p:xfrm>
          <a:off x="6531864" y="2581529"/>
          <a:ext cx="4206240" cy="1854200"/>
        </p:xfrm>
        <a:graphic>
          <a:graphicData uri="http://schemas.openxmlformats.org/drawingml/2006/table">
            <a:tbl>
              <a:tblPr firstRow="1" bandRow="1">
                <a:tableStyleId>{5C22544A-7EE6-4342-B048-85BDC9FD1C3A}</a:tableStyleId>
              </a:tblPr>
              <a:tblGrid>
                <a:gridCol w="2103120"/>
                <a:gridCol w="2103120"/>
              </a:tblGrid>
              <a:tr h="370840">
                <a:tc>
                  <a:txBody>
                    <a:bodyPr/>
                    <a:lstStyle/>
                    <a:p>
                      <a:r>
                        <a:rPr lang="en-US" dirty="0" smtClean="0"/>
                        <a:t>Student Name</a:t>
                      </a:r>
                      <a:endParaRPr lang="en-US" dirty="0"/>
                    </a:p>
                  </a:txBody>
                  <a:tcPr/>
                </a:tc>
                <a:tc>
                  <a:txBody>
                    <a:bodyPr/>
                    <a:lstStyle/>
                    <a:p>
                      <a:r>
                        <a:rPr lang="en-US" dirty="0" smtClean="0"/>
                        <a:t>Address</a:t>
                      </a:r>
                      <a:endParaRPr lang="en-US" dirty="0"/>
                    </a:p>
                  </a:txBody>
                  <a:tcPr/>
                </a:tc>
              </a:tr>
              <a:tr h="370840">
                <a:tc>
                  <a:txBody>
                    <a:bodyPr/>
                    <a:lstStyle/>
                    <a:p>
                      <a:r>
                        <a:rPr lang="en-US" dirty="0" err="1" smtClean="0"/>
                        <a:t>Naren</a:t>
                      </a:r>
                      <a:endParaRPr lang="en-US" dirty="0"/>
                    </a:p>
                  </a:txBody>
                  <a:tcPr/>
                </a:tc>
                <a:tc>
                  <a:txBody>
                    <a:bodyPr/>
                    <a:lstStyle/>
                    <a:p>
                      <a:r>
                        <a:rPr lang="en-US" dirty="0" err="1" smtClean="0"/>
                        <a:t>Tilak</a:t>
                      </a:r>
                      <a:r>
                        <a:rPr lang="en-US" dirty="0" smtClean="0"/>
                        <a:t> Road</a:t>
                      </a:r>
                      <a:endParaRPr lang="en-US" dirty="0"/>
                    </a:p>
                  </a:txBody>
                  <a:tcPr/>
                </a:tc>
              </a:tr>
              <a:tr h="370840">
                <a:tc>
                  <a:txBody>
                    <a:bodyPr/>
                    <a:lstStyle/>
                    <a:p>
                      <a:r>
                        <a:rPr lang="en-US" dirty="0" smtClean="0"/>
                        <a:t>Ganesh</a:t>
                      </a:r>
                      <a:endParaRPr lang="en-US" dirty="0"/>
                    </a:p>
                  </a:txBody>
                  <a:tcPr/>
                </a:tc>
                <a:tc>
                  <a:txBody>
                    <a:bodyPr/>
                    <a:lstStyle/>
                    <a:p>
                      <a:r>
                        <a:rPr lang="en-US" dirty="0" smtClean="0"/>
                        <a:t>JM Road</a:t>
                      </a:r>
                      <a:endParaRPr lang="en-US" dirty="0"/>
                    </a:p>
                  </a:txBody>
                  <a:tcPr/>
                </a:tc>
              </a:tr>
              <a:tr h="370840">
                <a:tc>
                  <a:txBody>
                    <a:bodyPr/>
                    <a:lstStyle/>
                    <a:p>
                      <a:r>
                        <a:rPr lang="en-US" dirty="0" smtClean="0"/>
                        <a:t>Ramesh</a:t>
                      </a:r>
                      <a:endParaRPr lang="en-US" dirty="0"/>
                    </a:p>
                  </a:txBody>
                  <a:tcPr/>
                </a:tc>
                <a:tc>
                  <a:txBody>
                    <a:bodyPr/>
                    <a:lstStyle/>
                    <a:p>
                      <a:r>
                        <a:rPr lang="en-US" dirty="0" err="1" smtClean="0"/>
                        <a:t>Sinhgad</a:t>
                      </a:r>
                      <a:r>
                        <a:rPr lang="en-US" dirty="0" smtClean="0"/>
                        <a:t> Road</a:t>
                      </a:r>
                      <a:endParaRPr lang="en-US" dirty="0"/>
                    </a:p>
                  </a:txBody>
                  <a:tcPr/>
                </a:tc>
              </a:tr>
              <a:tr h="370840">
                <a:tc>
                  <a:txBody>
                    <a:bodyPr/>
                    <a:lstStyle/>
                    <a:p>
                      <a:r>
                        <a:rPr lang="en-US" dirty="0" err="1" smtClean="0"/>
                        <a:t>Arun</a:t>
                      </a:r>
                      <a:endParaRPr lang="en-US" dirty="0"/>
                    </a:p>
                  </a:txBody>
                  <a:tcPr/>
                </a:tc>
                <a:tc>
                  <a:txBody>
                    <a:bodyPr/>
                    <a:lstStyle/>
                    <a:p>
                      <a:r>
                        <a:rPr lang="en-US" dirty="0" err="1" smtClean="0"/>
                        <a:t>Satara</a:t>
                      </a:r>
                      <a:r>
                        <a:rPr lang="en-US" dirty="0" smtClean="0"/>
                        <a:t> Road</a:t>
                      </a:r>
                      <a:endParaRPr lang="en-US" dirty="0"/>
                    </a:p>
                  </a:txBody>
                  <a:tcPr/>
                </a:tc>
              </a:tr>
            </a:tbl>
          </a:graphicData>
        </a:graphic>
      </p:graphicFrame>
      <p:sp>
        <p:nvSpPr>
          <p:cNvPr id="6" name="TextBox 5"/>
          <p:cNvSpPr txBox="1"/>
          <p:nvPr/>
        </p:nvSpPr>
        <p:spPr>
          <a:xfrm>
            <a:off x="2459736" y="2066544"/>
            <a:ext cx="402674" cy="369332"/>
          </a:xfrm>
          <a:prstGeom prst="rect">
            <a:avLst/>
          </a:prstGeom>
          <a:noFill/>
        </p:spPr>
        <p:txBody>
          <a:bodyPr wrap="none" rtlCol="0">
            <a:spAutoFit/>
          </a:bodyPr>
          <a:lstStyle/>
          <a:p>
            <a:r>
              <a:rPr lang="en-US" b="1" dirty="0" smtClean="0"/>
              <a:t>SE</a:t>
            </a:r>
            <a:endParaRPr lang="en-US" b="1" dirty="0"/>
          </a:p>
        </p:txBody>
      </p:sp>
      <p:sp>
        <p:nvSpPr>
          <p:cNvPr id="7" name="TextBox 6"/>
          <p:cNvSpPr txBox="1"/>
          <p:nvPr/>
        </p:nvSpPr>
        <p:spPr>
          <a:xfrm>
            <a:off x="8436864" y="2066544"/>
            <a:ext cx="410690" cy="369332"/>
          </a:xfrm>
          <a:prstGeom prst="rect">
            <a:avLst/>
          </a:prstGeom>
          <a:noFill/>
        </p:spPr>
        <p:txBody>
          <a:bodyPr wrap="none" rtlCol="0">
            <a:spAutoFit/>
          </a:bodyPr>
          <a:lstStyle/>
          <a:p>
            <a:r>
              <a:rPr lang="en-US" b="1" dirty="0"/>
              <a:t>T</a:t>
            </a:r>
            <a:r>
              <a:rPr lang="en-US" b="1" dirty="0" smtClean="0"/>
              <a:t>E</a:t>
            </a:r>
            <a:endParaRPr lang="en-US" b="1" dirty="0"/>
          </a:p>
        </p:txBody>
      </p:sp>
      <p:sp>
        <p:nvSpPr>
          <p:cNvPr id="8" name="TextBox 7"/>
          <p:cNvSpPr txBox="1"/>
          <p:nvPr/>
        </p:nvSpPr>
        <p:spPr>
          <a:xfrm>
            <a:off x="411818" y="5276088"/>
            <a:ext cx="7823295" cy="646331"/>
          </a:xfrm>
          <a:prstGeom prst="rect">
            <a:avLst/>
          </a:prstGeom>
          <a:noFill/>
        </p:spPr>
        <p:txBody>
          <a:bodyPr wrap="none" rtlCol="0">
            <a:spAutoFit/>
          </a:bodyPr>
          <a:lstStyle/>
          <a:p>
            <a:r>
              <a:rPr lang="en-US" sz="3600" dirty="0" smtClean="0"/>
              <a:t>List names of all students from SE and TE</a:t>
            </a:r>
            <a:endParaRPr lang="en-US" sz="3600" dirty="0"/>
          </a:p>
        </p:txBody>
      </p:sp>
    </p:spTree>
    <p:extLst>
      <p:ext uri="{BB962C8B-B14F-4D97-AF65-F5344CB8AC3E}">
        <p14:creationId xmlns:p14="http://schemas.microsoft.com/office/powerpoint/2010/main" val="259971796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title"/>
          </p:nvPr>
        </p:nvSpPr>
        <p:spPr>
          <a:xfrm>
            <a:off x="428767" y="133113"/>
            <a:ext cx="10515600" cy="927591"/>
          </a:xfrm>
        </p:spPr>
        <p:txBody>
          <a:bodyPr/>
          <a:lstStyle/>
          <a:p>
            <a:pPr algn="ctr" eaLnBrk="1" hangingPunct="1"/>
            <a:r>
              <a:rPr lang="en-US" dirty="0" smtClean="0"/>
              <a:t>UNION</a:t>
            </a:r>
          </a:p>
        </p:txBody>
      </p:sp>
      <p:sp>
        <p:nvSpPr>
          <p:cNvPr id="110596" name="Text Box 4"/>
          <p:cNvSpPr txBox="1">
            <a:spLocks noChangeArrowheads="1"/>
          </p:cNvSpPr>
          <p:nvPr/>
        </p:nvSpPr>
        <p:spPr bwMode="auto">
          <a:xfrm>
            <a:off x="808292" y="3387979"/>
            <a:ext cx="3236463" cy="1044388"/>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lvl1pPr>
              <a:spcBef>
                <a:spcPct val="20000"/>
              </a:spcBef>
              <a:buClr>
                <a:schemeClr val="tx1"/>
              </a:buClr>
              <a:buFont typeface="Monotype Sorts" pitchFamily="2" charset="2"/>
              <a:defRPr sz="2400">
                <a:solidFill>
                  <a:schemeClr val="tx1"/>
                </a:solidFill>
                <a:latin typeface="Arial" panose="020B0604020202020204" pitchFamily="34" charset="0"/>
              </a:defRPr>
            </a:lvl1pPr>
            <a:lvl2pPr marL="742950" indent="-285750">
              <a:spcBef>
                <a:spcPct val="20000"/>
              </a:spcBef>
              <a:buClr>
                <a:schemeClr val="tx2"/>
              </a:buClr>
              <a:buSzPct val="70000"/>
              <a:buFont typeface="Wingdings" panose="05000000000000000000" pitchFamily="2" charset="2"/>
              <a:buChar char="n"/>
              <a:defRPr sz="24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lnSpc>
                <a:spcPct val="85000"/>
              </a:lnSpc>
              <a:spcBef>
                <a:spcPct val="0"/>
              </a:spcBef>
              <a:buClrTx/>
              <a:buFontTx/>
              <a:buNone/>
            </a:pPr>
            <a:r>
              <a:rPr lang="en-US" b="1" dirty="0">
                <a:latin typeface="Courier New" panose="02070309020205020404" pitchFamily="49" charset="0"/>
              </a:rPr>
              <a:t>select </a:t>
            </a:r>
            <a:r>
              <a:rPr lang="en-US" b="1" dirty="0" smtClean="0">
                <a:latin typeface="Courier New" panose="02070309020205020404" pitchFamily="49" charset="0"/>
              </a:rPr>
              <a:t>* from one</a:t>
            </a:r>
          </a:p>
          <a:p>
            <a:pPr>
              <a:lnSpc>
                <a:spcPct val="85000"/>
              </a:lnSpc>
              <a:spcBef>
                <a:spcPct val="0"/>
              </a:spcBef>
              <a:buClrTx/>
              <a:buFontTx/>
              <a:buNone/>
            </a:pPr>
            <a:r>
              <a:rPr lang="en-US" b="1" dirty="0" smtClean="0">
                <a:latin typeface="Courier New" panose="02070309020205020404" pitchFamily="49" charset="0"/>
              </a:rPr>
              <a:t>UNION</a:t>
            </a:r>
          </a:p>
          <a:p>
            <a:pPr>
              <a:lnSpc>
                <a:spcPct val="85000"/>
              </a:lnSpc>
              <a:spcBef>
                <a:spcPct val="0"/>
              </a:spcBef>
              <a:buClrTx/>
              <a:buFontTx/>
              <a:buNone/>
            </a:pPr>
            <a:r>
              <a:rPr lang="en-US" b="1" dirty="0" smtClean="0">
                <a:latin typeface="Courier New" panose="02070309020205020404" pitchFamily="49" charset="0"/>
              </a:rPr>
              <a:t>Select * from two</a:t>
            </a:r>
            <a:endParaRPr lang="en-US" b="1" dirty="0">
              <a:latin typeface="Courier New" panose="02070309020205020404" pitchFamily="49" charset="0"/>
            </a:endParaRPr>
          </a:p>
        </p:txBody>
      </p:sp>
      <p:graphicFrame>
        <p:nvGraphicFramePr>
          <p:cNvPr id="205165" name="Group 365"/>
          <p:cNvGraphicFramePr>
            <a:graphicFrameLocks noGrp="1"/>
          </p:cNvGraphicFramePr>
          <p:nvPr/>
        </p:nvGraphicFramePr>
        <p:xfrm>
          <a:off x="3606800" y="1066800"/>
          <a:ext cx="1525588" cy="1599020"/>
        </p:xfrm>
        <a:graphic>
          <a:graphicData uri="http://schemas.openxmlformats.org/drawingml/2006/table">
            <a:tbl>
              <a:tblPr/>
              <a:tblGrid>
                <a:gridCol w="733425"/>
                <a:gridCol w="792163"/>
              </a:tblGrid>
              <a:tr h="36564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Table One</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r>
              <a:tr h="30470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X</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0470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1</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a</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470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4</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s-ES" sz="2000" b="0" i="0" u="none" strike="noStrike" cap="none" normalizeH="0" baseline="0" dirty="0" smtClean="0">
                          <a:ln>
                            <a:noFill/>
                          </a:ln>
                          <a:solidFill>
                            <a:schemeClr val="tx1"/>
                          </a:solidFill>
                          <a:effectLst/>
                          <a:latin typeface="Arial" charset="0"/>
                        </a:rPr>
                        <a:t>d</a:t>
                      </a:r>
                      <a:endParaRPr kumimoji="0" lang="en-US" sz="2000" b="0" i="0" u="none" strike="noStrike" cap="none" normalizeH="0" baseline="0" dirty="0" smtClean="0">
                        <a:ln>
                          <a:noFill/>
                        </a:ln>
                        <a:solidFill>
                          <a:schemeClr val="tx1"/>
                        </a:solidFill>
                        <a:effectLst/>
                        <a:latin typeface="Arial"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1886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2</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b</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graphicFrame>
        <p:nvGraphicFramePr>
          <p:cNvPr id="205166" name="Group 366"/>
          <p:cNvGraphicFramePr>
            <a:graphicFrameLocks noGrp="1"/>
          </p:cNvGraphicFramePr>
          <p:nvPr/>
        </p:nvGraphicFramePr>
        <p:xfrm>
          <a:off x="7010401" y="1066801"/>
          <a:ext cx="1522413" cy="1593851"/>
        </p:xfrm>
        <a:graphic>
          <a:graphicData uri="http://schemas.openxmlformats.org/drawingml/2006/table">
            <a:tbl>
              <a:tblPr/>
              <a:tblGrid>
                <a:gridCol w="730250"/>
                <a:gridCol w="792163"/>
              </a:tblGrid>
              <a:tr h="368300">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Table Two</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r>
              <a:tr h="3063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X</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B</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063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2</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x</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797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3</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y</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048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5</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FF"/>
                          </a:solidFill>
                          <a:effectLst/>
                          <a:latin typeface="Arial" charset="0"/>
                        </a:rPr>
                        <a:t>v</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graphicFrame>
        <p:nvGraphicFramePr>
          <p:cNvPr id="205167" name="Group 367"/>
          <p:cNvGraphicFramePr>
            <a:graphicFrameLocks noGrp="1"/>
          </p:cNvGraphicFramePr>
          <p:nvPr>
            <p:extLst>
              <p:ext uri="{D42A27DB-BD31-4B8C-83A1-F6EECF244321}">
                <p14:modId xmlns:p14="http://schemas.microsoft.com/office/powerpoint/2010/main" val="1743403272"/>
              </p:ext>
            </p:extLst>
          </p:nvPr>
        </p:nvGraphicFramePr>
        <p:xfrm>
          <a:off x="7713790" y="3013075"/>
          <a:ext cx="1531937" cy="2608265"/>
        </p:xfrm>
        <a:graphic>
          <a:graphicData uri="http://schemas.openxmlformats.org/drawingml/2006/table">
            <a:tbl>
              <a:tblPr/>
              <a:tblGrid>
                <a:gridCol w="711200"/>
                <a:gridCol w="820737"/>
              </a:tblGrid>
              <a:tr h="377825">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noProof="1" smtClean="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X</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190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1</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17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4</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d</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190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2</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noProof="1" smtClean="0">
                          <a:ln>
                            <a:noFill/>
                          </a:ln>
                          <a:solidFill>
                            <a:schemeClr val="tx1"/>
                          </a:solidFill>
                          <a:effectLst/>
                          <a:latin typeface="Arial" charset="0"/>
                        </a:rPr>
                        <a:t>b</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190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2</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x</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190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3</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noProof="1" smtClean="0">
                          <a:ln>
                            <a:noFill/>
                          </a:ln>
                          <a:solidFill>
                            <a:schemeClr val="tx1"/>
                          </a:solidFill>
                          <a:effectLst/>
                          <a:latin typeface="Arial" charset="0"/>
                        </a:rPr>
                        <a:t>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190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5</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noProof="1" smtClean="0">
                          <a:ln>
                            <a:noFill/>
                          </a:ln>
                          <a:solidFill>
                            <a:schemeClr val="tx1"/>
                          </a:solidFill>
                          <a:effectLst/>
                          <a:latin typeface="Arial" charset="0"/>
                        </a:rPr>
                        <a:t>v</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2" name="TextBox 1"/>
          <p:cNvSpPr txBox="1"/>
          <p:nvPr/>
        </p:nvSpPr>
        <p:spPr>
          <a:xfrm>
            <a:off x="442532" y="6201418"/>
            <a:ext cx="10861050" cy="461665"/>
          </a:xfrm>
          <a:prstGeom prst="rect">
            <a:avLst/>
          </a:prstGeom>
          <a:noFill/>
        </p:spPr>
        <p:txBody>
          <a:bodyPr wrap="none" rtlCol="0">
            <a:spAutoFit/>
          </a:bodyPr>
          <a:lstStyle/>
          <a:p>
            <a:r>
              <a:rPr lang="en-US" sz="2400" dirty="0"/>
              <a:t>UNION puts lines from queries after each other, while JOIN makes a </a:t>
            </a:r>
            <a:r>
              <a:rPr lang="en-US" sz="2400" dirty="0" err="1"/>
              <a:t>cartesian</a:t>
            </a:r>
            <a:r>
              <a:rPr lang="en-US" sz="2400" dirty="0"/>
              <a:t> product</a:t>
            </a:r>
          </a:p>
        </p:txBody>
      </p:sp>
    </p:spTree>
    <p:extLst>
      <p:ext uri="{BB962C8B-B14F-4D97-AF65-F5344CB8AC3E}">
        <p14:creationId xmlns:p14="http://schemas.microsoft.com/office/powerpoint/2010/main" val="32630929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152" y="109093"/>
            <a:ext cx="10515600" cy="905891"/>
          </a:xfrm>
        </p:spPr>
        <p:txBody>
          <a:bodyPr/>
          <a:lstStyle/>
          <a:p>
            <a:pPr algn="ctr"/>
            <a:r>
              <a:rPr lang="en-US" dirty="0" smtClean="0"/>
              <a:t>UNION</a:t>
            </a:r>
            <a:endParaRPr lang="en-US" dirty="0"/>
          </a:p>
        </p:txBody>
      </p:sp>
      <p:sp>
        <p:nvSpPr>
          <p:cNvPr id="3" name="Content Placeholder 2"/>
          <p:cNvSpPr>
            <a:spLocks noGrp="1"/>
          </p:cNvSpPr>
          <p:nvPr>
            <p:ph idx="1"/>
          </p:nvPr>
        </p:nvSpPr>
        <p:spPr>
          <a:xfrm>
            <a:off x="70104" y="1075816"/>
            <a:ext cx="11881104" cy="5562727"/>
          </a:xfrm>
        </p:spPr>
        <p:txBody>
          <a:bodyPr>
            <a:normAutofit lnSpcReduction="10000"/>
          </a:bodyPr>
          <a:lstStyle/>
          <a:p>
            <a:pPr marL="0" indent="0">
              <a:buNone/>
            </a:pPr>
            <a:r>
              <a:rPr lang="en-US" dirty="0"/>
              <a:t>Basic rules for combining two or more queries using UNION :</a:t>
            </a:r>
          </a:p>
          <a:p>
            <a:pPr marL="0" indent="0">
              <a:buNone/>
            </a:pPr>
            <a:endParaRPr lang="en-US" dirty="0" smtClean="0"/>
          </a:p>
          <a:p>
            <a:pPr marL="0" indent="0">
              <a:buNone/>
            </a:pPr>
            <a:r>
              <a:rPr lang="en-US" dirty="0" smtClean="0"/>
              <a:t>1) </a:t>
            </a:r>
            <a:r>
              <a:rPr lang="en-US" dirty="0"/>
              <a:t>number of columns and order of columns of all queries must be same. </a:t>
            </a:r>
          </a:p>
          <a:p>
            <a:pPr marL="0" indent="0">
              <a:buNone/>
            </a:pPr>
            <a:endParaRPr lang="en-US" dirty="0" smtClean="0"/>
          </a:p>
          <a:p>
            <a:pPr marL="0" indent="0">
              <a:buNone/>
            </a:pPr>
            <a:r>
              <a:rPr lang="en-US" dirty="0" smtClean="0"/>
              <a:t>2) </a:t>
            </a:r>
            <a:r>
              <a:rPr lang="en-US" dirty="0"/>
              <a:t>the data types of the columns on involving table in each query must be same or compatible.</a:t>
            </a:r>
          </a:p>
          <a:p>
            <a:pPr marL="0" indent="0">
              <a:buNone/>
            </a:pPr>
            <a:endParaRPr lang="en-US" dirty="0" smtClean="0"/>
          </a:p>
          <a:p>
            <a:pPr marL="0" indent="0">
              <a:buNone/>
            </a:pPr>
            <a:r>
              <a:rPr lang="en-US" dirty="0" smtClean="0"/>
              <a:t>3) </a:t>
            </a:r>
            <a:r>
              <a:rPr lang="en-US" dirty="0"/>
              <a:t>Usually returned column names are taken from the first query.</a:t>
            </a:r>
          </a:p>
          <a:p>
            <a:pPr marL="0" indent="0">
              <a:buNone/>
            </a:pPr>
            <a:endParaRPr lang="en-US" dirty="0" smtClean="0"/>
          </a:p>
          <a:p>
            <a:pPr marL="0" indent="0">
              <a:buNone/>
            </a:pPr>
            <a:r>
              <a:rPr lang="en-US" dirty="0" smtClean="0"/>
              <a:t>By </a:t>
            </a:r>
            <a:r>
              <a:rPr lang="en-US" dirty="0"/>
              <a:t>default the UNION behaves like UNION [DISTINCT] , i.e. eliminated the duplicate rows; however, using ALL keyword with UNION returns all rows, including duplicates.</a:t>
            </a:r>
          </a:p>
          <a:p>
            <a:endParaRPr lang="en-US" dirty="0"/>
          </a:p>
        </p:txBody>
      </p:sp>
    </p:spTree>
    <p:extLst>
      <p:ext uri="{BB962C8B-B14F-4D97-AF65-F5344CB8AC3E}">
        <p14:creationId xmlns:p14="http://schemas.microsoft.com/office/powerpoint/2010/main" val="62588082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168" y="127381"/>
            <a:ext cx="10515600" cy="1325563"/>
          </a:xfrm>
        </p:spPr>
        <p:txBody>
          <a:bodyPr/>
          <a:lstStyle/>
          <a:p>
            <a:pPr algn="ctr"/>
            <a:r>
              <a:rPr lang="en-US" dirty="0" smtClean="0"/>
              <a:t>Queries</a:t>
            </a:r>
            <a:endParaRPr lang="en-US" dirty="0"/>
          </a:p>
        </p:txBody>
      </p:sp>
      <p:sp>
        <p:nvSpPr>
          <p:cNvPr id="3" name="Content Placeholder 2"/>
          <p:cNvSpPr>
            <a:spLocks noGrp="1"/>
          </p:cNvSpPr>
          <p:nvPr>
            <p:ph idx="1"/>
          </p:nvPr>
        </p:nvSpPr>
        <p:spPr>
          <a:xfrm>
            <a:off x="371856" y="1523872"/>
            <a:ext cx="11478768" cy="5041519"/>
          </a:xfrm>
        </p:spPr>
        <p:txBody>
          <a:bodyPr>
            <a:normAutofit/>
          </a:bodyPr>
          <a:lstStyle/>
          <a:p>
            <a:r>
              <a:rPr lang="en-US" dirty="0"/>
              <a:t>List names of class rooms where either </a:t>
            </a:r>
            <a:r>
              <a:rPr lang="en-US" dirty="0" err="1"/>
              <a:t>lcd</a:t>
            </a:r>
            <a:r>
              <a:rPr lang="en-US" dirty="0"/>
              <a:t> is not available or board is not available with information which is not available</a:t>
            </a:r>
          </a:p>
          <a:p>
            <a:endParaRPr lang="en-US" dirty="0" smtClean="0"/>
          </a:p>
          <a:p>
            <a:r>
              <a:rPr lang="en-US" dirty="0" smtClean="0"/>
              <a:t>Class </a:t>
            </a:r>
            <a:r>
              <a:rPr lang="en-US" dirty="0"/>
              <a:t>room number and its utilization(number of lectures conducted) </a:t>
            </a:r>
            <a:r>
              <a:rPr lang="en-US" dirty="0" smtClean="0"/>
              <a:t>in a week min </a:t>
            </a:r>
            <a:r>
              <a:rPr lang="en-US" dirty="0"/>
              <a:t>and max</a:t>
            </a:r>
          </a:p>
          <a:p>
            <a:endParaRPr lang="en-US" dirty="0" smtClean="0"/>
          </a:p>
          <a:p>
            <a:r>
              <a:rPr lang="en-US" dirty="0" smtClean="0"/>
              <a:t>List </a:t>
            </a:r>
            <a:r>
              <a:rPr lang="en-US" dirty="0"/>
              <a:t>class room having number of doors greater than 2 and list of class rooms which are used on Monday</a:t>
            </a:r>
          </a:p>
          <a:p>
            <a:endParaRPr lang="en-US" dirty="0" smtClean="0"/>
          </a:p>
          <a:p>
            <a:r>
              <a:rPr lang="en-US" dirty="0" smtClean="0"/>
              <a:t>List class rooms used during 8 to 9 and class rooms used by SE</a:t>
            </a:r>
          </a:p>
        </p:txBody>
      </p:sp>
    </p:spTree>
    <p:extLst>
      <p:ext uri="{BB962C8B-B14F-4D97-AF65-F5344CB8AC3E}">
        <p14:creationId xmlns:p14="http://schemas.microsoft.com/office/powerpoint/2010/main" val="34754459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HIGHLIGHT" val="YES"/>
</p:tagLst>
</file>

<file path=ppt/tags/tag2.xml><?xml version="1.0" encoding="utf-8"?>
<p:tagLst xmlns:a="http://schemas.openxmlformats.org/drawingml/2006/main" xmlns:r="http://schemas.openxmlformats.org/officeDocument/2006/relationships" xmlns:p="http://schemas.openxmlformats.org/presentationml/2006/main">
  <p:tag name="HIGHLIGHT" val="YES"/>
</p:tagLst>
</file>

<file path=ppt/tags/tag3.xml><?xml version="1.0" encoding="utf-8"?>
<p:tagLst xmlns:a="http://schemas.openxmlformats.org/drawingml/2006/main" xmlns:r="http://schemas.openxmlformats.org/officeDocument/2006/relationships" xmlns:p="http://schemas.openxmlformats.org/presentationml/2006/main">
  <p:tag name="HIGHLIGHT" val="YES"/>
</p:tagLst>
</file>

<file path=ppt/tags/tag4.xml><?xml version="1.0" encoding="utf-8"?>
<p:tagLst xmlns:a="http://schemas.openxmlformats.org/drawingml/2006/main" xmlns:r="http://schemas.openxmlformats.org/officeDocument/2006/relationships" xmlns:p="http://schemas.openxmlformats.org/presentationml/2006/main">
  <p:tag name="HIGHLIGHT" val="YES"/>
</p:tagLst>
</file>

<file path=ppt/tags/tag5.xml><?xml version="1.0" encoding="utf-8"?>
<p:tagLst xmlns:a="http://schemas.openxmlformats.org/drawingml/2006/main" xmlns:r="http://schemas.openxmlformats.org/officeDocument/2006/relationships" xmlns:p="http://schemas.openxmlformats.org/presentationml/2006/main">
  <p:tag name="HIGHLIGHT" val="YES"/>
</p:tagLst>
</file>

<file path=ppt/tags/tag6.xml><?xml version="1.0" encoding="utf-8"?>
<p:tagLst xmlns:a="http://schemas.openxmlformats.org/drawingml/2006/main" xmlns:r="http://schemas.openxmlformats.org/officeDocument/2006/relationships" xmlns:p="http://schemas.openxmlformats.org/presentationml/2006/main">
  <p:tag name="HIGHLIGHT" val="YES"/>
</p:tagLst>
</file>

<file path=ppt/tags/tag7.xml><?xml version="1.0" encoding="utf-8"?>
<p:tagLst xmlns:a="http://schemas.openxmlformats.org/drawingml/2006/main" xmlns:r="http://schemas.openxmlformats.org/officeDocument/2006/relationships" xmlns:p="http://schemas.openxmlformats.org/presentationml/2006/main">
  <p:tag name="HIGHLIGHT" val="YE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3934</TotalTime>
  <Words>7838</Words>
  <Application>Microsoft Office PowerPoint</Application>
  <PresentationFormat>Custom</PresentationFormat>
  <Paragraphs>2178</Paragraphs>
  <Slides>147</Slides>
  <Notes>64</Notes>
  <HiddenSlides>0</HiddenSlides>
  <MMClips>0</MMClips>
  <ScaleCrop>false</ScaleCrop>
  <HeadingPairs>
    <vt:vector size="4" baseType="variant">
      <vt:variant>
        <vt:lpstr>Theme</vt:lpstr>
      </vt:variant>
      <vt:variant>
        <vt:i4>1</vt:i4>
      </vt:variant>
      <vt:variant>
        <vt:lpstr>Slide Titles</vt:lpstr>
      </vt:variant>
      <vt:variant>
        <vt:i4>147</vt:i4>
      </vt:variant>
    </vt:vector>
  </HeadingPairs>
  <TitlesOfParts>
    <vt:vector size="148" baseType="lpstr">
      <vt:lpstr>Office Theme</vt:lpstr>
      <vt:lpstr>Structured Query Language (SQL) </vt:lpstr>
      <vt:lpstr>PowerPoint Presentation</vt:lpstr>
      <vt:lpstr>What SQL can do</vt:lpstr>
      <vt:lpstr>PowerPoint Presentation</vt:lpstr>
      <vt:lpstr>PowerPoint Presentation</vt:lpstr>
      <vt:lpstr>PowerPoint Presentation</vt:lpstr>
      <vt:lpstr>PowerPoint Presentation</vt:lpstr>
      <vt:lpstr>Database Container</vt:lpstr>
      <vt:lpstr>PowerPoint Presentation</vt:lpstr>
      <vt:lpstr>DDL</vt:lpstr>
      <vt:lpstr>PowerPoint Presentation</vt:lpstr>
      <vt:lpstr>PowerPoint Presentation</vt:lpstr>
      <vt:lpstr>PowerPoint Presentation</vt:lpstr>
      <vt:lpstr>PowerPoint Presentation</vt:lpstr>
      <vt:lpstr>PowerPoint Presentation</vt:lpstr>
      <vt:lpstr>PowerPoint Presentation</vt:lpstr>
      <vt:lpstr>Foreign Key</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Special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Aggregate Functions</vt:lpstr>
      <vt:lpstr>PowerPoint Presentation</vt:lpstr>
      <vt:lpstr>Saving Table Changes</vt:lpstr>
      <vt:lpstr>Updating Table Rows</vt:lpstr>
      <vt:lpstr>Restoring Table Contents</vt:lpstr>
      <vt:lpstr>Deleting Table Rows</vt:lpstr>
      <vt:lpstr>Inserting Table Rows with a  Select Subquery</vt:lpstr>
      <vt:lpstr>PowerPoint Presentation</vt:lpstr>
      <vt:lpstr>PowerPoint Presentation</vt:lpstr>
      <vt:lpstr>Problems after adding these 2 Columns</vt:lpstr>
      <vt:lpstr>PowerPoint Presentation</vt:lpstr>
      <vt:lpstr>PowerPoint Presentation</vt:lpstr>
      <vt:lpstr>PowerPoint Presentation</vt:lpstr>
      <vt:lpstr>PowerPoint Presentation</vt:lpstr>
      <vt:lpstr>PowerPoint Presentation</vt:lpstr>
      <vt:lpstr>PowerPoint Presentation</vt:lpstr>
      <vt:lpstr>Queries</vt:lpstr>
      <vt:lpstr>Queries</vt:lpstr>
      <vt:lpstr>Create Table to store</vt:lpstr>
      <vt:lpstr>PowerPoint Presentation</vt:lpstr>
      <vt:lpstr>Queries</vt:lpstr>
      <vt:lpstr>Adding New Column to Table</vt:lpstr>
      <vt:lpstr>Adding Primary Key to Table</vt:lpstr>
      <vt:lpstr>Modifying Column of the Table</vt:lpstr>
      <vt:lpstr>Delete Column from the Table</vt:lpstr>
      <vt:lpstr>Rename Column of the Table</vt:lpstr>
      <vt:lpstr>Adding Foreign Key to Table</vt:lpstr>
      <vt:lpstr>Altering Table Name</vt:lpstr>
      <vt:lpstr>PowerPoint Presentation</vt:lpstr>
      <vt:lpstr>Design Database for Super Market</vt:lpstr>
      <vt:lpstr>Date Storage</vt:lpstr>
      <vt:lpstr>Date Functions</vt:lpstr>
      <vt:lpstr>Date Extract()</vt:lpstr>
      <vt:lpstr>Queries</vt:lpstr>
      <vt:lpstr>Profit Calculation</vt:lpstr>
      <vt:lpstr>Profit Calculation</vt:lpstr>
      <vt:lpstr>Profit Calculation</vt:lpstr>
      <vt:lpstr>Profit Calculation</vt:lpstr>
      <vt:lpstr>Joining Database Tables</vt:lpstr>
      <vt:lpstr>Joining Tables with an Alias</vt:lpstr>
      <vt:lpstr>Types of Joins</vt:lpstr>
      <vt:lpstr>Types of Joins</vt:lpstr>
      <vt:lpstr>Types of Joins</vt:lpstr>
      <vt:lpstr>Cartesian Product</vt:lpstr>
      <vt:lpstr>Cartesian Product</vt:lpstr>
      <vt:lpstr>Cartesian Product</vt:lpstr>
      <vt:lpstr>Inner Joins</vt:lpstr>
      <vt:lpstr>Inner Joins</vt:lpstr>
      <vt:lpstr>Inner Joins</vt:lpstr>
      <vt:lpstr>Inner Join Alternate Syntax</vt:lpstr>
      <vt:lpstr>Outer Joins</vt:lpstr>
      <vt:lpstr>Outer Joins</vt:lpstr>
      <vt:lpstr>Outer Joins</vt:lpstr>
      <vt:lpstr>Determining Left and Right</vt:lpstr>
      <vt:lpstr>Left Join</vt:lpstr>
      <vt:lpstr>Right Join</vt:lpstr>
      <vt:lpstr>Full Join</vt:lpstr>
      <vt:lpstr>PowerPoint Presentation</vt:lpstr>
      <vt:lpstr>UNION</vt:lpstr>
      <vt:lpstr>UNION</vt:lpstr>
      <vt:lpstr>Queries</vt:lpstr>
      <vt:lpstr>PowerPoint Presentation</vt:lpstr>
      <vt:lpstr>PowerPoint Presentation</vt:lpstr>
      <vt:lpstr>Virtual Tables: View</vt:lpstr>
      <vt:lpstr>View</vt:lpstr>
      <vt:lpstr>Advantages</vt:lpstr>
      <vt:lpstr>Syntax</vt:lpstr>
      <vt:lpstr>Rules for Views</vt:lpstr>
      <vt:lpstr>Indexing</vt:lpstr>
      <vt:lpstr>Indexing</vt:lpstr>
      <vt:lpstr>Indexing Methods and Types</vt:lpstr>
      <vt:lpstr>Dense Index Files</vt:lpstr>
      <vt:lpstr>Sparse Index Files</vt:lpstr>
      <vt:lpstr>Sparse Index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Structured Query Language (SQL)</dc:title>
  <dc:creator>Windows User</dc:creator>
  <cp:lastModifiedBy>Bharati</cp:lastModifiedBy>
  <cp:revision>434</cp:revision>
  <dcterms:created xsi:type="dcterms:W3CDTF">2019-01-08T09:04:17Z</dcterms:created>
  <dcterms:modified xsi:type="dcterms:W3CDTF">2021-02-08T14:02:26Z</dcterms:modified>
</cp:coreProperties>
</file>