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PUZZLE GAME USING 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07:Atharva Mahabal</a:t>
            </a:r>
          </a:p>
          <a:p>
            <a:r>
              <a:rPr lang="en-US" dirty="0" smtClean="0"/>
              <a:t>05:Atharva Tanawade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61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Memory Puzzle Game is the best brain exercise as it helps in enhancing the memory and concentration of the player. It is a popular game. Let’s start developing a memory puzzle game in Python and learn some concepts.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9055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memory puzzle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 </a:t>
            </a:r>
            <a:r>
              <a:rPr lang="en-US" sz="2800" dirty="0"/>
              <a:t>this game we will create 3 levels: easy, medium and hard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At the start of the game the shapes are hidden. The player clicks on the tiles to uncover the tile and when two similar tiles are uncovered the score increases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To complete the game the user has to uncover all the pairs of shapes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After completion of the game, the number of moves required to complete the game is also displayed on the screen.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656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used heuristic algorithm to make grids and select and vanish process to change the shapes according to the tiles.</a:t>
            </a:r>
          </a:p>
          <a:p>
            <a:r>
              <a:rPr lang="en-US" sz="3600" dirty="0"/>
              <a:t>Basic concepts of </a:t>
            </a:r>
            <a:r>
              <a:rPr lang="en-US" sz="3600" dirty="0" err="1" smtClean="0"/>
              <a:t>python,ai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dirty="0" err="1"/>
              <a:t>tkinter</a:t>
            </a:r>
            <a:r>
              <a:rPr lang="en-US" sz="3600" dirty="0"/>
              <a:t> are required to get ahead with the project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A* algorithm can be used to keep the pairs present.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501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41549" y="312476"/>
            <a:ext cx="8610600" cy="1293028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4" name="AutoShape 2" descr="python memory puzzle game output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504"/>
            <a:ext cx="12192000" cy="52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We have successfully developed a memory puzzle game with the knowledge </a:t>
            </a:r>
            <a:r>
              <a:rPr lang="en-US" sz="6000" dirty="0" smtClean="0"/>
              <a:t>of AI, </a:t>
            </a:r>
            <a:r>
              <a:rPr lang="en-US" sz="6000" dirty="0" err="1"/>
              <a:t>tkinter</a:t>
            </a:r>
            <a:r>
              <a:rPr lang="en-US" sz="6000" dirty="0"/>
              <a:t> and python.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7458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69235" y="2967335"/>
            <a:ext cx="70535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5273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</TotalTime>
  <Words>214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MEMORY PUZZLE GAME USING AI</vt:lpstr>
      <vt:lpstr>Introduction</vt:lpstr>
      <vt:lpstr>About memory puzzle game</vt:lpstr>
      <vt:lpstr>The process</vt:lpstr>
      <vt:lpstr>output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PUZZLE GAME USING AI</dc:title>
  <dc:creator>Microsoft account</dc:creator>
  <cp:lastModifiedBy>Microsoft account</cp:lastModifiedBy>
  <cp:revision>2</cp:revision>
  <dcterms:created xsi:type="dcterms:W3CDTF">2023-11-25T07:19:37Z</dcterms:created>
  <dcterms:modified xsi:type="dcterms:W3CDTF">2023-11-25T07:30:26Z</dcterms:modified>
</cp:coreProperties>
</file>