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DB954"/>
                </a:solidFill>
                <a:latin typeface="Proxima Nova"/>
                <a:ea typeface="Proxima Nova"/>
                <a:cs typeface="Proxima Nova"/>
                <a:sym typeface="Proxima Nova"/>
              </a:rPr>
              <a:t>Spotify Popularity Predictor</a:t>
            </a:r>
            <a:endParaRPr b="1" sz="3600">
              <a:solidFill>
                <a:srgbClr val="1DB95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98625" y="1341038"/>
            <a:ext cx="2700000" cy="2490300"/>
          </a:xfrm>
          <a:prstGeom prst="roundRect">
            <a:avLst>
              <a:gd fmla="val 16667" name="adj"/>
            </a:avLst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eed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Spotify has region locked musical content, if new tracks are released in regions where they are less likely to be popular, they won’t reach their potential.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222000" y="1341038"/>
            <a:ext cx="2700000" cy="2490300"/>
          </a:xfrm>
          <a:prstGeom prst="roundRect">
            <a:avLst>
              <a:gd fmla="val 16667" name="adj"/>
            </a:avLst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The proposed solution to the problem is to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enable artists to choose regions where they should release their tracks first to make the track most popular.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45375" y="1341025"/>
            <a:ext cx="2700000" cy="2490300"/>
          </a:xfrm>
          <a:prstGeom prst="roundRect">
            <a:avLst>
              <a:gd fmla="val 16667" name="adj"/>
            </a:avLst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Proxima Nova"/>
                <a:ea typeface="Proxima Nova"/>
                <a:cs typeface="Proxima Nova"/>
                <a:sym typeface="Proxima Nova"/>
              </a:rPr>
              <a:t>Approach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The D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ataset is generated using Spotify Web API. As it is a classification problem, we will be using the Random Forest Classifier. Model Evaluation will be done using RMSE.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7100" y="4154650"/>
            <a:ext cx="83298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1DB954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result of the project will be a </a:t>
            </a:r>
            <a:r>
              <a:rPr lang="en-GB" sz="1700">
                <a:solidFill>
                  <a:srgbClr val="1DB954"/>
                </a:solidFill>
                <a:latin typeface="Proxima Nova"/>
                <a:ea typeface="Proxima Nova"/>
                <a:cs typeface="Proxima Nova"/>
                <a:sym typeface="Proxima Nova"/>
              </a:rPr>
              <a:t>list of countries where the new song is most likely to be popular.</a:t>
            </a:r>
            <a:endParaRPr sz="1700">
              <a:solidFill>
                <a:srgbClr val="1DB95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B954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26037" l="17382" r="17021" t="26309"/>
          <a:stretch/>
        </p:blipFill>
        <p:spPr>
          <a:xfrm>
            <a:off x="6705150" y="0"/>
            <a:ext cx="2438850" cy="13288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11700" y="225950"/>
            <a:ext cx="473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DB954"/>
                </a:solidFill>
              </a:rPr>
              <a:t>Team 3: Rupali Talele, Atharva Rishi, Gayatri Atale  </a:t>
            </a:r>
            <a:endParaRPr>
              <a:solidFill>
                <a:srgbClr val="1DB9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B95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