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Josefin Sans" panose="020B0604020202020204" charset="0"/>
      <p:regular r:id="rId18"/>
      <p:bold r:id="rId19"/>
      <p:italic r:id="rId20"/>
      <p:boldItalic r:id="rId21"/>
    </p:embeddedFont>
    <p:embeddedFont>
      <p:font typeface="Josefin Slab" panose="020B0604020202020204" charset="0"/>
      <p:regular r:id="rId22"/>
      <p:bold r:id="rId23"/>
      <p:italic r:id="rId24"/>
      <p:boldItalic r:id="rId25"/>
    </p:embeddedFont>
    <p:embeddedFont>
      <p:font typeface="Abel" panose="020B0604020202020204" charset="0"/>
      <p:regular r:id="rId26"/>
    </p:embeddedFont>
    <p:embeddedFont>
      <p:font typeface="Unica One" panose="020B0604020202020204" charset="0"/>
      <p:regular r:id="rId27"/>
    </p:embeddedFont>
    <p:embeddedFont>
      <p:font typeface="Walter Turncoat" panose="020B0604020202020204" charset="0"/>
      <p:regular r:id="rId28"/>
    </p:embeddedFont>
    <p:embeddedFont>
      <p:font typeface="Staatliches" panose="020B0604020202020204" charset="0"/>
      <p:regular r:id="rId29"/>
    </p:embeddedFont>
    <p:embeddedFont>
      <p:font typeface="Anaheim" panose="020B0604020202020204" charset="0"/>
      <p:regular r:id="rId30"/>
    </p:embeddedFont>
    <p:embeddedFont>
      <p:font typeface="Anton"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227">
          <p15:clr>
            <a:srgbClr val="9AA0A6"/>
          </p15:clr>
        </p15:guide>
        <p15:guide id="2" orient="horz" pos="2971">
          <p15:clr>
            <a:srgbClr val="9AA0A6"/>
          </p15:clr>
        </p15:guide>
        <p15:guide id="3"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490" y="101"/>
      </p:cViewPr>
      <p:guideLst>
        <p:guide pos="5227"/>
        <p:guide orient="horz" pos="297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f5ea045141_0_1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f5ea045141_0_1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f5ea045141_0_1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f5ea045141_0_1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gf5ea045141_0_1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f5ea045141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4"/>
        <p:cNvGrpSpPr/>
        <p:nvPr/>
      </p:nvGrpSpPr>
      <p:grpSpPr>
        <a:xfrm>
          <a:off x="0" y="0"/>
          <a:ext cx="0" cy="0"/>
          <a:chOff x="0" y="0"/>
          <a:chExt cx="0" cy="0"/>
        </a:xfrm>
      </p:grpSpPr>
      <p:sp>
        <p:nvSpPr>
          <p:cNvPr id="1955" name="Google Shape;1955;g6083763cf6_5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6" name="Google Shape;1956;g6083763cf6_5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7"/>
        <p:cNvGrpSpPr/>
        <p:nvPr/>
      </p:nvGrpSpPr>
      <p:grpSpPr>
        <a:xfrm>
          <a:off x="0" y="0"/>
          <a:ext cx="0" cy="0"/>
          <a:chOff x="0" y="0"/>
          <a:chExt cx="0" cy="0"/>
        </a:xfrm>
      </p:grpSpPr>
      <p:sp>
        <p:nvSpPr>
          <p:cNvPr id="1978" name="Google Shape;1978;g56e9a21c8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9" name="Google Shape;1979;g56e9a21c8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5"/>
        <p:cNvGrpSpPr/>
        <p:nvPr/>
      </p:nvGrpSpPr>
      <p:grpSpPr>
        <a:xfrm>
          <a:off x="0" y="0"/>
          <a:ext cx="0" cy="0"/>
          <a:chOff x="0" y="0"/>
          <a:chExt cx="0" cy="0"/>
        </a:xfrm>
      </p:grpSpPr>
      <p:sp>
        <p:nvSpPr>
          <p:cNvPr id="2156" name="Google Shape;2156;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7" name="Google Shape;2157;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57d11bbb8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57d11bbb8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08d0fa1da_0_8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08d0fa1da_0_8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64752e126b_4_1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64752e126b_4_1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6202a3cc3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6202a3cc3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61baa2872e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61baa2872e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F3F3F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54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0" name="Google Shape;10;p2"/>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EXT 1">
  <p:cSld name="CUSTOM_6_1_1_1_1">
    <p:bg>
      <p:bgPr>
        <a:solidFill>
          <a:srgbClr val="F3F3F3"/>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ctrTitle"/>
          </p:nvPr>
        </p:nvSpPr>
        <p:spPr>
          <a:xfrm>
            <a:off x="5641825" y="1658275"/>
            <a:ext cx="2655600" cy="1827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D406A"/>
              </a:buClr>
              <a:buSzPts val="4800"/>
              <a:buNone/>
              <a:defRPr sz="3600" b="0">
                <a:latin typeface="Staatliches"/>
                <a:ea typeface="Staatliches"/>
                <a:cs typeface="Staatliches"/>
                <a:sym typeface="Staatliches"/>
              </a:defRPr>
            </a:lvl1pPr>
            <a:lvl2pPr lvl="1" algn="ctr" rtl="0">
              <a:spcBef>
                <a:spcPts val="0"/>
              </a:spcBef>
              <a:spcAft>
                <a:spcPts val="0"/>
              </a:spcAft>
              <a:buClr>
                <a:srgbClr val="338987"/>
              </a:buClr>
              <a:buSzPts val="4800"/>
              <a:buNone/>
              <a:defRPr sz="4800" b="0">
                <a:solidFill>
                  <a:srgbClr val="338987"/>
                </a:solidFill>
              </a:defRPr>
            </a:lvl2pPr>
            <a:lvl3pPr lvl="2" algn="ctr" rtl="0">
              <a:spcBef>
                <a:spcPts val="0"/>
              </a:spcBef>
              <a:spcAft>
                <a:spcPts val="0"/>
              </a:spcAft>
              <a:buClr>
                <a:srgbClr val="338987"/>
              </a:buClr>
              <a:buSzPts val="4800"/>
              <a:buNone/>
              <a:defRPr sz="4800" b="0">
                <a:solidFill>
                  <a:srgbClr val="338987"/>
                </a:solidFill>
              </a:defRPr>
            </a:lvl3pPr>
            <a:lvl4pPr lvl="3" algn="ctr" rtl="0">
              <a:spcBef>
                <a:spcPts val="0"/>
              </a:spcBef>
              <a:spcAft>
                <a:spcPts val="0"/>
              </a:spcAft>
              <a:buClr>
                <a:srgbClr val="338987"/>
              </a:buClr>
              <a:buSzPts val="4800"/>
              <a:buNone/>
              <a:defRPr sz="4800" b="0">
                <a:solidFill>
                  <a:srgbClr val="338987"/>
                </a:solidFill>
              </a:defRPr>
            </a:lvl4pPr>
            <a:lvl5pPr lvl="4" algn="ctr" rtl="0">
              <a:spcBef>
                <a:spcPts val="0"/>
              </a:spcBef>
              <a:spcAft>
                <a:spcPts val="0"/>
              </a:spcAft>
              <a:buClr>
                <a:srgbClr val="338987"/>
              </a:buClr>
              <a:buSzPts val="4800"/>
              <a:buNone/>
              <a:defRPr sz="4800" b="0">
                <a:solidFill>
                  <a:srgbClr val="338987"/>
                </a:solidFill>
              </a:defRPr>
            </a:lvl5pPr>
            <a:lvl6pPr lvl="5" algn="ctr" rtl="0">
              <a:spcBef>
                <a:spcPts val="0"/>
              </a:spcBef>
              <a:spcAft>
                <a:spcPts val="0"/>
              </a:spcAft>
              <a:buClr>
                <a:srgbClr val="338987"/>
              </a:buClr>
              <a:buSzPts val="4800"/>
              <a:buNone/>
              <a:defRPr sz="4800" b="0">
                <a:solidFill>
                  <a:srgbClr val="338987"/>
                </a:solidFill>
              </a:defRPr>
            </a:lvl6pPr>
            <a:lvl7pPr lvl="6" algn="ctr" rtl="0">
              <a:spcBef>
                <a:spcPts val="0"/>
              </a:spcBef>
              <a:spcAft>
                <a:spcPts val="0"/>
              </a:spcAft>
              <a:buClr>
                <a:srgbClr val="338987"/>
              </a:buClr>
              <a:buSzPts val="4800"/>
              <a:buNone/>
              <a:defRPr sz="4800" b="0">
                <a:solidFill>
                  <a:srgbClr val="338987"/>
                </a:solidFill>
              </a:defRPr>
            </a:lvl7pPr>
            <a:lvl8pPr lvl="7" algn="ctr" rtl="0">
              <a:spcBef>
                <a:spcPts val="0"/>
              </a:spcBef>
              <a:spcAft>
                <a:spcPts val="0"/>
              </a:spcAft>
              <a:buClr>
                <a:srgbClr val="338987"/>
              </a:buClr>
              <a:buSzPts val="4800"/>
              <a:buNone/>
              <a:defRPr sz="4800" b="0">
                <a:solidFill>
                  <a:srgbClr val="338987"/>
                </a:solidFill>
              </a:defRPr>
            </a:lvl8pPr>
            <a:lvl9pPr lvl="8" algn="ctr" rtl="0">
              <a:spcBef>
                <a:spcPts val="0"/>
              </a:spcBef>
              <a:spcAft>
                <a:spcPts val="0"/>
              </a:spcAft>
              <a:buClr>
                <a:srgbClr val="338987"/>
              </a:buClr>
              <a:buSzPts val="4800"/>
              <a:buNone/>
              <a:defRPr sz="4800" b="0">
                <a:solidFill>
                  <a:srgbClr val="338987"/>
                </a:solidFill>
              </a:defRPr>
            </a:lvl9pPr>
          </a:lstStyle>
          <a:p>
            <a:endParaRPr/>
          </a:p>
        </p:txBody>
      </p:sp>
      <p:grpSp>
        <p:nvGrpSpPr>
          <p:cNvPr id="65" name="Google Shape;65;p11"/>
          <p:cNvGrpSpPr/>
          <p:nvPr/>
        </p:nvGrpSpPr>
        <p:grpSpPr>
          <a:xfrm>
            <a:off x="429933" y="1083300"/>
            <a:ext cx="4465655" cy="3077191"/>
            <a:chOff x="1211784" y="1483576"/>
            <a:chExt cx="6753864" cy="2714769"/>
          </a:xfrm>
        </p:grpSpPr>
        <p:sp>
          <p:nvSpPr>
            <p:cNvPr id="66" name="Google Shape;66;p11"/>
            <p:cNvSpPr/>
            <p:nvPr/>
          </p:nvSpPr>
          <p:spPr>
            <a:xfrm>
              <a:off x="1211784" y="1575146"/>
              <a:ext cx="6648000" cy="26232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p:nvPr/>
          </p:nvSpPr>
          <p:spPr>
            <a:xfrm>
              <a:off x="1317648" y="1483576"/>
              <a:ext cx="6648000" cy="26232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DESIGN ">
  <p:cSld name="CUSTOM_6_1_1_2">
    <p:bg>
      <p:bgPr>
        <a:solidFill>
          <a:srgbClr val="F3F3F3"/>
        </a:solidFill>
        <a:effectLst/>
      </p:bgPr>
    </p:bg>
    <p:spTree>
      <p:nvGrpSpPr>
        <p:cNvPr id="1"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2"/>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2"/>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NUMBER">
  <p:cSld name="CUSTOM_6_1_1_2_1_1">
    <p:bg>
      <p:bgPr>
        <a:solidFill>
          <a:srgbClr val="F3F3F3"/>
        </a:solidFill>
        <a:effectLst/>
      </p:bgPr>
    </p:bg>
    <p:spTree>
      <p:nvGrpSpPr>
        <p:cNvPr id="1" name="Shape 72"/>
        <p:cNvGrpSpPr/>
        <p:nvPr/>
      </p:nvGrpSpPr>
      <p:grpSpPr>
        <a:xfrm>
          <a:off x="0" y="0"/>
          <a:ext cx="0" cy="0"/>
          <a:chOff x="0" y="0"/>
          <a:chExt cx="0" cy="0"/>
        </a:xfrm>
      </p:grpSpPr>
      <p:sp>
        <p:nvSpPr>
          <p:cNvPr id="73" name="Google Shape;73;p13"/>
          <p:cNvSpPr txBox="1">
            <a:spLocks noGrp="1"/>
          </p:cNvSpPr>
          <p:nvPr>
            <p:ph type="subTitle" idx="1"/>
          </p:nvPr>
        </p:nvSpPr>
        <p:spPr>
          <a:xfrm>
            <a:off x="1551538" y="1552688"/>
            <a:ext cx="1887600" cy="43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4" name="Google Shape;74;p13"/>
          <p:cNvSpPr txBox="1">
            <a:spLocks noGrp="1"/>
          </p:cNvSpPr>
          <p:nvPr>
            <p:ph type="title" hasCustomPrompt="1"/>
          </p:nvPr>
        </p:nvSpPr>
        <p:spPr>
          <a:xfrm>
            <a:off x="1317988" y="938488"/>
            <a:ext cx="2354700" cy="67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3000"/>
              <a:buNone/>
              <a:defRPr sz="3000" b="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r>
              <a:t>xx%</a:t>
            </a:r>
          </a:p>
        </p:txBody>
      </p:sp>
      <p:sp>
        <p:nvSpPr>
          <p:cNvPr id="75" name="Google Shape;75;p13"/>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txBox="1">
            <a:spLocks noGrp="1"/>
          </p:cNvSpPr>
          <p:nvPr>
            <p:ph type="ctrTitle" idx="2"/>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IX COLUMNS">
  <p:cSld name="CUSTOM_6_1_1_2_1_1_1">
    <p:bg>
      <p:bgPr>
        <a:solidFill>
          <a:srgbClr val="F3F3F3"/>
        </a:solidFill>
        <a:effectLst/>
      </p:bgPr>
    </p:bg>
    <p:spTree>
      <p:nvGrpSpPr>
        <p:cNvPr id="1" name="Shape 78"/>
        <p:cNvGrpSpPr/>
        <p:nvPr/>
      </p:nvGrpSpPr>
      <p:grpSpPr>
        <a:xfrm>
          <a:off x="0" y="0"/>
          <a:ext cx="0" cy="0"/>
          <a:chOff x="0" y="0"/>
          <a:chExt cx="0" cy="0"/>
        </a:xfrm>
      </p:grpSpPr>
      <p:sp>
        <p:nvSpPr>
          <p:cNvPr id="79" name="Google Shape;79;p14"/>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
        <p:nvSpPr>
          <p:cNvPr id="82" name="Google Shape;82;p14"/>
          <p:cNvSpPr txBox="1">
            <a:spLocks noGrp="1"/>
          </p:cNvSpPr>
          <p:nvPr>
            <p:ph type="title" idx="2"/>
          </p:nvPr>
        </p:nvSpPr>
        <p:spPr>
          <a:xfrm>
            <a:off x="967226" y="19889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3" name="Google Shape;83;p14"/>
          <p:cNvSpPr txBox="1">
            <a:spLocks noGrp="1"/>
          </p:cNvSpPr>
          <p:nvPr>
            <p:ph type="subTitle" idx="1"/>
          </p:nvPr>
        </p:nvSpPr>
        <p:spPr>
          <a:xfrm>
            <a:off x="783450" y="2437350"/>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84" name="Google Shape;84;p14"/>
          <p:cNvSpPr txBox="1">
            <a:spLocks noGrp="1"/>
          </p:cNvSpPr>
          <p:nvPr>
            <p:ph type="title" idx="3"/>
          </p:nvPr>
        </p:nvSpPr>
        <p:spPr>
          <a:xfrm>
            <a:off x="6336924" y="19889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5" name="Google Shape;85;p14"/>
          <p:cNvSpPr txBox="1">
            <a:spLocks noGrp="1"/>
          </p:cNvSpPr>
          <p:nvPr>
            <p:ph type="subTitle" idx="4"/>
          </p:nvPr>
        </p:nvSpPr>
        <p:spPr>
          <a:xfrm>
            <a:off x="6153025" y="2437350"/>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86" name="Google Shape;86;p14"/>
          <p:cNvSpPr txBox="1">
            <a:spLocks noGrp="1"/>
          </p:cNvSpPr>
          <p:nvPr>
            <p:ph type="title" idx="5"/>
          </p:nvPr>
        </p:nvSpPr>
        <p:spPr>
          <a:xfrm>
            <a:off x="3651738" y="36004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7" name="Google Shape;87;p14"/>
          <p:cNvSpPr txBox="1">
            <a:spLocks noGrp="1"/>
          </p:cNvSpPr>
          <p:nvPr>
            <p:ph type="subTitle" idx="6"/>
          </p:nvPr>
        </p:nvSpPr>
        <p:spPr>
          <a:xfrm>
            <a:off x="3467027" y="4048925"/>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88" name="Google Shape;88;p14"/>
          <p:cNvSpPr txBox="1">
            <a:spLocks noGrp="1"/>
          </p:cNvSpPr>
          <p:nvPr>
            <p:ph type="title" idx="7"/>
          </p:nvPr>
        </p:nvSpPr>
        <p:spPr>
          <a:xfrm>
            <a:off x="3651738" y="19889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9" name="Google Shape;89;p14"/>
          <p:cNvSpPr txBox="1">
            <a:spLocks noGrp="1"/>
          </p:cNvSpPr>
          <p:nvPr>
            <p:ph type="subTitle" idx="8"/>
          </p:nvPr>
        </p:nvSpPr>
        <p:spPr>
          <a:xfrm>
            <a:off x="3467027" y="2437350"/>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90" name="Google Shape;90;p14"/>
          <p:cNvSpPr txBox="1">
            <a:spLocks noGrp="1"/>
          </p:cNvSpPr>
          <p:nvPr>
            <p:ph type="title" idx="9"/>
          </p:nvPr>
        </p:nvSpPr>
        <p:spPr>
          <a:xfrm>
            <a:off x="966788" y="36004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91" name="Google Shape;91;p14"/>
          <p:cNvSpPr txBox="1">
            <a:spLocks noGrp="1"/>
          </p:cNvSpPr>
          <p:nvPr>
            <p:ph type="subTitle" idx="13"/>
          </p:nvPr>
        </p:nvSpPr>
        <p:spPr>
          <a:xfrm>
            <a:off x="782925" y="4048925"/>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92" name="Google Shape;92;p14"/>
          <p:cNvSpPr txBox="1">
            <a:spLocks noGrp="1"/>
          </p:cNvSpPr>
          <p:nvPr>
            <p:ph type="title" idx="14"/>
          </p:nvPr>
        </p:nvSpPr>
        <p:spPr>
          <a:xfrm>
            <a:off x="6336924" y="36004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93" name="Google Shape;93;p14"/>
          <p:cNvSpPr txBox="1">
            <a:spLocks noGrp="1"/>
          </p:cNvSpPr>
          <p:nvPr>
            <p:ph type="subTitle" idx="15"/>
          </p:nvPr>
        </p:nvSpPr>
        <p:spPr>
          <a:xfrm>
            <a:off x="6152275" y="4048925"/>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p:cSld name="CUSTOM_17">
    <p:bg>
      <p:bgPr>
        <a:solidFill>
          <a:srgbClr val="F3F3F3"/>
        </a:solidFill>
        <a:effectLst/>
      </p:bgPr>
    </p:bg>
    <p:spTree>
      <p:nvGrpSpPr>
        <p:cNvPr id="1" name="Shape 94"/>
        <p:cNvGrpSpPr/>
        <p:nvPr/>
      </p:nvGrpSpPr>
      <p:grpSpPr>
        <a:xfrm>
          <a:off x="0" y="0"/>
          <a:ext cx="0" cy="0"/>
          <a:chOff x="0" y="0"/>
          <a:chExt cx="0" cy="0"/>
        </a:xfrm>
      </p:grpSpPr>
      <p:sp>
        <p:nvSpPr>
          <p:cNvPr id="95" name="Google Shape;95;p15"/>
          <p:cNvSpPr txBox="1">
            <a:spLocks noGrp="1"/>
          </p:cNvSpPr>
          <p:nvPr>
            <p:ph type="ctrTitle"/>
          </p:nvPr>
        </p:nvSpPr>
        <p:spPr>
          <a:xfrm>
            <a:off x="1102925" y="1582025"/>
            <a:ext cx="1429500" cy="79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Staatliches"/>
              <a:buNone/>
              <a:defRPr sz="3600" b="0">
                <a:latin typeface="Staatliches"/>
                <a:ea typeface="Staatliches"/>
                <a:cs typeface="Staatliches"/>
                <a:sym typeface="Staatliches"/>
              </a:defRPr>
            </a:lvl1pPr>
            <a:lvl2pPr lvl="1" algn="ctr" rtl="0">
              <a:spcBef>
                <a:spcPts val="0"/>
              </a:spcBef>
              <a:spcAft>
                <a:spcPts val="0"/>
              </a:spcAft>
              <a:buSzPts val="2400"/>
              <a:buFont typeface="Staatliches"/>
              <a:buNone/>
              <a:defRPr sz="2400" b="0">
                <a:latin typeface="Staatliches"/>
                <a:ea typeface="Staatliches"/>
                <a:cs typeface="Staatliches"/>
                <a:sym typeface="Staatliches"/>
              </a:defRPr>
            </a:lvl2pPr>
            <a:lvl3pPr lvl="2" algn="ctr" rtl="0">
              <a:spcBef>
                <a:spcPts val="0"/>
              </a:spcBef>
              <a:spcAft>
                <a:spcPts val="0"/>
              </a:spcAft>
              <a:buSzPts val="2400"/>
              <a:buFont typeface="Staatliches"/>
              <a:buNone/>
              <a:defRPr sz="2400" b="0">
                <a:latin typeface="Staatliches"/>
                <a:ea typeface="Staatliches"/>
                <a:cs typeface="Staatliches"/>
                <a:sym typeface="Staatliches"/>
              </a:defRPr>
            </a:lvl3pPr>
            <a:lvl4pPr lvl="3" algn="ctr" rtl="0">
              <a:spcBef>
                <a:spcPts val="0"/>
              </a:spcBef>
              <a:spcAft>
                <a:spcPts val="0"/>
              </a:spcAft>
              <a:buSzPts val="2400"/>
              <a:buFont typeface="Staatliches"/>
              <a:buNone/>
              <a:defRPr sz="2400" b="0">
                <a:latin typeface="Staatliches"/>
                <a:ea typeface="Staatliches"/>
                <a:cs typeface="Staatliches"/>
                <a:sym typeface="Staatliches"/>
              </a:defRPr>
            </a:lvl4pPr>
            <a:lvl5pPr lvl="4" algn="ctr" rtl="0">
              <a:spcBef>
                <a:spcPts val="0"/>
              </a:spcBef>
              <a:spcAft>
                <a:spcPts val="0"/>
              </a:spcAft>
              <a:buSzPts val="2400"/>
              <a:buFont typeface="Staatliches"/>
              <a:buNone/>
              <a:defRPr sz="2400" b="0">
                <a:latin typeface="Staatliches"/>
                <a:ea typeface="Staatliches"/>
                <a:cs typeface="Staatliches"/>
                <a:sym typeface="Staatliches"/>
              </a:defRPr>
            </a:lvl5pPr>
            <a:lvl6pPr lvl="5" algn="ctr" rtl="0">
              <a:spcBef>
                <a:spcPts val="0"/>
              </a:spcBef>
              <a:spcAft>
                <a:spcPts val="0"/>
              </a:spcAft>
              <a:buSzPts val="2400"/>
              <a:buFont typeface="Staatliches"/>
              <a:buNone/>
              <a:defRPr sz="2400" b="0">
                <a:latin typeface="Staatliches"/>
                <a:ea typeface="Staatliches"/>
                <a:cs typeface="Staatliches"/>
                <a:sym typeface="Staatliches"/>
              </a:defRPr>
            </a:lvl6pPr>
            <a:lvl7pPr lvl="6" algn="ctr" rtl="0">
              <a:spcBef>
                <a:spcPts val="0"/>
              </a:spcBef>
              <a:spcAft>
                <a:spcPts val="0"/>
              </a:spcAft>
              <a:buSzPts val="2400"/>
              <a:buFont typeface="Staatliches"/>
              <a:buNone/>
              <a:defRPr sz="2400" b="0">
                <a:latin typeface="Staatliches"/>
                <a:ea typeface="Staatliches"/>
                <a:cs typeface="Staatliches"/>
                <a:sym typeface="Staatliches"/>
              </a:defRPr>
            </a:lvl7pPr>
            <a:lvl8pPr lvl="7" algn="ctr" rtl="0">
              <a:spcBef>
                <a:spcPts val="0"/>
              </a:spcBef>
              <a:spcAft>
                <a:spcPts val="0"/>
              </a:spcAft>
              <a:buSzPts val="2400"/>
              <a:buFont typeface="Staatliches"/>
              <a:buNone/>
              <a:defRPr sz="2400" b="0">
                <a:latin typeface="Staatliches"/>
                <a:ea typeface="Staatliches"/>
                <a:cs typeface="Staatliches"/>
                <a:sym typeface="Staatliches"/>
              </a:defRPr>
            </a:lvl8pPr>
            <a:lvl9pPr lvl="8" algn="ctr" rtl="0">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96" name="Google Shape;96;p15"/>
          <p:cNvSpPr txBox="1">
            <a:spLocks noGrp="1"/>
          </p:cNvSpPr>
          <p:nvPr>
            <p:ph type="subTitle" idx="1"/>
          </p:nvPr>
        </p:nvSpPr>
        <p:spPr>
          <a:xfrm>
            <a:off x="892261" y="2927713"/>
            <a:ext cx="1827900" cy="16710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7" name="Google Shape;97;p15"/>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txBox="1">
            <a:spLocks noGrp="1"/>
          </p:cNvSpPr>
          <p:nvPr>
            <p:ph type="ctrTitle" idx="2"/>
          </p:nvPr>
        </p:nvSpPr>
        <p:spPr>
          <a:xfrm>
            <a:off x="3836012" y="1582025"/>
            <a:ext cx="1429500" cy="79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Staatliches"/>
              <a:buNone/>
              <a:defRPr sz="3600" b="0">
                <a:latin typeface="Staatliches"/>
                <a:ea typeface="Staatliches"/>
                <a:cs typeface="Staatliches"/>
                <a:sym typeface="Staatliches"/>
              </a:defRPr>
            </a:lvl1pPr>
            <a:lvl2pPr lvl="1" algn="ctr" rtl="0">
              <a:spcBef>
                <a:spcPts val="0"/>
              </a:spcBef>
              <a:spcAft>
                <a:spcPts val="0"/>
              </a:spcAft>
              <a:buSzPts val="2400"/>
              <a:buFont typeface="Staatliches"/>
              <a:buNone/>
              <a:defRPr sz="2400" b="0">
                <a:latin typeface="Staatliches"/>
                <a:ea typeface="Staatliches"/>
                <a:cs typeface="Staatliches"/>
                <a:sym typeface="Staatliches"/>
              </a:defRPr>
            </a:lvl2pPr>
            <a:lvl3pPr lvl="2" algn="ctr" rtl="0">
              <a:spcBef>
                <a:spcPts val="0"/>
              </a:spcBef>
              <a:spcAft>
                <a:spcPts val="0"/>
              </a:spcAft>
              <a:buSzPts val="2400"/>
              <a:buFont typeface="Staatliches"/>
              <a:buNone/>
              <a:defRPr sz="2400" b="0">
                <a:latin typeface="Staatliches"/>
                <a:ea typeface="Staatliches"/>
                <a:cs typeface="Staatliches"/>
                <a:sym typeface="Staatliches"/>
              </a:defRPr>
            </a:lvl3pPr>
            <a:lvl4pPr lvl="3" algn="ctr" rtl="0">
              <a:spcBef>
                <a:spcPts val="0"/>
              </a:spcBef>
              <a:spcAft>
                <a:spcPts val="0"/>
              </a:spcAft>
              <a:buSzPts val="2400"/>
              <a:buFont typeface="Staatliches"/>
              <a:buNone/>
              <a:defRPr sz="2400" b="0">
                <a:latin typeface="Staatliches"/>
                <a:ea typeface="Staatliches"/>
                <a:cs typeface="Staatliches"/>
                <a:sym typeface="Staatliches"/>
              </a:defRPr>
            </a:lvl4pPr>
            <a:lvl5pPr lvl="4" algn="ctr" rtl="0">
              <a:spcBef>
                <a:spcPts val="0"/>
              </a:spcBef>
              <a:spcAft>
                <a:spcPts val="0"/>
              </a:spcAft>
              <a:buSzPts val="2400"/>
              <a:buFont typeface="Staatliches"/>
              <a:buNone/>
              <a:defRPr sz="2400" b="0">
                <a:latin typeface="Staatliches"/>
                <a:ea typeface="Staatliches"/>
                <a:cs typeface="Staatliches"/>
                <a:sym typeface="Staatliches"/>
              </a:defRPr>
            </a:lvl5pPr>
            <a:lvl6pPr lvl="5" algn="ctr" rtl="0">
              <a:spcBef>
                <a:spcPts val="0"/>
              </a:spcBef>
              <a:spcAft>
                <a:spcPts val="0"/>
              </a:spcAft>
              <a:buSzPts val="2400"/>
              <a:buFont typeface="Staatliches"/>
              <a:buNone/>
              <a:defRPr sz="2400" b="0">
                <a:latin typeface="Staatliches"/>
                <a:ea typeface="Staatliches"/>
                <a:cs typeface="Staatliches"/>
                <a:sym typeface="Staatliches"/>
              </a:defRPr>
            </a:lvl6pPr>
            <a:lvl7pPr lvl="6" algn="ctr" rtl="0">
              <a:spcBef>
                <a:spcPts val="0"/>
              </a:spcBef>
              <a:spcAft>
                <a:spcPts val="0"/>
              </a:spcAft>
              <a:buSzPts val="2400"/>
              <a:buFont typeface="Staatliches"/>
              <a:buNone/>
              <a:defRPr sz="2400" b="0">
                <a:latin typeface="Staatliches"/>
                <a:ea typeface="Staatliches"/>
                <a:cs typeface="Staatliches"/>
                <a:sym typeface="Staatliches"/>
              </a:defRPr>
            </a:lvl7pPr>
            <a:lvl8pPr lvl="7" algn="ctr" rtl="0">
              <a:spcBef>
                <a:spcPts val="0"/>
              </a:spcBef>
              <a:spcAft>
                <a:spcPts val="0"/>
              </a:spcAft>
              <a:buSzPts val="2400"/>
              <a:buFont typeface="Staatliches"/>
              <a:buNone/>
              <a:defRPr sz="2400" b="0">
                <a:latin typeface="Staatliches"/>
                <a:ea typeface="Staatliches"/>
                <a:cs typeface="Staatliches"/>
                <a:sym typeface="Staatliches"/>
              </a:defRPr>
            </a:lvl8pPr>
            <a:lvl9pPr lvl="8" algn="ctr" rtl="0">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100" name="Google Shape;100;p15"/>
          <p:cNvSpPr txBox="1">
            <a:spLocks noGrp="1"/>
          </p:cNvSpPr>
          <p:nvPr>
            <p:ph type="subTitle" idx="3"/>
          </p:nvPr>
        </p:nvSpPr>
        <p:spPr>
          <a:xfrm>
            <a:off x="3625361" y="2927713"/>
            <a:ext cx="1827900" cy="16710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1" name="Google Shape;101;p15"/>
          <p:cNvSpPr txBox="1">
            <a:spLocks noGrp="1"/>
          </p:cNvSpPr>
          <p:nvPr>
            <p:ph type="ctrTitle" idx="4"/>
          </p:nvPr>
        </p:nvSpPr>
        <p:spPr>
          <a:xfrm>
            <a:off x="6569025" y="1582025"/>
            <a:ext cx="1429500" cy="79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Staatliches"/>
              <a:buNone/>
              <a:defRPr sz="3600" b="0">
                <a:latin typeface="Staatliches"/>
                <a:ea typeface="Staatliches"/>
                <a:cs typeface="Staatliches"/>
                <a:sym typeface="Staatliches"/>
              </a:defRPr>
            </a:lvl1pPr>
            <a:lvl2pPr lvl="1" algn="ctr" rtl="0">
              <a:spcBef>
                <a:spcPts val="0"/>
              </a:spcBef>
              <a:spcAft>
                <a:spcPts val="0"/>
              </a:spcAft>
              <a:buSzPts val="2400"/>
              <a:buFont typeface="Staatliches"/>
              <a:buNone/>
              <a:defRPr sz="2400" b="0">
                <a:latin typeface="Staatliches"/>
                <a:ea typeface="Staatliches"/>
                <a:cs typeface="Staatliches"/>
                <a:sym typeface="Staatliches"/>
              </a:defRPr>
            </a:lvl2pPr>
            <a:lvl3pPr lvl="2" algn="ctr" rtl="0">
              <a:spcBef>
                <a:spcPts val="0"/>
              </a:spcBef>
              <a:spcAft>
                <a:spcPts val="0"/>
              </a:spcAft>
              <a:buSzPts val="2400"/>
              <a:buFont typeface="Staatliches"/>
              <a:buNone/>
              <a:defRPr sz="2400" b="0">
                <a:latin typeface="Staatliches"/>
                <a:ea typeface="Staatliches"/>
                <a:cs typeface="Staatliches"/>
                <a:sym typeface="Staatliches"/>
              </a:defRPr>
            </a:lvl3pPr>
            <a:lvl4pPr lvl="3" algn="ctr" rtl="0">
              <a:spcBef>
                <a:spcPts val="0"/>
              </a:spcBef>
              <a:spcAft>
                <a:spcPts val="0"/>
              </a:spcAft>
              <a:buSzPts val="2400"/>
              <a:buFont typeface="Staatliches"/>
              <a:buNone/>
              <a:defRPr sz="2400" b="0">
                <a:latin typeface="Staatliches"/>
                <a:ea typeface="Staatliches"/>
                <a:cs typeface="Staatliches"/>
                <a:sym typeface="Staatliches"/>
              </a:defRPr>
            </a:lvl4pPr>
            <a:lvl5pPr lvl="4" algn="ctr" rtl="0">
              <a:spcBef>
                <a:spcPts val="0"/>
              </a:spcBef>
              <a:spcAft>
                <a:spcPts val="0"/>
              </a:spcAft>
              <a:buSzPts val="2400"/>
              <a:buFont typeface="Staatliches"/>
              <a:buNone/>
              <a:defRPr sz="2400" b="0">
                <a:latin typeface="Staatliches"/>
                <a:ea typeface="Staatliches"/>
                <a:cs typeface="Staatliches"/>
                <a:sym typeface="Staatliches"/>
              </a:defRPr>
            </a:lvl5pPr>
            <a:lvl6pPr lvl="5" algn="ctr" rtl="0">
              <a:spcBef>
                <a:spcPts val="0"/>
              </a:spcBef>
              <a:spcAft>
                <a:spcPts val="0"/>
              </a:spcAft>
              <a:buSzPts val="2400"/>
              <a:buFont typeface="Staatliches"/>
              <a:buNone/>
              <a:defRPr sz="2400" b="0">
                <a:latin typeface="Staatliches"/>
                <a:ea typeface="Staatliches"/>
                <a:cs typeface="Staatliches"/>
                <a:sym typeface="Staatliches"/>
              </a:defRPr>
            </a:lvl6pPr>
            <a:lvl7pPr lvl="6" algn="ctr" rtl="0">
              <a:spcBef>
                <a:spcPts val="0"/>
              </a:spcBef>
              <a:spcAft>
                <a:spcPts val="0"/>
              </a:spcAft>
              <a:buSzPts val="2400"/>
              <a:buFont typeface="Staatliches"/>
              <a:buNone/>
              <a:defRPr sz="2400" b="0">
                <a:latin typeface="Staatliches"/>
                <a:ea typeface="Staatliches"/>
                <a:cs typeface="Staatliches"/>
                <a:sym typeface="Staatliches"/>
              </a:defRPr>
            </a:lvl7pPr>
            <a:lvl8pPr lvl="7" algn="ctr" rtl="0">
              <a:spcBef>
                <a:spcPts val="0"/>
              </a:spcBef>
              <a:spcAft>
                <a:spcPts val="0"/>
              </a:spcAft>
              <a:buSzPts val="2400"/>
              <a:buFont typeface="Staatliches"/>
              <a:buNone/>
              <a:defRPr sz="2400" b="0">
                <a:latin typeface="Staatliches"/>
                <a:ea typeface="Staatliches"/>
                <a:cs typeface="Staatliches"/>
                <a:sym typeface="Staatliches"/>
              </a:defRPr>
            </a:lvl8pPr>
            <a:lvl9pPr lvl="8" algn="ctr" rtl="0">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102" name="Google Shape;102;p15"/>
          <p:cNvSpPr txBox="1">
            <a:spLocks noGrp="1"/>
          </p:cNvSpPr>
          <p:nvPr>
            <p:ph type="subTitle" idx="5"/>
          </p:nvPr>
        </p:nvSpPr>
        <p:spPr>
          <a:xfrm>
            <a:off x="6358461" y="2927713"/>
            <a:ext cx="1827900" cy="16710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3" name="Google Shape;103;p15"/>
          <p:cNvSpPr txBox="1">
            <a:spLocks noGrp="1"/>
          </p:cNvSpPr>
          <p:nvPr>
            <p:ph type="ctrTitle" idx="6"/>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 TEXT">
  <p:cSld name="CUSTOM_17_1">
    <p:bg>
      <p:bgPr>
        <a:solidFill>
          <a:srgbClr val="F3F3F3"/>
        </a:solidFill>
        <a:effectLst/>
      </p:bgPr>
    </p:bg>
    <p:spTree>
      <p:nvGrpSpPr>
        <p:cNvPr id="1" name="Shape 104"/>
        <p:cNvGrpSpPr/>
        <p:nvPr/>
      </p:nvGrpSpPr>
      <p:grpSpPr>
        <a:xfrm>
          <a:off x="0" y="0"/>
          <a:ext cx="0" cy="0"/>
          <a:chOff x="0" y="0"/>
          <a:chExt cx="0" cy="0"/>
        </a:xfrm>
      </p:grpSpPr>
      <p:sp>
        <p:nvSpPr>
          <p:cNvPr id="105" name="Google Shape;105;p16"/>
          <p:cNvSpPr txBox="1">
            <a:spLocks noGrp="1"/>
          </p:cNvSpPr>
          <p:nvPr>
            <p:ph type="subTitle" idx="1"/>
          </p:nvPr>
        </p:nvSpPr>
        <p:spPr>
          <a:xfrm>
            <a:off x="1773600" y="1638000"/>
            <a:ext cx="5596800" cy="39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06" name="Google Shape;106;p16"/>
          <p:cNvSpPr txBox="1">
            <a:spLocks noGrp="1"/>
          </p:cNvSpPr>
          <p:nvPr>
            <p:ph type="subTitle" idx="2"/>
          </p:nvPr>
        </p:nvSpPr>
        <p:spPr>
          <a:xfrm>
            <a:off x="1773600" y="2833794"/>
            <a:ext cx="5596800" cy="39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07" name="Google Shape;107;p16"/>
          <p:cNvSpPr txBox="1">
            <a:spLocks noGrp="1"/>
          </p:cNvSpPr>
          <p:nvPr>
            <p:ph type="subTitle" idx="3"/>
          </p:nvPr>
        </p:nvSpPr>
        <p:spPr>
          <a:xfrm>
            <a:off x="1773600" y="4045475"/>
            <a:ext cx="5596800" cy="39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08" name="Google Shape;108;p16"/>
          <p:cNvSpPr txBox="1">
            <a:spLocks noGrp="1"/>
          </p:cNvSpPr>
          <p:nvPr>
            <p:ph type="title" hasCustomPrompt="1"/>
          </p:nvPr>
        </p:nvSpPr>
        <p:spPr>
          <a:xfrm>
            <a:off x="2808900" y="940200"/>
            <a:ext cx="3526200" cy="6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09" name="Google Shape;109;p16"/>
          <p:cNvSpPr txBox="1">
            <a:spLocks noGrp="1"/>
          </p:cNvSpPr>
          <p:nvPr>
            <p:ph type="title" idx="4" hasCustomPrompt="1"/>
          </p:nvPr>
        </p:nvSpPr>
        <p:spPr>
          <a:xfrm>
            <a:off x="2808900" y="2151874"/>
            <a:ext cx="3526200" cy="6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10" name="Google Shape;110;p16"/>
          <p:cNvSpPr txBox="1">
            <a:spLocks noGrp="1"/>
          </p:cNvSpPr>
          <p:nvPr>
            <p:ph type="title" idx="5" hasCustomPrompt="1"/>
          </p:nvPr>
        </p:nvSpPr>
        <p:spPr>
          <a:xfrm>
            <a:off x="2808900" y="3347675"/>
            <a:ext cx="3526200" cy="6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TEXT 2">
  <p:cSld name="CUSTOM_6_1_1_1_2">
    <p:bg>
      <p:bgPr>
        <a:solidFill>
          <a:srgbClr val="F3F3F3"/>
        </a:solidFill>
        <a:effectLst/>
      </p:bgPr>
    </p:bg>
    <p:spTree>
      <p:nvGrpSpPr>
        <p:cNvPr id="1" name="Shape 111"/>
        <p:cNvGrpSpPr/>
        <p:nvPr/>
      </p:nvGrpSpPr>
      <p:grpSpPr>
        <a:xfrm>
          <a:off x="0" y="0"/>
          <a:ext cx="0" cy="0"/>
          <a:chOff x="0" y="0"/>
          <a:chExt cx="0" cy="0"/>
        </a:xfrm>
      </p:grpSpPr>
      <p:sp>
        <p:nvSpPr>
          <p:cNvPr id="112" name="Google Shape;112;p17"/>
          <p:cNvSpPr txBox="1">
            <a:spLocks noGrp="1"/>
          </p:cNvSpPr>
          <p:nvPr>
            <p:ph type="ctrTitle"/>
          </p:nvPr>
        </p:nvSpPr>
        <p:spPr>
          <a:xfrm>
            <a:off x="2302800" y="1658275"/>
            <a:ext cx="4538400" cy="182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b="0">
                <a:solidFill>
                  <a:srgbClr val="F3F3F3"/>
                </a:solidFill>
                <a:latin typeface="Staatliches"/>
                <a:ea typeface="Staatliches"/>
                <a:cs typeface="Staatliches"/>
                <a:sym typeface="Staatliches"/>
              </a:defRPr>
            </a:lvl1pPr>
            <a:lvl2pPr lvl="1" algn="ctr" rtl="0">
              <a:spcBef>
                <a:spcPts val="0"/>
              </a:spcBef>
              <a:spcAft>
                <a:spcPts val="0"/>
              </a:spcAft>
              <a:buClr>
                <a:srgbClr val="338987"/>
              </a:buClr>
              <a:buSzPts val="4800"/>
              <a:buNone/>
              <a:defRPr sz="4800" b="0">
                <a:solidFill>
                  <a:srgbClr val="338987"/>
                </a:solidFill>
              </a:defRPr>
            </a:lvl2pPr>
            <a:lvl3pPr lvl="2" algn="ctr" rtl="0">
              <a:spcBef>
                <a:spcPts val="0"/>
              </a:spcBef>
              <a:spcAft>
                <a:spcPts val="0"/>
              </a:spcAft>
              <a:buClr>
                <a:srgbClr val="338987"/>
              </a:buClr>
              <a:buSzPts val="4800"/>
              <a:buNone/>
              <a:defRPr sz="4800" b="0">
                <a:solidFill>
                  <a:srgbClr val="338987"/>
                </a:solidFill>
              </a:defRPr>
            </a:lvl3pPr>
            <a:lvl4pPr lvl="3" algn="ctr" rtl="0">
              <a:spcBef>
                <a:spcPts val="0"/>
              </a:spcBef>
              <a:spcAft>
                <a:spcPts val="0"/>
              </a:spcAft>
              <a:buClr>
                <a:srgbClr val="338987"/>
              </a:buClr>
              <a:buSzPts val="4800"/>
              <a:buNone/>
              <a:defRPr sz="4800" b="0">
                <a:solidFill>
                  <a:srgbClr val="338987"/>
                </a:solidFill>
              </a:defRPr>
            </a:lvl4pPr>
            <a:lvl5pPr lvl="4" algn="ctr" rtl="0">
              <a:spcBef>
                <a:spcPts val="0"/>
              </a:spcBef>
              <a:spcAft>
                <a:spcPts val="0"/>
              </a:spcAft>
              <a:buClr>
                <a:srgbClr val="338987"/>
              </a:buClr>
              <a:buSzPts val="4800"/>
              <a:buNone/>
              <a:defRPr sz="4800" b="0">
                <a:solidFill>
                  <a:srgbClr val="338987"/>
                </a:solidFill>
              </a:defRPr>
            </a:lvl5pPr>
            <a:lvl6pPr lvl="5" algn="ctr" rtl="0">
              <a:spcBef>
                <a:spcPts val="0"/>
              </a:spcBef>
              <a:spcAft>
                <a:spcPts val="0"/>
              </a:spcAft>
              <a:buClr>
                <a:srgbClr val="338987"/>
              </a:buClr>
              <a:buSzPts val="4800"/>
              <a:buNone/>
              <a:defRPr sz="4800" b="0">
                <a:solidFill>
                  <a:srgbClr val="338987"/>
                </a:solidFill>
              </a:defRPr>
            </a:lvl6pPr>
            <a:lvl7pPr lvl="6" algn="ctr" rtl="0">
              <a:spcBef>
                <a:spcPts val="0"/>
              </a:spcBef>
              <a:spcAft>
                <a:spcPts val="0"/>
              </a:spcAft>
              <a:buClr>
                <a:srgbClr val="338987"/>
              </a:buClr>
              <a:buSzPts val="4800"/>
              <a:buNone/>
              <a:defRPr sz="4800" b="0">
                <a:solidFill>
                  <a:srgbClr val="338987"/>
                </a:solidFill>
              </a:defRPr>
            </a:lvl7pPr>
            <a:lvl8pPr lvl="7" algn="ctr" rtl="0">
              <a:spcBef>
                <a:spcPts val="0"/>
              </a:spcBef>
              <a:spcAft>
                <a:spcPts val="0"/>
              </a:spcAft>
              <a:buClr>
                <a:srgbClr val="338987"/>
              </a:buClr>
              <a:buSzPts val="4800"/>
              <a:buNone/>
              <a:defRPr sz="4800" b="0">
                <a:solidFill>
                  <a:srgbClr val="338987"/>
                </a:solidFill>
              </a:defRPr>
            </a:lvl8pPr>
            <a:lvl9pPr lvl="8" algn="ctr" rtl="0">
              <a:spcBef>
                <a:spcPts val="0"/>
              </a:spcBef>
              <a:spcAft>
                <a:spcPts val="0"/>
              </a:spcAft>
              <a:buClr>
                <a:srgbClr val="338987"/>
              </a:buClr>
              <a:buSzPts val="4800"/>
              <a:buNone/>
              <a:defRPr sz="4800" b="0">
                <a:solidFill>
                  <a:srgbClr val="338987"/>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2">
  <p:cSld name="CUSTOM_6_1_1_2_1_1_1_1">
    <p:bg>
      <p:bgPr>
        <a:solidFill>
          <a:srgbClr val="F3F3F3"/>
        </a:solidFill>
        <a:effectLst/>
      </p:bgPr>
    </p:bg>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737772" y="3001048"/>
            <a:ext cx="1841400" cy="4017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2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15" name="Google Shape;115;p18"/>
          <p:cNvSpPr txBox="1">
            <a:spLocks noGrp="1"/>
          </p:cNvSpPr>
          <p:nvPr>
            <p:ph type="subTitle" idx="1"/>
          </p:nvPr>
        </p:nvSpPr>
        <p:spPr>
          <a:xfrm>
            <a:off x="3553122" y="3449475"/>
            <a:ext cx="2210700" cy="9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000"/>
            </a:lvl1pPr>
            <a:lvl2pPr lvl="1" algn="ctr" rtl="0">
              <a:lnSpc>
                <a:spcPct val="100000"/>
              </a:lnSpc>
              <a:spcBef>
                <a:spcPts val="1600"/>
              </a:spcBef>
              <a:spcAft>
                <a:spcPts val="0"/>
              </a:spcAft>
              <a:buNone/>
              <a:defRPr sz="1000"/>
            </a:lvl2pPr>
            <a:lvl3pPr lvl="2" algn="ctr" rtl="0">
              <a:lnSpc>
                <a:spcPct val="100000"/>
              </a:lnSpc>
              <a:spcBef>
                <a:spcPts val="1600"/>
              </a:spcBef>
              <a:spcAft>
                <a:spcPts val="0"/>
              </a:spcAft>
              <a:buNone/>
              <a:defRPr sz="1000"/>
            </a:lvl3pPr>
            <a:lvl4pPr lvl="3" algn="ctr" rtl="0">
              <a:lnSpc>
                <a:spcPct val="100000"/>
              </a:lnSpc>
              <a:spcBef>
                <a:spcPts val="1600"/>
              </a:spcBef>
              <a:spcAft>
                <a:spcPts val="0"/>
              </a:spcAft>
              <a:buNone/>
              <a:defRPr sz="1000"/>
            </a:lvl4pPr>
            <a:lvl5pPr lvl="4" algn="ctr" rtl="0">
              <a:lnSpc>
                <a:spcPct val="100000"/>
              </a:lnSpc>
              <a:spcBef>
                <a:spcPts val="1600"/>
              </a:spcBef>
              <a:spcAft>
                <a:spcPts val="0"/>
              </a:spcAft>
              <a:buNone/>
              <a:defRPr sz="1000"/>
            </a:lvl5pPr>
            <a:lvl6pPr lvl="5" algn="ctr" rtl="0">
              <a:lnSpc>
                <a:spcPct val="100000"/>
              </a:lnSpc>
              <a:spcBef>
                <a:spcPts val="1600"/>
              </a:spcBef>
              <a:spcAft>
                <a:spcPts val="0"/>
              </a:spcAft>
              <a:buNone/>
              <a:defRPr sz="1000"/>
            </a:lvl6pPr>
            <a:lvl7pPr lvl="6" algn="ctr" rtl="0">
              <a:lnSpc>
                <a:spcPct val="100000"/>
              </a:lnSpc>
              <a:spcBef>
                <a:spcPts val="1600"/>
              </a:spcBef>
              <a:spcAft>
                <a:spcPts val="0"/>
              </a:spcAft>
              <a:buNone/>
              <a:defRPr sz="1000"/>
            </a:lvl7pPr>
            <a:lvl8pPr lvl="7" algn="ctr" rtl="0">
              <a:lnSpc>
                <a:spcPct val="100000"/>
              </a:lnSpc>
              <a:spcBef>
                <a:spcPts val="1600"/>
              </a:spcBef>
              <a:spcAft>
                <a:spcPts val="0"/>
              </a:spcAft>
              <a:buNone/>
              <a:defRPr sz="1000"/>
            </a:lvl8pPr>
            <a:lvl9pPr lvl="8" algn="ctr" rtl="0">
              <a:lnSpc>
                <a:spcPct val="100000"/>
              </a:lnSpc>
              <a:spcBef>
                <a:spcPts val="1600"/>
              </a:spcBef>
              <a:spcAft>
                <a:spcPts val="1600"/>
              </a:spcAft>
              <a:buNone/>
              <a:defRPr sz="1000"/>
            </a:lvl9pPr>
          </a:lstStyle>
          <a:p>
            <a:endParaRPr/>
          </a:p>
        </p:txBody>
      </p:sp>
      <p:sp>
        <p:nvSpPr>
          <p:cNvPr id="116" name="Google Shape;116;p18"/>
          <p:cNvSpPr txBox="1">
            <a:spLocks noGrp="1"/>
          </p:cNvSpPr>
          <p:nvPr>
            <p:ph type="title" idx="2"/>
          </p:nvPr>
        </p:nvSpPr>
        <p:spPr>
          <a:xfrm>
            <a:off x="869647" y="3349598"/>
            <a:ext cx="1841400" cy="4017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2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17" name="Google Shape;117;p18"/>
          <p:cNvSpPr txBox="1">
            <a:spLocks noGrp="1"/>
          </p:cNvSpPr>
          <p:nvPr>
            <p:ph type="subTitle" idx="3"/>
          </p:nvPr>
        </p:nvSpPr>
        <p:spPr>
          <a:xfrm>
            <a:off x="684997" y="3798025"/>
            <a:ext cx="2210700" cy="9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000"/>
            </a:lvl1pPr>
            <a:lvl2pPr lvl="1" algn="ctr" rtl="0">
              <a:lnSpc>
                <a:spcPct val="100000"/>
              </a:lnSpc>
              <a:spcBef>
                <a:spcPts val="1600"/>
              </a:spcBef>
              <a:spcAft>
                <a:spcPts val="0"/>
              </a:spcAft>
              <a:buNone/>
              <a:defRPr sz="1000"/>
            </a:lvl2pPr>
            <a:lvl3pPr lvl="2" algn="ctr" rtl="0">
              <a:lnSpc>
                <a:spcPct val="100000"/>
              </a:lnSpc>
              <a:spcBef>
                <a:spcPts val="1600"/>
              </a:spcBef>
              <a:spcAft>
                <a:spcPts val="0"/>
              </a:spcAft>
              <a:buNone/>
              <a:defRPr sz="1000"/>
            </a:lvl3pPr>
            <a:lvl4pPr lvl="3" algn="ctr" rtl="0">
              <a:lnSpc>
                <a:spcPct val="100000"/>
              </a:lnSpc>
              <a:spcBef>
                <a:spcPts val="1600"/>
              </a:spcBef>
              <a:spcAft>
                <a:spcPts val="0"/>
              </a:spcAft>
              <a:buNone/>
              <a:defRPr sz="1000"/>
            </a:lvl4pPr>
            <a:lvl5pPr lvl="4" algn="ctr" rtl="0">
              <a:lnSpc>
                <a:spcPct val="100000"/>
              </a:lnSpc>
              <a:spcBef>
                <a:spcPts val="1600"/>
              </a:spcBef>
              <a:spcAft>
                <a:spcPts val="0"/>
              </a:spcAft>
              <a:buNone/>
              <a:defRPr sz="1000"/>
            </a:lvl5pPr>
            <a:lvl6pPr lvl="5" algn="ctr" rtl="0">
              <a:lnSpc>
                <a:spcPct val="100000"/>
              </a:lnSpc>
              <a:spcBef>
                <a:spcPts val="1600"/>
              </a:spcBef>
              <a:spcAft>
                <a:spcPts val="0"/>
              </a:spcAft>
              <a:buNone/>
              <a:defRPr sz="1000"/>
            </a:lvl6pPr>
            <a:lvl7pPr lvl="6" algn="ctr" rtl="0">
              <a:lnSpc>
                <a:spcPct val="100000"/>
              </a:lnSpc>
              <a:spcBef>
                <a:spcPts val="1600"/>
              </a:spcBef>
              <a:spcAft>
                <a:spcPts val="0"/>
              </a:spcAft>
              <a:buNone/>
              <a:defRPr sz="1000"/>
            </a:lvl7pPr>
            <a:lvl8pPr lvl="7" algn="ctr" rtl="0">
              <a:lnSpc>
                <a:spcPct val="100000"/>
              </a:lnSpc>
              <a:spcBef>
                <a:spcPts val="1600"/>
              </a:spcBef>
              <a:spcAft>
                <a:spcPts val="0"/>
              </a:spcAft>
              <a:buNone/>
              <a:defRPr sz="1000"/>
            </a:lvl8pPr>
            <a:lvl9pPr lvl="8" algn="ctr" rtl="0">
              <a:lnSpc>
                <a:spcPct val="100000"/>
              </a:lnSpc>
              <a:spcBef>
                <a:spcPts val="1600"/>
              </a:spcBef>
              <a:spcAft>
                <a:spcPts val="1600"/>
              </a:spcAft>
              <a:buNone/>
              <a:defRPr sz="1000"/>
            </a:lvl9pPr>
          </a:lstStyle>
          <a:p>
            <a:endParaRPr/>
          </a:p>
        </p:txBody>
      </p:sp>
      <p:sp>
        <p:nvSpPr>
          <p:cNvPr id="118" name="Google Shape;118;p18"/>
          <p:cNvSpPr txBox="1">
            <a:spLocks noGrp="1"/>
          </p:cNvSpPr>
          <p:nvPr>
            <p:ph type="title" idx="4"/>
          </p:nvPr>
        </p:nvSpPr>
        <p:spPr>
          <a:xfrm>
            <a:off x="6549147" y="3349598"/>
            <a:ext cx="1841400" cy="4017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2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19" name="Google Shape;119;p18"/>
          <p:cNvSpPr txBox="1">
            <a:spLocks noGrp="1"/>
          </p:cNvSpPr>
          <p:nvPr>
            <p:ph type="subTitle" idx="5"/>
          </p:nvPr>
        </p:nvSpPr>
        <p:spPr>
          <a:xfrm>
            <a:off x="6364497" y="3798025"/>
            <a:ext cx="2210700" cy="9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000"/>
            </a:lvl1pPr>
            <a:lvl2pPr lvl="1" algn="ctr" rtl="0">
              <a:lnSpc>
                <a:spcPct val="100000"/>
              </a:lnSpc>
              <a:spcBef>
                <a:spcPts val="1600"/>
              </a:spcBef>
              <a:spcAft>
                <a:spcPts val="0"/>
              </a:spcAft>
              <a:buNone/>
              <a:defRPr sz="1000"/>
            </a:lvl2pPr>
            <a:lvl3pPr lvl="2" algn="ctr" rtl="0">
              <a:lnSpc>
                <a:spcPct val="100000"/>
              </a:lnSpc>
              <a:spcBef>
                <a:spcPts val="1600"/>
              </a:spcBef>
              <a:spcAft>
                <a:spcPts val="0"/>
              </a:spcAft>
              <a:buNone/>
              <a:defRPr sz="1000"/>
            </a:lvl3pPr>
            <a:lvl4pPr lvl="3" algn="ctr" rtl="0">
              <a:lnSpc>
                <a:spcPct val="100000"/>
              </a:lnSpc>
              <a:spcBef>
                <a:spcPts val="1600"/>
              </a:spcBef>
              <a:spcAft>
                <a:spcPts val="0"/>
              </a:spcAft>
              <a:buNone/>
              <a:defRPr sz="1000"/>
            </a:lvl4pPr>
            <a:lvl5pPr lvl="4" algn="ctr" rtl="0">
              <a:lnSpc>
                <a:spcPct val="100000"/>
              </a:lnSpc>
              <a:spcBef>
                <a:spcPts val="1600"/>
              </a:spcBef>
              <a:spcAft>
                <a:spcPts val="0"/>
              </a:spcAft>
              <a:buNone/>
              <a:defRPr sz="1000"/>
            </a:lvl5pPr>
            <a:lvl6pPr lvl="5" algn="ctr" rtl="0">
              <a:lnSpc>
                <a:spcPct val="100000"/>
              </a:lnSpc>
              <a:spcBef>
                <a:spcPts val="1600"/>
              </a:spcBef>
              <a:spcAft>
                <a:spcPts val="0"/>
              </a:spcAft>
              <a:buNone/>
              <a:defRPr sz="1000"/>
            </a:lvl6pPr>
            <a:lvl7pPr lvl="6" algn="ctr" rtl="0">
              <a:lnSpc>
                <a:spcPct val="100000"/>
              </a:lnSpc>
              <a:spcBef>
                <a:spcPts val="1600"/>
              </a:spcBef>
              <a:spcAft>
                <a:spcPts val="0"/>
              </a:spcAft>
              <a:buNone/>
              <a:defRPr sz="1000"/>
            </a:lvl7pPr>
            <a:lvl8pPr lvl="7" algn="ctr" rtl="0">
              <a:lnSpc>
                <a:spcPct val="100000"/>
              </a:lnSpc>
              <a:spcBef>
                <a:spcPts val="1600"/>
              </a:spcBef>
              <a:spcAft>
                <a:spcPts val="0"/>
              </a:spcAft>
              <a:buNone/>
              <a:defRPr sz="1000"/>
            </a:lvl8pPr>
            <a:lvl9pPr lvl="8" algn="ctr" rtl="0">
              <a:lnSpc>
                <a:spcPct val="100000"/>
              </a:lnSpc>
              <a:spcBef>
                <a:spcPts val="1600"/>
              </a:spcBef>
              <a:spcAft>
                <a:spcPts val="1600"/>
              </a:spcAft>
              <a:buNone/>
              <a:defRPr sz="10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11_1_2_1">
    <p:bg>
      <p:bgPr>
        <a:solidFill>
          <a:srgbClr val="F3F3F3"/>
        </a:solidFill>
        <a:effectLst/>
      </p:bgPr>
    </p:bg>
    <p:spTree>
      <p:nvGrpSpPr>
        <p:cNvPr id="1" name="Shape 120"/>
        <p:cNvGrpSpPr/>
        <p:nvPr/>
      </p:nvGrpSpPr>
      <p:grpSpPr>
        <a:xfrm>
          <a:off x="0" y="0"/>
          <a:ext cx="0" cy="0"/>
          <a:chOff x="0" y="0"/>
          <a:chExt cx="0" cy="0"/>
        </a:xfrm>
      </p:grpSpPr>
      <p:sp>
        <p:nvSpPr>
          <p:cNvPr id="121" name="Google Shape;121;p19"/>
          <p:cNvSpPr/>
          <p:nvPr/>
        </p:nvSpPr>
        <p:spPr>
          <a:xfrm>
            <a:off x="418800" y="612272"/>
            <a:ext cx="3278700" cy="40824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516007" y="504847"/>
            <a:ext cx="3278700" cy="40824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txBox="1"/>
          <p:nvPr/>
        </p:nvSpPr>
        <p:spPr>
          <a:xfrm>
            <a:off x="833900" y="3428100"/>
            <a:ext cx="2686800" cy="468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b="1">
                <a:solidFill>
                  <a:schemeClr val="accent3"/>
                </a:solidFill>
                <a:latin typeface="Anaheim"/>
                <a:ea typeface="Anaheim"/>
                <a:cs typeface="Anaheim"/>
                <a:sym typeface="Anaheim"/>
              </a:rPr>
              <a:t>CREDITS</a:t>
            </a:r>
            <a:r>
              <a:rPr lang="en" sz="900">
                <a:solidFill>
                  <a:schemeClr val="accent3"/>
                </a:solidFill>
                <a:latin typeface="Anaheim"/>
                <a:ea typeface="Anaheim"/>
                <a:cs typeface="Anaheim"/>
                <a:sym typeface="Anaheim"/>
              </a:rPr>
              <a:t>: This presentation template was created by </a:t>
            </a:r>
            <a:r>
              <a:rPr lang="en" sz="900" b="1">
                <a:solidFill>
                  <a:schemeClr val="accent3"/>
                </a:solidFill>
                <a:uFill>
                  <a:noFill/>
                </a:uFill>
                <a:latin typeface="Anaheim"/>
                <a:ea typeface="Anaheim"/>
                <a:cs typeface="Anaheim"/>
                <a:sym typeface="Anaheim"/>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900">
                <a:solidFill>
                  <a:schemeClr val="accent3"/>
                </a:solidFill>
                <a:latin typeface="Anaheim"/>
                <a:ea typeface="Anaheim"/>
                <a:cs typeface="Anaheim"/>
                <a:sym typeface="Anaheim"/>
              </a:rPr>
              <a:t>, including icons by </a:t>
            </a:r>
            <a:r>
              <a:rPr lang="en" sz="900" b="1">
                <a:solidFill>
                  <a:schemeClr val="accent3"/>
                </a:solidFill>
                <a:uFill>
                  <a:noFill/>
                </a:uFill>
                <a:latin typeface="Anaheim"/>
                <a:ea typeface="Anaheim"/>
                <a:cs typeface="Anaheim"/>
                <a:sym typeface="Anaheim"/>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900">
                <a:solidFill>
                  <a:schemeClr val="accent3"/>
                </a:solidFill>
                <a:latin typeface="Anaheim"/>
                <a:ea typeface="Anaheim"/>
                <a:cs typeface="Anaheim"/>
                <a:sym typeface="Anaheim"/>
              </a:rPr>
              <a:t>, and infographics &amp; images by </a:t>
            </a:r>
            <a:r>
              <a:rPr lang="en" sz="900" b="1">
                <a:solidFill>
                  <a:schemeClr val="accent3"/>
                </a:solidFill>
                <a:uFill>
                  <a:noFill/>
                </a:uFill>
                <a:latin typeface="Anaheim"/>
                <a:ea typeface="Anaheim"/>
                <a:cs typeface="Anaheim"/>
                <a:sym typeface="Anaheim"/>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900" b="1">
                <a:solidFill>
                  <a:schemeClr val="accent3"/>
                </a:solidFill>
                <a:latin typeface="Anaheim"/>
                <a:ea typeface="Anaheim"/>
                <a:cs typeface="Anaheim"/>
                <a:sym typeface="Anaheim"/>
              </a:rPr>
              <a:t> </a:t>
            </a:r>
            <a:r>
              <a:rPr lang="en" sz="900">
                <a:solidFill>
                  <a:schemeClr val="accent3"/>
                </a:solidFill>
                <a:latin typeface="Anaheim"/>
                <a:ea typeface="Anaheim"/>
                <a:cs typeface="Anaheim"/>
                <a:sym typeface="Anaheim"/>
              </a:rPr>
              <a:t>and illustrations by</a:t>
            </a:r>
            <a:r>
              <a:rPr lang="en" sz="900" b="1">
                <a:solidFill>
                  <a:schemeClr val="accent3"/>
                </a:solidFill>
                <a:latin typeface="Anaheim"/>
                <a:ea typeface="Anaheim"/>
                <a:cs typeface="Anaheim"/>
                <a:sym typeface="Anaheim"/>
              </a:rPr>
              <a:t> </a:t>
            </a:r>
            <a:r>
              <a:rPr lang="en" sz="900" b="1">
                <a:solidFill>
                  <a:schemeClr val="hlink"/>
                </a:solidFill>
                <a:uFill>
                  <a:noFill/>
                </a:uFill>
                <a:latin typeface="Anaheim"/>
                <a:ea typeface="Anaheim"/>
                <a:cs typeface="Anaheim"/>
                <a:sym typeface="Anaheim"/>
                <a:hlinkClick r:id="rId5"/>
              </a:rPr>
              <a:t>Storyset</a:t>
            </a:r>
            <a:endParaRPr sz="700" b="1">
              <a:solidFill>
                <a:srgbClr val="434343"/>
              </a:solidFill>
              <a:latin typeface="Anaheim"/>
              <a:ea typeface="Anaheim"/>
              <a:cs typeface="Anaheim"/>
              <a:sym typeface="Anaheim"/>
            </a:endParaRPr>
          </a:p>
        </p:txBody>
      </p:sp>
      <p:sp>
        <p:nvSpPr>
          <p:cNvPr id="124" name="Google Shape;124;p19"/>
          <p:cNvSpPr txBox="1">
            <a:spLocks noGrp="1"/>
          </p:cNvSpPr>
          <p:nvPr>
            <p:ph type="ctrTitle"/>
          </p:nvPr>
        </p:nvSpPr>
        <p:spPr>
          <a:xfrm>
            <a:off x="833911" y="-301775"/>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60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25" name="Google Shape;125;p19"/>
          <p:cNvSpPr txBox="1">
            <a:spLocks noGrp="1"/>
          </p:cNvSpPr>
          <p:nvPr>
            <p:ph type="subTitle" idx="1"/>
          </p:nvPr>
        </p:nvSpPr>
        <p:spPr>
          <a:xfrm>
            <a:off x="833911" y="1947275"/>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12_1_1">
    <p:bg>
      <p:bgPr>
        <a:solidFill>
          <a:srgbClr val="EFEFEF"/>
        </a:solid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p:cSld name="CUSTOM_7_1">
    <p:bg>
      <p:bgPr>
        <a:solidFill>
          <a:srgbClr val="F3F3F3"/>
        </a:solidFill>
        <a:effectLst/>
      </p:bgPr>
    </p:bg>
    <p:spTree>
      <p:nvGrpSpPr>
        <p:cNvPr id="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subTitle" idx="1"/>
          </p:nvPr>
        </p:nvSpPr>
        <p:spPr>
          <a:xfrm flipH="1">
            <a:off x="889350" y="1030050"/>
            <a:ext cx="7409100" cy="28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rtl="0">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rtl="0">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a:endParaRPr/>
          </a:p>
        </p:txBody>
      </p:sp>
      <p:sp>
        <p:nvSpPr>
          <p:cNvPr id="15" name="Google Shape;15;p3"/>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DF3E5">
            <a:alpha val="29620"/>
          </a:srgbClr>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4">
    <p:bg>
      <p:bgPr>
        <a:solidFill>
          <a:srgbClr val="F3F3F3"/>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ctrTitle"/>
          </p:nvPr>
        </p:nvSpPr>
        <p:spPr>
          <a:xfrm>
            <a:off x="3782800" y="1657625"/>
            <a:ext cx="21273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rgbClr val="F3F3F3"/>
              </a:buClr>
              <a:buSzPts val="1200"/>
              <a:buNone/>
              <a:defRPr sz="1200" b="0">
                <a:solidFill>
                  <a:srgbClr val="F3F3F3"/>
                </a:solidFill>
              </a:defRPr>
            </a:lvl2pPr>
            <a:lvl3pPr lvl="2" rtl="0">
              <a:spcBef>
                <a:spcPts val="0"/>
              </a:spcBef>
              <a:spcAft>
                <a:spcPts val="0"/>
              </a:spcAft>
              <a:buClr>
                <a:srgbClr val="F3F3F3"/>
              </a:buClr>
              <a:buSzPts val="1200"/>
              <a:buNone/>
              <a:defRPr sz="1200" b="0">
                <a:solidFill>
                  <a:srgbClr val="F3F3F3"/>
                </a:solidFill>
              </a:defRPr>
            </a:lvl3pPr>
            <a:lvl4pPr lvl="3" rtl="0">
              <a:spcBef>
                <a:spcPts val="0"/>
              </a:spcBef>
              <a:spcAft>
                <a:spcPts val="0"/>
              </a:spcAft>
              <a:buClr>
                <a:srgbClr val="F3F3F3"/>
              </a:buClr>
              <a:buSzPts val="1200"/>
              <a:buNone/>
              <a:defRPr sz="1200" b="0">
                <a:solidFill>
                  <a:srgbClr val="F3F3F3"/>
                </a:solidFill>
              </a:defRPr>
            </a:lvl4pPr>
            <a:lvl5pPr lvl="4" rtl="0">
              <a:spcBef>
                <a:spcPts val="0"/>
              </a:spcBef>
              <a:spcAft>
                <a:spcPts val="0"/>
              </a:spcAft>
              <a:buClr>
                <a:srgbClr val="F3F3F3"/>
              </a:buClr>
              <a:buSzPts val="1200"/>
              <a:buNone/>
              <a:defRPr sz="1200" b="0">
                <a:solidFill>
                  <a:srgbClr val="F3F3F3"/>
                </a:solidFill>
              </a:defRPr>
            </a:lvl5pPr>
            <a:lvl6pPr lvl="5" rtl="0">
              <a:spcBef>
                <a:spcPts val="0"/>
              </a:spcBef>
              <a:spcAft>
                <a:spcPts val="0"/>
              </a:spcAft>
              <a:buClr>
                <a:srgbClr val="F3F3F3"/>
              </a:buClr>
              <a:buSzPts val="1200"/>
              <a:buNone/>
              <a:defRPr sz="1200" b="0">
                <a:solidFill>
                  <a:srgbClr val="F3F3F3"/>
                </a:solidFill>
              </a:defRPr>
            </a:lvl6pPr>
            <a:lvl7pPr lvl="6" rtl="0">
              <a:spcBef>
                <a:spcPts val="0"/>
              </a:spcBef>
              <a:spcAft>
                <a:spcPts val="0"/>
              </a:spcAft>
              <a:buClr>
                <a:srgbClr val="F3F3F3"/>
              </a:buClr>
              <a:buSzPts val="1200"/>
              <a:buNone/>
              <a:defRPr sz="1200" b="0">
                <a:solidFill>
                  <a:srgbClr val="F3F3F3"/>
                </a:solidFill>
              </a:defRPr>
            </a:lvl7pPr>
            <a:lvl8pPr lvl="7" rtl="0">
              <a:spcBef>
                <a:spcPts val="0"/>
              </a:spcBef>
              <a:spcAft>
                <a:spcPts val="0"/>
              </a:spcAft>
              <a:buClr>
                <a:srgbClr val="F3F3F3"/>
              </a:buClr>
              <a:buSzPts val="1200"/>
              <a:buNone/>
              <a:defRPr sz="1200" b="0">
                <a:solidFill>
                  <a:srgbClr val="F3F3F3"/>
                </a:solidFill>
              </a:defRPr>
            </a:lvl8pPr>
            <a:lvl9pPr lvl="8" rtl="0">
              <a:spcBef>
                <a:spcPts val="0"/>
              </a:spcBef>
              <a:spcAft>
                <a:spcPts val="0"/>
              </a:spcAft>
              <a:buClr>
                <a:srgbClr val="F3F3F3"/>
              </a:buClr>
              <a:buSzPts val="1200"/>
              <a:buNone/>
              <a:defRPr sz="1200" b="0">
                <a:solidFill>
                  <a:srgbClr val="F3F3F3"/>
                </a:solidFill>
              </a:defRPr>
            </a:lvl9pPr>
          </a:lstStyle>
          <a:p>
            <a:endParaRPr/>
          </a:p>
        </p:txBody>
      </p:sp>
      <p:sp>
        <p:nvSpPr>
          <p:cNvPr id="18" name="Google Shape;18;p4"/>
          <p:cNvSpPr txBox="1">
            <a:spLocks noGrp="1"/>
          </p:cNvSpPr>
          <p:nvPr>
            <p:ph type="ctrTitle" idx="2"/>
          </p:nvPr>
        </p:nvSpPr>
        <p:spPr>
          <a:xfrm>
            <a:off x="3782800" y="3482450"/>
            <a:ext cx="23094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rgbClr val="F3F3F3"/>
              </a:buClr>
              <a:buSzPts val="1200"/>
              <a:buNone/>
              <a:defRPr sz="1200" b="0">
                <a:solidFill>
                  <a:srgbClr val="F3F3F3"/>
                </a:solidFill>
              </a:defRPr>
            </a:lvl2pPr>
            <a:lvl3pPr lvl="2" rtl="0">
              <a:spcBef>
                <a:spcPts val="0"/>
              </a:spcBef>
              <a:spcAft>
                <a:spcPts val="0"/>
              </a:spcAft>
              <a:buClr>
                <a:srgbClr val="F3F3F3"/>
              </a:buClr>
              <a:buSzPts val="1200"/>
              <a:buNone/>
              <a:defRPr sz="1200" b="0">
                <a:solidFill>
                  <a:srgbClr val="F3F3F3"/>
                </a:solidFill>
              </a:defRPr>
            </a:lvl3pPr>
            <a:lvl4pPr lvl="3" rtl="0">
              <a:spcBef>
                <a:spcPts val="0"/>
              </a:spcBef>
              <a:spcAft>
                <a:spcPts val="0"/>
              </a:spcAft>
              <a:buClr>
                <a:srgbClr val="F3F3F3"/>
              </a:buClr>
              <a:buSzPts val="1200"/>
              <a:buNone/>
              <a:defRPr sz="1200" b="0">
                <a:solidFill>
                  <a:srgbClr val="F3F3F3"/>
                </a:solidFill>
              </a:defRPr>
            </a:lvl4pPr>
            <a:lvl5pPr lvl="4" rtl="0">
              <a:spcBef>
                <a:spcPts val="0"/>
              </a:spcBef>
              <a:spcAft>
                <a:spcPts val="0"/>
              </a:spcAft>
              <a:buClr>
                <a:srgbClr val="F3F3F3"/>
              </a:buClr>
              <a:buSzPts val="1200"/>
              <a:buNone/>
              <a:defRPr sz="1200" b="0">
                <a:solidFill>
                  <a:srgbClr val="F3F3F3"/>
                </a:solidFill>
              </a:defRPr>
            </a:lvl5pPr>
            <a:lvl6pPr lvl="5" rtl="0">
              <a:spcBef>
                <a:spcPts val="0"/>
              </a:spcBef>
              <a:spcAft>
                <a:spcPts val="0"/>
              </a:spcAft>
              <a:buClr>
                <a:srgbClr val="F3F3F3"/>
              </a:buClr>
              <a:buSzPts val="1200"/>
              <a:buNone/>
              <a:defRPr sz="1200" b="0">
                <a:solidFill>
                  <a:srgbClr val="F3F3F3"/>
                </a:solidFill>
              </a:defRPr>
            </a:lvl6pPr>
            <a:lvl7pPr lvl="6" rtl="0">
              <a:spcBef>
                <a:spcPts val="0"/>
              </a:spcBef>
              <a:spcAft>
                <a:spcPts val="0"/>
              </a:spcAft>
              <a:buClr>
                <a:srgbClr val="F3F3F3"/>
              </a:buClr>
              <a:buSzPts val="1200"/>
              <a:buNone/>
              <a:defRPr sz="1200" b="0">
                <a:solidFill>
                  <a:srgbClr val="F3F3F3"/>
                </a:solidFill>
              </a:defRPr>
            </a:lvl7pPr>
            <a:lvl8pPr lvl="7" rtl="0">
              <a:spcBef>
                <a:spcPts val="0"/>
              </a:spcBef>
              <a:spcAft>
                <a:spcPts val="0"/>
              </a:spcAft>
              <a:buClr>
                <a:srgbClr val="F3F3F3"/>
              </a:buClr>
              <a:buSzPts val="1200"/>
              <a:buNone/>
              <a:defRPr sz="1200" b="0">
                <a:solidFill>
                  <a:srgbClr val="F3F3F3"/>
                </a:solidFill>
              </a:defRPr>
            </a:lvl8pPr>
            <a:lvl9pPr lvl="8" rtl="0">
              <a:spcBef>
                <a:spcPts val="0"/>
              </a:spcBef>
              <a:spcAft>
                <a:spcPts val="0"/>
              </a:spcAft>
              <a:buClr>
                <a:srgbClr val="F3F3F3"/>
              </a:buClr>
              <a:buSzPts val="1200"/>
              <a:buNone/>
              <a:defRPr sz="1200" b="0">
                <a:solidFill>
                  <a:srgbClr val="F3F3F3"/>
                </a:solidFill>
              </a:defRPr>
            </a:lvl9pPr>
          </a:lstStyle>
          <a:p>
            <a:endParaRPr/>
          </a:p>
        </p:txBody>
      </p:sp>
      <p:sp>
        <p:nvSpPr>
          <p:cNvPr id="19" name="Google Shape;19;p4"/>
          <p:cNvSpPr txBox="1">
            <a:spLocks noGrp="1"/>
          </p:cNvSpPr>
          <p:nvPr>
            <p:ph type="ctrTitle" idx="3"/>
          </p:nvPr>
        </p:nvSpPr>
        <p:spPr>
          <a:xfrm>
            <a:off x="6235575" y="1657625"/>
            <a:ext cx="22536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rgbClr val="F3F3F3"/>
              </a:buClr>
              <a:buSzPts val="1200"/>
              <a:buNone/>
              <a:defRPr sz="1200" b="0">
                <a:solidFill>
                  <a:srgbClr val="F3F3F3"/>
                </a:solidFill>
              </a:defRPr>
            </a:lvl2pPr>
            <a:lvl3pPr lvl="2" rtl="0">
              <a:spcBef>
                <a:spcPts val="0"/>
              </a:spcBef>
              <a:spcAft>
                <a:spcPts val="0"/>
              </a:spcAft>
              <a:buClr>
                <a:srgbClr val="F3F3F3"/>
              </a:buClr>
              <a:buSzPts val="1200"/>
              <a:buNone/>
              <a:defRPr sz="1200" b="0">
                <a:solidFill>
                  <a:srgbClr val="F3F3F3"/>
                </a:solidFill>
              </a:defRPr>
            </a:lvl3pPr>
            <a:lvl4pPr lvl="3" rtl="0">
              <a:spcBef>
                <a:spcPts val="0"/>
              </a:spcBef>
              <a:spcAft>
                <a:spcPts val="0"/>
              </a:spcAft>
              <a:buClr>
                <a:srgbClr val="F3F3F3"/>
              </a:buClr>
              <a:buSzPts val="1200"/>
              <a:buNone/>
              <a:defRPr sz="1200" b="0">
                <a:solidFill>
                  <a:srgbClr val="F3F3F3"/>
                </a:solidFill>
              </a:defRPr>
            </a:lvl4pPr>
            <a:lvl5pPr lvl="4" rtl="0">
              <a:spcBef>
                <a:spcPts val="0"/>
              </a:spcBef>
              <a:spcAft>
                <a:spcPts val="0"/>
              </a:spcAft>
              <a:buClr>
                <a:srgbClr val="F3F3F3"/>
              </a:buClr>
              <a:buSzPts val="1200"/>
              <a:buNone/>
              <a:defRPr sz="1200" b="0">
                <a:solidFill>
                  <a:srgbClr val="F3F3F3"/>
                </a:solidFill>
              </a:defRPr>
            </a:lvl5pPr>
            <a:lvl6pPr lvl="5" rtl="0">
              <a:spcBef>
                <a:spcPts val="0"/>
              </a:spcBef>
              <a:spcAft>
                <a:spcPts val="0"/>
              </a:spcAft>
              <a:buClr>
                <a:srgbClr val="F3F3F3"/>
              </a:buClr>
              <a:buSzPts val="1200"/>
              <a:buNone/>
              <a:defRPr sz="1200" b="0">
                <a:solidFill>
                  <a:srgbClr val="F3F3F3"/>
                </a:solidFill>
              </a:defRPr>
            </a:lvl6pPr>
            <a:lvl7pPr lvl="6" rtl="0">
              <a:spcBef>
                <a:spcPts val="0"/>
              </a:spcBef>
              <a:spcAft>
                <a:spcPts val="0"/>
              </a:spcAft>
              <a:buClr>
                <a:srgbClr val="F3F3F3"/>
              </a:buClr>
              <a:buSzPts val="1200"/>
              <a:buNone/>
              <a:defRPr sz="1200" b="0">
                <a:solidFill>
                  <a:srgbClr val="F3F3F3"/>
                </a:solidFill>
              </a:defRPr>
            </a:lvl7pPr>
            <a:lvl8pPr lvl="7" rtl="0">
              <a:spcBef>
                <a:spcPts val="0"/>
              </a:spcBef>
              <a:spcAft>
                <a:spcPts val="0"/>
              </a:spcAft>
              <a:buClr>
                <a:srgbClr val="F3F3F3"/>
              </a:buClr>
              <a:buSzPts val="1200"/>
              <a:buNone/>
              <a:defRPr sz="1200" b="0">
                <a:solidFill>
                  <a:srgbClr val="F3F3F3"/>
                </a:solidFill>
              </a:defRPr>
            </a:lvl8pPr>
            <a:lvl9pPr lvl="8" rtl="0">
              <a:spcBef>
                <a:spcPts val="0"/>
              </a:spcBef>
              <a:spcAft>
                <a:spcPts val="0"/>
              </a:spcAft>
              <a:buClr>
                <a:srgbClr val="F3F3F3"/>
              </a:buClr>
              <a:buSzPts val="1200"/>
              <a:buNone/>
              <a:defRPr sz="1200" b="0">
                <a:solidFill>
                  <a:srgbClr val="F3F3F3"/>
                </a:solidFill>
              </a:defRPr>
            </a:lvl9pPr>
          </a:lstStyle>
          <a:p>
            <a:endParaRPr/>
          </a:p>
        </p:txBody>
      </p:sp>
      <p:sp>
        <p:nvSpPr>
          <p:cNvPr id="20" name="Google Shape;20;p4"/>
          <p:cNvSpPr txBox="1">
            <a:spLocks noGrp="1"/>
          </p:cNvSpPr>
          <p:nvPr>
            <p:ph type="ctrTitle" idx="4"/>
          </p:nvPr>
        </p:nvSpPr>
        <p:spPr>
          <a:xfrm>
            <a:off x="6235575" y="3482450"/>
            <a:ext cx="22536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rgbClr val="F3F3F3"/>
              </a:buClr>
              <a:buSzPts val="1200"/>
              <a:buNone/>
              <a:defRPr sz="1200" b="0">
                <a:solidFill>
                  <a:srgbClr val="F3F3F3"/>
                </a:solidFill>
              </a:defRPr>
            </a:lvl2pPr>
            <a:lvl3pPr lvl="2" rtl="0">
              <a:spcBef>
                <a:spcPts val="0"/>
              </a:spcBef>
              <a:spcAft>
                <a:spcPts val="0"/>
              </a:spcAft>
              <a:buClr>
                <a:srgbClr val="F3F3F3"/>
              </a:buClr>
              <a:buSzPts val="1200"/>
              <a:buNone/>
              <a:defRPr sz="1200" b="0">
                <a:solidFill>
                  <a:srgbClr val="F3F3F3"/>
                </a:solidFill>
              </a:defRPr>
            </a:lvl3pPr>
            <a:lvl4pPr lvl="3" rtl="0">
              <a:spcBef>
                <a:spcPts val="0"/>
              </a:spcBef>
              <a:spcAft>
                <a:spcPts val="0"/>
              </a:spcAft>
              <a:buClr>
                <a:srgbClr val="F3F3F3"/>
              </a:buClr>
              <a:buSzPts val="1200"/>
              <a:buNone/>
              <a:defRPr sz="1200" b="0">
                <a:solidFill>
                  <a:srgbClr val="F3F3F3"/>
                </a:solidFill>
              </a:defRPr>
            </a:lvl4pPr>
            <a:lvl5pPr lvl="4" rtl="0">
              <a:spcBef>
                <a:spcPts val="0"/>
              </a:spcBef>
              <a:spcAft>
                <a:spcPts val="0"/>
              </a:spcAft>
              <a:buClr>
                <a:srgbClr val="F3F3F3"/>
              </a:buClr>
              <a:buSzPts val="1200"/>
              <a:buNone/>
              <a:defRPr sz="1200" b="0">
                <a:solidFill>
                  <a:srgbClr val="F3F3F3"/>
                </a:solidFill>
              </a:defRPr>
            </a:lvl5pPr>
            <a:lvl6pPr lvl="5" rtl="0">
              <a:spcBef>
                <a:spcPts val="0"/>
              </a:spcBef>
              <a:spcAft>
                <a:spcPts val="0"/>
              </a:spcAft>
              <a:buClr>
                <a:srgbClr val="F3F3F3"/>
              </a:buClr>
              <a:buSzPts val="1200"/>
              <a:buNone/>
              <a:defRPr sz="1200" b="0">
                <a:solidFill>
                  <a:srgbClr val="F3F3F3"/>
                </a:solidFill>
              </a:defRPr>
            </a:lvl6pPr>
            <a:lvl7pPr lvl="6" rtl="0">
              <a:spcBef>
                <a:spcPts val="0"/>
              </a:spcBef>
              <a:spcAft>
                <a:spcPts val="0"/>
              </a:spcAft>
              <a:buClr>
                <a:srgbClr val="F3F3F3"/>
              </a:buClr>
              <a:buSzPts val="1200"/>
              <a:buNone/>
              <a:defRPr sz="1200" b="0">
                <a:solidFill>
                  <a:srgbClr val="F3F3F3"/>
                </a:solidFill>
              </a:defRPr>
            </a:lvl7pPr>
            <a:lvl8pPr lvl="7" rtl="0">
              <a:spcBef>
                <a:spcPts val="0"/>
              </a:spcBef>
              <a:spcAft>
                <a:spcPts val="0"/>
              </a:spcAft>
              <a:buClr>
                <a:srgbClr val="F3F3F3"/>
              </a:buClr>
              <a:buSzPts val="1200"/>
              <a:buNone/>
              <a:defRPr sz="1200" b="0">
                <a:solidFill>
                  <a:srgbClr val="F3F3F3"/>
                </a:solidFill>
              </a:defRPr>
            </a:lvl8pPr>
            <a:lvl9pPr lvl="8" rtl="0">
              <a:spcBef>
                <a:spcPts val="0"/>
              </a:spcBef>
              <a:spcAft>
                <a:spcPts val="0"/>
              </a:spcAft>
              <a:buClr>
                <a:srgbClr val="F3F3F3"/>
              </a:buClr>
              <a:buSzPts val="1200"/>
              <a:buNone/>
              <a:defRPr sz="1200" b="0">
                <a:solidFill>
                  <a:srgbClr val="F3F3F3"/>
                </a:solidFill>
              </a:defRPr>
            </a:lvl9pPr>
          </a:lstStyle>
          <a:p>
            <a:endParaRPr/>
          </a:p>
        </p:txBody>
      </p:sp>
      <p:sp>
        <p:nvSpPr>
          <p:cNvPr id="21" name="Google Shape;21;p4"/>
          <p:cNvSpPr txBox="1">
            <a:spLocks noGrp="1"/>
          </p:cNvSpPr>
          <p:nvPr>
            <p:ph type="subTitle" idx="1"/>
          </p:nvPr>
        </p:nvSpPr>
        <p:spPr>
          <a:xfrm>
            <a:off x="3782800" y="183720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a:endParaRPr/>
          </a:p>
        </p:txBody>
      </p:sp>
      <p:sp>
        <p:nvSpPr>
          <p:cNvPr id="22" name="Google Shape;22;p4"/>
          <p:cNvSpPr txBox="1">
            <a:spLocks noGrp="1"/>
          </p:cNvSpPr>
          <p:nvPr>
            <p:ph type="subTitle" idx="5"/>
          </p:nvPr>
        </p:nvSpPr>
        <p:spPr>
          <a:xfrm>
            <a:off x="3782800" y="365979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a:endParaRPr/>
          </a:p>
        </p:txBody>
      </p:sp>
      <p:sp>
        <p:nvSpPr>
          <p:cNvPr id="23" name="Google Shape;23;p4"/>
          <p:cNvSpPr txBox="1">
            <a:spLocks noGrp="1"/>
          </p:cNvSpPr>
          <p:nvPr>
            <p:ph type="subTitle" idx="6"/>
          </p:nvPr>
        </p:nvSpPr>
        <p:spPr>
          <a:xfrm>
            <a:off x="6235575" y="183720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a:endParaRPr/>
          </a:p>
        </p:txBody>
      </p:sp>
      <p:sp>
        <p:nvSpPr>
          <p:cNvPr id="24" name="Google Shape;24;p4"/>
          <p:cNvSpPr txBox="1">
            <a:spLocks noGrp="1"/>
          </p:cNvSpPr>
          <p:nvPr>
            <p:ph type="subTitle" idx="7"/>
          </p:nvPr>
        </p:nvSpPr>
        <p:spPr>
          <a:xfrm>
            <a:off x="6235575" y="365979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1">
  <p:cSld name="CUSTOM_14_1">
    <p:bg>
      <p:bgPr>
        <a:solidFill>
          <a:srgbClr val="F3F3F3"/>
        </a:solidFill>
        <a:effectLst/>
      </p:bgPr>
    </p:bg>
    <p:spTree>
      <p:nvGrpSpPr>
        <p:cNvPr id="1"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ctrTitle"/>
          </p:nvPr>
        </p:nvSpPr>
        <p:spPr>
          <a:xfrm>
            <a:off x="2237395" y="1645788"/>
            <a:ext cx="46692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2D406A"/>
              </a:buClr>
              <a:buSzPts val="2400"/>
              <a:buNone/>
              <a:defRPr sz="2400" b="0">
                <a:latin typeface="Staatliches"/>
                <a:ea typeface="Staatliches"/>
                <a:cs typeface="Staatliches"/>
                <a:sym typeface="Staatliches"/>
              </a:defRPr>
            </a:lvl1pPr>
            <a:lvl2pPr lvl="1"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2pPr>
            <a:lvl3pPr lvl="2"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3pPr>
            <a:lvl4pPr lvl="3"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4pPr>
            <a:lvl5pPr lvl="4"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5pPr>
            <a:lvl6pPr lvl="5"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6pPr>
            <a:lvl7pPr lvl="6"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7pPr>
            <a:lvl8pPr lvl="7"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8pPr>
            <a:lvl9pPr lvl="8"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9pPr>
          </a:lstStyle>
          <a:p>
            <a:endParaRPr/>
          </a:p>
        </p:txBody>
      </p:sp>
      <p:sp>
        <p:nvSpPr>
          <p:cNvPr id="28" name="Google Shape;28;p5"/>
          <p:cNvSpPr txBox="1">
            <a:spLocks noGrp="1"/>
          </p:cNvSpPr>
          <p:nvPr>
            <p:ph type="subTitle" idx="1"/>
          </p:nvPr>
        </p:nvSpPr>
        <p:spPr>
          <a:xfrm>
            <a:off x="2562675" y="2190023"/>
            <a:ext cx="4018200" cy="13077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29" name="Google Shape;29;p5"/>
          <p:cNvSpPr/>
          <p:nvPr/>
        </p:nvSpPr>
        <p:spPr>
          <a:xfrm>
            <a:off x="1555780" y="983325"/>
            <a:ext cx="6214500" cy="27186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16">
    <p:bg>
      <p:bgPr>
        <a:solidFill>
          <a:srgbClr val="F3F3F3"/>
        </a:solidFill>
        <a:effectLst/>
      </p:bgPr>
    </p:bg>
    <p:spTree>
      <p:nvGrpSpPr>
        <p:cNvPr id="1" name="Shape 30"/>
        <p:cNvGrpSpPr/>
        <p:nvPr/>
      </p:nvGrpSpPr>
      <p:grpSpPr>
        <a:xfrm>
          <a:off x="0" y="0"/>
          <a:ext cx="0" cy="0"/>
          <a:chOff x="0" y="0"/>
          <a:chExt cx="0" cy="0"/>
        </a:xfrm>
      </p:grpSpPr>
      <p:grpSp>
        <p:nvGrpSpPr>
          <p:cNvPr id="31" name="Google Shape;31;p6"/>
          <p:cNvGrpSpPr/>
          <p:nvPr/>
        </p:nvGrpSpPr>
        <p:grpSpPr>
          <a:xfrm>
            <a:off x="948275" y="3046075"/>
            <a:ext cx="8195650" cy="465225"/>
            <a:chOff x="948275" y="3046075"/>
            <a:chExt cx="8195650" cy="465225"/>
          </a:xfrm>
        </p:grpSpPr>
        <p:sp>
          <p:nvSpPr>
            <p:cNvPr id="32" name="Google Shape;32;p6"/>
            <p:cNvSpPr/>
            <p:nvPr/>
          </p:nvSpPr>
          <p:spPr>
            <a:xfrm>
              <a:off x="948275" y="3103000"/>
              <a:ext cx="8076600" cy="4083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1008525" y="3046075"/>
              <a:ext cx="8135400" cy="4083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6"/>
          <p:cNvSpPr txBox="1">
            <a:spLocks noGrp="1"/>
          </p:cNvSpPr>
          <p:nvPr>
            <p:ph type="ctrTitle"/>
          </p:nvPr>
        </p:nvSpPr>
        <p:spPr>
          <a:xfrm flipH="1">
            <a:off x="3611675" y="3046150"/>
            <a:ext cx="4728000" cy="46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3F3F3"/>
              </a:buClr>
              <a:buSzPts val="1200"/>
              <a:buNone/>
              <a:defRPr sz="1400" b="0">
                <a:latin typeface="Staatliches"/>
                <a:ea typeface="Staatliches"/>
                <a:cs typeface="Staatliches"/>
                <a:sym typeface="Staatliches"/>
              </a:defRPr>
            </a:lvl1pPr>
            <a:lvl2pPr lvl="1" rtl="0">
              <a:spcBef>
                <a:spcPts val="0"/>
              </a:spcBef>
              <a:spcAft>
                <a:spcPts val="0"/>
              </a:spcAft>
              <a:buClr>
                <a:srgbClr val="F3F3F3"/>
              </a:buClr>
              <a:buSzPts val="1600"/>
              <a:buNone/>
              <a:defRPr sz="1600">
                <a:solidFill>
                  <a:srgbClr val="F3F3F3"/>
                </a:solidFill>
              </a:defRPr>
            </a:lvl2pPr>
            <a:lvl3pPr lvl="2" rtl="0">
              <a:spcBef>
                <a:spcPts val="0"/>
              </a:spcBef>
              <a:spcAft>
                <a:spcPts val="0"/>
              </a:spcAft>
              <a:buClr>
                <a:srgbClr val="F3F3F3"/>
              </a:buClr>
              <a:buSzPts val="1600"/>
              <a:buNone/>
              <a:defRPr sz="1600">
                <a:solidFill>
                  <a:srgbClr val="F3F3F3"/>
                </a:solidFill>
              </a:defRPr>
            </a:lvl3pPr>
            <a:lvl4pPr lvl="3" rtl="0">
              <a:spcBef>
                <a:spcPts val="0"/>
              </a:spcBef>
              <a:spcAft>
                <a:spcPts val="0"/>
              </a:spcAft>
              <a:buClr>
                <a:srgbClr val="F3F3F3"/>
              </a:buClr>
              <a:buSzPts val="1600"/>
              <a:buNone/>
              <a:defRPr sz="1600">
                <a:solidFill>
                  <a:srgbClr val="F3F3F3"/>
                </a:solidFill>
              </a:defRPr>
            </a:lvl4pPr>
            <a:lvl5pPr lvl="4" rtl="0">
              <a:spcBef>
                <a:spcPts val="0"/>
              </a:spcBef>
              <a:spcAft>
                <a:spcPts val="0"/>
              </a:spcAft>
              <a:buClr>
                <a:srgbClr val="F3F3F3"/>
              </a:buClr>
              <a:buSzPts val="1600"/>
              <a:buNone/>
              <a:defRPr sz="1600">
                <a:solidFill>
                  <a:srgbClr val="F3F3F3"/>
                </a:solidFill>
              </a:defRPr>
            </a:lvl5pPr>
            <a:lvl6pPr lvl="5" rtl="0">
              <a:spcBef>
                <a:spcPts val="0"/>
              </a:spcBef>
              <a:spcAft>
                <a:spcPts val="0"/>
              </a:spcAft>
              <a:buClr>
                <a:srgbClr val="F3F3F3"/>
              </a:buClr>
              <a:buSzPts val="1600"/>
              <a:buNone/>
              <a:defRPr sz="1600">
                <a:solidFill>
                  <a:srgbClr val="F3F3F3"/>
                </a:solidFill>
              </a:defRPr>
            </a:lvl6pPr>
            <a:lvl7pPr lvl="6" rtl="0">
              <a:spcBef>
                <a:spcPts val="0"/>
              </a:spcBef>
              <a:spcAft>
                <a:spcPts val="0"/>
              </a:spcAft>
              <a:buClr>
                <a:srgbClr val="F3F3F3"/>
              </a:buClr>
              <a:buSzPts val="1600"/>
              <a:buNone/>
              <a:defRPr sz="1600">
                <a:solidFill>
                  <a:srgbClr val="F3F3F3"/>
                </a:solidFill>
              </a:defRPr>
            </a:lvl7pPr>
            <a:lvl8pPr lvl="7" rtl="0">
              <a:spcBef>
                <a:spcPts val="0"/>
              </a:spcBef>
              <a:spcAft>
                <a:spcPts val="0"/>
              </a:spcAft>
              <a:buClr>
                <a:srgbClr val="F3F3F3"/>
              </a:buClr>
              <a:buSzPts val="1600"/>
              <a:buNone/>
              <a:defRPr sz="1600">
                <a:solidFill>
                  <a:srgbClr val="F3F3F3"/>
                </a:solidFill>
              </a:defRPr>
            </a:lvl8pPr>
            <a:lvl9pPr lvl="8" rtl="0">
              <a:spcBef>
                <a:spcPts val="0"/>
              </a:spcBef>
              <a:spcAft>
                <a:spcPts val="0"/>
              </a:spcAft>
              <a:buClr>
                <a:srgbClr val="F3F3F3"/>
              </a:buClr>
              <a:buSzPts val="1600"/>
              <a:buNone/>
              <a:defRPr sz="1600">
                <a:solidFill>
                  <a:srgbClr val="F3F3F3"/>
                </a:solidFill>
              </a:defRPr>
            </a:lvl9pPr>
          </a:lstStyle>
          <a:p>
            <a:endParaRPr/>
          </a:p>
        </p:txBody>
      </p:sp>
      <p:sp>
        <p:nvSpPr>
          <p:cNvPr id="35" name="Google Shape;35;p6"/>
          <p:cNvSpPr txBox="1">
            <a:spLocks noGrp="1"/>
          </p:cNvSpPr>
          <p:nvPr>
            <p:ph type="subTitle" idx="1"/>
          </p:nvPr>
        </p:nvSpPr>
        <p:spPr>
          <a:xfrm flipH="1">
            <a:off x="4201775" y="1876125"/>
            <a:ext cx="4137900" cy="10014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F3F3F3"/>
              </a:buClr>
              <a:buSzPts val="1400"/>
              <a:buFont typeface="Abel"/>
              <a:buNone/>
              <a:defRPr sz="1600"/>
            </a:lvl1pPr>
            <a:lvl2pPr lvl="1"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2pPr>
            <a:lvl3pPr lvl="2"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3pPr>
            <a:lvl4pPr lvl="3"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4pPr>
            <a:lvl5pPr lvl="4"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5pPr>
            <a:lvl6pPr lvl="5"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6pPr>
            <a:lvl7pPr lvl="6"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7pPr>
            <a:lvl8pPr lvl="7"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8pPr>
            <a:lvl9pPr lvl="8"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CUSTOM_16_2">
    <p:bg>
      <p:bgPr>
        <a:solidFill>
          <a:srgbClr val="F3F3F3"/>
        </a:solidFill>
        <a:effectLst/>
      </p:bgPr>
    </p:bg>
    <p:spTree>
      <p:nvGrpSpPr>
        <p:cNvPr id="1"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ctrTitle"/>
          </p:nvPr>
        </p:nvSpPr>
        <p:spPr>
          <a:xfrm>
            <a:off x="1456650" y="1715300"/>
            <a:ext cx="1745100" cy="11043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3F3F3"/>
              </a:buClr>
              <a:buSzPts val="3000"/>
              <a:buNone/>
              <a:defRPr sz="3600" b="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39" name="Google Shape;39;p7"/>
          <p:cNvSpPr txBox="1">
            <a:spLocks noGrp="1"/>
          </p:cNvSpPr>
          <p:nvPr>
            <p:ph type="subTitle" idx="1"/>
          </p:nvPr>
        </p:nvSpPr>
        <p:spPr>
          <a:xfrm>
            <a:off x="889350" y="2819625"/>
            <a:ext cx="2312400" cy="110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40" name="Google Shape;40;p7"/>
          <p:cNvSpPr/>
          <p:nvPr/>
        </p:nvSpPr>
        <p:spPr>
          <a:xfrm>
            <a:off x="411569" y="778875"/>
            <a:ext cx="3715500" cy="34884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NS">
  <p:cSld name="CUSTOM_16_1">
    <p:bg>
      <p:bgPr>
        <a:solidFill>
          <a:srgbClr val="F3F3F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ctrTitle"/>
          </p:nvPr>
        </p:nvSpPr>
        <p:spPr>
          <a:xfrm>
            <a:off x="1477038" y="2960925"/>
            <a:ext cx="25389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D406A"/>
              </a:buClr>
              <a:buSzPts val="1600"/>
              <a:buNone/>
              <a:defRPr sz="1600" b="0">
                <a:latin typeface="Staatliches"/>
                <a:ea typeface="Staatliches"/>
                <a:cs typeface="Staatliches"/>
                <a:sym typeface="Staatliches"/>
              </a:defRPr>
            </a:lvl1pPr>
            <a:lvl2pPr lvl="1"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43" name="Google Shape;43;p8"/>
          <p:cNvSpPr txBox="1">
            <a:spLocks noGrp="1"/>
          </p:cNvSpPr>
          <p:nvPr>
            <p:ph type="subTitle" idx="1"/>
          </p:nvPr>
        </p:nvSpPr>
        <p:spPr>
          <a:xfrm>
            <a:off x="1477050" y="3273500"/>
            <a:ext cx="2642400" cy="568500"/>
          </a:xfrm>
          <a:prstGeom prst="rect">
            <a:avLst/>
          </a:prstGeom>
          <a:noFill/>
        </p:spPr>
        <p:txBody>
          <a:bodyPr spcFirstLastPara="1" wrap="square" lIns="91425" tIns="91425" rIns="91425" bIns="91425" anchor="t" anchorCtr="0">
            <a:noAutofit/>
          </a:bodyPr>
          <a:lstStyle>
            <a:lvl1pPr marR="72000" lvl="0" rtl="0">
              <a:lnSpc>
                <a:spcPct val="100000"/>
              </a:lnSpc>
              <a:spcBef>
                <a:spcPts val="0"/>
              </a:spcBef>
              <a:spcAft>
                <a:spcPts val="0"/>
              </a:spcAft>
              <a:buClr>
                <a:srgbClr val="2D406A"/>
              </a:buClr>
              <a:buSzPts val="1100"/>
              <a:buFont typeface="Abel"/>
              <a:buNone/>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44" name="Google Shape;44;p8"/>
          <p:cNvSpPr txBox="1">
            <a:spLocks noGrp="1"/>
          </p:cNvSpPr>
          <p:nvPr>
            <p:ph type="ctrTitle" idx="2"/>
          </p:nvPr>
        </p:nvSpPr>
        <p:spPr>
          <a:xfrm>
            <a:off x="4938415" y="2957875"/>
            <a:ext cx="25389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D406A"/>
              </a:buClr>
              <a:buSzPts val="1600"/>
              <a:buNone/>
              <a:defRPr sz="1600" b="0">
                <a:latin typeface="Staatliches"/>
                <a:ea typeface="Staatliches"/>
                <a:cs typeface="Staatliches"/>
                <a:sym typeface="Staatliches"/>
              </a:defRPr>
            </a:lvl1pPr>
            <a:lvl2pPr lvl="1"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45" name="Google Shape;45;p8"/>
          <p:cNvSpPr txBox="1">
            <a:spLocks noGrp="1"/>
          </p:cNvSpPr>
          <p:nvPr>
            <p:ph type="subTitle" idx="3"/>
          </p:nvPr>
        </p:nvSpPr>
        <p:spPr>
          <a:xfrm>
            <a:off x="4938421" y="3270450"/>
            <a:ext cx="2538900" cy="5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D406A"/>
              </a:buClr>
              <a:buSzPts val="1100"/>
              <a:buFont typeface="Abel"/>
              <a:buNone/>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46" name="Google Shape;46;p8"/>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ctrTitle" idx="4"/>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OUR COLUMNS">
  <p:cSld name="CUSTOM_16_1_1">
    <p:bg>
      <p:bgPr>
        <a:solidFill>
          <a:srgbClr val="F3F3F3"/>
        </a:solidFill>
        <a:effectLst/>
      </p:bgPr>
    </p:bg>
    <p:spTree>
      <p:nvGrpSpPr>
        <p:cNvPr id="1" name="Shape 49"/>
        <p:cNvGrpSpPr/>
        <p:nvPr/>
      </p:nvGrpSpPr>
      <p:grpSpPr>
        <a:xfrm>
          <a:off x="0" y="0"/>
          <a:ext cx="0" cy="0"/>
          <a:chOff x="0" y="0"/>
          <a:chExt cx="0" cy="0"/>
        </a:xfrm>
      </p:grpSpPr>
      <p:sp>
        <p:nvSpPr>
          <p:cNvPr id="50" name="Google Shape;50;p9"/>
          <p:cNvSpPr txBox="1">
            <a:spLocks noGrp="1"/>
          </p:cNvSpPr>
          <p:nvPr>
            <p:ph type="ctrTitle"/>
          </p:nvPr>
        </p:nvSpPr>
        <p:spPr>
          <a:xfrm>
            <a:off x="1651900" y="1663150"/>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1" name="Google Shape;51;p9"/>
          <p:cNvSpPr txBox="1">
            <a:spLocks noGrp="1"/>
          </p:cNvSpPr>
          <p:nvPr>
            <p:ph type="subTitle" idx="1"/>
          </p:nvPr>
        </p:nvSpPr>
        <p:spPr>
          <a:xfrm>
            <a:off x="1651900" y="2239450"/>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2" name="Google Shape;52;p9"/>
          <p:cNvSpPr txBox="1">
            <a:spLocks noGrp="1"/>
          </p:cNvSpPr>
          <p:nvPr>
            <p:ph type="ctrTitle" idx="2"/>
          </p:nvPr>
        </p:nvSpPr>
        <p:spPr>
          <a:xfrm>
            <a:off x="1651900" y="3365574"/>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3" name="Google Shape;53;p9"/>
          <p:cNvSpPr txBox="1">
            <a:spLocks noGrp="1"/>
          </p:cNvSpPr>
          <p:nvPr>
            <p:ph type="subTitle" idx="3"/>
          </p:nvPr>
        </p:nvSpPr>
        <p:spPr>
          <a:xfrm>
            <a:off x="1651900" y="3937803"/>
            <a:ext cx="2907900" cy="974700"/>
          </a:xfrm>
          <a:prstGeom prst="rect">
            <a:avLst/>
          </a:prstGeom>
          <a:noFill/>
        </p:spPr>
        <p:txBody>
          <a:bodyPr spcFirstLastPara="1" wrap="square" lIns="91425" tIns="91425" rIns="91425" bIns="91425" anchor="t" anchorCtr="0">
            <a:noAutofit/>
          </a:bodyPr>
          <a:lstStyle>
            <a:lvl1pPr marR="72000"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4" name="Google Shape;54;p9"/>
          <p:cNvSpPr txBox="1">
            <a:spLocks noGrp="1"/>
          </p:cNvSpPr>
          <p:nvPr>
            <p:ph type="ctrTitle" idx="4"/>
          </p:nvPr>
        </p:nvSpPr>
        <p:spPr>
          <a:xfrm>
            <a:off x="5107893" y="3365575"/>
            <a:ext cx="26193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5" name="Google Shape;55;p9"/>
          <p:cNvSpPr txBox="1">
            <a:spLocks noGrp="1"/>
          </p:cNvSpPr>
          <p:nvPr>
            <p:ph type="subTitle" idx="5"/>
          </p:nvPr>
        </p:nvSpPr>
        <p:spPr>
          <a:xfrm>
            <a:off x="5107893" y="3937703"/>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6" name="Google Shape;56;p9"/>
          <p:cNvSpPr txBox="1">
            <a:spLocks noGrp="1"/>
          </p:cNvSpPr>
          <p:nvPr>
            <p:ph type="ctrTitle" idx="6"/>
          </p:nvPr>
        </p:nvSpPr>
        <p:spPr>
          <a:xfrm>
            <a:off x="5107893" y="1663150"/>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7" name="Google Shape;57;p9"/>
          <p:cNvSpPr txBox="1">
            <a:spLocks noGrp="1"/>
          </p:cNvSpPr>
          <p:nvPr>
            <p:ph type="subTitle" idx="7"/>
          </p:nvPr>
        </p:nvSpPr>
        <p:spPr>
          <a:xfrm>
            <a:off x="5107893" y="2239450"/>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8" name="Google Shape;58;p9"/>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txBox="1">
            <a:spLocks noGrp="1"/>
          </p:cNvSpPr>
          <p:nvPr>
            <p:ph type="ctrTitle" idx="8"/>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TEXT">
  <p:cSld name="CUSTOM_6_1_1_1">
    <p:bg>
      <p:bgPr>
        <a:solidFill>
          <a:srgbClr val="F3F3F3"/>
        </a:solid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ctrTitle"/>
          </p:nvPr>
        </p:nvSpPr>
        <p:spPr>
          <a:xfrm>
            <a:off x="889350" y="1658275"/>
            <a:ext cx="4538400" cy="1827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D406A"/>
              </a:buClr>
              <a:buSzPts val="4800"/>
              <a:buNone/>
              <a:defRPr sz="7200" b="0">
                <a:latin typeface="Staatliches"/>
                <a:ea typeface="Staatliches"/>
                <a:cs typeface="Staatliches"/>
                <a:sym typeface="Staatliches"/>
              </a:defRPr>
            </a:lvl1pPr>
            <a:lvl2pPr lvl="1" algn="ctr" rtl="0">
              <a:spcBef>
                <a:spcPts val="0"/>
              </a:spcBef>
              <a:spcAft>
                <a:spcPts val="0"/>
              </a:spcAft>
              <a:buClr>
                <a:srgbClr val="338987"/>
              </a:buClr>
              <a:buSzPts val="4800"/>
              <a:buNone/>
              <a:defRPr sz="4800" b="0">
                <a:solidFill>
                  <a:srgbClr val="338987"/>
                </a:solidFill>
              </a:defRPr>
            </a:lvl2pPr>
            <a:lvl3pPr lvl="2" algn="ctr" rtl="0">
              <a:spcBef>
                <a:spcPts val="0"/>
              </a:spcBef>
              <a:spcAft>
                <a:spcPts val="0"/>
              </a:spcAft>
              <a:buClr>
                <a:srgbClr val="338987"/>
              </a:buClr>
              <a:buSzPts val="4800"/>
              <a:buNone/>
              <a:defRPr sz="4800" b="0">
                <a:solidFill>
                  <a:srgbClr val="338987"/>
                </a:solidFill>
              </a:defRPr>
            </a:lvl3pPr>
            <a:lvl4pPr lvl="3" algn="ctr" rtl="0">
              <a:spcBef>
                <a:spcPts val="0"/>
              </a:spcBef>
              <a:spcAft>
                <a:spcPts val="0"/>
              </a:spcAft>
              <a:buClr>
                <a:srgbClr val="338987"/>
              </a:buClr>
              <a:buSzPts val="4800"/>
              <a:buNone/>
              <a:defRPr sz="4800" b="0">
                <a:solidFill>
                  <a:srgbClr val="338987"/>
                </a:solidFill>
              </a:defRPr>
            </a:lvl4pPr>
            <a:lvl5pPr lvl="4" algn="ctr" rtl="0">
              <a:spcBef>
                <a:spcPts val="0"/>
              </a:spcBef>
              <a:spcAft>
                <a:spcPts val="0"/>
              </a:spcAft>
              <a:buClr>
                <a:srgbClr val="338987"/>
              </a:buClr>
              <a:buSzPts val="4800"/>
              <a:buNone/>
              <a:defRPr sz="4800" b="0">
                <a:solidFill>
                  <a:srgbClr val="338987"/>
                </a:solidFill>
              </a:defRPr>
            </a:lvl5pPr>
            <a:lvl6pPr lvl="5" algn="ctr" rtl="0">
              <a:spcBef>
                <a:spcPts val="0"/>
              </a:spcBef>
              <a:spcAft>
                <a:spcPts val="0"/>
              </a:spcAft>
              <a:buClr>
                <a:srgbClr val="338987"/>
              </a:buClr>
              <a:buSzPts val="4800"/>
              <a:buNone/>
              <a:defRPr sz="4800" b="0">
                <a:solidFill>
                  <a:srgbClr val="338987"/>
                </a:solidFill>
              </a:defRPr>
            </a:lvl6pPr>
            <a:lvl7pPr lvl="6" algn="ctr" rtl="0">
              <a:spcBef>
                <a:spcPts val="0"/>
              </a:spcBef>
              <a:spcAft>
                <a:spcPts val="0"/>
              </a:spcAft>
              <a:buClr>
                <a:srgbClr val="338987"/>
              </a:buClr>
              <a:buSzPts val="4800"/>
              <a:buNone/>
              <a:defRPr sz="4800" b="0">
                <a:solidFill>
                  <a:srgbClr val="338987"/>
                </a:solidFill>
              </a:defRPr>
            </a:lvl7pPr>
            <a:lvl8pPr lvl="7" algn="ctr" rtl="0">
              <a:spcBef>
                <a:spcPts val="0"/>
              </a:spcBef>
              <a:spcAft>
                <a:spcPts val="0"/>
              </a:spcAft>
              <a:buClr>
                <a:srgbClr val="338987"/>
              </a:buClr>
              <a:buSzPts val="4800"/>
              <a:buNone/>
              <a:defRPr sz="4800" b="0">
                <a:solidFill>
                  <a:srgbClr val="338987"/>
                </a:solidFill>
              </a:defRPr>
            </a:lvl8pPr>
            <a:lvl9pPr lvl="8" algn="ctr" rtl="0">
              <a:spcBef>
                <a:spcPts val="0"/>
              </a:spcBef>
              <a:spcAft>
                <a:spcPts val="0"/>
              </a:spcAft>
              <a:buClr>
                <a:srgbClr val="338987"/>
              </a:buClr>
              <a:buSzPts val="4800"/>
              <a:buNone/>
              <a:defRPr sz="4800" b="0">
                <a:solidFill>
                  <a:srgbClr val="338987"/>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8FAF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1pPr>
            <a:lvl2pPr lvl="1"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2pPr>
            <a:lvl3pPr lvl="2"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3pPr>
            <a:lvl4pPr lvl="3"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4pPr>
            <a:lvl5pPr lvl="4"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5pPr>
            <a:lvl6pPr lvl="5"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6pPr>
            <a:lvl7pPr lvl="6"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7pPr>
            <a:lvl8pPr lvl="7"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8pPr>
            <a:lvl9pPr lvl="8"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Anaheim"/>
              <a:buChar char="●"/>
              <a:defRPr sz="1200">
                <a:solidFill>
                  <a:srgbClr val="434343"/>
                </a:solidFill>
                <a:latin typeface="Anaheim"/>
                <a:ea typeface="Anaheim"/>
                <a:cs typeface="Anaheim"/>
                <a:sym typeface="Anaheim"/>
              </a:defRPr>
            </a:lvl1pPr>
            <a:lvl2pPr marL="914400" lvl="1"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2pPr>
            <a:lvl3pPr marL="1371600" lvl="2"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3pPr>
            <a:lvl4pPr marL="1828800" lvl="3"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4pPr>
            <a:lvl5pPr marL="2286000" lvl="4"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5pPr>
            <a:lvl6pPr marL="2743200" lvl="5"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6pPr>
            <a:lvl7pPr marL="3200400" lvl="6"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7pPr>
            <a:lvl8pPr marL="3657600" lvl="7"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8pPr>
            <a:lvl9pPr marL="4114800" lvl="8" indent="-304800" rtl="0">
              <a:lnSpc>
                <a:spcPct val="115000"/>
              </a:lnSpc>
              <a:spcBef>
                <a:spcPts val="1600"/>
              </a:spcBef>
              <a:spcAft>
                <a:spcPts val="1600"/>
              </a:spcAft>
              <a:buClr>
                <a:srgbClr val="434343"/>
              </a:buClr>
              <a:buSzPts val="1200"/>
              <a:buFont typeface="Anaheim"/>
              <a:buChar char="■"/>
              <a:defRPr sz="1200">
                <a:solidFill>
                  <a:srgbClr val="43434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azquotes.com/quote/1299802?ref=business-plan"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1"/>
        <p:cNvGrpSpPr/>
        <p:nvPr/>
      </p:nvGrpSpPr>
      <p:grpSpPr>
        <a:xfrm>
          <a:off x="0" y="0"/>
          <a:ext cx="0" cy="0"/>
          <a:chOff x="0" y="0"/>
          <a:chExt cx="0" cy="0"/>
        </a:xfrm>
      </p:grpSpPr>
      <p:sp>
        <p:nvSpPr>
          <p:cNvPr id="132" name="Google Shape;132;p22"/>
          <p:cNvSpPr/>
          <p:nvPr/>
        </p:nvSpPr>
        <p:spPr>
          <a:xfrm>
            <a:off x="5057925" y="1382750"/>
            <a:ext cx="3029400" cy="2370300"/>
          </a:xfrm>
          <a:prstGeom prst="roundRect">
            <a:avLst>
              <a:gd name="adj" fmla="val 1472"/>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22"/>
          <p:cNvGrpSpPr/>
          <p:nvPr/>
        </p:nvGrpSpPr>
        <p:grpSpPr>
          <a:xfrm>
            <a:off x="4969574" y="1120650"/>
            <a:ext cx="3029365" cy="2547136"/>
            <a:chOff x="4741999" y="986350"/>
            <a:chExt cx="3029365" cy="2547136"/>
          </a:xfrm>
        </p:grpSpPr>
        <p:sp>
          <p:nvSpPr>
            <p:cNvPr id="134" name="Google Shape;134;p22"/>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22"/>
          <p:cNvSpPr/>
          <p:nvPr/>
        </p:nvSpPr>
        <p:spPr>
          <a:xfrm>
            <a:off x="5989825" y="1384119"/>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22"/>
          <p:cNvGrpSpPr/>
          <p:nvPr/>
        </p:nvGrpSpPr>
        <p:grpSpPr>
          <a:xfrm>
            <a:off x="3551493" y="2697040"/>
            <a:ext cx="1286978" cy="391497"/>
            <a:chOff x="3551493" y="2562740"/>
            <a:chExt cx="1286978" cy="391497"/>
          </a:xfrm>
        </p:grpSpPr>
        <p:sp>
          <p:nvSpPr>
            <p:cNvPr id="151" name="Google Shape;151;p22"/>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551493" y="26060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3714500" y="2671849"/>
              <a:ext cx="170313" cy="151404"/>
            </a:xfrm>
            <a:custGeom>
              <a:avLst/>
              <a:gdLst/>
              <a:ahLst/>
              <a:cxnLst/>
              <a:rect l="l" t="t" r="r" b="b"/>
              <a:pathLst>
                <a:path w="3882" h="3451" extrusionOk="0">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756134" y="2721819"/>
              <a:ext cx="87087" cy="54928"/>
            </a:xfrm>
            <a:custGeom>
              <a:avLst/>
              <a:gdLst/>
              <a:ahLst/>
              <a:cxnLst/>
              <a:rect l="l" t="t" r="r" b="b"/>
              <a:pathLst>
                <a:path w="1985" h="1252" extrusionOk="0">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012257" y="2708832"/>
              <a:ext cx="705031" cy="5001"/>
            </a:xfrm>
            <a:custGeom>
              <a:avLst/>
              <a:gdLst/>
              <a:ahLst/>
              <a:cxnLst/>
              <a:rect l="l" t="t" r="r" b="b"/>
              <a:pathLst>
                <a:path w="16070" h="114" extrusionOk="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4020505" y="2777623"/>
              <a:ext cx="407707" cy="5045"/>
            </a:xfrm>
            <a:custGeom>
              <a:avLst/>
              <a:gdLst/>
              <a:ahLst/>
              <a:cxnLst/>
              <a:rect l="l" t="t" r="r" b="b"/>
              <a:pathLst>
                <a:path w="9293" h="115" extrusionOk="0">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2"/>
          <p:cNvSpPr txBox="1">
            <a:spLocks noGrp="1"/>
          </p:cNvSpPr>
          <p:nvPr>
            <p:ph type="subTitle" idx="1"/>
          </p:nvPr>
        </p:nvSpPr>
        <p:spPr>
          <a:xfrm>
            <a:off x="1024475" y="3678188"/>
            <a:ext cx="1686600" cy="10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Made By:</a:t>
            </a:r>
            <a:endParaRPr dirty="0"/>
          </a:p>
          <a:p>
            <a:pPr marL="0" lvl="0" indent="0" algn="l" rtl="0">
              <a:spcBef>
                <a:spcPts val="0"/>
              </a:spcBef>
              <a:spcAft>
                <a:spcPts val="0"/>
              </a:spcAft>
              <a:buNone/>
            </a:pPr>
            <a:r>
              <a:rPr lang="en" dirty="0"/>
              <a:t>Hrishank Chhatbar  </a:t>
            </a:r>
            <a:endParaRPr dirty="0"/>
          </a:p>
          <a:p>
            <a:pPr marL="0" lvl="0" indent="0" algn="l" rtl="0">
              <a:spcBef>
                <a:spcPts val="0"/>
              </a:spcBef>
              <a:spcAft>
                <a:spcPts val="0"/>
              </a:spcAft>
              <a:buNone/>
            </a:pPr>
            <a:r>
              <a:rPr lang="en" dirty="0"/>
              <a:t>Atharva </a:t>
            </a:r>
            <a:r>
              <a:rPr lang="en" dirty="0" smtClean="0"/>
              <a:t>Deshpande</a:t>
            </a:r>
            <a:endParaRPr dirty="0"/>
          </a:p>
        </p:txBody>
      </p:sp>
      <p:sp>
        <p:nvSpPr>
          <p:cNvPr id="158" name="Google Shape;158;p22"/>
          <p:cNvSpPr txBox="1">
            <a:spLocks noGrp="1"/>
          </p:cNvSpPr>
          <p:nvPr>
            <p:ph type="ctrTitle"/>
          </p:nvPr>
        </p:nvSpPr>
        <p:spPr>
          <a:xfrm>
            <a:off x="575575" y="290275"/>
            <a:ext cx="2928300" cy="32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a:t>
            </a:r>
            <a:r>
              <a:rPr lang="en" sz="4000"/>
              <a:t>uSTOMER</a:t>
            </a:r>
            <a:endParaRPr sz="4000"/>
          </a:p>
          <a:p>
            <a:pPr marL="0" lvl="0" indent="0" algn="l" rtl="0">
              <a:spcBef>
                <a:spcPts val="0"/>
              </a:spcBef>
              <a:spcAft>
                <a:spcPts val="0"/>
              </a:spcAft>
              <a:buNone/>
            </a:pPr>
            <a:r>
              <a:rPr lang="en"/>
              <a:t>C</a:t>
            </a:r>
            <a:r>
              <a:rPr lang="en" sz="4000"/>
              <a:t>HURN</a:t>
            </a:r>
            <a:endParaRPr sz="4000"/>
          </a:p>
          <a:p>
            <a:pPr marL="0" lvl="0" indent="0" algn="l" rtl="0">
              <a:spcBef>
                <a:spcPts val="0"/>
              </a:spcBef>
              <a:spcAft>
                <a:spcPts val="0"/>
              </a:spcAft>
              <a:buNone/>
            </a:pPr>
            <a:r>
              <a:rPr lang="en"/>
              <a:t>P</a:t>
            </a:r>
            <a:r>
              <a:rPr lang="en" sz="4000"/>
              <a:t>REDICTION</a:t>
            </a:r>
            <a:endParaRPr sz="4000"/>
          </a:p>
          <a:p>
            <a:pPr marL="0" lvl="0" indent="0" algn="l" rtl="0">
              <a:spcBef>
                <a:spcPts val="0"/>
              </a:spcBef>
              <a:spcAft>
                <a:spcPts val="0"/>
              </a:spcAft>
              <a:buNone/>
            </a:pPr>
            <a:r>
              <a:rPr lang="en"/>
              <a:t>M</a:t>
            </a:r>
            <a:r>
              <a:rPr lang="en" sz="4000"/>
              <a:t>ODEL</a:t>
            </a:r>
            <a:endParaRPr sz="4000"/>
          </a:p>
        </p:txBody>
      </p:sp>
      <p:grpSp>
        <p:nvGrpSpPr>
          <p:cNvPr id="159" name="Google Shape;159;p22"/>
          <p:cNvGrpSpPr/>
          <p:nvPr/>
        </p:nvGrpSpPr>
        <p:grpSpPr>
          <a:xfrm>
            <a:off x="5765433" y="3973585"/>
            <a:ext cx="203088" cy="412126"/>
            <a:chOff x="7764635" y="2404362"/>
            <a:chExt cx="353565" cy="717489"/>
          </a:xfrm>
        </p:grpSpPr>
        <p:sp>
          <p:nvSpPr>
            <p:cNvPr id="160" name="Google Shape;160;p22"/>
            <p:cNvSpPr/>
            <p:nvPr/>
          </p:nvSpPr>
          <p:spPr>
            <a:xfrm>
              <a:off x="7764635" y="2517069"/>
              <a:ext cx="238359" cy="604782"/>
            </a:xfrm>
            <a:custGeom>
              <a:avLst/>
              <a:gdLst/>
              <a:ahLst/>
              <a:cxnLst/>
              <a:rect l="l" t="t" r="r" b="b"/>
              <a:pathLst>
                <a:path w="5433" h="13785" extrusionOk="0">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7976141" y="2404362"/>
              <a:ext cx="142059" cy="360456"/>
            </a:xfrm>
            <a:custGeom>
              <a:avLst/>
              <a:gdLst/>
              <a:ahLst/>
              <a:cxnLst/>
              <a:rect l="l" t="t" r="r" b="b"/>
              <a:pathLst>
                <a:path w="3238" h="8216" extrusionOk="0">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22"/>
          <p:cNvSpPr/>
          <p:nvPr/>
        </p:nvSpPr>
        <p:spPr>
          <a:xfrm>
            <a:off x="4577856" y="957875"/>
            <a:ext cx="238359" cy="604739"/>
          </a:xfrm>
          <a:custGeom>
            <a:avLst/>
            <a:gdLst/>
            <a:ahLst/>
            <a:cxnLst/>
            <a:rect l="l" t="t" r="r" b="b"/>
            <a:pathLst>
              <a:path w="5433" h="13784" extrusionOk="0">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4437554" y="1301654"/>
            <a:ext cx="144253" cy="365414"/>
          </a:xfrm>
          <a:custGeom>
            <a:avLst/>
            <a:gdLst/>
            <a:ahLst/>
            <a:cxnLst/>
            <a:rect l="l" t="t" r="r" b="b"/>
            <a:pathLst>
              <a:path w="3288" h="8329" extrusionOk="0">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2"/>
          <p:cNvGrpSpPr/>
          <p:nvPr/>
        </p:nvGrpSpPr>
        <p:grpSpPr>
          <a:xfrm>
            <a:off x="8071692" y="3374463"/>
            <a:ext cx="777728" cy="1334382"/>
            <a:chOff x="7825967" y="3240163"/>
            <a:chExt cx="777728" cy="1334382"/>
          </a:xfrm>
        </p:grpSpPr>
        <p:sp>
          <p:nvSpPr>
            <p:cNvPr id="165" name="Google Shape;165;p22"/>
            <p:cNvSpPr/>
            <p:nvPr/>
          </p:nvSpPr>
          <p:spPr>
            <a:xfrm>
              <a:off x="7825967" y="3240163"/>
              <a:ext cx="777728" cy="1015297"/>
            </a:xfrm>
            <a:custGeom>
              <a:avLst/>
              <a:gdLst/>
              <a:ahLst/>
              <a:cxnLst/>
              <a:rect l="l" t="t" r="r" b="b"/>
              <a:pathLst>
                <a:path w="17727" h="23142" extrusionOk="0">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008869" y="3262319"/>
              <a:ext cx="542308" cy="1312226"/>
            </a:xfrm>
            <a:custGeom>
              <a:avLst/>
              <a:gdLst/>
              <a:ahLst/>
              <a:cxnLst/>
              <a:rect l="l" t="t" r="r" b="b"/>
              <a:pathLst>
                <a:path w="12361" h="29910" extrusionOk="0">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8156322" y="3423942"/>
              <a:ext cx="48962" cy="303159"/>
            </a:xfrm>
            <a:custGeom>
              <a:avLst/>
              <a:gdLst/>
              <a:ahLst/>
              <a:cxnLst/>
              <a:rect l="l" t="t" r="r" b="b"/>
              <a:pathLst>
                <a:path w="1116" h="6910" extrusionOk="0">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8204844" y="3651900"/>
              <a:ext cx="358394" cy="75197"/>
            </a:xfrm>
            <a:custGeom>
              <a:avLst/>
              <a:gdLst/>
              <a:ahLst/>
              <a:cxnLst/>
              <a:rect l="l" t="t" r="r" b="b"/>
              <a:pathLst>
                <a:path w="8169" h="1714" extrusionOk="0">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7865277" y="3676029"/>
              <a:ext cx="192556" cy="449649"/>
            </a:xfrm>
            <a:custGeom>
              <a:avLst/>
              <a:gdLst/>
              <a:ahLst/>
              <a:cxnLst/>
              <a:rect l="l" t="t" r="r" b="b"/>
              <a:pathLst>
                <a:path w="4389" h="10249" extrusionOk="0">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8057610" y="3961942"/>
              <a:ext cx="474920" cy="163732"/>
            </a:xfrm>
            <a:custGeom>
              <a:avLst/>
              <a:gdLst/>
              <a:ahLst/>
              <a:cxnLst/>
              <a:rect l="l" t="t" r="r" b="b"/>
              <a:pathLst>
                <a:path w="10825" h="3732" extrusionOk="0">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22"/>
          <p:cNvSpPr/>
          <p:nvPr/>
        </p:nvSpPr>
        <p:spPr>
          <a:xfrm>
            <a:off x="3503875" y="4691494"/>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22"/>
          <p:cNvGrpSpPr/>
          <p:nvPr/>
        </p:nvGrpSpPr>
        <p:grpSpPr>
          <a:xfrm>
            <a:off x="3929256" y="3919614"/>
            <a:ext cx="576962" cy="773332"/>
            <a:chOff x="3429656" y="3785314"/>
            <a:chExt cx="576962" cy="773332"/>
          </a:xfrm>
        </p:grpSpPr>
        <p:sp>
          <p:nvSpPr>
            <p:cNvPr id="173" name="Google Shape;173;p22"/>
            <p:cNvSpPr/>
            <p:nvPr/>
          </p:nvSpPr>
          <p:spPr>
            <a:xfrm>
              <a:off x="3429656" y="4237325"/>
              <a:ext cx="230725" cy="140304"/>
            </a:xfrm>
            <a:custGeom>
              <a:avLst/>
              <a:gdLst/>
              <a:ahLst/>
              <a:cxnLst/>
              <a:rect l="l" t="t" r="r" b="b"/>
              <a:pathLst>
                <a:path w="5259" h="3198" extrusionOk="0">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554866" y="3785314"/>
              <a:ext cx="162065" cy="334616"/>
            </a:xfrm>
            <a:custGeom>
              <a:avLst/>
              <a:gdLst/>
              <a:ahLst/>
              <a:cxnLst/>
              <a:rect l="l" t="t" r="r" b="b"/>
              <a:pathLst>
                <a:path w="3694" h="7627" extrusionOk="0">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727853" y="3883016"/>
              <a:ext cx="278766" cy="276572"/>
            </a:xfrm>
            <a:custGeom>
              <a:avLst/>
              <a:gdLst/>
              <a:ahLst/>
              <a:cxnLst/>
              <a:rect l="l" t="t" r="r" b="b"/>
              <a:pathLst>
                <a:path w="6354" h="6304" extrusionOk="0">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539555" y="4279398"/>
              <a:ext cx="159169" cy="279248"/>
            </a:xfrm>
            <a:custGeom>
              <a:avLst/>
              <a:gdLst/>
              <a:ahLst/>
              <a:cxnLst/>
              <a:rect l="l" t="t" r="r" b="b"/>
              <a:pathLst>
                <a:path w="3628" h="6365" extrusionOk="0">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625017" y="3907278"/>
              <a:ext cx="73881" cy="622375"/>
            </a:xfrm>
            <a:custGeom>
              <a:avLst/>
              <a:gdLst/>
              <a:ahLst/>
              <a:cxnLst/>
              <a:rect l="l" t="t" r="r" b="b"/>
              <a:pathLst>
                <a:path w="1684" h="14186" extrusionOk="0">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3694861" y="3953650"/>
              <a:ext cx="204183" cy="424379"/>
            </a:xfrm>
            <a:custGeom>
              <a:avLst/>
              <a:gdLst/>
              <a:ahLst/>
              <a:cxnLst/>
              <a:rect l="l" t="t" r="r" b="b"/>
              <a:pathLst>
                <a:path w="4654" h="9673" extrusionOk="0">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2"/>
          <p:cNvSpPr/>
          <p:nvPr/>
        </p:nvSpPr>
        <p:spPr>
          <a:xfrm>
            <a:off x="62416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7105967" y="2325226"/>
            <a:ext cx="21541" cy="2154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6948775" y="3888553"/>
            <a:ext cx="69055" cy="15619"/>
          </a:xfrm>
          <a:custGeom>
            <a:avLst/>
            <a:gdLst/>
            <a:ahLst/>
            <a:cxnLst/>
            <a:rect l="l" t="t" r="r" b="b"/>
            <a:pathLst>
              <a:path w="1574" h="356" extrusionOk="0">
                <a:moveTo>
                  <a:pt x="0" y="1"/>
                </a:moveTo>
                <a:lnTo>
                  <a:pt x="0" y="355"/>
                </a:lnTo>
                <a:lnTo>
                  <a:pt x="1573" y="355"/>
                </a:lnTo>
                <a:lnTo>
                  <a:pt x="15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7189192" y="3888553"/>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7429785" y="3888553"/>
            <a:ext cx="69275" cy="15619"/>
          </a:xfrm>
          <a:custGeom>
            <a:avLst/>
            <a:gdLst/>
            <a:ahLst/>
            <a:cxnLst/>
            <a:rect l="l" t="t" r="r" b="b"/>
            <a:pathLst>
              <a:path w="1579" h="356" extrusionOk="0">
                <a:moveTo>
                  <a:pt x="1" y="1"/>
                </a:moveTo>
                <a:lnTo>
                  <a:pt x="1" y="355"/>
                </a:lnTo>
                <a:lnTo>
                  <a:pt x="1579" y="355"/>
                </a:lnTo>
                <a:lnTo>
                  <a:pt x="157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7670422" y="3888553"/>
            <a:ext cx="69275" cy="15619"/>
          </a:xfrm>
          <a:custGeom>
            <a:avLst/>
            <a:gdLst/>
            <a:ahLst/>
            <a:cxnLst/>
            <a:rect l="l" t="t" r="r" b="b"/>
            <a:pathLst>
              <a:path w="1579" h="356" extrusionOk="0">
                <a:moveTo>
                  <a:pt x="1" y="1"/>
                </a:moveTo>
                <a:lnTo>
                  <a:pt x="1" y="355"/>
                </a:lnTo>
                <a:lnTo>
                  <a:pt x="1578" y="355"/>
                </a:lnTo>
                <a:lnTo>
                  <a:pt x="15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7103072" y="3160632"/>
            <a:ext cx="24437" cy="23384"/>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6276325" y="2796625"/>
            <a:ext cx="1613430" cy="146185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7388589" y="3109215"/>
            <a:ext cx="24393" cy="23603"/>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22"/>
          <p:cNvGrpSpPr/>
          <p:nvPr/>
        </p:nvGrpSpPr>
        <p:grpSpPr>
          <a:xfrm>
            <a:off x="6345231" y="2886609"/>
            <a:ext cx="1407691" cy="1286147"/>
            <a:chOff x="6117656" y="2752309"/>
            <a:chExt cx="1407691" cy="1286147"/>
          </a:xfrm>
        </p:grpSpPr>
        <p:sp>
          <p:nvSpPr>
            <p:cNvPr id="189" name="Google Shape;189;p22"/>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22"/>
          <p:cNvGrpSpPr/>
          <p:nvPr/>
        </p:nvGrpSpPr>
        <p:grpSpPr>
          <a:xfrm>
            <a:off x="3940094" y="1807838"/>
            <a:ext cx="1294564" cy="589573"/>
            <a:chOff x="3940094" y="1807838"/>
            <a:chExt cx="1294564" cy="589573"/>
          </a:xfrm>
        </p:grpSpPr>
        <p:grpSp>
          <p:nvGrpSpPr>
            <p:cNvPr id="208" name="Google Shape;208;p22"/>
            <p:cNvGrpSpPr/>
            <p:nvPr/>
          </p:nvGrpSpPr>
          <p:grpSpPr>
            <a:xfrm>
              <a:off x="3940094" y="1807838"/>
              <a:ext cx="1294564" cy="589573"/>
              <a:chOff x="3543907" y="2562740"/>
              <a:chExt cx="1294564" cy="381675"/>
            </a:xfrm>
          </p:grpSpPr>
          <p:sp>
            <p:nvSpPr>
              <p:cNvPr id="209" name="Google Shape;209;p22"/>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3543907" y="2596242"/>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2"/>
            <p:cNvSpPr/>
            <p:nvPr/>
          </p:nvSpPr>
          <p:spPr>
            <a:xfrm>
              <a:off x="4099654" y="1961924"/>
              <a:ext cx="114112" cy="114156"/>
            </a:xfrm>
            <a:custGeom>
              <a:avLst/>
              <a:gdLst/>
              <a:ahLst/>
              <a:cxnLst/>
              <a:rect l="l" t="t" r="r" b="b"/>
              <a:pathLst>
                <a:path w="2601" h="2602" extrusionOk="0">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4270842" y="1979561"/>
              <a:ext cx="397704" cy="22112"/>
            </a:xfrm>
            <a:custGeom>
              <a:avLst/>
              <a:gdLst/>
              <a:ahLst/>
              <a:cxnLst/>
              <a:rect l="l" t="t" r="r" b="b"/>
              <a:pathLst>
                <a:path w="9065" h="504" extrusionOk="0">
                  <a:moveTo>
                    <a:pt x="0" y="1"/>
                  </a:moveTo>
                  <a:lnTo>
                    <a:pt x="0" y="503"/>
                  </a:lnTo>
                  <a:lnTo>
                    <a:pt x="9064" y="503"/>
                  </a:lnTo>
                  <a:lnTo>
                    <a:pt x="9064"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4270842" y="2029574"/>
              <a:ext cx="773516" cy="22331"/>
            </a:xfrm>
            <a:custGeom>
              <a:avLst/>
              <a:gdLst/>
              <a:ahLst/>
              <a:cxnLst/>
              <a:rect l="l" t="t" r="r" b="b"/>
              <a:pathLst>
                <a:path w="17631" h="509"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2"/>
            <p:cNvSpPr/>
            <p:nvPr/>
          </p:nvSpPr>
          <p:spPr>
            <a:xfrm>
              <a:off x="4099654" y="2137367"/>
              <a:ext cx="114112" cy="114112"/>
            </a:xfrm>
            <a:custGeom>
              <a:avLst/>
              <a:gdLst/>
              <a:ahLst/>
              <a:cxnLst/>
              <a:rect l="l" t="t" r="r" b="b"/>
              <a:pathLst>
                <a:path w="2601" h="2601" extrusionOk="0">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a:off x="4270842" y="2154960"/>
              <a:ext cx="203086" cy="22156"/>
            </a:xfrm>
            <a:custGeom>
              <a:avLst/>
              <a:gdLst/>
              <a:ahLst/>
              <a:cxnLst/>
              <a:rect l="l" t="t" r="r" b="b"/>
              <a:pathLst>
                <a:path w="4629" h="505" extrusionOk="0">
                  <a:moveTo>
                    <a:pt x="0" y="1"/>
                  </a:moveTo>
                  <a:lnTo>
                    <a:pt x="0" y="504"/>
                  </a:lnTo>
                  <a:lnTo>
                    <a:pt x="4629" y="504"/>
                  </a:lnTo>
                  <a:lnTo>
                    <a:pt x="4629"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a:off x="4270842" y="2205018"/>
              <a:ext cx="773516" cy="22287"/>
            </a:xfrm>
            <a:custGeom>
              <a:avLst/>
              <a:gdLst/>
              <a:ahLst/>
              <a:cxnLst/>
              <a:rect l="l" t="t" r="r" b="b"/>
              <a:pathLst>
                <a:path w="17631" h="508"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22"/>
          <p:cNvGrpSpPr/>
          <p:nvPr/>
        </p:nvGrpSpPr>
        <p:grpSpPr>
          <a:xfrm>
            <a:off x="6193917" y="1459403"/>
            <a:ext cx="906007" cy="136663"/>
            <a:chOff x="5966342" y="1378202"/>
            <a:chExt cx="906007" cy="136663"/>
          </a:xfrm>
        </p:grpSpPr>
        <p:sp>
          <p:nvSpPr>
            <p:cNvPr id="218" name="Google Shape;218;p22"/>
            <p:cNvSpPr/>
            <p:nvPr/>
          </p:nvSpPr>
          <p:spPr>
            <a:xfrm>
              <a:off x="5966342" y="1378202"/>
              <a:ext cx="153861" cy="136663"/>
            </a:xfrm>
            <a:custGeom>
              <a:avLst/>
              <a:gdLst/>
              <a:ahLst/>
              <a:cxnLst/>
              <a:rect l="l" t="t" r="r" b="b"/>
              <a:pathLst>
                <a:path w="3507" h="3115" extrusionOk="0">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a:off x="6003940" y="1423214"/>
              <a:ext cx="78839" cy="50146"/>
            </a:xfrm>
            <a:custGeom>
              <a:avLst/>
              <a:gdLst/>
              <a:ahLst/>
              <a:cxnLst/>
              <a:rect l="l" t="t" r="r" b="b"/>
              <a:pathLst>
                <a:path w="1797" h="1143" extrusionOk="0">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6235364" y="1411237"/>
              <a:ext cx="636985" cy="5177"/>
            </a:xfrm>
            <a:custGeom>
              <a:avLst/>
              <a:gdLst/>
              <a:ahLst/>
              <a:cxnLst/>
              <a:rect l="l" t="t" r="r" b="b"/>
              <a:pathLst>
                <a:path w="14519" h="118" extrusionOk="0">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6242822" y="1473535"/>
              <a:ext cx="368178" cy="5001"/>
            </a:xfrm>
            <a:custGeom>
              <a:avLst/>
              <a:gdLst/>
              <a:ahLst/>
              <a:cxnLst/>
              <a:rect l="l" t="t" r="r" b="b"/>
              <a:pathLst>
                <a:path w="8392" h="114" extrusionOk="0">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22"/>
          <p:cNvGrpSpPr/>
          <p:nvPr/>
        </p:nvGrpSpPr>
        <p:grpSpPr>
          <a:xfrm>
            <a:off x="8042062" y="2843136"/>
            <a:ext cx="496812" cy="472595"/>
            <a:chOff x="7814487" y="2708836"/>
            <a:chExt cx="496812" cy="472595"/>
          </a:xfrm>
        </p:grpSpPr>
        <p:sp>
          <p:nvSpPr>
            <p:cNvPr id="223" name="Google Shape;223;p22"/>
            <p:cNvSpPr/>
            <p:nvPr/>
          </p:nvSpPr>
          <p:spPr>
            <a:xfrm>
              <a:off x="7814487" y="2708836"/>
              <a:ext cx="496812" cy="472595"/>
            </a:xfrm>
            <a:custGeom>
              <a:avLst/>
              <a:gdLst/>
              <a:ahLst/>
              <a:cxnLst/>
              <a:rect l="l" t="t" r="r" b="b"/>
              <a:pathLst>
                <a:path w="11324" h="10772" extrusionOk="0">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7997564" y="2870459"/>
              <a:ext cx="149956" cy="166277"/>
            </a:xfrm>
            <a:custGeom>
              <a:avLst/>
              <a:gdLst/>
              <a:ahLst/>
              <a:cxnLst/>
              <a:rect l="l" t="t" r="r" b="b"/>
              <a:pathLst>
                <a:path w="3418" h="3790" extrusionOk="0">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22"/>
          <p:cNvGrpSpPr/>
          <p:nvPr/>
        </p:nvGrpSpPr>
        <p:grpSpPr>
          <a:xfrm>
            <a:off x="7739700" y="1512500"/>
            <a:ext cx="1109728" cy="1002828"/>
            <a:chOff x="7739700" y="1512500"/>
            <a:chExt cx="1109728" cy="1002828"/>
          </a:xfrm>
        </p:grpSpPr>
        <p:sp>
          <p:nvSpPr>
            <p:cNvPr id="226" name="Google Shape;226;p22"/>
            <p:cNvSpPr/>
            <p:nvPr/>
          </p:nvSpPr>
          <p:spPr>
            <a:xfrm>
              <a:off x="7739700" y="1512500"/>
              <a:ext cx="1109728" cy="100282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22"/>
            <p:cNvGrpSpPr/>
            <p:nvPr/>
          </p:nvGrpSpPr>
          <p:grpSpPr>
            <a:xfrm>
              <a:off x="7808309" y="1610467"/>
              <a:ext cx="966993" cy="714803"/>
              <a:chOff x="7183784" y="1476167"/>
              <a:chExt cx="966993" cy="714803"/>
            </a:xfrm>
          </p:grpSpPr>
          <p:sp>
            <p:nvSpPr>
              <p:cNvPr id="228" name="Google Shape;228;p22"/>
              <p:cNvSpPr/>
              <p:nvPr/>
            </p:nvSpPr>
            <p:spPr>
              <a:xfrm>
                <a:off x="7393754" y="1862327"/>
                <a:ext cx="21541" cy="21322"/>
              </a:xfrm>
              <a:custGeom>
                <a:avLst/>
                <a:gdLst/>
                <a:ahLst/>
                <a:cxnLst/>
                <a:rect l="l" t="t" r="r" b="b"/>
                <a:pathLst>
                  <a:path w="491" h="486" extrusionOk="0">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a:off x="7725074" y="1944762"/>
                <a:ext cx="58877" cy="216730"/>
              </a:xfrm>
              <a:custGeom>
                <a:avLst/>
                <a:gdLst/>
                <a:ahLst/>
                <a:cxnLst/>
                <a:rect l="l" t="t" r="r" b="b"/>
                <a:pathLst>
                  <a:path w="1342" h="4940" extrusionOk="0">
                    <a:moveTo>
                      <a:pt x="0" y="0"/>
                    </a:moveTo>
                    <a:lnTo>
                      <a:pt x="0" y="4939"/>
                    </a:lnTo>
                    <a:lnTo>
                      <a:pt x="1342" y="4939"/>
                    </a:lnTo>
                    <a:lnTo>
                      <a:pt x="134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a:off x="7992132"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a:off x="7309959"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a:off x="7450700"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2"/>
              <p:cNvSpPr/>
              <p:nvPr/>
            </p:nvSpPr>
            <p:spPr>
              <a:xfrm>
                <a:off x="7577840" y="1680391"/>
                <a:ext cx="59052" cy="481106"/>
              </a:xfrm>
              <a:custGeom>
                <a:avLst/>
                <a:gdLst/>
                <a:ahLst/>
                <a:cxnLst/>
                <a:rect l="l" t="t" r="r" b="b"/>
                <a:pathLst>
                  <a:path w="1346" h="10966" extrusionOk="0">
                    <a:moveTo>
                      <a:pt x="0" y="1"/>
                    </a:moveTo>
                    <a:lnTo>
                      <a:pt x="0" y="10965"/>
                    </a:lnTo>
                    <a:lnTo>
                      <a:pt x="1346" y="10965"/>
                    </a:lnTo>
                    <a:lnTo>
                      <a:pt x="1346"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a:off x="7378618"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a:off x="7651457" y="1565534"/>
                <a:ext cx="58877" cy="595964"/>
              </a:xfrm>
              <a:custGeom>
                <a:avLst/>
                <a:gdLst/>
                <a:ahLst/>
                <a:cxnLst/>
                <a:rect l="l" t="t" r="r" b="b"/>
                <a:pathLst>
                  <a:path w="1342" h="13584" extrusionOk="0">
                    <a:moveTo>
                      <a:pt x="0" y="1"/>
                    </a:moveTo>
                    <a:lnTo>
                      <a:pt x="0" y="13583"/>
                    </a:lnTo>
                    <a:lnTo>
                      <a:pt x="1342" y="13583"/>
                    </a:lnTo>
                    <a:lnTo>
                      <a:pt x="1342"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7211248" y="2185793"/>
                <a:ext cx="939530" cy="5177"/>
              </a:xfrm>
              <a:custGeom>
                <a:avLst/>
                <a:gdLst/>
                <a:ahLst/>
                <a:cxnLst/>
                <a:rect l="l" t="t" r="r" b="b"/>
                <a:pathLst>
                  <a:path w="21415" h="118" extrusionOk="0">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7183784" y="2082256"/>
                <a:ext cx="36151" cy="11889"/>
              </a:xfrm>
              <a:custGeom>
                <a:avLst/>
                <a:gdLst/>
                <a:ahLst/>
                <a:cxnLst/>
                <a:rect l="l" t="t" r="r" b="b"/>
                <a:pathLst>
                  <a:path w="824" h="271" extrusionOk="0">
                    <a:moveTo>
                      <a:pt x="1" y="0"/>
                    </a:moveTo>
                    <a:lnTo>
                      <a:pt x="1" y="271"/>
                    </a:lnTo>
                    <a:lnTo>
                      <a:pt x="823" y="271"/>
                    </a:lnTo>
                    <a:lnTo>
                      <a:pt x="8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2"/>
              <p:cNvSpPr/>
              <p:nvPr/>
            </p:nvSpPr>
            <p:spPr>
              <a:xfrm>
                <a:off x="7183784" y="1923879"/>
                <a:ext cx="36151" cy="11933"/>
              </a:xfrm>
              <a:custGeom>
                <a:avLst/>
                <a:gdLst/>
                <a:ahLst/>
                <a:cxnLst/>
                <a:rect l="l" t="t" r="r" b="b"/>
                <a:pathLst>
                  <a:path w="824" h="272" extrusionOk="0">
                    <a:moveTo>
                      <a:pt x="1" y="0"/>
                    </a:moveTo>
                    <a:lnTo>
                      <a:pt x="1" y="272"/>
                    </a:lnTo>
                    <a:lnTo>
                      <a:pt x="823" y="272"/>
                    </a:lnTo>
                    <a:lnTo>
                      <a:pt x="8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2"/>
              <p:cNvSpPr/>
              <p:nvPr/>
            </p:nvSpPr>
            <p:spPr>
              <a:xfrm>
                <a:off x="7183784" y="1625902"/>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2"/>
              <p:cNvSpPr/>
              <p:nvPr/>
            </p:nvSpPr>
            <p:spPr>
              <a:xfrm>
                <a:off x="7183784" y="1476167"/>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2"/>
              <p:cNvSpPr/>
              <p:nvPr/>
            </p:nvSpPr>
            <p:spPr>
              <a:xfrm>
                <a:off x="7185758" y="1774890"/>
                <a:ext cx="36063" cy="11933"/>
              </a:xfrm>
              <a:custGeom>
                <a:avLst/>
                <a:gdLst/>
                <a:ahLst/>
                <a:cxnLst/>
                <a:rect l="l" t="t" r="r" b="b"/>
                <a:pathLst>
                  <a:path w="822" h="272" extrusionOk="0">
                    <a:moveTo>
                      <a:pt x="0" y="1"/>
                    </a:moveTo>
                    <a:lnTo>
                      <a:pt x="0" y="272"/>
                    </a:lnTo>
                    <a:lnTo>
                      <a:pt x="821" y="272"/>
                    </a:lnTo>
                    <a:lnTo>
                      <a:pt x="82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a:off x="7851391"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a:off x="7920051"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4" name="Google Shape;244;p22"/>
          <p:cNvGrpSpPr/>
          <p:nvPr/>
        </p:nvGrpSpPr>
        <p:grpSpPr>
          <a:xfrm flipH="1">
            <a:off x="6415607" y="1911354"/>
            <a:ext cx="1520787" cy="2773390"/>
            <a:chOff x="-823767" y="1667843"/>
            <a:chExt cx="1580203" cy="2881743"/>
          </a:xfrm>
        </p:grpSpPr>
        <p:sp>
          <p:nvSpPr>
            <p:cNvPr id="245" name="Google Shape;245;p22"/>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2"/>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2"/>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2"/>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2"/>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2"/>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2"/>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2"/>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2"/>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2"/>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2"/>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2"/>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2"/>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2"/>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2"/>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2"/>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2"/>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2"/>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22"/>
          <p:cNvGrpSpPr/>
          <p:nvPr/>
        </p:nvGrpSpPr>
        <p:grpSpPr>
          <a:xfrm>
            <a:off x="4389208" y="3195116"/>
            <a:ext cx="1579322" cy="671293"/>
            <a:chOff x="4161633" y="3060816"/>
            <a:chExt cx="1579322" cy="671293"/>
          </a:xfrm>
        </p:grpSpPr>
        <p:sp>
          <p:nvSpPr>
            <p:cNvPr id="396" name="Google Shape;396;p22"/>
            <p:cNvSpPr/>
            <p:nvPr/>
          </p:nvSpPr>
          <p:spPr>
            <a:xfrm>
              <a:off x="4161633" y="3060816"/>
              <a:ext cx="1579322" cy="671293"/>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4276884"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4295266" y="3434077"/>
              <a:ext cx="328517" cy="168383"/>
            </a:xfrm>
            <a:custGeom>
              <a:avLst/>
              <a:gdLst/>
              <a:ahLst/>
              <a:cxnLst/>
              <a:rect l="l" t="t" r="r" b="b"/>
              <a:pathLst>
                <a:path w="7488" h="3838" extrusionOk="0">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4746970" y="3289739"/>
              <a:ext cx="833709" cy="37774"/>
            </a:xfrm>
            <a:custGeom>
              <a:avLst/>
              <a:gdLst/>
              <a:ahLst/>
              <a:cxnLst/>
              <a:rect l="l" t="t" r="r" b="b"/>
              <a:pathLst>
                <a:path w="19003" h="861" extrusionOk="0">
                  <a:moveTo>
                    <a:pt x="1" y="1"/>
                  </a:moveTo>
                  <a:lnTo>
                    <a:pt x="1" y="861"/>
                  </a:lnTo>
                  <a:lnTo>
                    <a:pt x="19003" y="861"/>
                  </a:lnTo>
                  <a:lnTo>
                    <a:pt x="1900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4746970" y="3389240"/>
              <a:ext cx="833709" cy="37818"/>
            </a:xfrm>
            <a:custGeom>
              <a:avLst/>
              <a:gdLst/>
              <a:ahLst/>
              <a:cxnLst/>
              <a:rect l="l" t="t" r="r" b="b"/>
              <a:pathLst>
                <a:path w="19003" h="862" extrusionOk="0">
                  <a:moveTo>
                    <a:pt x="1" y="0"/>
                  </a:moveTo>
                  <a:lnTo>
                    <a:pt x="1" y="861"/>
                  </a:lnTo>
                  <a:lnTo>
                    <a:pt x="19003" y="861"/>
                  </a:lnTo>
                  <a:lnTo>
                    <a:pt x="19003"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4746970" y="3499489"/>
              <a:ext cx="450658" cy="37818"/>
            </a:xfrm>
            <a:custGeom>
              <a:avLst/>
              <a:gdLst/>
              <a:ahLst/>
              <a:cxnLst/>
              <a:rect l="l" t="t" r="r" b="b"/>
              <a:pathLst>
                <a:path w="10272" h="862" extrusionOk="0">
                  <a:moveTo>
                    <a:pt x="1" y="0"/>
                  </a:moveTo>
                  <a:lnTo>
                    <a:pt x="1" y="861"/>
                  </a:lnTo>
                  <a:lnTo>
                    <a:pt x="10271" y="861"/>
                  </a:lnTo>
                  <a:lnTo>
                    <a:pt x="10271"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flipH="1">
              <a:off x="4468091"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22"/>
          <p:cNvSpPr/>
          <p:nvPr/>
        </p:nvSpPr>
        <p:spPr>
          <a:xfrm rot="-5400000">
            <a:off x="7251250" y="2108625"/>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5794118" y="230390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76223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4322798" y="3275550"/>
            <a:ext cx="1579326" cy="644066"/>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3703893" y="28927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5951893" y="1353648"/>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AutoShape 2" descr="data:image/pjpeg;base64,/9j/4AAQSkZJRgABAQEAYABgAAD/2wBDAAEBAQEBAQEBAQEBAQEBAQEBAQEBAQEBAQEBAQEBAQEBAQEBAQEBAQEBAQEBAQEBAQEBAQEBAQEBAQEBAQEBAQH/2wBDAQEBAQEBAQEBAQEBAQEBAQEBAQEBAQEBAQEBAQEBAQEBAQEBAQEBAQEBAQEBAQEBAQEBAQEBAQEBAQEBAQEBAQH/wAARCABAAE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wCiiivpr+Xb7X+H/AD+f/bx8OFFFFF/Lt9r/AA/5/P8A7eAKKKKL+Xb7X+H/AD+f/bwBRRRRfy7fa/w/5/P/ALeAKKKKPl2+z/h8/wCreWoeD+Jv2pv2Y/Bevan4W8Y/tGfAnwn4n0W5NnrPhzxL8Xfh/oWu6TdhEkNrqekap4gtdQsLgRyRyeTdW8Umx0fbtZSfU/CXjTwd4+0WDxJ4E8WeGvGvh26d47XX/CWu6X4j0W5eMKZEg1TR7q8sZnjDqXWOdmXcu4DIz/Nb8Kvhn+yh8S/+Cpn/AAUWs/2rtM+FepeHtK1HQbvwqPinr2m6DYQarMdPi1CTS59S1XSklujZKgnWKWRkhCuVUfNXd/8ABM7w74S8M/8ABTf9sLRv2Qb+9v8A9inTPAthb3c+latqOvfDn/hY7nwPLZWfh3W7u4vI9WuLHWG+JFt4cv1vLsSeGIdSFre3emtp9zcdUqEVCTjKXPCjTrPmglTlzxpvkjJSvze+lFNa2fbTy6eOqyqU1KnScKuJrYeKhUbrR9lKpH2kqbhbk/dtyal7qa9H/QB4C+Kfwx+KllqOpfDD4jeBPiPp2kX50vVtQ8B+LvD/AIvstM1MQpcHTtQuvD+oahBZX4gljmNpcyRXHlSJJ5exlJd48+KHw0+Fen2GrfE/4h+BvhxpWq6imkaXqXjzxboHhDT9S1aSCa5j0ywvPEGoafb3moPbW9xcJZW8kly0ME0ojKRuy/iD+yDa/wDDIH/BWr9qz9l2VTpvw+/af8Px/Hn4UWp/d2j6vbTap4mutM0i2OEt7Wxg1P4n6O3kEmS38DackgZYY/J0f2vrb/hrz/gq5+yh+yzCP7R+Hv7Megz/ALQvxdtVJktP7Xmn0zW9J0nWLUZSeCePTfh3pa+aVC2XxA1BVGJHEqdBKpa/7r2Kr89lf2fJGW17c3P+7t3Xlrp9dl7Dm9nH2/1r6p7Lm09r7ZQvfflVJqs9Ph8tT956KKK5vl26f4fP+reWvoBRRRR8+3X/AA+X9X89A/mY+D37J/wE/az/AOCoX/BSjwl8evAkPjbSdCl0O98Pt/bOv6He6DqWpGxsbjU9NvdA1TTJlvBAsflm5Nzbq0a7oHUur/QH/BP/AOIniX9iP9pzxv8A8EwPjRfxz+F7me+8e/sk/EG+srHTJvF/hXVWvNQbwxql3a29tFqerXNpZ332S4nUy2niTw14q8NQXd1ZyeFrKD9qdA+FXww8KeL/ABT8QfC/w68DeHPHnjjyR408aaF4T0LSfFfi77OytB/wk3iGwsINW13yWVWi/tS7uvLZQUwQKq+L/g58I/iD4k8KeMfHnwu+HnjTxd4Euo77wR4p8V+DPDviDxF4PvYr221GK78L61q2nXepaDcxahZ2l9FPpdzayx3ltBcoyzRI69UsRzpwk5Om6VOMY83wVKdOEVOKd0ryT5krXjLW7sebTwDpOFWnKEa8cRWnOajZVaNarKcqNS2snGLjySd+WUFb3dD8hP8AgsHoGofCDxR+yH+334WtJW1X9m/4xaL4e+ILWSMLjUfhh4xv4pJ7a+lUblsEubbV/DEaoQ5l+IUwCvuBju/8Eg9A1D4u6/8Ata/t+eKrOVNX/aa+MeuaJ8PjeoxuNN+FPge/nh0+1s5m+Y2bXk1n4YnRixL/AA+tThCp3/sd408EeDPiP4Z1PwX8QvCXhrx14P1tbZNZ8K+MNC0zxL4c1ZLK8t9Rs11LRNZtbzTb5bXULO0vrdbm2lEN5bW9zHtmhjdXeDvBfg/4d+GtL8G+APCnhzwR4Q0OOaHRfC3hHRNN8OeHdIhubqe+uItM0XR7az02xjnvbq5vJktbaJZbq4nncNLK7tPt/wBx7K1535facyv7HmVTk0V2/aa72admafU39d+s8y9nb2nsrP8A3n2fsXVve38LTa/M29DpqKKK5/n26/4fL+r+encFFFFFv0+z/h/y+X/boBRRRRb9Ps/4f8vl/wBugFFFFFv0+z/h/wAvl/26AUUUUW/T7P8Ah/y+X/boH//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498"/>
        <p:cNvGrpSpPr/>
        <p:nvPr/>
      </p:nvGrpSpPr>
      <p:grpSpPr>
        <a:xfrm>
          <a:off x="0" y="0"/>
          <a:ext cx="0" cy="0"/>
          <a:chOff x="0" y="0"/>
          <a:chExt cx="0" cy="0"/>
        </a:xfrm>
      </p:grpSpPr>
      <p:sp>
        <p:nvSpPr>
          <p:cNvPr id="1499" name="Google Shape;1499;p31"/>
          <p:cNvSpPr txBox="1">
            <a:spLocks noGrp="1"/>
          </p:cNvSpPr>
          <p:nvPr>
            <p:ph type="ctrTitle"/>
          </p:nvPr>
        </p:nvSpPr>
        <p:spPr>
          <a:xfrm>
            <a:off x="806175" y="1969682"/>
            <a:ext cx="2515800" cy="170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02. </a:t>
            </a:r>
            <a:endParaRPr/>
          </a:p>
          <a:p>
            <a:pPr marL="0" lvl="0" indent="0" algn="r" rtl="0">
              <a:spcBef>
                <a:spcPts val="0"/>
              </a:spcBef>
              <a:spcAft>
                <a:spcPts val="0"/>
              </a:spcAft>
              <a:buNone/>
            </a:pPr>
            <a:r>
              <a:rPr lang="en"/>
              <a:t>POWER</a:t>
            </a:r>
            <a:endParaRPr/>
          </a:p>
          <a:p>
            <a:pPr marL="0" lvl="0" indent="0" algn="r" rtl="0">
              <a:spcBef>
                <a:spcPts val="0"/>
              </a:spcBef>
              <a:spcAft>
                <a:spcPts val="0"/>
              </a:spcAft>
              <a:buNone/>
            </a:pPr>
            <a:r>
              <a:rPr lang="en"/>
              <a:t>BI</a:t>
            </a:r>
            <a:endParaRPr/>
          </a:p>
        </p:txBody>
      </p:sp>
      <p:grpSp>
        <p:nvGrpSpPr>
          <p:cNvPr id="1500" name="Google Shape;1500;p31"/>
          <p:cNvGrpSpPr/>
          <p:nvPr/>
        </p:nvGrpSpPr>
        <p:grpSpPr>
          <a:xfrm>
            <a:off x="4116371" y="945755"/>
            <a:ext cx="4928971" cy="3152145"/>
            <a:chOff x="5256025" y="1070100"/>
            <a:chExt cx="2664741" cy="1629773"/>
          </a:xfrm>
        </p:grpSpPr>
        <p:sp>
          <p:nvSpPr>
            <p:cNvPr id="1501" name="Google Shape;1501;p31"/>
            <p:cNvSpPr/>
            <p:nvPr/>
          </p:nvSpPr>
          <p:spPr>
            <a:xfrm>
              <a:off x="5543830" y="1270433"/>
              <a:ext cx="325907" cy="275022"/>
            </a:xfrm>
            <a:custGeom>
              <a:avLst/>
              <a:gdLst/>
              <a:ahLst/>
              <a:cxnLst/>
              <a:rect l="l" t="t" r="r" b="b"/>
              <a:pathLst>
                <a:path w="13642" h="11512" extrusionOk="0">
                  <a:moveTo>
                    <a:pt x="3602" y="0"/>
                  </a:moveTo>
                  <a:cubicBezTo>
                    <a:pt x="744" y="1955"/>
                    <a:pt x="1" y="5917"/>
                    <a:pt x="1957" y="8775"/>
                  </a:cubicBezTo>
                  <a:cubicBezTo>
                    <a:pt x="3173" y="10552"/>
                    <a:pt x="5164" y="11512"/>
                    <a:pt x="7184" y="11512"/>
                  </a:cubicBezTo>
                  <a:cubicBezTo>
                    <a:pt x="8411" y="11512"/>
                    <a:pt x="9648" y="11158"/>
                    <a:pt x="10728" y="10418"/>
                  </a:cubicBezTo>
                  <a:cubicBezTo>
                    <a:pt x="12599" y="9140"/>
                    <a:pt x="13642" y="6948"/>
                    <a:pt x="13454" y="4689"/>
                  </a:cubicBezTo>
                  <a:lnTo>
                    <a:pt x="13454" y="4689"/>
                  </a:lnTo>
                  <a:lnTo>
                    <a:pt x="7165" y="5211"/>
                  </a:lnTo>
                  <a:lnTo>
                    <a:pt x="360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1"/>
            <p:cNvSpPr/>
            <p:nvPr/>
          </p:nvSpPr>
          <p:spPr>
            <a:xfrm>
              <a:off x="5456385" y="2501673"/>
              <a:ext cx="62759" cy="79076"/>
            </a:xfrm>
            <a:custGeom>
              <a:avLst/>
              <a:gdLst/>
              <a:ahLst/>
              <a:cxnLst/>
              <a:rect l="l" t="t" r="r" b="b"/>
              <a:pathLst>
                <a:path w="2627" h="3310" extrusionOk="0">
                  <a:moveTo>
                    <a:pt x="0" y="0"/>
                  </a:moveTo>
                  <a:lnTo>
                    <a:pt x="0" y="3310"/>
                  </a:lnTo>
                  <a:lnTo>
                    <a:pt x="2626" y="3310"/>
                  </a:lnTo>
                  <a:lnTo>
                    <a:pt x="262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p:nvPr/>
          </p:nvSpPr>
          <p:spPr>
            <a:xfrm>
              <a:off x="5543663" y="2385654"/>
              <a:ext cx="58626" cy="195086"/>
            </a:xfrm>
            <a:custGeom>
              <a:avLst/>
              <a:gdLst/>
              <a:ahLst/>
              <a:cxnLst/>
              <a:rect l="l" t="t" r="r" b="b"/>
              <a:pathLst>
                <a:path w="2454" h="8166" extrusionOk="0">
                  <a:moveTo>
                    <a:pt x="0" y="0"/>
                  </a:moveTo>
                  <a:lnTo>
                    <a:pt x="0" y="8166"/>
                  </a:lnTo>
                  <a:lnTo>
                    <a:pt x="2454" y="8166"/>
                  </a:lnTo>
                  <a:lnTo>
                    <a:pt x="2454"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1"/>
            <p:cNvSpPr/>
            <p:nvPr/>
          </p:nvSpPr>
          <p:spPr>
            <a:xfrm>
              <a:off x="5628528" y="2462490"/>
              <a:ext cx="59176" cy="118256"/>
            </a:xfrm>
            <a:custGeom>
              <a:avLst/>
              <a:gdLst/>
              <a:ahLst/>
              <a:cxnLst/>
              <a:rect l="l" t="t" r="r" b="b"/>
              <a:pathLst>
                <a:path w="2477" h="4950" extrusionOk="0">
                  <a:moveTo>
                    <a:pt x="0" y="1"/>
                  </a:moveTo>
                  <a:lnTo>
                    <a:pt x="0" y="4950"/>
                  </a:lnTo>
                  <a:lnTo>
                    <a:pt x="2477" y="4950"/>
                  </a:lnTo>
                  <a:lnTo>
                    <a:pt x="2477"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1"/>
            <p:cNvSpPr/>
            <p:nvPr/>
          </p:nvSpPr>
          <p:spPr>
            <a:xfrm>
              <a:off x="5713035" y="2411792"/>
              <a:ext cx="61756" cy="168950"/>
            </a:xfrm>
            <a:custGeom>
              <a:avLst/>
              <a:gdLst/>
              <a:ahLst/>
              <a:cxnLst/>
              <a:rect l="l" t="t" r="r" b="b"/>
              <a:pathLst>
                <a:path w="2585" h="7072" extrusionOk="0">
                  <a:moveTo>
                    <a:pt x="0" y="1"/>
                  </a:moveTo>
                  <a:lnTo>
                    <a:pt x="0" y="7072"/>
                  </a:lnTo>
                  <a:lnTo>
                    <a:pt x="2585" y="7072"/>
                  </a:lnTo>
                  <a:lnTo>
                    <a:pt x="2585"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1"/>
            <p:cNvSpPr/>
            <p:nvPr/>
          </p:nvSpPr>
          <p:spPr>
            <a:xfrm>
              <a:off x="7323176" y="1070100"/>
              <a:ext cx="403000" cy="389168"/>
            </a:xfrm>
            <a:custGeom>
              <a:avLst/>
              <a:gdLst/>
              <a:ahLst/>
              <a:cxnLst/>
              <a:rect l="l" t="t" r="r" b="b"/>
              <a:pathLst>
                <a:path w="16869" h="16290" extrusionOk="0">
                  <a:moveTo>
                    <a:pt x="1738" y="0"/>
                  </a:moveTo>
                  <a:lnTo>
                    <a:pt x="1" y="15255"/>
                  </a:lnTo>
                  <a:lnTo>
                    <a:pt x="15580" y="16289"/>
                  </a:lnTo>
                  <a:cubicBezTo>
                    <a:pt x="16869" y="2212"/>
                    <a:pt x="1738" y="0"/>
                    <a:pt x="1738"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6038135" y="1731091"/>
              <a:ext cx="75588" cy="110491"/>
            </a:xfrm>
            <a:custGeom>
              <a:avLst/>
              <a:gdLst/>
              <a:ahLst/>
              <a:cxnLst/>
              <a:rect l="l" t="t" r="r" b="b"/>
              <a:pathLst>
                <a:path w="3164" h="4625" extrusionOk="0">
                  <a:moveTo>
                    <a:pt x="1800" y="1"/>
                  </a:moveTo>
                  <a:cubicBezTo>
                    <a:pt x="1155" y="325"/>
                    <a:pt x="621" y="911"/>
                    <a:pt x="333" y="1611"/>
                  </a:cubicBezTo>
                  <a:cubicBezTo>
                    <a:pt x="0" y="2435"/>
                    <a:pt x="12" y="3418"/>
                    <a:pt x="590" y="4326"/>
                  </a:cubicBezTo>
                  <a:cubicBezTo>
                    <a:pt x="654" y="4423"/>
                    <a:pt x="725" y="4520"/>
                    <a:pt x="800" y="4617"/>
                  </a:cubicBezTo>
                  <a:cubicBezTo>
                    <a:pt x="803" y="4621"/>
                    <a:pt x="803" y="4624"/>
                    <a:pt x="807" y="4624"/>
                  </a:cubicBezTo>
                  <a:lnTo>
                    <a:pt x="3164" y="2712"/>
                  </a:lnTo>
                  <a:lnTo>
                    <a:pt x="2906" y="2197"/>
                  </a:lnTo>
                  <a:lnTo>
                    <a:pt x="18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6088285" y="1719694"/>
              <a:ext cx="102990" cy="72912"/>
            </a:xfrm>
            <a:custGeom>
              <a:avLst/>
              <a:gdLst/>
              <a:ahLst/>
              <a:cxnLst/>
              <a:rect l="l" t="t" r="r" b="b"/>
              <a:pathLst>
                <a:path w="4311" h="3052" extrusionOk="0">
                  <a:moveTo>
                    <a:pt x="1391" y="0"/>
                  </a:moveTo>
                  <a:cubicBezTo>
                    <a:pt x="1046" y="0"/>
                    <a:pt x="685" y="63"/>
                    <a:pt x="318" y="201"/>
                  </a:cubicBezTo>
                  <a:cubicBezTo>
                    <a:pt x="292" y="212"/>
                    <a:pt x="262" y="223"/>
                    <a:pt x="232" y="235"/>
                  </a:cubicBezTo>
                  <a:cubicBezTo>
                    <a:pt x="213" y="242"/>
                    <a:pt x="194" y="250"/>
                    <a:pt x="176" y="257"/>
                  </a:cubicBezTo>
                  <a:cubicBezTo>
                    <a:pt x="123" y="283"/>
                    <a:pt x="68" y="306"/>
                    <a:pt x="15" y="332"/>
                  </a:cubicBezTo>
                  <a:cubicBezTo>
                    <a:pt x="11" y="335"/>
                    <a:pt x="8" y="335"/>
                    <a:pt x="8" y="335"/>
                  </a:cubicBezTo>
                  <a:cubicBezTo>
                    <a:pt x="4" y="340"/>
                    <a:pt x="1" y="340"/>
                    <a:pt x="1" y="340"/>
                  </a:cubicBezTo>
                  <a:lnTo>
                    <a:pt x="1106" y="2536"/>
                  </a:lnTo>
                  <a:lnTo>
                    <a:pt x="1368" y="3051"/>
                  </a:lnTo>
                  <a:lnTo>
                    <a:pt x="4307" y="2312"/>
                  </a:lnTo>
                  <a:lnTo>
                    <a:pt x="4311" y="2312"/>
                  </a:lnTo>
                  <a:cubicBezTo>
                    <a:pt x="4259" y="2106"/>
                    <a:pt x="4183" y="1904"/>
                    <a:pt x="4087" y="1710"/>
                  </a:cubicBezTo>
                  <a:cubicBezTo>
                    <a:pt x="3881" y="1299"/>
                    <a:pt x="3575" y="929"/>
                    <a:pt x="3205" y="638"/>
                  </a:cubicBezTo>
                  <a:cubicBezTo>
                    <a:pt x="2704" y="246"/>
                    <a:pt x="2077" y="0"/>
                    <a:pt x="139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1"/>
            <p:cNvSpPr/>
            <p:nvPr/>
          </p:nvSpPr>
          <p:spPr>
            <a:xfrm>
              <a:off x="6064011" y="1783127"/>
              <a:ext cx="134859" cy="90161"/>
            </a:xfrm>
            <a:custGeom>
              <a:avLst/>
              <a:gdLst/>
              <a:ahLst/>
              <a:cxnLst/>
              <a:rect l="l" t="t" r="r" b="b"/>
              <a:pathLst>
                <a:path w="5645" h="3774" extrusionOk="0">
                  <a:moveTo>
                    <a:pt x="5301" y="0"/>
                  </a:moveTo>
                  <a:lnTo>
                    <a:pt x="2361" y="736"/>
                  </a:lnTo>
                  <a:lnTo>
                    <a:pt x="2358" y="740"/>
                  </a:lnTo>
                  <a:lnTo>
                    <a:pt x="0" y="2652"/>
                  </a:lnTo>
                  <a:cubicBezTo>
                    <a:pt x="584" y="3370"/>
                    <a:pt x="1457" y="3774"/>
                    <a:pt x="2358" y="3774"/>
                  </a:cubicBezTo>
                  <a:cubicBezTo>
                    <a:pt x="2812" y="3774"/>
                    <a:pt x="3272" y="3671"/>
                    <a:pt x="3706" y="3455"/>
                  </a:cubicBezTo>
                  <a:cubicBezTo>
                    <a:pt x="5009" y="2809"/>
                    <a:pt x="5644" y="1352"/>
                    <a:pt x="530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1"/>
            <p:cNvSpPr/>
            <p:nvPr/>
          </p:nvSpPr>
          <p:spPr>
            <a:xfrm>
              <a:off x="6442295" y="2101079"/>
              <a:ext cx="74608" cy="82731"/>
            </a:xfrm>
            <a:custGeom>
              <a:avLst/>
              <a:gdLst/>
              <a:ahLst/>
              <a:cxnLst/>
              <a:rect l="l" t="t" r="r" b="b"/>
              <a:pathLst>
                <a:path w="3123" h="3463" extrusionOk="0">
                  <a:moveTo>
                    <a:pt x="1" y="0"/>
                  </a:moveTo>
                  <a:lnTo>
                    <a:pt x="176" y="848"/>
                  </a:lnTo>
                  <a:lnTo>
                    <a:pt x="352" y="1696"/>
                  </a:lnTo>
                  <a:lnTo>
                    <a:pt x="796" y="1300"/>
                  </a:lnTo>
                  <a:lnTo>
                    <a:pt x="2723" y="3462"/>
                  </a:lnTo>
                  <a:lnTo>
                    <a:pt x="3123" y="3104"/>
                  </a:lnTo>
                  <a:lnTo>
                    <a:pt x="1196" y="942"/>
                  </a:lnTo>
                  <a:lnTo>
                    <a:pt x="1644" y="545"/>
                  </a:lnTo>
                  <a:lnTo>
                    <a:pt x="823" y="273"/>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a:off x="7575836" y="1836907"/>
              <a:ext cx="258609" cy="258538"/>
            </a:xfrm>
            <a:custGeom>
              <a:avLst/>
              <a:gdLst/>
              <a:ahLst/>
              <a:cxnLst/>
              <a:rect l="l" t="t" r="r" b="b"/>
              <a:pathLst>
                <a:path w="10825" h="10822" extrusionOk="0">
                  <a:moveTo>
                    <a:pt x="5289" y="1"/>
                  </a:moveTo>
                  <a:cubicBezTo>
                    <a:pt x="2369" y="68"/>
                    <a:pt x="0" y="2488"/>
                    <a:pt x="0" y="5410"/>
                  </a:cubicBezTo>
                  <a:cubicBezTo>
                    <a:pt x="0" y="8379"/>
                    <a:pt x="2443" y="10822"/>
                    <a:pt x="5412" y="10822"/>
                  </a:cubicBezTo>
                  <a:cubicBezTo>
                    <a:pt x="8382" y="10822"/>
                    <a:pt x="10825" y="8379"/>
                    <a:pt x="10825" y="5410"/>
                  </a:cubicBezTo>
                  <a:lnTo>
                    <a:pt x="5412" y="5410"/>
                  </a:lnTo>
                  <a:lnTo>
                    <a:pt x="52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a:off x="7737084" y="1805323"/>
              <a:ext cx="132183" cy="129340"/>
            </a:xfrm>
            <a:custGeom>
              <a:avLst/>
              <a:gdLst/>
              <a:ahLst/>
              <a:cxnLst/>
              <a:rect l="l" t="t" r="r" b="b"/>
              <a:pathLst>
                <a:path w="5533" h="5414" extrusionOk="0">
                  <a:moveTo>
                    <a:pt x="0" y="1"/>
                  </a:moveTo>
                  <a:lnTo>
                    <a:pt x="124" y="5413"/>
                  </a:lnTo>
                  <a:lnTo>
                    <a:pt x="5532" y="5327"/>
                  </a:lnTo>
                  <a:cubicBezTo>
                    <a:pt x="5495" y="3919"/>
                    <a:pt x="4905" y="2519"/>
                    <a:pt x="3896" y="1536"/>
                  </a:cubicBezTo>
                  <a:cubicBezTo>
                    <a:pt x="2888" y="550"/>
                    <a:pt x="1409" y="1"/>
                    <a:pt x="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1"/>
            <p:cNvSpPr/>
            <p:nvPr/>
          </p:nvSpPr>
          <p:spPr>
            <a:xfrm>
              <a:off x="6912087" y="1367243"/>
              <a:ext cx="65148" cy="81154"/>
            </a:xfrm>
            <a:custGeom>
              <a:avLst/>
              <a:gdLst/>
              <a:ahLst/>
              <a:cxnLst/>
              <a:rect l="l" t="t" r="r" b="b"/>
              <a:pathLst>
                <a:path w="2727" h="3397" extrusionOk="0">
                  <a:moveTo>
                    <a:pt x="56" y="1"/>
                  </a:moveTo>
                  <a:cubicBezTo>
                    <a:pt x="56" y="1"/>
                    <a:pt x="56" y="1"/>
                    <a:pt x="56" y="1"/>
                  </a:cubicBezTo>
                  <a:cubicBezTo>
                    <a:pt x="56" y="1"/>
                    <a:pt x="56" y="1"/>
                    <a:pt x="56" y="1"/>
                  </a:cubicBezTo>
                  <a:lnTo>
                    <a:pt x="56" y="1"/>
                  </a:lnTo>
                  <a:cubicBezTo>
                    <a:pt x="56" y="1"/>
                    <a:pt x="56" y="1"/>
                    <a:pt x="56" y="1"/>
                  </a:cubicBezTo>
                  <a:close/>
                  <a:moveTo>
                    <a:pt x="114" y="40"/>
                  </a:moveTo>
                  <a:cubicBezTo>
                    <a:pt x="114" y="40"/>
                    <a:pt x="110" y="44"/>
                    <a:pt x="104" y="50"/>
                  </a:cubicBezTo>
                  <a:lnTo>
                    <a:pt x="104" y="50"/>
                  </a:lnTo>
                  <a:lnTo>
                    <a:pt x="104" y="50"/>
                  </a:lnTo>
                  <a:cubicBezTo>
                    <a:pt x="111" y="42"/>
                    <a:pt x="114" y="40"/>
                    <a:pt x="114" y="40"/>
                  </a:cubicBezTo>
                  <a:close/>
                  <a:moveTo>
                    <a:pt x="57" y="94"/>
                  </a:moveTo>
                  <a:cubicBezTo>
                    <a:pt x="56" y="95"/>
                    <a:pt x="55" y="95"/>
                    <a:pt x="55" y="95"/>
                  </a:cubicBezTo>
                  <a:cubicBezTo>
                    <a:pt x="55" y="95"/>
                    <a:pt x="55" y="95"/>
                    <a:pt x="56" y="94"/>
                  </a:cubicBezTo>
                  <a:cubicBezTo>
                    <a:pt x="56" y="94"/>
                    <a:pt x="56" y="94"/>
                    <a:pt x="57" y="94"/>
                  </a:cubicBezTo>
                  <a:close/>
                  <a:moveTo>
                    <a:pt x="2640" y="91"/>
                  </a:moveTo>
                  <a:cubicBezTo>
                    <a:pt x="2652" y="1044"/>
                    <a:pt x="2655" y="1847"/>
                    <a:pt x="2662" y="2430"/>
                  </a:cubicBezTo>
                  <a:cubicBezTo>
                    <a:pt x="2666" y="2713"/>
                    <a:pt x="2670" y="2940"/>
                    <a:pt x="2674" y="3109"/>
                  </a:cubicBezTo>
                  <a:cubicBezTo>
                    <a:pt x="2674" y="3183"/>
                    <a:pt x="2678" y="3243"/>
                    <a:pt x="2678" y="3292"/>
                  </a:cubicBezTo>
                  <a:cubicBezTo>
                    <a:pt x="2681" y="3337"/>
                    <a:pt x="2681" y="3359"/>
                    <a:pt x="2681" y="3359"/>
                  </a:cubicBezTo>
                  <a:cubicBezTo>
                    <a:pt x="2681" y="3356"/>
                    <a:pt x="2610" y="3356"/>
                    <a:pt x="2487" y="3352"/>
                  </a:cubicBezTo>
                  <a:cubicBezTo>
                    <a:pt x="2352" y="3348"/>
                    <a:pt x="2173" y="3344"/>
                    <a:pt x="1952" y="3340"/>
                  </a:cubicBezTo>
                  <a:cubicBezTo>
                    <a:pt x="1494" y="3337"/>
                    <a:pt x="859" y="3330"/>
                    <a:pt x="97" y="3322"/>
                  </a:cubicBezTo>
                  <a:lnTo>
                    <a:pt x="97" y="3322"/>
                  </a:lnTo>
                  <a:cubicBezTo>
                    <a:pt x="97" y="2858"/>
                    <a:pt x="100" y="2351"/>
                    <a:pt x="100" y="1809"/>
                  </a:cubicBezTo>
                  <a:cubicBezTo>
                    <a:pt x="100" y="1533"/>
                    <a:pt x="100" y="1245"/>
                    <a:pt x="104" y="950"/>
                  </a:cubicBezTo>
                  <a:lnTo>
                    <a:pt x="104" y="506"/>
                  </a:lnTo>
                  <a:lnTo>
                    <a:pt x="104" y="278"/>
                  </a:lnTo>
                  <a:lnTo>
                    <a:pt x="104" y="162"/>
                  </a:lnTo>
                  <a:lnTo>
                    <a:pt x="104" y="106"/>
                  </a:lnTo>
                  <a:lnTo>
                    <a:pt x="104" y="94"/>
                  </a:lnTo>
                  <a:lnTo>
                    <a:pt x="104" y="94"/>
                  </a:lnTo>
                  <a:cubicBezTo>
                    <a:pt x="1018" y="94"/>
                    <a:pt x="1879" y="91"/>
                    <a:pt x="2640" y="91"/>
                  </a:cubicBezTo>
                  <a:close/>
                  <a:moveTo>
                    <a:pt x="56" y="1"/>
                  </a:moveTo>
                  <a:cubicBezTo>
                    <a:pt x="54" y="6"/>
                    <a:pt x="0" y="60"/>
                    <a:pt x="0" y="60"/>
                  </a:cubicBezTo>
                  <a:cubicBezTo>
                    <a:pt x="0" y="60"/>
                    <a:pt x="3" y="57"/>
                    <a:pt x="11" y="50"/>
                  </a:cubicBezTo>
                  <a:lnTo>
                    <a:pt x="11" y="54"/>
                  </a:lnTo>
                  <a:lnTo>
                    <a:pt x="11" y="58"/>
                  </a:lnTo>
                  <a:lnTo>
                    <a:pt x="11" y="61"/>
                  </a:lnTo>
                  <a:lnTo>
                    <a:pt x="11" y="76"/>
                  </a:lnTo>
                  <a:lnTo>
                    <a:pt x="11" y="106"/>
                  </a:lnTo>
                  <a:lnTo>
                    <a:pt x="11" y="162"/>
                  </a:lnTo>
                  <a:lnTo>
                    <a:pt x="11" y="278"/>
                  </a:lnTo>
                  <a:lnTo>
                    <a:pt x="11" y="506"/>
                  </a:lnTo>
                  <a:lnTo>
                    <a:pt x="11" y="950"/>
                  </a:lnTo>
                  <a:cubicBezTo>
                    <a:pt x="11" y="1245"/>
                    <a:pt x="11" y="1533"/>
                    <a:pt x="14" y="1809"/>
                  </a:cubicBezTo>
                  <a:cubicBezTo>
                    <a:pt x="14" y="2366"/>
                    <a:pt x="18" y="2885"/>
                    <a:pt x="18" y="3359"/>
                  </a:cubicBezTo>
                  <a:lnTo>
                    <a:pt x="18" y="3397"/>
                  </a:lnTo>
                  <a:lnTo>
                    <a:pt x="56" y="3397"/>
                  </a:lnTo>
                  <a:cubicBezTo>
                    <a:pt x="847" y="3389"/>
                    <a:pt x="1504" y="3382"/>
                    <a:pt x="1975" y="3378"/>
                  </a:cubicBezTo>
                  <a:cubicBezTo>
                    <a:pt x="2195" y="3374"/>
                    <a:pt x="2371" y="3371"/>
                    <a:pt x="2502" y="3366"/>
                  </a:cubicBezTo>
                  <a:cubicBezTo>
                    <a:pt x="2621" y="3366"/>
                    <a:pt x="2685" y="3363"/>
                    <a:pt x="2681" y="3359"/>
                  </a:cubicBezTo>
                  <a:lnTo>
                    <a:pt x="2681" y="3359"/>
                  </a:lnTo>
                  <a:cubicBezTo>
                    <a:pt x="2681" y="3359"/>
                    <a:pt x="2682" y="3359"/>
                    <a:pt x="2682" y="3359"/>
                  </a:cubicBezTo>
                  <a:cubicBezTo>
                    <a:pt x="2685" y="3359"/>
                    <a:pt x="2685" y="3338"/>
                    <a:pt x="2688" y="3304"/>
                  </a:cubicBezTo>
                  <a:cubicBezTo>
                    <a:pt x="2688" y="3254"/>
                    <a:pt x="2688" y="3199"/>
                    <a:pt x="2692" y="3128"/>
                  </a:cubicBezTo>
                  <a:cubicBezTo>
                    <a:pt x="2696" y="2963"/>
                    <a:pt x="2700" y="2735"/>
                    <a:pt x="2704" y="2456"/>
                  </a:cubicBezTo>
                  <a:cubicBezTo>
                    <a:pt x="2707" y="1858"/>
                    <a:pt x="2714" y="1028"/>
                    <a:pt x="2722" y="50"/>
                  </a:cubicBezTo>
                  <a:lnTo>
                    <a:pt x="2726" y="9"/>
                  </a:lnTo>
                  <a:lnTo>
                    <a:pt x="2681" y="9"/>
                  </a:lnTo>
                  <a:cubicBezTo>
                    <a:pt x="1897" y="5"/>
                    <a:pt x="1004" y="5"/>
                    <a:pt x="56" y="1"/>
                  </a:cubicBezTo>
                  <a:close/>
                </a:path>
              </a:pathLst>
            </a:custGeom>
            <a:solidFill>
              <a:srgbClr val="263238"/>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1"/>
            <p:cNvSpPr/>
            <p:nvPr/>
          </p:nvSpPr>
          <p:spPr>
            <a:xfrm>
              <a:off x="6999604" y="1251344"/>
              <a:ext cx="60872" cy="196854"/>
            </a:xfrm>
            <a:custGeom>
              <a:avLst/>
              <a:gdLst/>
              <a:ahLst/>
              <a:cxnLst/>
              <a:rect l="l" t="t" r="r" b="b"/>
              <a:pathLst>
                <a:path w="2548" h="8240" extrusionOk="0">
                  <a:moveTo>
                    <a:pt x="49" y="1"/>
                  </a:moveTo>
                  <a:cubicBezTo>
                    <a:pt x="19" y="30"/>
                    <a:pt x="6" y="44"/>
                    <a:pt x="1" y="49"/>
                  </a:cubicBezTo>
                  <a:lnTo>
                    <a:pt x="1" y="49"/>
                  </a:lnTo>
                  <a:lnTo>
                    <a:pt x="1" y="53"/>
                  </a:lnTo>
                  <a:lnTo>
                    <a:pt x="1" y="56"/>
                  </a:lnTo>
                  <a:lnTo>
                    <a:pt x="1" y="68"/>
                  </a:lnTo>
                  <a:lnTo>
                    <a:pt x="1" y="87"/>
                  </a:lnTo>
                  <a:lnTo>
                    <a:pt x="1" y="123"/>
                  </a:lnTo>
                  <a:lnTo>
                    <a:pt x="1" y="202"/>
                  </a:lnTo>
                  <a:lnTo>
                    <a:pt x="1" y="356"/>
                  </a:lnTo>
                  <a:lnTo>
                    <a:pt x="1" y="661"/>
                  </a:lnTo>
                  <a:lnTo>
                    <a:pt x="1" y="1266"/>
                  </a:lnTo>
                  <a:lnTo>
                    <a:pt x="1" y="2447"/>
                  </a:lnTo>
                  <a:cubicBezTo>
                    <a:pt x="4" y="3216"/>
                    <a:pt x="4" y="3956"/>
                    <a:pt x="4" y="4650"/>
                  </a:cubicBezTo>
                  <a:cubicBezTo>
                    <a:pt x="11" y="6036"/>
                    <a:pt x="15" y="7254"/>
                    <a:pt x="20" y="8210"/>
                  </a:cubicBezTo>
                  <a:lnTo>
                    <a:pt x="20" y="8240"/>
                  </a:lnTo>
                  <a:lnTo>
                    <a:pt x="46" y="8240"/>
                  </a:lnTo>
                  <a:cubicBezTo>
                    <a:pt x="818" y="8233"/>
                    <a:pt x="1435" y="8229"/>
                    <a:pt x="1864" y="8225"/>
                  </a:cubicBezTo>
                  <a:cubicBezTo>
                    <a:pt x="2066" y="8222"/>
                    <a:pt x="2227" y="8217"/>
                    <a:pt x="2342" y="8217"/>
                  </a:cubicBezTo>
                  <a:cubicBezTo>
                    <a:pt x="2391" y="8214"/>
                    <a:pt x="2432" y="8214"/>
                    <a:pt x="2462" y="8214"/>
                  </a:cubicBezTo>
                  <a:cubicBezTo>
                    <a:pt x="2488" y="8214"/>
                    <a:pt x="2503" y="8210"/>
                    <a:pt x="2503" y="8210"/>
                  </a:cubicBezTo>
                  <a:cubicBezTo>
                    <a:pt x="2499" y="8210"/>
                    <a:pt x="2485" y="8210"/>
                    <a:pt x="2458" y="8207"/>
                  </a:cubicBezTo>
                  <a:cubicBezTo>
                    <a:pt x="2425" y="8207"/>
                    <a:pt x="2383" y="8207"/>
                    <a:pt x="2331" y="8203"/>
                  </a:cubicBezTo>
                  <a:cubicBezTo>
                    <a:pt x="2216" y="8203"/>
                    <a:pt x="2051" y="8199"/>
                    <a:pt x="1846" y="8199"/>
                  </a:cubicBezTo>
                  <a:cubicBezTo>
                    <a:pt x="1425" y="8195"/>
                    <a:pt x="827" y="8188"/>
                    <a:pt x="75" y="8181"/>
                  </a:cubicBezTo>
                  <a:lnTo>
                    <a:pt x="75" y="8181"/>
                  </a:lnTo>
                  <a:cubicBezTo>
                    <a:pt x="79" y="7229"/>
                    <a:pt x="82" y="6022"/>
                    <a:pt x="90" y="4650"/>
                  </a:cubicBezTo>
                  <a:cubicBezTo>
                    <a:pt x="90" y="3956"/>
                    <a:pt x="90" y="3216"/>
                    <a:pt x="94" y="2447"/>
                  </a:cubicBezTo>
                  <a:lnTo>
                    <a:pt x="94" y="1266"/>
                  </a:lnTo>
                  <a:lnTo>
                    <a:pt x="94" y="661"/>
                  </a:lnTo>
                  <a:lnTo>
                    <a:pt x="94" y="356"/>
                  </a:lnTo>
                  <a:lnTo>
                    <a:pt x="94" y="202"/>
                  </a:lnTo>
                  <a:lnTo>
                    <a:pt x="94" y="123"/>
                  </a:lnTo>
                  <a:lnTo>
                    <a:pt x="94" y="94"/>
                  </a:lnTo>
                  <a:lnTo>
                    <a:pt x="2458" y="94"/>
                  </a:lnTo>
                  <a:cubicBezTo>
                    <a:pt x="2466" y="2406"/>
                    <a:pt x="2473" y="4425"/>
                    <a:pt x="2477" y="5872"/>
                  </a:cubicBezTo>
                  <a:cubicBezTo>
                    <a:pt x="2485" y="6597"/>
                    <a:pt x="2488" y="7176"/>
                    <a:pt x="2492" y="7583"/>
                  </a:cubicBezTo>
                  <a:cubicBezTo>
                    <a:pt x="2492" y="7781"/>
                    <a:pt x="2495" y="7934"/>
                    <a:pt x="2495" y="8046"/>
                  </a:cubicBezTo>
                  <a:cubicBezTo>
                    <a:pt x="2495" y="8094"/>
                    <a:pt x="2499" y="8136"/>
                    <a:pt x="2499" y="8169"/>
                  </a:cubicBezTo>
                  <a:cubicBezTo>
                    <a:pt x="2499" y="8195"/>
                    <a:pt x="2499" y="8210"/>
                    <a:pt x="2503" y="8210"/>
                  </a:cubicBezTo>
                  <a:lnTo>
                    <a:pt x="2503" y="8172"/>
                  </a:lnTo>
                  <a:cubicBezTo>
                    <a:pt x="2507" y="8143"/>
                    <a:pt x="2507" y="8105"/>
                    <a:pt x="2507" y="8057"/>
                  </a:cubicBezTo>
                  <a:cubicBezTo>
                    <a:pt x="2511" y="7948"/>
                    <a:pt x="2511" y="7796"/>
                    <a:pt x="2514" y="7605"/>
                  </a:cubicBezTo>
                  <a:cubicBezTo>
                    <a:pt x="2518" y="7202"/>
                    <a:pt x="2521" y="6623"/>
                    <a:pt x="2525" y="5902"/>
                  </a:cubicBezTo>
                  <a:cubicBezTo>
                    <a:pt x="2533" y="4438"/>
                    <a:pt x="2537" y="2395"/>
                    <a:pt x="2547" y="49"/>
                  </a:cubicBezTo>
                  <a:lnTo>
                    <a:pt x="2547" y="4"/>
                  </a:lnTo>
                  <a:lnTo>
                    <a:pt x="2503" y="4"/>
                  </a:lnTo>
                  <a:cubicBezTo>
                    <a:pt x="1723" y="1"/>
                    <a:pt x="897" y="1"/>
                    <a:pt x="49" y="1"/>
                  </a:cubicBezTo>
                  <a:close/>
                </a:path>
              </a:pathLst>
            </a:custGeom>
            <a:solidFill>
              <a:srgbClr val="263238"/>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7084207" y="1328156"/>
              <a:ext cx="61588" cy="120167"/>
            </a:xfrm>
            <a:custGeom>
              <a:avLst/>
              <a:gdLst/>
              <a:ahLst/>
              <a:cxnLst/>
              <a:rect l="l" t="t" r="r" b="b"/>
              <a:pathLst>
                <a:path w="2578" h="5030" extrusionOk="0">
                  <a:moveTo>
                    <a:pt x="57" y="0"/>
                  </a:moveTo>
                  <a:cubicBezTo>
                    <a:pt x="57" y="0"/>
                    <a:pt x="57" y="1"/>
                    <a:pt x="56" y="1"/>
                  </a:cubicBezTo>
                  <a:lnTo>
                    <a:pt x="56" y="1"/>
                  </a:lnTo>
                  <a:cubicBezTo>
                    <a:pt x="57" y="1"/>
                    <a:pt x="57" y="0"/>
                    <a:pt x="57" y="0"/>
                  </a:cubicBezTo>
                  <a:close/>
                  <a:moveTo>
                    <a:pt x="57" y="94"/>
                  </a:moveTo>
                  <a:cubicBezTo>
                    <a:pt x="56" y="95"/>
                    <a:pt x="55" y="95"/>
                    <a:pt x="55" y="95"/>
                  </a:cubicBezTo>
                  <a:cubicBezTo>
                    <a:pt x="55" y="95"/>
                    <a:pt x="56" y="95"/>
                    <a:pt x="56" y="94"/>
                  </a:cubicBezTo>
                  <a:cubicBezTo>
                    <a:pt x="56" y="94"/>
                    <a:pt x="56" y="94"/>
                    <a:pt x="57" y="94"/>
                  </a:cubicBezTo>
                  <a:close/>
                  <a:moveTo>
                    <a:pt x="2492" y="91"/>
                  </a:moveTo>
                  <a:lnTo>
                    <a:pt x="2492" y="91"/>
                  </a:lnTo>
                  <a:cubicBezTo>
                    <a:pt x="2499" y="1504"/>
                    <a:pt x="2507" y="2718"/>
                    <a:pt x="2511" y="3590"/>
                  </a:cubicBezTo>
                  <a:cubicBezTo>
                    <a:pt x="2518" y="4024"/>
                    <a:pt x="2521" y="4371"/>
                    <a:pt x="2521" y="4618"/>
                  </a:cubicBezTo>
                  <a:cubicBezTo>
                    <a:pt x="2525" y="4733"/>
                    <a:pt x="2529" y="4827"/>
                    <a:pt x="2529" y="4898"/>
                  </a:cubicBezTo>
                  <a:cubicBezTo>
                    <a:pt x="2529" y="4962"/>
                    <a:pt x="2533" y="4995"/>
                    <a:pt x="2533" y="4995"/>
                  </a:cubicBezTo>
                  <a:cubicBezTo>
                    <a:pt x="2533" y="4995"/>
                    <a:pt x="2518" y="4992"/>
                    <a:pt x="2488" y="4992"/>
                  </a:cubicBezTo>
                  <a:cubicBezTo>
                    <a:pt x="2451" y="4992"/>
                    <a:pt x="2409" y="4992"/>
                    <a:pt x="2354" y="4988"/>
                  </a:cubicBezTo>
                  <a:cubicBezTo>
                    <a:pt x="2234" y="4988"/>
                    <a:pt x="2066" y="4984"/>
                    <a:pt x="1857" y="4980"/>
                  </a:cubicBezTo>
                  <a:cubicBezTo>
                    <a:pt x="1430" y="4976"/>
                    <a:pt x="829" y="4969"/>
                    <a:pt x="90" y="4962"/>
                  </a:cubicBezTo>
                  <a:lnTo>
                    <a:pt x="90" y="4962"/>
                  </a:lnTo>
                  <a:cubicBezTo>
                    <a:pt x="94" y="4320"/>
                    <a:pt x="97" y="3573"/>
                    <a:pt x="101" y="2750"/>
                  </a:cubicBezTo>
                  <a:lnTo>
                    <a:pt x="101" y="1443"/>
                  </a:lnTo>
                  <a:lnTo>
                    <a:pt x="101" y="756"/>
                  </a:lnTo>
                  <a:cubicBezTo>
                    <a:pt x="105" y="640"/>
                    <a:pt x="105" y="520"/>
                    <a:pt x="105" y="405"/>
                  </a:cubicBezTo>
                  <a:lnTo>
                    <a:pt x="105" y="225"/>
                  </a:lnTo>
                  <a:lnTo>
                    <a:pt x="105" y="136"/>
                  </a:lnTo>
                  <a:lnTo>
                    <a:pt x="105" y="94"/>
                  </a:lnTo>
                  <a:lnTo>
                    <a:pt x="105" y="94"/>
                  </a:lnTo>
                  <a:cubicBezTo>
                    <a:pt x="946" y="94"/>
                    <a:pt x="1752" y="91"/>
                    <a:pt x="2492" y="91"/>
                  </a:cubicBezTo>
                  <a:close/>
                  <a:moveTo>
                    <a:pt x="56" y="1"/>
                  </a:moveTo>
                  <a:cubicBezTo>
                    <a:pt x="50" y="8"/>
                    <a:pt x="1" y="60"/>
                    <a:pt x="1" y="60"/>
                  </a:cubicBezTo>
                  <a:cubicBezTo>
                    <a:pt x="1" y="60"/>
                    <a:pt x="4" y="57"/>
                    <a:pt x="11" y="50"/>
                  </a:cubicBezTo>
                  <a:lnTo>
                    <a:pt x="11" y="54"/>
                  </a:lnTo>
                  <a:lnTo>
                    <a:pt x="11" y="58"/>
                  </a:lnTo>
                  <a:lnTo>
                    <a:pt x="11" y="68"/>
                  </a:lnTo>
                  <a:lnTo>
                    <a:pt x="11" y="91"/>
                  </a:lnTo>
                  <a:lnTo>
                    <a:pt x="11" y="136"/>
                  </a:lnTo>
                  <a:lnTo>
                    <a:pt x="11" y="225"/>
                  </a:lnTo>
                  <a:lnTo>
                    <a:pt x="11" y="405"/>
                  </a:lnTo>
                  <a:lnTo>
                    <a:pt x="11" y="756"/>
                  </a:lnTo>
                  <a:lnTo>
                    <a:pt x="11" y="1443"/>
                  </a:lnTo>
                  <a:cubicBezTo>
                    <a:pt x="11" y="1895"/>
                    <a:pt x="11" y="2332"/>
                    <a:pt x="15" y="2750"/>
                  </a:cubicBezTo>
                  <a:cubicBezTo>
                    <a:pt x="19" y="3587"/>
                    <a:pt x="19" y="4345"/>
                    <a:pt x="23" y="4995"/>
                  </a:cubicBezTo>
                  <a:lnTo>
                    <a:pt x="23" y="5029"/>
                  </a:lnTo>
                  <a:lnTo>
                    <a:pt x="56" y="5029"/>
                  </a:lnTo>
                  <a:cubicBezTo>
                    <a:pt x="818" y="5021"/>
                    <a:pt x="1438" y="5018"/>
                    <a:pt x="1879" y="5010"/>
                  </a:cubicBezTo>
                  <a:cubicBezTo>
                    <a:pt x="2085" y="5007"/>
                    <a:pt x="2249" y="5007"/>
                    <a:pt x="2368" y="5002"/>
                  </a:cubicBezTo>
                  <a:cubicBezTo>
                    <a:pt x="2480" y="4999"/>
                    <a:pt x="2537" y="4999"/>
                    <a:pt x="2533" y="4995"/>
                  </a:cubicBezTo>
                  <a:lnTo>
                    <a:pt x="2533" y="4995"/>
                  </a:lnTo>
                  <a:cubicBezTo>
                    <a:pt x="2533" y="4995"/>
                    <a:pt x="2533" y="4995"/>
                    <a:pt x="2533" y="4995"/>
                  </a:cubicBezTo>
                  <a:cubicBezTo>
                    <a:pt x="2537" y="4995"/>
                    <a:pt x="2537" y="4963"/>
                    <a:pt x="2540" y="4905"/>
                  </a:cubicBezTo>
                  <a:cubicBezTo>
                    <a:pt x="2540" y="4838"/>
                    <a:pt x="2544" y="4749"/>
                    <a:pt x="2544" y="4637"/>
                  </a:cubicBezTo>
                  <a:cubicBezTo>
                    <a:pt x="2547" y="4394"/>
                    <a:pt x="2552" y="4050"/>
                    <a:pt x="2555" y="3621"/>
                  </a:cubicBezTo>
                  <a:cubicBezTo>
                    <a:pt x="2563" y="2732"/>
                    <a:pt x="2570" y="1492"/>
                    <a:pt x="2578" y="50"/>
                  </a:cubicBezTo>
                  <a:lnTo>
                    <a:pt x="2578" y="5"/>
                  </a:lnTo>
                  <a:lnTo>
                    <a:pt x="2533" y="5"/>
                  </a:lnTo>
                  <a:cubicBezTo>
                    <a:pt x="1767" y="5"/>
                    <a:pt x="930" y="1"/>
                    <a:pt x="56" y="1"/>
                  </a:cubicBezTo>
                  <a:close/>
                </a:path>
              </a:pathLst>
            </a:custGeom>
            <a:solidFill>
              <a:srgbClr val="263238"/>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1"/>
            <p:cNvSpPr/>
            <p:nvPr/>
          </p:nvSpPr>
          <p:spPr>
            <a:xfrm>
              <a:off x="7168904" y="1277505"/>
              <a:ext cx="63977" cy="170814"/>
            </a:xfrm>
            <a:custGeom>
              <a:avLst/>
              <a:gdLst/>
              <a:ahLst/>
              <a:cxnLst/>
              <a:rect l="l" t="t" r="r" b="b"/>
              <a:pathLst>
                <a:path w="2678" h="7150" extrusionOk="0">
                  <a:moveTo>
                    <a:pt x="100" y="43"/>
                  </a:moveTo>
                  <a:cubicBezTo>
                    <a:pt x="100" y="43"/>
                    <a:pt x="99" y="45"/>
                    <a:pt x="93" y="51"/>
                  </a:cubicBezTo>
                  <a:lnTo>
                    <a:pt x="93" y="51"/>
                  </a:lnTo>
                  <a:cubicBezTo>
                    <a:pt x="95" y="48"/>
                    <a:pt x="100" y="43"/>
                    <a:pt x="100" y="43"/>
                  </a:cubicBezTo>
                  <a:close/>
                  <a:moveTo>
                    <a:pt x="52" y="0"/>
                  </a:moveTo>
                  <a:cubicBezTo>
                    <a:pt x="10" y="41"/>
                    <a:pt x="1" y="50"/>
                    <a:pt x="1" y="50"/>
                  </a:cubicBezTo>
                  <a:cubicBezTo>
                    <a:pt x="1" y="50"/>
                    <a:pt x="8" y="43"/>
                    <a:pt x="9" y="43"/>
                  </a:cubicBezTo>
                  <a:lnTo>
                    <a:pt x="9" y="43"/>
                  </a:lnTo>
                  <a:cubicBezTo>
                    <a:pt x="9" y="43"/>
                    <a:pt x="7" y="45"/>
                    <a:pt x="4" y="49"/>
                  </a:cubicBezTo>
                  <a:lnTo>
                    <a:pt x="4" y="52"/>
                  </a:lnTo>
                  <a:lnTo>
                    <a:pt x="4" y="59"/>
                  </a:lnTo>
                  <a:lnTo>
                    <a:pt x="4" y="78"/>
                  </a:lnTo>
                  <a:lnTo>
                    <a:pt x="4" y="112"/>
                  </a:lnTo>
                  <a:lnTo>
                    <a:pt x="4" y="175"/>
                  </a:lnTo>
                  <a:lnTo>
                    <a:pt x="4" y="306"/>
                  </a:lnTo>
                  <a:lnTo>
                    <a:pt x="4" y="568"/>
                  </a:lnTo>
                  <a:lnTo>
                    <a:pt x="4" y="1083"/>
                  </a:lnTo>
                  <a:lnTo>
                    <a:pt x="4" y="2088"/>
                  </a:lnTo>
                  <a:cubicBezTo>
                    <a:pt x="7" y="2745"/>
                    <a:pt x="7" y="3380"/>
                    <a:pt x="7" y="3978"/>
                  </a:cubicBezTo>
                  <a:cubicBezTo>
                    <a:pt x="11" y="5177"/>
                    <a:pt x="15" y="6241"/>
                    <a:pt x="19" y="7115"/>
                  </a:cubicBezTo>
                  <a:lnTo>
                    <a:pt x="19" y="7149"/>
                  </a:lnTo>
                  <a:lnTo>
                    <a:pt x="48" y="7145"/>
                  </a:lnTo>
                  <a:cubicBezTo>
                    <a:pt x="855" y="7141"/>
                    <a:pt x="1502" y="7134"/>
                    <a:pt x="1957" y="7130"/>
                  </a:cubicBezTo>
                  <a:cubicBezTo>
                    <a:pt x="2170" y="7127"/>
                    <a:pt x="2342" y="7122"/>
                    <a:pt x="2462" y="7122"/>
                  </a:cubicBezTo>
                  <a:cubicBezTo>
                    <a:pt x="2514" y="7119"/>
                    <a:pt x="2558" y="7119"/>
                    <a:pt x="2593" y="7119"/>
                  </a:cubicBezTo>
                  <a:cubicBezTo>
                    <a:pt x="2622" y="7119"/>
                    <a:pt x="2633" y="7115"/>
                    <a:pt x="2633" y="7115"/>
                  </a:cubicBezTo>
                  <a:cubicBezTo>
                    <a:pt x="2633" y="7115"/>
                    <a:pt x="2615" y="7115"/>
                    <a:pt x="2584" y="7112"/>
                  </a:cubicBezTo>
                  <a:cubicBezTo>
                    <a:pt x="2551" y="7112"/>
                    <a:pt x="2506" y="7112"/>
                    <a:pt x="2450" y="7108"/>
                  </a:cubicBezTo>
                  <a:cubicBezTo>
                    <a:pt x="2327" y="7108"/>
                    <a:pt x="2155" y="7104"/>
                    <a:pt x="1938" y="7100"/>
                  </a:cubicBezTo>
                  <a:cubicBezTo>
                    <a:pt x="1493" y="7096"/>
                    <a:pt x="866" y="7093"/>
                    <a:pt x="83" y="7086"/>
                  </a:cubicBezTo>
                  <a:lnTo>
                    <a:pt x="83" y="7086"/>
                  </a:lnTo>
                  <a:cubicBezTo>
                    <a:pt x="86" y="6217"/>
                    <a:pt x="90" y="5164"/>
                    <a:pt x="93" y="3978"/>
                  </a:cubicBezTo>
                  <a:cubicBezTo>
                    <a:pt x="93" y="3380"/>
                    <a:pt x="93" y="2745"/>
                    <a:pt x="97" y="2088"/>
                  </a:cubicBezTo>
                  <a:lnTo>
                    <a:pt x="97" y="1083"/>
                  </a:lnTo>
                  <a:lnTo>
                    <a:pt x="97" y="568"/>
                  </a:lnTo>
                  <a:lnTo>
                    <a:pt x="97" y="306"/>
                  </a:lnTo>
                  <a:lnTo>
                    <a:pt x="97" y="175"/>
                  </a:lnTo>
                  <a:lnTo>
                    <a:pt x="97" y="112"/>
                  </a:lnTo>
                  <a:lnTo>
                    <a:pt x="97" y="93"/>
                  </a:lnTo>
                  <a:lnTo>
                    <a:pt x="97" y="93"/>
                  </a:lnTo>
                  <a:cubicBezTo>
                    <a:pt x="964" y="90"/>
                    <a:pt x="1804" y="90"/>
                    <a:pt x="2588" y="90"/>
                  </a:cubicBezTo>
                  <a:lnTo>
                    <a:pt x="2588" y="90"/>
                  </a:lnTo>
                  <a:cubicBezTo>
                    <a:pt x="2596" y="2102"/>
                    <a:pt x="2603" y="3845"/>
                    <a:pt x="2610" y="5098"/>
                  </a:cubicBezTo>
                  <a:cubicBezTo>
                    <a:pt x="2615" y="5722"/>
                    <a:pt x="2619" y="6222"/>
                    <a:pt x="2622" y="6574"/>
                  </a:cubicBezTo>
                  <a:cubicBezTo>
                    <a:pt x="2626" y="6746"/>
                    <a:pt x="2626" y="6876"/>
                    <a:pt x="2629" y="6973"/>
                  </a:cubicBezTo>
                  <a:lnTo>
                    <a:pt x="2629" y="7077"/>
                  </a:lnTo>
                  <a:cubicBezTo>
                    <a:pt x="2633" y="7100"/>
                    <a:pt x="2633" y="7115"/>
                    <a:pt x="2633" y="7115"/>
                  </a:cubicBezTo>
                  <a:cubicBezTo>
                    <a:pt x="2633" y="7115"/>
                    <a:pt x="2633" y="7115"/>
                    <a:pt x="2633" y="7115"/>
                  </a:cubicBezTo>
                  <a:cubicBezTo>
                    <a:pt x="2637" y="7115"/>
                    <a:pt x="2637" y="7071"/>
                    <a:pt x="2641" y="6984"/>
                  </a:cubicBezTo>
                  <a:cubicBezTo>
                    <a:pt x="2641" y="6891"/>
                    <a:pt x="2641" y="6760"/>
                    <a:pt x="2645" y="6596"/>
                  </a:cubicBezTo>
                  <a:cubicBezTo>
                    <a:pt x="2648" y="6245"/>
                    <a:pt x="2652" y="5748"/>
                    <a:pt x="2655" y="5128"/>
                  </a:cubicBezTo>
                  <a:cubicBezTo>
                    <a:pt x="2663" y="3862"/>
                    <a:pt x="2671" y="2092"/>
                    <a:pt x="2678" y="45"/>
                  </a:cubicBezTo>
                  <a:lnTo>
                    <a:pt x="2678" y="0"/>
                  </a:lnTo>
                  <a:close/>
                </a:path>
              </a:pathLst>
            </a:custGeom>
            <a:solidFill>
              <a:srgbClr val="263238"/>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1"/>
            <p:cNvSpPr/>
            <p:nvPr/>
          </p:nvSpPr>
          <p:spPr>
            <a:xfrm>
              <a:off x="5908305" y="2053176"/>
              <a:ext cx="501929" cy="466309"/>
            </a:xfrm>
            <a:custGeom>
              <a:avLst/>
              <a:gdLst/>
              <a:ahLst/>
              <a:cxnLst/>
              <a:rect l="l" t="t" r="r" b="b"/>
              <a:pathLst>
                <a:path w="21010" h="19519" extrusionOk="0">
                  <a:moveTo>
                    <a:pt x="10568" y="1"/>
                  </a:moveTo>
                  <a:cubicBezTo>
                    <a:pt x="8786" y="1"/>
                    <a:pt x="6948" y="476"/>
                    <a:pt x="5337" y="1430"/>
                  </a:cubicBezTo>
                  <a:cubicBezTo>
                    <a:pt x="3507" y="2498"/>
                    <a:pt x="2062" y="4104"/>
                    <a:pt x="1188" y="5905"/>
                  </a:cubicBezTo>
                  <a:cubicBezTo>
                    <a:pt x="302" y="7709"/>
                    <a:pt x="0" y="9696"/>
                    <a:pt x="205" y="11530"/>
                  </a:cubicBezTo>
                  <a:cubicBezTo>
                    <a:pt x="395" y="13375"/>
                    <a:pt x="1083" y="15056"/>
                    <a:pt x="2031" y="16412"/>
                  </a:cubicBezTo>
                  <a:cubicBezTo>
                    <a:pt x="2973" y="17779"/>
                    <a:pt x="4194" y="18791"/>
                    <a:pt x="5423" y="19500"/>
                  </a:cubicBezTo>
                  <a:lnTo>
                    <a:pt x="5453" y="19519"/>
                  </a:lnTo>
                  <a:lnTo>
                    <a:pt x="5468" y="19489"/>
                  </a:lnTo>
                  <a:cubicBezTo>
                    <a:pt x="7048" y="16703"/>
                    <a:pt x="8325" y="14443"/>
                    <a:pt x="9211" y="12878"/>
                  </a:cubicBezTo>
                  <a:cubicBezTo>
                    <a:pt x="9651" y="12097"/>
                    <a:pt x="9991" y="11489"/>
                    <a:pt x="10227" y="11074"/>
                  </a:cubicBezTo>
                  <a:cubicBezTo>
                    <a:pt x="10339" y="10868"/>
                    <a:pt x="10428" y="10712"/>
                    <a:pt x="10488" y="10603"/>
                  </a:cubicBezTo>
                  <a:cubicBezTo>
                    <a:pt x="10547" y="10496"/>
                    <a:pt x="10578" y="10439"/>
                    <a:pt x="10578" y="10439"/>
                  </a:cubicBezTo>
                  <a:lnTo>
                    <a:pt x="10578" y="10439"/>
                  </a:lnTo>
                  <a:cubicBezTo>
                    <a:pt x="10578" y="10439"/>
                    <a:pt x="10544" y="10488"/>
                    <a:pt x="10484" y="10592"/>
                  </a:cubicBezTo>
                  <a:cubicBezTo>
                    <a:pt x="10421" y="10701"/>
                    <a:pt x="10331" y="10854"/>
                    <a:pt x="10215" y="11056"/>
                  </a:cubicBezTo>
                  <a:cubicBezTo>
                    <a:pt x="9980" y="11470"/>
                    <a:pt x="9632" y="12071"/>
                    <a:pt x="9184" y="12849"/>
                  </a:cubicBezTo>
                  <a:cubicBezTo>
                    <a:pt x="8295" y="14407"/>
                    <a:pt x="7012" y="16653"/>
                    <a:pt x="5425" y="19426"/>
                  </a:cubicBezTo>
                  <a:lnTo>
                    <a:pt x="5425" y="19426"/>
                  </a:lnTo>
                  <a:cubicBezTo>
                    <a:pt x="4218" y="18717"/>
                    <a:pt x="3017" y="17711"/>
                    <a:pt x="2095" y="16367"/>
                  </a:cubicBezTo>
                  <a:cubicBezTo>
                    <a:pt x="1154" y="15018"/>
                    <a:pt x="478" y="13349"/>
                    <a:pt x="287" y="11522"/>
                  </a:cubicBezTo>
                  <a:cubicBezTo>
                    <a:pt x="90" y="9703"/>
                    <a:pt x="392" y="7731"/>
                    <a:pt x="1269" y="5946"/>
                  </a:cubicBezTo>
                  <a:cubicBezTo>
                    <a:pt x="2136" y="4160"/>
                    <a:pt x="3567" y="2569"/>
                    <a:pt x="5382" y="1509"/>
                  </a:cubicBezTo>
                  <a:cubicBezTo>
                    <a:pt x="6986" y="563"/>
                    <a:pt x="8809" y="91"/>
                    <a:pt x="10580" y="91"/>
                  </a:cubicBezTo>
                  <a:cubicBezTo>
                    <a:pt x="10809" y="91"/>
                    <a:pt x="11038" y="99"/>
                    <a:pt x="11265" y="115"/>
                  </a:cubicBezTo>
                  <a:cubicBezTo>
                    <a:pt x="11758" y="142"/>
                    <a:pt x="12247" y="223"/>
                    <a:pt x="12725" y="317"/>
                  </a:cubicBezTo>
                  <a:cubicBezTo>
                    <a:pt x="13200" y="418"/>
                    <a:pt x="13663" y="559"/>
                    <a:pt x="14114" y="720"/>
                  </a:cubicBezTo>
                  <a:cubicBezTo>
                    <a:pt x="15011" y="1056"/>
                    <a:pt x="15848" y="1501"/>
                    <a:pt x="16591" y="2039"/>
                  </a:cubicBezTo>
                  <a:cubicBezTo>
                    <a:pt x="17338" y="2569"/>
                    <a:pt x="17984" y="3197"/>
                    <a:pt x="18548" y="3862"/>
                  </a:cubicBezTo>
                  <a:cubicBezTo>
                    <a:pt x="19101" y="4538"/>
                    <a:pt x="19560" y="5255"/>
                    <a:pt x="19919" y="5995"/>
                  </a:cubicBezTo>
                  <a:cubicBezTo>
                    <a:pt x="20623" y="7469"/>
                    <a:pt x="20934" y="9000"/>
                    <a:pt x="20935" y="10406"/>
                  </a:cubicBezTo>
                  <a:lnTo>
                    <a:pt x="20935" y="10406"/>
                  </a:lnTo>
                  <a:cubicBezTo>
                    <a:pt x="17742" y="10409"/>
                    <a:pt x="15154" y="10417"/>
                    <a:pt x="13360" y="10420"/>
                  </a:cubicBezTo>
                  <a:cubicBezTo>
                    <a:pt x="12464" y="10424"/>
                    <a:pt x="11769" y="10428"/>
                    <a:pt x="11295" y="10428"/>
                  </a:cubicBezTo>
                  <a:cubicBezTo>
                    <a:pt x="11059" y="10432"/>
                    <a:pt x="10880" y="10432"/>
                    <a:pt x="10757" y="10435"/>
                  </a:cubicBezTo>
                  <a:cubicBezTo>
                    <a:pt x="10637" y="10435"/>
                    <a:pt x="10578" y="10439"/>
                    <a:pt x="10578" y="10439"/>
                  </a:cubicBezTo>
                  <a:cubicBezTo>
                    <a:pt x="10578" y="10439"/>
                    <a:pt x="10641" y="10439"/>
                    <a:pt x="10764" y="10443"/>
                  </a:cubicBezTo>
                  <a:cubicBezTo>
                    <a:pt x="10887" y="10443"/>
                    <a:pt x="11066" y="10446"/>
                    <a:pt x="11302" y="10446"/>
                  </a:cubicBezTo>
                  <a:cubicBezTo>
                    <a:pt x="11780" y="10451"/>
                    <a:pt x="12478" y="10451"/>
                    <a:pt x="13375" y="10454"/>
                  </a:cubicBezTo>
                  <a:cubicBezTo>
                    <a:pt x="15172" y="10458"/>
                    <a:pt x="17767" y="10465"/>
                    <a:pt x="20968" y="10473"/>
                  </a:cubicBezTo>
                  <a:lnTo>
                    <a:pt x="21006" y="10473"/>
                  </a:lnTo>
                  <a:lnTo>
                    <a:pt x="21006" y="10439"/>
                  </a:lnTo>
                  <a:cubicBezTo>
                    <a:pt x="21010" y="9016"/>
                    <a:pt x="20700" y="7458"/>
                    <a:pt x="19986" y="5960"/>
                  </a:cubicBezTo>
                  <a:cubicBezTo>
                    <a:pt x="19627" y="5217"/>
                    <a:pt x="19168" y="4489"/>
                    <a:pt x="18612" y="3809"/>
                  </a:cubicBezTo>
                  <a:cubicBezTo>
                    <a:pt x="18048" y="3140"/>
                    <a:pt x="17394" y="2506"/>
                    <a:pt x="16640" y="1968"/>
                  </a:cubicBezTo>
                  <a:cubicBezTo>
                    <a:pt x="15893" y="1426"/>
                    <a:pt x="15048" y="978"/>
                    <a:pt x="14145" y="638"/>
                  </a:cubicBezTo>
                  <a:cubicBezTo>
                    <a:pt x="13693" y="473"/>
                    <a:pt x="13226" y="332"/>
                    <a:pt x="12744" y="231"/>
                  </a:cubicBezTo>
                  <a:cubicBezTo>
                    <a:pt x="12262" y="134"/>
                    <a:pt x="11769" y="52"/>
                    <a:pt x="11268" y="25"/>
                  </a:cubicBezTo>
                  <a:cubicBezTo>
                    <a:pt x="11036" y="9"/>
                    <a:pt x="10803" y="1"/>
                    <a:pt x="10568" y="1"/>
                  </a:cubicBezTo>
                  <a:close/>
                </a:path>
              </a:pathLst>
            </a:custGeom>
            <a:solidFill>
              <a:srgbClr val="CC4125"/>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1"/>
            <p:cNvSpPr/>
            <p:nvPr/>
          </p:nvSpPr>
          <p:spPr>
            <a:xfrm>
              <a:off x="6804788" y="2346830"/>
              <a:ext cx="247644" cy="231207"/>
            </a:xfrm>
            <a:custGeom>
              <a:avLst/>
              <a:gdLst/>
              <a:ahLst/>
              <a:cxnLst/>
              <a:rect l="l" t="t" r="r" b="b"/>
              <a:pathLst>
                <a:path w="10366" h="9678" extrusionOk="0">
                  <a:moveTo>
                    <a:pt x="5186" y="0"/>
                  </a:moveTo>
                  <a:cubicBezTo>
                    <a:pt x="4941" y="0"/>
                    <a:pt x="4696" y="20"/>
                    <a:pt x="4453" y="57"/>
                  </a:cubicBezTo>
                  <a:cubicBezTo>
                    <a:pt x="1827" y="456"/>
                    <a:pt x="1" y="2944"/>
                    <a:pt x="401" y="5570"/>
                  </a:cubicBezTo>
                  <a:cubicBezTo>
                    <a:pt x="763" y="7949"/>
                    <a:pt x="2849" y="9677"/>
                    <a:pt x="5192" y="9677"/>
                  </a:cubicBezTo>
                  <a:cubicBezTo>
                    <a:pt x="5430" y="9677"/>
                    <a:pt x="5671" y="9659"/>
                    <a:pt x="5914" y="9622"/>
                  </a:cubicBezTo>
                  <a:cubicBezTo>
                    <a:pt x="8539" y="9219"/>
                    <a:pt x="10365" y="6731"/>
                    <a:pt x="9966" y="4109"/>
                  </a:cubicBezTo>
                  <a:lnTo>
                    <a:pt x="9966" y="4109"/>
                  </a:lnTo>
                  <a:lnTo>
                    <a:pt x="5181" y="4838"/>
                  </a:lnTo>
                  <a:lnTo>
                    <a:pt x="5716" y="31"/>
                  </a:lnTo>
                  <a:cubicBezTo>
                    <a:pt x="5539" y="10"/>
                    <a:pt x="5362" y="0"/>
                    <a:pt x="5186"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1"/>
            <p:cNvSpPr/>
            <p:nvPr/>
          </p:nvSpPr>
          <p:spPr>
            <a:xfrm>
              <a:off x="6951772" y="2347905"/>
              <a:ext cx="87031" cy="88536"/>
            </a:xfrm>
            <a:custGeom>
              <a:avLst/>
              <a:gdLst/>
              <a:ahLst/>
              <a:cxnLst/>
              <a:rect l="l" t="t" r="r" b="b"/>
              <a:pathLst>
                <a:path w="3643" h="3706" extrusionOk="0">
                  <a:moveTo>
                    <a:pt x="583" y="1"/>
                  </a:moveTo>
                  <a:lnTo>
                    <a:pt x="0" y="3706"/>
                  </a:lnTo>
                  <a:lnTo>
                    <a:pt x="3642" y="3023"/>
                  </a:lnTo>
                  <a:cubicBezTo>
                    <a:pt x="3642" y="3023"/>
                    <a:pt x="3104" y="946"/>
                    <a:pt x="5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1"/>
            <p:cNvSpPr/>
            <p:nvPr/>
          </p:nvSpPr>
          <p:spPr>
            <a:xfrm>
              <a:off x="6311486" y="1314346"/>
              <a:ext cx="695486" cy="747781"/>
            </a:xfrm>
            <a:custGeom>
              <a:avLst/>
              <a:gdLst/>
              <a:ahLst/>
              <a:cxnLst/>
              <a:rect l="l" t="t" r="r" b="b"/>
              <a:pathLst>
                <a:path w="29112" h="31301" extrusionOk="0">
                  <a:moveTo>
                    <a:pt x="15419" y="0"/>
                  </a:moveTo>
                  <a:cubicBezTo>
                    <a:pt x="6921" y="124"/>
                    <a:pt x="0" y="7149"/>
                    <a:pt x="0" y="15647"/>
                  </a:cubicBezTo>
                  <a:cubicBezTo>
                    <a:pt x="0" y="24234"/>
                    <a:pt x="7067" y="31301"/>
                    <a:pt x="15650" y="31301"/>
                  </a:cubicBezTo>
                  <a:cubicBezTo>
                    <a:pt x="21170" y="31301"/>
                    <a:pt x="26299" y="28380"/>
                    <a:pt x="29112" y="23629"/>
                  </a:cubicBezTo>
                  <a:lnTo>
                    <a:pt x="15650" y="15647"/>
                  </a:lnTo>
                  <a:lnTo>
                    <a:pt x="15419"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1"/>
            <p:cNvSpPr/>
            <p:nvPr/>
          </p:nvSpPr>
          <p:spPr>
            <a:xfrm>
              <a:off x="6337265" y="1374936"/>
              <a:ext cx="187871" cy="177598"/>
            </a:xfrm>
            <a:custGeom>
              <a:avLst/>
              <a:gdLst/>
              <a:ahLst/>
              <a:cxnLst/>
              <a:rect l="l" t="t" r="r" b="b"/>
              <a:pathLst>
                <a:path w="7864" h="7434" extrusionOk="0">
                  <a:moveTo>
                    <a:pt x="6070" y="1"/>
                  </a:moveTo>
                  <a:cubicBezTo>
                    <a:pt x="6070" y="1"/>
                    <a:pt x="1969" y="2720"/>
                    <a:pt x="1" y="7433"/>
                  </a:cubicBezTo>
                  <a:lnTo>
                    <a:pt x="7863" y="6747"/>
                  </a:lnTo>
                  <a:lnTo>
                    <a:pt x="6070"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1"/>
            <p:cNvSpPr/>
            <p:nvPr/>
          </p:nvSpPr>
          <p:spPr>
            <a:xfrm>
              <a:off x="7864692" y="2252696"/>
              <a:ext cx="55711" cy="114887"/>
            </a:xfrm>
            <a:custGeom>
              <a:avLst/>
              <a:gdLst/>
              <a:ahLst/>
              <a:cxnLst/>
              <a:rect l="l" t="t" r="r" b="b"/>
              <a:pathLst>
                <a:path w="2332" h="4809" extrusionOk="0">
                  <a:moveTo>
                    <a:pt x="131" y="0"/>
                  </a:moveTo>
                  <a:lnTo>
                    <a:pt x="0" y="2805"/>
                  </a:lnTo>
                  <a:lnTo>
                    <a:pt x="1495" y="2884"/>
                  </a:lnTo>
                  <a:cubicBezTo>
                    <a:pt x="1495" y="2884"/>
                    <a:pt x="1835" y="4808"/>
                    <a:pt x="2052" y="4808"/>
                  </a:cubicBezTo>
                  <a:cubicBezTo>
                    <a:pt x="2077" y="4808"/>
                    <a:pt x="2101" y="4782"/>
                    <a:pt x="2122" y="4722"/>
                  </a:cubicBezTo>
                  <a:cubicBezTo>
                    <a:pt x="2301" y="4210"/>
                    <a:pt x="2331" y="1046"/>
                    <a:pt x="2324" y="269"/>
                  </a:cubicBezTo>
                  <a:lnTo>
                    <a:pt x="2320" y="93"/>
                  </a:lnTo>
                  <a:lnTo>
                    <a:pt x="131"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1"/>
            <p:cNvSpPr/>
            <p:nvPr/>
          </p:nvSpPr>
          <p:spPr>
            <a:xfrm>
              <a:off x="7899694" y="2254130"/>
              <a:ext cx="19470" cy="24893"/>
            </a:xfrm>
            <a:custGeom>
              <a:avLst/>
              <a:gdLst/>
              <a:ahLst/>
              <a:cxnLst/>
              <a:rect l="l" t="t" r="r" b="b"/>
              <a:pathLst>
                <a:path w="815" h="1042" extrusionOk="0">
                  <a:moveTo>
                    <a:pt x="33" y="0"/>
                  </a:moveTo>
                  <a:lnTo>
                    <a:pt x="33" y="0"/>
                  </a:lnTo>
                  <a:cubicBezTo>
                    <a:pt x="0" y="235"/>
                    <a:pt x="67" y="471"/>
                    <a:pt x="205" y="665"/>
                  </a:cubicBezTo>
                  <a:cubicBezTo>
                    <a:pt x="336" y="852"/>
                    <a:pt x="534" y="986"/>
                    <a:pt x="754" y="1042"/>
                  </a:cubicBezTo>
                  <a:lnTo>
                    <a:pt x="792" y="37"/>
                  </a:lnTo>
                  <a:lnTo>
                    <a:pt x="814" y="37"/>
                  </a:lnTo>
                  <a:lnTo>
                    <a:pt x="33"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1"/>
            <p:cNvSpPr/>
            <p:nvPr/>
          </p:nvSpPr>
          <p:spPr>
            <a:xfrm>
              <a:off x="7906360" y="2254918"/>
              <a:ext cx="14406" cy="112904"/>
            </a:xfrm>
            <a:custGeom>
              <a:avLst/>
              <a:gdLst/>
              <a:ahLst/>
              <a:cxnLst/>
              <a:rect l="l" t="t" r="r" b="b"/>
              <a:pathLst>
                <a:path w="603" h="4726" extrusionOk="0">
                  <a:moveTo>
                    <a:pt x="576" y="0"/>
                  </a:moveTo>
                  <a:lnTo>
                    <a:pt x="580" y="176"/>
                  </a:lnTo>
                  <a:cubicBezTo>
                    <a:pt x="583" y="590"/>
                    <a:pt x="576" y="1688"/>
                    <a:pt x="542" y="2697"/>
                  </a:cubicBezTo>
                  <a:cubicBezTo>
                    <a:pt x="583" y="1745"/>
                    <a:pt x="602" y="673"/>
                    <a:pt x="576" y="0"/>
                  </a:cubicBezTo>
                  <a:close/>
                  <a:moveTo>
                    <a:pt x="1" y="3967"/>
                  </a:moveTo>
                  <a:cubicBezTo>
                    <a:pt x="1" y="3974"/>
                    <a:pt x="20" y="4057"/>
                    <a:pt x="54" y="4165"/>
                  </a:cubicBezTo>
                  <a:cubicBezTo>
                    <a:pt x="35" y="4102"/>
                    <a:pt x="16" y="4034"/>
                    <a:pt x="1" y="3967"/>
                  </a:cubicBezTo>
                  <a:close/>
                  <a:moveTo>
                    <a:pt x="385" y="4602"/>
                  </a:moveTo>
                  <a:lnTo>
                    <a:pt x="385" y="4602"/>
                  </a:lnTo>
                  <a:cubicBezTo>
                    <a:pt x="382" y="4614"/>
                    <a:pt x="378" y="4621"/>
                    <a:pt x="378" y="4629"/>
                  </a:cubicBezTo>
                  <a:cubicBezTo>
                    <a:pt x="356" y="4688"/>
                    <a:pt x="333" y="4714"/>
                    <a:pt x="307" y="4714"/>
                  </a:cubicBezTo>
                  <a:cubicBezTo>
                    <a:pt x="300" y="4714"/>
                    <a:pt x="289" y="4710"/>
                    <a:pt x="281" y="4707"/>
                  </a:cubicBezTo>
                  <a:lnTo>
                    <a:pt x="281" y="4707"/>
                  </a:lnTo>
                  <a:cubicBezTo>
                    <a:pt x="296" y="4718"/>
                    <a:pt x="307" y="4726"/>
                    <a:pt x="318" y="4726"/>
                  </a:cubicBezTo>
                  <a:cubicBezTo>
                    <a:pt x="330" y="4726"/>
                    <a:pt x="337" y="4722"/>
                    <a:pt x="345" y="4714"/>
                  </a:cubicBezTo>
                  <a:cubicBezTo>
                    <a:pt x="356" y="4707"/>
                    <a:pt x="371" y="4665"/>
                    <a:pt x="385" y="46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1"/>
            <p:cNvSpPr/>
            <p:nvPr/>
          </p:nvSpPr>
          <p:spPr>
            <a:xfrm>
              <a:off x="7906360" y="2254918"/>
              <a:ext cx="13952" cy="112617"/>
            </a:xfrm>
            <a:custGeom>
              <a:avLst/>
              <a:gdLst/>
              <a:ahLst/>
              <a:cxnLst/>
              <a:rect l="l" t="t" r="r" b="b"/>
              <a:pathLst>
                <a:path w="584" h="4714" extrusionOk="0">
                  <a:moveTo>
                    <a:pt x="576" y="0"/>
                  </a:moveTo>
                  <a:lnTo>
                    <a:pt x="535" y="4"/>
                  </a:lnTo>
                  <a:lnTo>
                    <a:pt x="505" y="1016"/>
                  </a:lnTo>
                  <a:cubicBezTo>
                    <a:pt x="497" y="1013"/>
                    <a:pt x="487" y="1013"/>
                    <a:pt x="475" y="1009"/>
                  </a:cubicBezTo>
                  <a:lnTo>
                    <a:pt x="371" y="3736"/>
                  </a:lnTo>
                  <a:cubicBezTo>
                    <a:pt x="371" y="3736"/>
                    <a:pt x="16" y="3807"/>
                    <a:pt x="1" y="3967"/>
                  </a:cubicBezTo>
                  <a:cubicBezTo>
                    <a:pt x="16" y="4034"/>
                    <a:pt x="35" y="4102"/>
                    <a:pt x="54" y="4165"/>
                  </a:cubicBezTo>
                  <a:cubicBezTo>
                    <a:pt x="106" y="4360"/>
                    <a:pt x="199" y="4636"/>
                    <a:pt x="281" y="4707"/>
                  </a:cubicBezTo>
                  <a:cubicBezTo>
                    <a:pt x="289" y="4710"/>
                    <a:pt x="300" y="4714"/>
                    <a:pt x="307" y="4714"/>
                  </a:cubicBezTo>
                  <a:cubicBezTo>
                    <a:pt x="333" y="4714"/>
                    <a:pt x="356" y="4688"/>
                    <a:pt x="378" y="4629"/>
                  </a:cubicBezTo>
                  <a:cubicBezTo>
                    <a:pt x="378" y="4621"/>
                    <a:pt x="382" y="4614"/>
                    <a:pt x="385" y="4602"/>
                  </a:cubicBezTo>
                  <a:cubicBezTo>
                    <a:pt x="445" y="4322"/>
                    <a:pt x="505" y="3560"/>
                    <a:pt x="542" y="2697"/>
                  </a:cubicBezTo>
                  <a:cubicBezTo>
                    <a:pt x="576" y="1688"/>
                    <a:pt x="583" y="590"/>
                    <a:pt x="580" y="176"/>
                  </a:cubicBezTo>
                  <a:lnTo>
                    <a:pt x="576"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1"/>
            <p:cNvSpPr/>
            <p:nvPr/>
          </p:nvSpPr>
          <p:spPr>
            <a:xfrm>
              <a:off x="7917685" y="2255014"/>
              <a:ext cx="1481" cy="24201"/>
            </a:xfrm>
            <a:custGeom>
              <a:avLst/>
              <a:gdLst/>
              <a:ahLst/>
              <a:cxnLst/>
              <a:rect l="l" t="t" r="r" b="b"/>
              <a:pathLst>
                <a:path w="62" h="1013" extrusionOk="0">
                  <a:moveTo>
                    <a:pt x="39" y="0"/>
                  </a:moveTo>
                  <a:lnTo>
                    <a:pt x="1" y="1005"/>
                  </a:lnTo>
                  <a:cubicBezTo>
                    <a:pt x="13" y="1009"/>
                    <a:pt x="23" y="1009"/>
                    <a:pt x="31" y="1012"/>
                  </a:cubicBezTo>
                  <a:lnTo>
                    <a:pt x="61" y="0"/>
                  </a:lnTo>
                  <a:close/>
                </a:path>
              </a:pathLst>
            </a:custGeom>
            <a:solidFill>
              <a:srgbClr val="F8CB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1"/>
            <p:cNvSpPr/>
            <p:nvPr/>
          </p:nvSpPr>
          <p:spPr>
            <a:xfrm>
              <a:off x="7913408" y="2253939"/>
              <a:ext cx="5375" cy="113597"/>
            </a:xfrm>
            <a:custGeom>
              <a:avLst/>
              <a:gdLst/>
              <a:ahLst/>
              <a:cxnLst/>
              <a:rect l="l" t="t" r="r" b="b"/>
              <a:pathLst>
                <a:path w="225" h="4755" extrusionOk="0">
                  <a:moveTo>
                    <a:pt x="218" y="0"/>
                  </a:moveTo>
                  <a:cubicBezTo>
                    <a:pt x="218" y="0"/>
                    <a:pt x="218" y="15"/>
                    <a:pt x="214" y="49"/>
                  </a:cubicBezTo>
                  <a:cubicBezTo>
                    <a:pt x="214" y="90"/>
                    <a:pt x="210" y="135"/>
                    <a:pt x="210" y="188"/>
                  </a:cubicBezTo>
                  <a:cubicBezTo>
                    <a:pt x="207" y="326"/>
                    <a:pt x="202" y="497"/>
                    <a:pt x="199" y="699"/>
                  </a:cubicBezTo>
                  <a:cubicBezTo>
                    <a:pt x="188" y="1129"/>
                    <a:pt x="169" y="1722"/>
                    <a:pt x="140" y="2379"/>
                  </a:cubicBezTo>
                  <a:cubicBezTo>
                    <a:pt x="109" y="3037"/>
                    <a:pt x="72" y="3631"/>
                    <a:pt x="46" y="4060"/>
                  </a:cubicBezTo>
                  <a:cubicBezTo>
                    <a:pt x="31" y="4262"/>
                    <a:pt x="20" y="4430"/>
                    <a:pt x="12" y="4568"/>
                  </a:cubicBezTo>
                  <a:cubicBezTo>
                    <a:pt x="9" y="4620"/>
                    <a:pt x="5" y="4665"/>
                    <a:pt x="1" y="4706"/>
                  </a:cubicBezTo>
                  <a:lnTo>
                    <a:pt x="1" y="4755"/>
                  </a:lnTo>
                  <a:cubicBezTo>
                    <a:pt x="5" y="4755"/>
                    <a:pt x="5" y="4741"/>
                    <a:pt x="9" y="4706"/>
                  </a:cubicBezTo>
                  <a:cubicBezTo>
                    <a:pt x="12" y="4665"/>
                    <a:pt x="20" y="4620"/>
                    <a:pt x="23" y="4568"/>
                  </a:cubicBezTo>
                  <a:cubicBezTo>
                    <a:pt x="35" y="4430"/>
                    <a:pt x="50" y="4262"/>
                    <a:pt x="68" y="4060"/>
                  </a:cubicBezTo>
                  <a:cubicBezTo>
                    <a:pt x="102" y="3631"/>
                    <a:pt x="143" y="3037"/>
                    <a:pt x="173" y="2379"/>
                  </a:cubicBezTo>
                  <a:cubicBezTo>
                    <a:pt x="202" y="1722"/>
                    <a:pt x="218" y="1129"/>
                    <a:pt x="221" y="699"/>
                  </a:cubicBezTo>
                  <a:cubicBezTo>
                    <a:pt x="221" y="497"/>
                    <a:pt x="221" y="326"/>
                    <a:pt x="225" y="188"/>
                  </a:cubicBezTo>
                  <a:cubicBezTo>
                    <a:pt x="221" y="135"/>
                    <a:pt x="221" y="90"/>
                    <a:pt x="221" y="49"/>
                  </a:cubicBezTo>
                  <a:cubicBezTo>
                    <a:pt x="221" y="15"/>
                    <a:pt x="221" y="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1"/>
            <p:cNvSpPr/>
            <p:nvPr/>
          </p:nvSpPr>
          <p:spPr>
            <a:xfrm>
              <a:off x="7905285" y="2344059"/>
              <a:ext cx="11061" cy="6116"/>
            </a:xfrm>
            <a:custGeom>
              <a:avLst/>
              <a:gdLst/>
              <a:ahLst/>
              <a:cxnLst/>
              <a:rect l="l" t="t" r="r" b="b"/>
              <a:pathLst>
                <a:path w="463" h="256" extrusionOk="0">
                  <a:moveTo>
                    <a:pt x="418" y="0"/>
                  </a:moveTo>
                  <a:cubicBezTo>
                    <a:pt x="369" y="0"/>
                    <a:pt x="284" y="13"/>
                    <a:pt x="195" y="60"/>
                  </a:cubicBezTo>
                  <a:cubicBezTo>
                    <a:pt x="61" y="136"/>
                    <a:pt x="1" y="255"/>
                    <a:pt x="9" y="255"/>
                  </a:cubicBezTo>
                  <a:cubicBezTo>
                    <a:pt x="9" y="255"/>
                    <a:pt x="10" y="255"/>
                    <a:pt x="10" y="255"/>
                  </a:cubicBezTo>
                  <a:cubicBezTo>
                    <a:pt x="24" y="255"/>
                    <a:pt x="91" y="159"/>
                    <a:pt x="214" y="91"/>
                  </a:cubicBezTo>
                  <a:cubicBezTo>
                    <a:pt x="341" y="19"/>
                    <a:pt x="461" y="16"/>
                    <a:pt x="461" y="8"/>
                  </a:cubicBezTo>
                  <a:cubicBezTo>
                    <a:pt x="462" y="4"/>
                    <a:pt x="446" y="0"/>
                    <a:pt x="4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1"/>
            <p:cNvSpPr/>
            <p:nvPr/>
          </p:nvSpPr>
          <p:spPr>
            <a:xfrm>
              <a:off x="7901295" y="2323966"/>
              <a:ext cx="5996" cy="3392"/>
            </a:xfrm>
            <a:custGeom>
              <a:avLst/>
              <a:gdLst/>
              <a:ahLst/>
              <a:cxnLst/>
              <a:rect l="l" t="t" r="r" b="b"/>
              <a:pathLst>
                <a:path w="251" h="142" extrusionOk="0">
                  <a:moveTo>
                    <a:pt x="243" y="0"/>
                  </a:moveTo>
                  <a:cubicBezTo>
                    <a:pt x="228" y="0"/>
                    <a:pt x="175" y="22"/>
                    <a:pt x="120" y="58"/>
                  </a:cubicBezTo>
                  <a:cubicBezTo>
                    <a:pt x="52" y="95"/>
                    <a:pt x="0" y="132"/>
                    <a:pt x="7" y="140"/>
                  </a:cubicBezTo>
                  <a:cubicBezTo>
                    <a:pt x="8" y="141"/>
                    <a:pt x="9" y="141"/>
                    <a:pt x="12" y="141"/>
                  </a:cubicBezTo>
                  <a:cubicBezTo>
                    <a:pt x="27" y="141"/>
                    <a:pt x="77" y="120"/>
                    <a:pt x="135" y="84"/>
                  </a:cubicBezTo>
                  <a:cubicBezTo>
                    <a:pt x="202" y="46"/>
                    <a:pt x="250" y="9"/>
                    <a:pt x="247" y="1"/>
                  </a:cubicBezTo>
                  <a:cubicBezTo>
                    <a:pt x="246" y="1"/>
                    <a:pt x="245" y="0"/>
                    <a:pt x="2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1"/>
            <p:cNvSpPr/>
            <p:nvPr/>
          </p:nvSpPr>
          <p:spPr>
            <a:xfrm>
              <a:off x="7900483" y="2318423"/>
              <a:ext cx="4205" cy="4085"/>
            </a:xfrm>
            <a:custGeom>
              <a:avLst/>
              <a:gdLst/>
              <a:ahLst/>
              <a:cxnLst/>
              <a:rect l="l" t="t" r="r" b="b"/>
              <a:pathLst>
                <a:path w="176" h="171" extrusionOk="0">
                  <a:moveTo>
                    <a:pt x="169" y="1"/>
                  </a:moveTo>
                  <a:cubicBezTo>
                    <a:pt x="157" y="1"/>
                    <a:pt x="119" y="33"/>
                    <a:pt x="76" y="73"/>
                  </a:cubicBezTo>
                  <a:cubicBezTo>
                    <a:pt x="31" y="118"/>
                    <a:pt x="0" y="163"/>
                    <a:pt x="4" y="170"/>
                  </a:cubicBezTo>
                  <a:cubicBezTo>
                    <a:pt x="4" y="170"/>
                    <a:pt x="5" y="170"/>
                    <a:pt x="5" y="170"/>
                  </a:cubicBezTo>
                  <a:cubicBezTo>
                    <a:pt x="17" y="170"/>
                    <a:pt x="59" y="141"/>
                    <a:pt x="102" y="95"/>
                  </a:cubicBezTo>
                  <a:cubicBezTo>
                    <a:pt x="146" y="51"/>
                    <a:pt x="176" y="9"/>
                    <a:pt x="172" y="2"/>
                  </a:cubicBezTo>
                  <a:cubicBezTo>
                    <a:pt x="172" y="1"/>
                    <a:pt x="171" y="1"/>
                    <a:pt x="1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1"/>
            <p:cNvSpPr/>
            <p:nvPr/>
          </p:nvSpPr>
          <p:spPr>
            <a:xfrm>
              <a:off x="7897807" y="2314719"/>
              <a:ext cx="1003" cy="7071"/>
            </a:xfrm>
            <a:custGeom>
              <a:avLst/>
              <a:gdLst/>
              <a:ahLst/>
              <a:cxnLst/>
              <a:rect l="l" t="t" r="r" b="b"/>
              <a:pathLst>
                <a:path w="42" h="296" extrusionOk="0">
                  <a:moveTo>
                    <a:pt x="26" y="0"/>
                  </a:moveTo>
                  <a:cubicBezTo>
                    <a:pt x="15" y="0"/>
                    <a:pt x="4" y="68"/>
                    <a:pt x="4" y="146"/>
                  </a:cubicBezTo>
                  <a:cubicBezTo>
                    <a:pt x="0" y="228"/>
                    <a:pt x="4" y="295"/>
                    <a:pt x="15" y="295"/>
                  </a:cubicBezTo>
                  <a:cubicBezTo>
                    <a:pt x="23" y="295"/>
                    <a:pt x="34" y="228"/>
                    <a:pt x="38" y="149"/>
                  </a:cubicBezTo>
                  <a:cubicBezTo>
                    <a:pt x="41" y="68"/>
                    <a:pt x="34" y="0"/>
                    <a:pt x="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1"/>
            <p:cNvSpPr/>
            <p:nvPr/>
          </p:nvSpPr>
          <p:spPr>
            <a:xfrm>
              <a:off x="7893793" y="2313358"/>
              <a:ext cx="1266" cy="7979"/>
            </a:xfrm>
            <a:custGeom>
              <a:avLst/>
              <a:gdLst/>
              <a:ahLst/>
              <a:cxnLst/>
              <a:rect l="l" t="t" r="r" b="b"/>
              <a:pathLst>
                <a:path w="53" h="334" extrusionOk="0">
                  <a:moveTo>
                    <a:pt x="9" y="1"/>
                  </a:moveTo>
                  <a:cubicBezTo>
                    <a:pt x="8" y="1"/>
                    <a:pt x="8" y="1"/>
                    <a:pt x="8" y="1"/>
                  </a:cubicBezTo>
                  <a:cubicBezTo>
                    <a:pt x="1" y="1"/>
                    <a:pt x="11" y="76"/>
                    <a:pt x="15" y="166"/>
                  </a:cubicBezTo>
                  <a:cubicBezTo>
                    <a:pt x="19" y="255"/>
                    <a:pt x="8" y="330"/>
                    <a:pt x="19" y="333"/>
                  </a:cubicBezTo>
                  <a:cubicBezTo>
                    <a:pt x="27" y="333"/>
                    <a:pt x="53" y="259"/>
                    <a:pt x="49" y="166"/>
                  </a:cubicBezTo>
                  <a:cubicBezTo>
                    <a:pt x="45" y="70"/>
                    <a:pt x="21" y="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1"/>
            <p:cNvSpPr/>
            <p:nvPr/>
          </p:nvSpPr>
          <p:spPr>
            <a:xfrm>
              <a:off x="7893506" y="2326044"/>
              <a:ext cx="8911" cy="12447"/>
            </a:xfrm>
            <a:custGeom>
              <a:avLst/>
              <a:gdLst/>
              <a:ahLst/>
              <a:cxnLst/>
              <a:rect l="l" t="t" r="r" b="b"/>
              <a:pathLst>
                <a:path w="373" h="521" extrusionOk="0">
                  <a:moveTo>
                    <a:pt x="314" y="47"/>
                  </a:moveTo>
                  <a:cubicBezTo>
                    <a:pt x="310" y="78"/>
                    <a:pt x="303" y="121"/>
                    <a:pt x="292" y="173"/>
                  </a:cubicBezTo>
                  <a:cubicBezTo>
                    <a:pt x="278" y="228"/>
                    <a:pt x="259" y="292"/>
                    <a:pt x="233" y="356"/>
                  </a:cubicBezTo>
                  <a:cubicBezTo>
                    <a:pt x="221" y="389"/>
                    <a:pt x="206" y="426"/>
                    <a:pt x="184" y="456"/>
                  </a:cubicBezTo>
                  <a:cubicBezTo>
                    <a:pt x="173" y="474"/>
                    <a:pt x="157" y="485"/>
                    <a:pt x="142" y="485"/>
                  </a:cubicBezTo>
                  <a:cubicBezTo>
                    <a:pt x="131" y="485"/>
                    <a:pt x="121" y="480"/>
                    <a:pt x="113" y="468"/>
                  </a:cubicBezTo>
                  <a:cubicBezTo>
                    <a:pt x="76" y="404"/>
                    <a:pt x="83" y="314"/>
                    <a:pt x="106" y="251"/>
                  </a:cubicBezTo>
                  <a:cubicBezTo>
                    <a:pt x="128" y="187"/>
                    <a:pt x="173" y="135"/>
                    <a:pt x="214" y="101"/>
                  </a:cubicBezTo>
                  <a:cubicBezTo>
                    <a:pt x="251" y="74"/>
                    <a:pt x="287" y="58"/>
                    <a:pt x="314" y="47"/>
                  </a:cubicBezTo>
                  <a:close/>
                  <a:moveTo>
                    <a:pt x="322" y="0"/>
                  </a:moveTo>
                  <a:cubicBezTo>
                    <a:pt x="321" y="0"/>
                    <a:pt x="319" y="12"/>
                    <a:pt x="316" y="32"/>
                  </a:cubicBezTo>
                  <a:lnTo>
                    <a:pt x="316" y="32"/>
                  </a:lnTo>
                  <a:cubicBezTo>
                    <a:pt x="286" y="40"/>
                    <a:pt x="244" y="51"/>
                    <a:pt x="199" y="83"/>
                  </a:cubicBezTo>
                  <a:cubicBezTo>
                    <a:pt x="109" y="142"/>
                    <a:pt x="1" y="311"/>
                    <a:pt x="83" y="486"/>
                  </a:cubicBezTo>
                  <a:cubicBezTo>
                    <a:pt x="97" y="506"/>
                    <a:pt x="122" y="520"/>
                    <a:pt x="146" y="520"/>
                  </a:cubicBezTo>
                  <a:cubicBezTo>
                    <a:pt x="149" y="520"/>
                    <a:pt x="152" y="520"/>
                    <a:pt x="154" y="520"/>
                  </a:cubicBezTo>
                  <a:cubicBezTo>
                    <a:pt x="184" y="512"/>
                    <a:pt x="199" y="494"/>
                    <a:pt x="214" y="475"/>
                  </a:cubicBezTo>
                  <a:cubicBezTo>
                    <a:pt x="237" y="437"/>
                    <a:pt x="247" y="404"/>
                    <a:pt x="263" y="370"/>
                  </a:cubicBezTo>
                  <a:cubicBezTo>
                    <a:pt x="289" y="299"/>
                    <a:pt x="304" y="232"/>
                    <a:pt x="315" y="180"/>
                  </a:cubicBezTo>
                  <a:cubicBezTo>
                    <a:pt x="325" y="121"/>
                    <a:pt x="327" y="74"/>
                    <a:pt x="327" y="43"/>
                  </a:cubicBezTo>
                  <a:lnTo>
                    <a:pt x="327" y="43"/>
                  </a:lnTo>
                  <a:cubicBezTo>
                    <a:pt x="356" y="33"/>
                    <a:pt x="373" y="30"/>
                    <a:pt x="371" y="27"/>
                  </a:cubicBezTo>
                  <a:cubicBezTo>
                    <a:pt x="371" y="27"/>
                    <a:pt x="366" y="26"/>
                    <a:pt x="358" y="26"/>
                  </a:cubicBezTo>
                  <a:cubicBezTo>
                    <a:pt x="350" y="26"/>
                    <a:pt x="340" y="26"/>
                    <a:pt x="327" y="29"/>
                  </a:cubicBezTo>
                  <a:lnTo>
                    <a:pt x="327" y="29"/>
                  </a:lnTo>
                  <a:cubicBezTo>
                    <a:pt x="326" y="11"/>
                    <a:pt x="324" y="0"/>
                    <a:pt x="323" y="0"/>
                  </a:cubicBezTo>
                  <a:lnTo>
                    <a:pt x="323" y="0"/>
                  </a:lnTo>
                  <a:cubicBezTo>
                    <a:pt x="323" y="0"/>
                    <a:pt x="323" y="0"/>
                    <a:pt x="323" y="1"/>
                  </a:cubicBezTo>
                  <a:cubicBezTo>
                    <a:pt x="323" y="0"/>
                    <a:pt x="323" y="0"/>
                    <a:pt x="3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1"/>
            <p:cNvSpPr/>
            <p:nvPr/>
          </p:nvSpPr>
          <p:spPr>
            <a:xfrm>
              <a:off x="7893076" y="2321194"/>
              <a:ext cx="8409" cy="6379"/>
            </a:xfrm>
            <a:custGeom>
              <a:avLst/>
              <a:gdLst/>
              <a:ahLst/>
              <a:cxnLst/>
              <a:rect l="l" t="t" r="r" b="b"/>
              <a:pathLst>
                <a:path w="352" h="267" extrusionOk="0">
                  <a:moveTo>
                    <a:pt x="80" y="0"/>
                  </a:moveTo>
                  <a:cubicBezTo>
                    <a:pt x="51" y="0"/>
                    <a:pt x="14" y="19"/>
                    <a:pt x="8" y="54"/>
                  </a:cubicBezTo>
                  <a:cubicBezTo>
                    <a:pt x="0" y="133"/>
                    <a:pt x="57" y="174"/>
                    <a:pt x="94" y="207"/>
                  </a:cubicBezTo>
                  <a:cubicBezTo>
                    <a:pt x="135" y="241"/>
                    <a:pt x="184" y="256"/>
                    <a:pt x="221" y="264"/>
                  </a:cubicBezTo>
                  <a:cubicBezTo>
                    <a:pt x="236" y="266"/>
                    <a:pt x="251" y="266"/>
                    <a:pt x="264" y="266"/>
                  </a:cubicBezTo>
                  <a:cubicBezTo>
                    <a:pt x="320" y="266"/>
                    <a:pt x="351" y="251"/>
                    <a:pt x="348" y="248"/>
                  </a:cubicBezTo>
                  <a:cubicBezTo>
                    <a:pt x="348" y="247"/>
                    <a:pt x="345" y="246"/>
                    <a:pt x="341" y="246"/>
                  </a:cubicBezTo>
                  <a:cubicBezTo>
                    <a:pt x="332" y="246"/>
                    <a:pt x="317" y="248"/>
                    <a:pt x="297" y="248"/>
                  </a:cubicBezTo>
                  <a:cubicBezTo>
                    <a:pt x="278" y="248"/>
                    <a:pt x="255" y="246"/>
                    <a:pt x="229" y="241"/>
                  </a:cubicBezTo>
                  <a:cubicBezTo>
                    <a:pt x="191" y="233"/>
                    <a:pt x="150" y="214"/>
                    <a:pt x="112" y="185"/>
                  </a:cubicBezTo>
                  <a:cubicBezTo>
                    <a:pt x="79" y="155"/>
                    <a:pt x="34" y="107"/>
                    <a:pt x="41" y="62"/>
                  </a:cubicBezTo>
                  <a:cubicBezTo>
                    <a:pt x="46" y="42"/>
                    <a:pt x="62" y="35"/>
                    <a:pt x="82" y="35"/>
                  </a:cubicBezTo>
                  <a:cubicBezTo>
                    <a:pt x="106" y="35"/>
                    <a:pt x="136" y="47"/>
                    <a:pt x="157" y="62"/>
                  </a:cubicBezTo>
                  <a:cubicBezTo>
                    <a:pt x="198" y="88"/>
                    <a:pt x="232" y="117"/>
                    <a:pt x="262" y="143"/>
                  </a:cubicBezTo>
                  <a:cubicBezTo>
                    <a:pt x="312" y="194"/>
                    <a:pt x="338" y="233"/>
                    <a:pt x="347" y="233"/>
                  </a:cubicBezTo>
                  <a:cubicBezTo>
                    <a:pt x="347" y="233"/>
                    <a:pt x="348" y="233"/>
                    <a:pt x="348" y="233"/>
                  </a:cubicBezTo>
                  <a:cubicBezTo>
                    <a:pt x="351" y="233"/>
                    <a:pt x="329" y="185"/>
                    <a:pt x="277" y="129"/>
                  </a:cubicBezTo>
                  <a:cubicBezTo>
                    <a:pt x="251" y="99"/>
                    <a:pt x="217" y="65"/>
                    <a:pt x="172" y="35"/>
                  </a:cubicBezTo>
                  <a:cubicBezTo>
                    <a:pt x="153" y="24"/>
                    <a:pt x="124" y="5"/>
                    <a:pt x="94" y="2"/>
                  </a:cubicBezTo>
                  <a:cubicBezTo>
                    <a:pt x="90" y="1"/>
                    <a:pt x="85"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1"/>
            <p:cNvSpPr/>
            <p:nvPr/>
          </p:nvSpPr>
          <p:spPr>
            <a:xfrm>
              <a:off x="7899599" y="2254464"/>
              <a:ext cx="18491" cy="24654"/>
            </a:xfrm>
            <a:custGeom>
              <a:avLst/>
              <a:gdLst/>
              <a:ahLst/>
              <a:cxnLst/>
              <a:rect l="l" t="t" r="r" b="b"/>
              <a:pathLst>
                <a:path w="774" h="1032" extrusionOk="0">
                  <a:moveTo>
                    <a:pt x="26" y="1"/>
                  </a:moveTo>
                  <a:cubicBezTo>
                    <a:pt x="26" y="1"/>
                    <a:pt x="18" y="19"/>
                    <a:pt x="11" y="54"/>
                  </a:cubicBezTo>
                  <a:cubicBezTo>
                    <a:pt x="4" y="90"/>
                    <a:pt x="0" y="143"/>
                    <a:pt x="0" y="210"/>
                  </a:cubicBezTo>
                  <a:cubicBezTo>
                    <a:pt x="4" y="337"/>
                    <a:pt x="45" y="524"/>
                    <a:pt x="161" y="688"/>
                  </a:cubicBezTo>
                  <a:cubicBezTo>
                    <a:pt x="280" y="852"/>
                    <a:pt x="444" y="950"/>
                    <a:pt x="568" y="990"/>
                  </a:cubicBezTo>
                  <a:cubicBezTo>
                    <a:pt x="628" y="1013"/>
                    <a:pt x="680" y="1024"/>
                    <a:pt x="718" y="1028"/>
                  </a:cubicBezTo>
                  <a:cubicBezTo>
                    <a:pt x="754" y="1032"/>
                    <a:pt x="773" y="1032"/>
                    <a:pt x="773" y="1032"/>
                  </a:cubicBezTo>
                  <a:cubicBezTo>
                    <a:pt x="773" y="1024"/>
                    <a:pt x="695" y="1017"/>
                    <a:pt x="575" y="968"/>
                  </a:cubicBezTo>
                  <a:cubicBezTo>
                    <a:pt x="459" y="919"/>
                    <a:pt x="303" y="826"/>
                    <a:pt x="191" y="669"/>
                  </a:cubicBezTo>
                  <a:cubicBezTo>
                    <a:pt x="75" y="509"/>
                    <a:pt x="34" y="333"/>
                    <a:pt x="26" y="206"/>
                  </a:cubicBezTo>
                  <a:cubicBezTo>
                    <a:pt x="15" y="80"/>
                    <a:pt x="34"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1"/>
            <p:cNvSpPr/>
            <p:nvPr/>
          </p:nvSpPr>
          <p:spPr>
            <a:xfrm>
              <a:off x="7872003" y="2259959"/>
              <a:ext cx="27617" cy="1242"/>
            </a:xfrm>
            <a:custGeom>
              <a:avLst/>
              <a:gdLst/>
              <a:ahLst/>
              <a:cxnLst/>
              <a:rect l="l" t="t" r="r" b="b"/>
              <a:pathLst>
                <a:path w="1156" h="52" extrusionOk="0">
                  <a:moveTo>
                    <a:pt x="145" y="1"/>
                  </a:moveTo>
                  <a:cubicBezTo>
                    <a:pt x="57" y="1"/>
                    <a:pt x="3" y="3"/>
                    <a:pt x="1" y="6"/>
                  </a:cubicBezTo>
                  <a:cubicBezTo>
                    <a:pt x="1" y="17"/>
                    <a:pt x="259" y="32"/>
                    <a:pt x="580" y="43"/>
                  </a:cubicBezTo>
                  <a:cubicBezTo>
                    <a:pt x="739" y="49"/>
                    <a:pt x="883" y="52"/>
                    <a:pt x="987" y="52"/>
                  </a:cubicBezTo>
                  <a:cubicBezTo>
                    <a:pt x="1091" y="52"/>
                    <a:pt x="1155" y="49"/>
                    <a:pt x="1155" y="43"/>
                  </a:cubicBezTo>
                  <a:cubicBezTo>
                    <a:pt x="1155" y="36"/>
                    <a:pt x="897" y="21"/>
                    <a:pt x="580" y="10"/>
                  </a:cubicBezTo>
                  <a:cubicBezTo>
                    <a:pt x="407" y="4"/>
                    <a:pt x="251" y="1"/>
                    <a:pt x="1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1"/>
            <p:cNvSpPr/>
            <p:nvPr/>
          </p:nvSpPr>
          <p:spPr>
            <a:xfrm>
              <a:off x="7910565" y="2287316"/>
              <a:ext cx="1720" cy="19566"/>
            </a:xfrm>
            <a:custGeom>
              <a:avLst/>
              <a:gdLst/>
              <a:ahLst/>
              <a:cxnLst/>
              <a:rect l="l" t="t" r="r" b="b"/>
              <a:pathLst>
                <a:path w="72" h="819" extrusionOk="0">
                  <a:moveTo>
                    <a:pt x="42" y="1"/>
                  </a:moveTo>
                  <a:cubicBezTo>
                    <a:pt x="30" y="1"/>
                    <a:pt x="38" y="184"/>
                    <a:pt x="26" y="411"/>
                  </a:cubicBezTo>
                  <a:cubicBezTo>
                    <a:pt x="19" y="635"/>
                    <a:pt x="0" y="818"/>
                    <a:pt x="12" y="818"/>
                  </a:cubicBezTo>
                  <a:cubicBezTo>
                    <a:pt x="12" y="818"/>
                    <a:pt x="12" y="818"/>
                    <a:pt x="12" y="818"/>
                  </a:cubicBezTo>
                  <a:cubicBezTo>
                    <a:pt x="20" y="818"/>
                    <a:pt x="53" y="637"/>
                    <a:pt x="64" y="411"/>
                  </a:cubicBezTo>
                  <a:cubicBezTo>
                    <a:pt x="71" y="184"/>
                    <a:pt x="49" y="1"/>
                    <a:pt x="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1"/>
            <p:cNvSpPr/>
            <p:nvPr/>
          </p:nvSpPr>
          <p:spPr>
            <a:xfrm>
              <a:off x="7911903" y="2274175"/>
              <a:ext cx="3942" cy="2126"/>
            </a:xfrm>
            <a:custGeom>
              <a:avLst/>
              <a:gdLst/>
              <a:ahLst/>
              <a:cxnLst/>
              <a:rect l="l" t="t" r="r" b="b"/>
              <a:pathLst>
                <a:path w="165" h="89" extrusionOk="0">
                  <a:moveTo>
                    <a:pt x="12" y="0"/>
                  </a:moveTo>
                  <a:cubicBezTo>
                    <a:pt x="10" y="0"/>
                    <a:pt x="9" y="0"/>
                    <a:pt x="8" y="1"/>
                  </a:cubicBezTo>
                  <a:cubicBezTo>
                    <a:pt x="1" y="8"/>
                    <a:pt x="27" y="46"/>
                    <a:pt x="72" y="68"/>
                  </a:cubicBezTo>
                  <a:cubicBezTo>
                    <a:pt x="99" y="83"/>
                    <a:pt x="125" y="88"/>
                    <a:pt x="142" y="88"/>
                  </a:cubicBezTo>
                  <a:cubicBezTo>
                    <a:pt x="156" y="88"/>
                    <a:pt x="165" y="85"/>
                    <a:pt x="165" y="80"/>
                  </a:cubicBezTo>
                  <a:cubicBezTo>
                    <a:pt x="165" y="72"/>
                    <a:pt x="131" y="61"/>
                    <a:pt x="91" y="39"/>
                  </a:cubicBezTo>
                  <a:cubicBezTo>
                    <a:pt x="54" y="22"/>
                    <a:pt x="23" y="0"/>
                    <a:pt x="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1"/>
            <p:cNvSpPr/>
            <p:nvPr/>
          </p:nvSpPr>
          <p:spPr>
            <a:xfrm>
              <a:off x="7906026" y="2268919"/>
              <a:ext cx="2795" cy="2747"/>
            </a:xfrm>
            <a:custGeom>
              <a:avLst/>
              <a:gdLst/>
              <a:ahLst/>
              <a:cxnLst/>
              <a:rect l="l" t="t" r="r" b="b"/>
              <a:pathLst>
                <a:path w="117" h="115" extrusionOk="0">
                  <a:moveTo>
                    <a:pt x="10" y="0"/>
                  </a:moveTo>
                  <a:cubicBezTo>
                    <a:pt x="9" y="0"/>
                    <a:pt x="8" y="0"/>
                    <a:pt x="8" y="1"/>
                  </a:cubicBezTo>
                  <a:cubicBezTo>
                    <a:pt x="0" y="9"/>
                    <a:pt x="18" y="38"/>
                    <a:pt x="45" y="68"/>
                  </a:cubicBezTo>
                  <a:cubicBezTo>
                    <a:pt x="71" y="94"/>
                    <a:pt x="94" y="114"/>
                    <a:pt x="104" y="114"/>
                  </a:cubicBezTo>
                  <a:cubicBezTo>
                    <a:pt x="106" y="114"/>
                    <a:pt x="107" y="114"/>
                    <a:pt x="108" y="113"/>
                  </a:cubicBezTo>
                  <a:cubicBezTo>
                    <a:pt x="116" y="106"/>
                    <a:pt x="97" y="76"/>
                    <a:pt x="71" y="46"/>
                  </a:cubicBezTo>
                  <a:cubicBezTo>
                    <a:pt x="43" y="18"/>
                    <a:pt x="19" y="0"/>
                    <a:pt x="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1"/>
            <p:cNvSpPr/>
            <p:nvPr/>
          </p:nvSpPr>
          <p:spPr>
            <a:xfrm>
              <a:off x="7903087" y="2261799"/>
              <a:ext cx="1887" cy="3870"/>
            </a:xfrm>
            <a:custGeom>
              <a:avLst/>
              <a:gdLst/>
              <a:ahLst/>
              <a:cxnLst/>
              <a:rect l="l" t="t" r="r" b="b"/>
              <a:pathLst>
                <a:path w="79" h="162" extrusionOk="0">
                  <a:moveTo>
                    <a:pt x="25" y="0"/>
                  </a:moveTo>
                  <a:cubicBezTo>
                    <a:pt x="17" y="0"/>
                    <a:pt x="0" y="40"/>
                    <a:pt x="15" y="90"/>
                  </a:cubicBezTo>
                  <a:cubicBezTo>
                    <a:pt x="28" y="136"/>
                    <a:pt x="59" y="162"/>
                    <a:pt x="71" y="162"/>
                  </a:cubicBezTo>
                  <a:cubicBezTo>
                    <a:pt x="72" y="162"/>
                    <a:pt x="73" y="161"/>
                    <a:pt x="74" y="161"/>
                  </a:cubicBezTo>
                  <a:cubicBezTo>
                    <a:pt x="79" y="154"/>
                    <a:pt x="60" y="123"/>
                    <a:pt x="45" y="83"/>
                  </a:cubicBezTo>
                  <a:cubicBezTo>
                    <a:pt x="34" y="38"/>
                    <a:pt x="37" y="0"/>
                    <a:pt x="26" y="0"/>
                  </a:cubicBezTo>
                  <a:cubicBezTo>
                    <a:pt x="25" y="0"/>
                    <a:pt x="25"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1"/>
            <p:cNvSpPr/>
            <p:nvPr/>
          </p:nvSpPr>
          <p:spPr>
            <a:xfrm>
              <a:off x="7902370" y="2256686"/>
              <a:ext cx="1171" cy="2078"/>
            </a:xfrm>
            <a:custGeom>
              <a:avLst/>
              <a:gdLst/>
              <a:ahLst/>
              <a:cxnLst/>
              <a:rect l="l" t="t" r="r" b="b"/>
              <a:pathLst>
                <a:path w="49" h="87" extrusionOk="0">
                  <a:moveTo>
                    <a:pt x="13" y="0"/>
                  </a:moveTo>
                  <a:cubicBezTo>
                    <a:pt x="13" y="0"/>
                    <a:pt x="12" y="1"/>
                    <a:pt x="11" y="1"/>
                  </a:cubicBezTo>
                  <a:cubicBezTo>
                    <a:pt x="4" y="1"/>
                    <a:pt x="0" y="23"/>
                    <a:pt x="7" y="46"/>
                  </a:cubicBezTo>
                  <a:cubicBezTo>
                    <a:pt x="19" y="73"/>
                    <a:pt x="30" y="87"/>
                    <a:pt x="41" y="87"/>
                  </a:cubicBezTo>
                  <a:cubicBezTo>
                    <a:pt x="49" y="83"/>
                    <a:pt x="49" y="61"/>
                    <a:pt x="41" y="39"/>
                  </a:cubicBezTo>
                  <a:cubicBezTo>
                    <a:pt x="34" y="15"/>
                    <a:pt x="22" y="0"/>
                    <a:pt x="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1"/>
            <p:cNvSpPr/>
            <p:nvPr/>
          </p:nvSpPr>
          <p:spPr>
            <a:xfrm>
              <a:off x="7618412" y="2589929"/>
              <a:ext cx="96898" cy="109631"/>
            </a:xfrm>
            <a:custGeom>
              <a:avLst/>
              <a:gdLst/>
              <a:ahLst/>
              <a:cxnLst/>
              <a:rect l="l" t="t" r="r" b="b"/>
              <a:pathLst>
                <a:path w="4056" h="4589" extrusionOk="0">
                  <a:moveTo>
                    <a:pt x="2711" y="0"/>
                  </a:moveTo>
                  <a:lnTo>
                    <a:pt x="489" y="1711"/>
                  </a:lnTo>
                  <a:lnTo>
                    <a:pt x="1397" y="2902"/>
                  </a:lnTo>
                  <a:cubicBezTo>
                    <a:pt x="1397" y="2902"/>
                    <a:pt x="1" y="4589"/>
                    <a:pt x="327" y="4589"/>
                  </a:cubicBezTo>
                  <a:cubicBezTo>
                    <a:pt x="345" y="4589"/>
                    <a:pt x="369" y="4584"/>
                    <a:pt x="399" y="4572"/>
                  </a:cubicBezTo>
                  <a:cubicBezTo>
                    <a:pt x="907" y="4378"/>
                    <a:pt x="3339" y="2350"/>
                    <a:pt x="3926" y="1845"/>
                  </a:cubicBezTo>
                  <a:lnTo>
                    <a:pt x="4056" y="1730"/>
                  </a:lnTo>
                  <a:lnTo>
                    <a:pt x="2711"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1"/>
            <p:cNvSpPr/>
            <p:nvPr/>
          </p:nvSpPr>
          <p:spPr>
            <a:xfrm>
              <a:off x="7692477" y="2615708"/>
              <a:ext cx="22218" cy="29313"/>
            </a:xfrm>
            <a:custGeom>
              <a:avLst/>
              <a:gdLst/>
              <a:ahLst/>
              <a:cxnLst/>
              <a:rect l="l" t="t" r="r" b="b"/>
              <a:pathLst>
                <a:path w="930" h="1227" extrusionOk="0">
                  <a:moveTo>
                    <a:pt x="915" y="602"/>
                  </a:moveTo>
                  <a:lnTo>
                    <a:pt x="915" y="602"/>
                  </a:lnTo>
                  <a:lnTo>
                    <a:pt x="915" y="602"/>
                  </a:lnTo>
                  <a:lnTo>
                    <a:pt x="930" y="621"/>
                  </a:lnTo>
                  <a:lnTo>
                    <a:pt x="915" y="602"/>
                  </a:lnTo>
                  <a:close/>
                  <a:moveTo>
                    <a:pt x="452" y="1"/>
                  </a:moveTo>
                  <a:cubicBezTo>
                    <a:pt x="250" y="128"/>
                    <a:pt x="116" y="330"/>
                    <a:pt x="56" y="561"/>
                  </a:cubicBezTo>
                  <a:cubicBezTo>
                    <a:pt x="0" y="782"/>
                    <a:pt x="23" y="1020"/>
                    <a:pt x="123" y="1226"/>
                  </a:cubicBezTo>
                  <a:lnTo>
                    <a:pt x="915" y="602"/>
                  </a:lnTo>
                  <a:lnTo>
                    <a:pt x="915" y="602"/>
                  </a:lnTo>
                  <a:lnTo>
                    <a:pt x="456" y="4"/>
                  </a:lnTo>
                  <a:lnTo>
                    <a:pt x="452"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1"/>
            <p:cNvSpPr/>
            <p:nvPr/>
          </p:nvSpPr>
          <p:spPr>
            <a:xfrm>
              <a:off x="7625078" y="2631238"/>
              <a:ext cx="90233" cy="68636"/>
            </a:xfrm>
            <a:custGeom>
              <a:avLst/>
              <a:gdLst/>
              <a:ahLst/>
              <a:cxnLst/>
              <a:rect l="l" t="t" r="r" b="b"/>
              <a:pathLst>
                <a:path w="3777" h="2873" extrusionOk="0">
                  <a:moveTo>
                    <a:pt x="3777" y="1"/>
                  </a:moveTo>
                  <a:lnTo>
                    <a:pt x="3647" y="116"/>
                  </a:lnTo>
                  <a:cubicBezTo>
                    <a:pt x="3333" y="385"/>
                    <a:pt x="2492" y="1092"/>
                    <a:pt x="1701" y="1719"/>
                  </a:cubicBezTo>
                  <a:cubicBezTo>
                    <a:pt x="2454" y="1136"/>
                    <a:pt x="3284" y="456"/>
                    <a:pt x="3777" y="1"/>
                  </a:cubicBezTo>
                  <a:close/>
                  <a:moveTo>
                    <a:pt x="378" y="2130"/>
                  </a:moveTo>
                  <a:cubicBezTo>
                    <a:pt x="370" y="2140"/>
                    <a:pt x="325" y="2204"/>
                    <a:pt x="266" y="2290"/>
                  </a:cubicBezTo>
                  <a:cubicBezTo>
                    <a:pt x="303" y="2238"/>
                    <a:pt x="341" y="2182"/>
                    <a:pt x="378" y="2130"/>
                  </a:cubicBezTo>
                  <a:close/>
                  <a:moveTo>
                    <a:pt x="146" y="2832"/>
                  </a:moveTo>
                  <a:cubicBezTo>
                    <a:pt x="140" y="2834"/>
                    <a:pt x="135" y="2837"/>
                    <a:pt x="130" y="2840"/>
                  </a:cubicBezTo>
                  <a:lnTo>
                    <a:pt x="130" y="2840"/>
                  </a:lnTo>
                  <a:cubicBezTo>
                    <a:pt x="136" y="2837"/>
                    <a:pt x="141" y="2834"/>
                    <a:pt x="146" y="2832"/>
                  </a:cubicBezTo>
                  <a:close/>
                  <a:moveTo>
                    <a:pt x="1" y="2821"/>
                  </a:moveTo>
                  <a:cubicBezTo>
                    <a:pt x="1" y="2847"/>
                    <a:pt x="12" y="2866"/>
                    <a:pt x="34" y="2873"/>
                  </a:cubicBezTo>
                  <a:lnTo>
                    <a:pt x="39" y="2873"/>
                  </a:lnTo>
                  <a:cubicBezTo>
                    <a:pt x="59" y="2873"/>
                    <a:pt x="87" y="2861"/>
                    <a:pt x="130" y="2840"/>
                  </a:cubicBezTo>
                  <a:lnTo>
                    <a:pt x="130" y="2840"/>
                  </a:lnTo>
                  <a:cubicBezTo>
                    <a:pt x="127" y="2841"/>
                    <a:pt x="124" y="2842"/>
                    <a:pt x="120" y="2843"/>
                  </a:cubicBezTo>
                  <a:cubicBezTo>
                    <a:pt x="91" y="2854"/>
                    <a:pt x="68" y="2858"/>
                    <a:pt x="49" y="2858"/>
                  </a:cubicBezTo>
                  <a:cubicBezTo>
                    <a:pt x="20" y="2858"/>
                    <a:pt x="5" y="2843"/>
                    <a:pt x="1" y="28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1"/>
            <p:cNvSpPr/>
            <p:nvPr/>
          </p:nvSpPr>
          <p:spPr>
            <a:xfrm>
              <a:off x="7625078" y="2630545"/>
              <a:ext cx="90233" cy="68970"/>
            </a:xfrm>
            <a:custGeom>
              <a:avLst/>
              <a:gdLst/>
              <a:ahLst/>
              <a:cxnLst/>
              <a:rect l="l" t="t" r="r" b="b"/>
              <a:pathLst>
                <a:path w="3777" h="2887" extrusionOk="0">
                  <a:moveTo>
                    <a:pt x="3751" y="0"/>
                  </a:moveTo>
                  <a:lnTo>
                    <a:pt x="2959" y="631"/>
                  </a:lnTo>
                  <a:cubicBezTo>
                    <a:pt x="2956" y="623"/>
                    <a:pt x="2948" y="612"/>
                    <a:pt x="2944" y="605"/>
                  </a:cubicBezTo>
                  <a:lnTo>
                    <a:pt x="801" y="2290"/>
                  </a:lnTo>
                  <a:cubicBezTo>
                    <a:pt x="801" y="2290"/>
                    <a:pt x="602" y="2133"/>
                    <a:pt x="460" y="2133"/>
                  </a:cubicBezTo>
                  <a:cubicBezTo>
                    <a:pt x="430" y="2133"/>
                    <a:pt x="404" y="2140"/>
                    <a:pt x="382" y="2155"/>
                  </a:cubicBezTo>
                  <a:lnTo>
                    <a:pt x="378" y="2159"/>
                  </a:lnTo>
                  <a:cubicBezTo>
                    <a:pt x="341" y="2211"/>
                    <a:pt x="303" y="2267"/>
                    <a:pt x="266" y="2319"/>
                  </a:cubicBezTo>
                  <a:cubicBezTo>
                    <a:pt x="154" y="2488"/>
                    <a:pt x="1" y="2738"/>
                    <a:pt x="1" y="2850"/>
                  </a:cubicBezTo>
                  <a:cubicBezTo>
                    <a:pt x="5" y="2872"/>
                    <a:pt x="20" y="2887"/>
                    <a:pt x="49" y="2887"/>
                  </a:cubicBezTo>
                  <a:cubicBezTo>
                    <a:pt x="68" y="2887"/>
                    <a:pt x="91" y="2883"/>
                    <a:pt x="120" y="2872"/>
                  </a:cubicBezTo>
                  <a:cubicBezTo>
                    <a:pt x="132" y="2869"/>
                    <a:pt x="139" y="2864"/>
                    <a:pt x="146" y="2861"/>
                  </a:cubicBezTo>
                  <a:cubicBezTo>
                    <a:pt x="401" y="2726"/>
                    <a:pt x="1020" y="2274"/>
                    <a:pt x="1701" y="1748"/>
                  </a:cubicBezTo>
                  <a:cubicBezTo>
                    <a:pt x="2492" y="1121"/>
                    <a:pt x="3333" y="414"/>
                    <a:pt x="3647" y="145"/>
                  </a:cubicBezTo>
                  <a:lnTo>
                    <a:pt x="3777" y="30"/>
                  </a:lnTo>
                  <a:lnTo>
                    <a:pt x="3751"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1"/>
            <p:cNvSpPr/>
            <p:nvPr/>
          </p:nvSpPr>
          <p:spPr>
            <a:xfrm>
              <a:off x="7695392" y="2630091"/>
              <a:ext cx="19303" cy="15552"/>
            </a:xfrm>
            <a:custGeom>
              <a:avLst/>
              <a:gdLst/>
              <a:ahLst/>
              <a:cxnLst/>
              <a:rect l="l" t="t" r="r" b="b"/>
              <a:pathLst>
                <a:path w="808" h="651" extrusionOk="0">
                  <a:moveTo>
                    <a:pt x="793" y="0"/>
                  </a:moveTo>
                  <a:lnTo>
                    <a:pt x="1" y="624"/>
                  </a:lnTo>
                  <a:cubicBezTo>
                    <a:pt x="5" y="631"/>
                    <a:pt x="13" y="642"/>
                    <a:pt x="16" y="650"/>
                  </a:cubicBezTo>
                  <a:lnTo>
                    <a:pt x="808" y="19"/>
                  </a:lnTo>
                  <a:lnTo>
                    <a:pt x="793" y="0"/>
                  </a:lnTo>
                  <a:close/>
                </a:path>
              </a:pathLst>
            </a:custGeom>
            <a:solidFill>
              <a:srgbClr val="F8CB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1"/>
            <p:cNvSpPr/>
            <p:nvPr/>
          </p:nvSpPr>
          <p:spPr>
            <a:xfrm>
              <a:off x="7625173" y="2629446"/>
              <a:ext cx="89970" cy="69544"/>
            </a:xfrm>
            <a:custGeom>
              <a:avLst/>
              <a:gdLst/>
              <a:ahLst/>
              <a:cxnLst/>
              <a:rect l="l" t="t" r="r" b="b"/>
              <a:pathLst>
                <a:path w="3766" h="2911" extrusionOk="0">
                  <a:moveTo>
                    <a:pt x="3765" y="0"/>
                  </a:moveTo>
                  <a:cubicBezTo>
                    <a:pt x="3761" y="0"/>
                    <a:pt x="3747" y="11"/>
                    <a:pt x="3728" y="27"/>
                  </a:cubicBezTo>
                  <a:cubicBezTo>
                    <a:pt x="3695" y="53"/>
                    <a:pt x="3657" y="83"/>
                    <a:pt x="3616" y="113"/>
                  </a:cubicBezTo>
                  <a:cubicBezTo>
                    <a:pt x="3512" y="203"/>
                    <a:pt x="3377" y="307"/>
                    <a:pt x="3221" y="434"/>
                  </a:cubicBezTo>
                  <a:cubicBezTo>
                    <a:pt x="2884" y="707"/>
                    <a:pt x="2421" y="1077"/>
                    <a:pt x="1902" y="1480"/>
                  </a:cubicBezTo>
                  <a:cubicBezTo>
                    <a:pt x="1383" y="1879"/>
                    <a:pt x="904" y="2238"/>
                    <a:pt x="557" y="2492"/>
                  </a:cubicBezTo>
                  <a:cubicBezTo>
                    <a:pt x="397" y="2612"/>
                    <a:pt x="259" y="2717"/>
                    <a:pt x="150" y="2798"/>
                  </a:cubicBezTo>
                  <a:cubicBezTo>
                    <a:pt x="109" y="2829"/>
                    <a:pt x="71" y="2855"/>
                    <a:pt x="38" y="2881"/>
                  </a:cubicBezTo>
                  <a:cubicBezTo>
                    <a:pt x="12" y="2899"/>
                    <a:pt x="1" y="2910"/>
                    <a:pt x="1" y="2910"/>
                  </a:cubicBezTo>
                  <a:cubicBezTo>
                    <a:pt x="1" y="2910"/>
                    <a:pt x="16" y="2903"/>
                    <a:pt x="42" y="2884"/>
                  </a:cubicBezTo>
                  <a:cubicBezTo>
                    <a:pt x="75" y="2862"/>
                    <a:pt x="113" y="2836"/>
                    <a:pt x="157" y="2806"/>
                  </a:cubicBezTo>
                  <a:cubicBezTo>
                    <a:pt x="269" y="2727"/>
                    <a:pt x="408" y="2630"/>
                    <a:pt x="572" y="2515"/>
                  </a:cubicBezTo>
                  <a:cubicBezTo>
                    <a:pt x="923" y="2260"/>
                    <a:pt x="1402" y="1910"/>
                    <a:pt x="1921" y="1506"/>
                  </a:cubicBezTo>
                  <a:cubicBezTo>
                    <a:pt x="2443" y="1103"/>
                    <a:pt x="2907" y="729"/>
                    <a:pt x="3235" y="453"/>
                  </a:cubicBezTo>
                  <a:cubicBezTo>
                    <a:pt x="3388" y="322"/>
                    <a:pt x="3519" y="214"/>
                    <a:pt x="3628" y="124"/>
                  </a:cubicBezTo>
                  <a:cubicBezTo>
                    <a:pt x="3665" y="91"/>
                    <a:pt x="3698" y="60"/>
                    <a:pt x="3732" y="34"/>
                  </a:cubicBezTo>
                  <a:lnTo>
                    <a:pt x="3766" y="1"/>
                  </a:lnTo>
                  <a:cubicBezTo>
                    <a:pt x="3766" y="1"/>
                    <a:pt x="3765" y="0"/>
                    <a:pt x="37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1"/>
            <p:cNvSpPr/>
            <p:nvPr/>
          </p:nvSpPr>
          <p:spPr>
            <a:xfrm>
              <a:off x="7633249" y="2681315"/>
              <a:ext cx="11754" cy="4754"/>
            </a:xfrm>
            <a:custGeom>
              <a:avLst/>
              <a:gdLst/>
              <a:ahLst/>
              <a:cxnLst/>
              <a:rect l="l" t="t" r="r" b="b"/>
              <a:pathLst>
                <a:path w="492" h="199" extrusionOk="0">
                  <a:moveTo>
                    <a:pt x="94" y="0"/>
                  </a:moveTo>
                  <a:cubicBezTo>
                    <a:pt x="37" y="0"/>
                    <a:pt x="0" y="11"/>
                    <a:pt x="2" y="15"/>
                  </a:cubicBezTo>
                  <a:cubicBezTo>
                    <a:pt x="2" y="26"/>
                    <a:pt x="126" y="11"/>
                    <a:pt x="260" y="63"/>
                  </a:cubicBezTo>
                  <a:cubicBezTo>
                    <a:pt x="389" y="114"/>
                    <a:pt x="469" y="198"/>
                    <a:pt x="483" y="198"/>
                  </a:cubicBezTo>
                  <a:cubicBezTo>
                    <a:pt x="484" y="198"/>
                    <a:pt x="484" y="198"/>
                    <a:pt x="485" y="198"/>
                  </a:cubicBezTo>
                  <a:cubicBezTo>
                    <a:pt x="492" y="194"/>
                    <a:pt x="417" y="86"/>
                    <a:pt x="271" y="34"/>
                  </a:cubicBezTo>
                  <a:cubicBezTo>
                    <a:pt x="205" y="8"/>
                    <a:pt x="142" y="0"/>
                    <a:pt x="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7648038" y="2663731"/>
              <a:ext cx="6355" cy="2389"/>
            </a:xfrm>
            <a:custGeom>
              <a:avLst/>
              <a:gdLst/>
              <a:ahLst/>
              <a:cxnLst/>
              <a:rect l="l" t="t" r="r" b="b"/>
              <a:pathLst>
                <a:path w="266" h="100" extrusionOk="0">
                  <a:moveTo>
                    <a:pt x="15" y="0"/>
                  </a:moveTo>
                  <a:cubicBezTo>
                    <a:pt x="8" y="0"/>
                    <a:pt x="4" y="1"/>
                    <a:pt x="4" y="4"/>
                  </a:cubicBezTo>
                  <a:cubicBezTo>
                    <a:pt x="0" y="11"/>
                    <a:pt x="56" y="41"/>
                    <a:pt x="126" y="68"/>
                  </a:cubicBezTo>
                  <a:cubicBezTo>
                    <a:pt x="184" y="88"/>
                    <a:pt x="235" y="99"/>
                    <a:pt x="256" y="99"/>
                  </a:cubicBezTo>
                  <a:cubicBezTo>
                    <a:pt x="261" y="99"/>
                    <a:pt x="264" y="99"/>
                    <a:pt x="265" y="97"/>
                  </a:cubicBezTo>
                  <a:cubicBezTo>
                    <a:pt x="265" y="90"/>
                    <a:pt x="209" y="60"/>
                    <a:pt x="138" y="34"/>
                  </a:cubicBezTo>
                  <a:cubicBezTo>
                    <a:pt x="84" y="14"/>
                    <a:pt x="36" y="0"/>
                    <a:pt x="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1"/>
            <p:cNvSpPr/>
            <p:nvPr/>
          </p:nvSpPr>
          <p:spPr>
            <a:xfrm>
              <a:off x="7651240" y="2659765"/>
              <a:ext cx="5638" cy="956"/>
            </a:xfrm>
            <a:custGeom>
              <a:avLst/>
              <a:gdLst/>
              <a:ahLst/>
              <a:cxnLst/>
              <a:rect l="l" t="t" r="r" b="b"/>
              <a:pathLst>
                <a:path w="236" h="40" extrusionOk="0">
                  <a:moveTo>
                    <a:pt x="75" y="0"/>
                  </a:moveTo>
                  <a:cubicBezTo>
                    <a:pt x="32" y="0"/>
                    <a:pt x="1" y="4"/>
                    <a:pt x="1" y="13"/>
                  </a:cubicBezTo>
                  <a:cubicBezTo>
                    <a:pt x="1" y="20"/>
                    <a:pt x="53" y="32"/>
                    <a:pt x="116" y="36"/>
                  </a:cubicBezTo>
                  <a:cubicBezTo>
                    <a:pt x="140" y="38"/>
                    <a:pt x="161" y="39"/>
                    <a:pt x="179" y="39"/>
                  </a:cubicBezTo>
                  <a:cubicBezTo>
                    <a:pt x="213" y="39"/>
                    <a:pt x="235" y="35"/>
                    <a:pt x="235" y="28"/>
                  </a:cubicBezTo>
                  <a:cubicBezTo>
                    <a:pt x="235" y="20"/>
                    <a:pt x="183" y="10"/>
                    <a:pt x="120" y="2"/>
                  </a:cubicBezTo>
                  <a:cubicBezTo>
                    <a:pt x="104" y="1"/>
                    <a:pt x="89" y="0"/>
                    <a:pt x="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1"/>
            <p:cNvSpPr/>
            <p:nvPr/>
          </p:nvSpPr>
          <p:spPr>
            <a:xfrm>
              <a:off x="7650093" y="2653338"/>
              <a:ext cx="5805" cy="4372"/>
            </a:xfrm>
            <a:custGeom>
              <a:avLst/>
              <a:gdLst/>
              <a:ahLst/>
              <a:cxnLst/>
              <a:rect l="l" t="t" r="r" b="b"/>
              <a:pathLst>
                <a:path w="243" h="183" extrusionOk="0">
                  <a:moveTo>
                    <a:pt x="233" y="1"/>
                  </a:moveTo>
                  <a:cubicBezTo>
                    <a:pt x="220" y="1"/>
                    <a:pt x="166" y="32"/>
                    <a:pt x="108" y="77"/>
                  </a:cubicBezTo>
                  <a:cubicBezTo>
                    <a:pt x="45" y="129"/>
                    <a:pt x="0" y="174"/>
                    <a:pt x="7" y="181"/>
                  </a:cubicBezTo>
                  <a:cubicBezTo>
                    <a:pt x="8" y="182"/>
                    <a:pt x="9" y="182"/>
                    <a:pt x="10" y="182"/>
                  </a:cubicBezTo>
                  <a:cubicBezTo>
                    <a:pt x="22" y="182"/>
                    <a:pt x="74" y="150"/>
                    <a:pt x="130" y="107"/>
                  </a:cubicBezTo>
                  <a:cubicBezTo>
                    <a:pt x="194" y="55"/>
                    <a:pt x="242" y="10"/>
                    <a:pt x="235" y="2"/>
                  </a:cubicBezTo>
                  <a:cubicBezTo>
                    <a:pt x="235" y="1"/>
                    <a:pt x="234" y="1"/>
                    <a:pt x="2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1"/>
            <p:cNvSpPr/>
            <p:nvPr/>
          </p:nvSpPr>
          <p:spPr>
            <a:xfrm>
              <a:off x="7647823" y="2649085"/>
              <a:ext cx="6283" cy="5399"/>
            </a:xfrm>
            <a:custGeom>
              <a:avLst/>
              <a:gdLst/>
              <a:ahLst/>
              <a:cxnLst/>
              <a:rect l="l" t="t" r="r" b="b"/>
              <a:pathLst>
                <a:path w="263" h="226" extrusionOk="0">
                  <a:moveTo>
                    <a:pt x="255" y="0"/>
                  </a:moveTo>
                  <a:cubicBezTo>
                    <a:pt x="245" y="0"/>
                    <a:pt x="197" y="55"/>
                    <a:pt x="132" y="112"/>
                  </a:cubicBezTo>
                  <a:cubicBezTo>
                    <a:pt x="65" y="172"/>
                    <a:pt x="1" y="214"/>
                    <a:pt x="9" y="224"/>
                  </a:cubicBezTo>
                  <a:cubicBezTo>
                    <a:pt x="9" y="225"/>
                    <a:pt x="11" y="226"/>
                    <a:pt x="12" y="226"/>
                  </a:cubicBezTo>
                  <a:cubicBezTo>
                    <a:pt x="28" y="226"/>
                    <a:pt x="91" y="195"/>
                    <a:pt x="154" y="138"/>
                  </a:cubicBezTo>
                  <a:cubicBezTo>
                    <a:pt x="225" y="76"/>
                    <a:pt x="263" y="4"/>
                    <a:pt x="256" y="0"/>
                  </a:cubicBezTo>
                  <a:cubicBezTo>
                    <a:pt x="255" y="0"/>
                    <a:pt x="255" y="0"/>
                    <a:pt x="2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1"/>
            <p:cNvSpPr/>
            <p:nvPr/>
          </p:nvSpPr>
          <p:spPr>
            <a:xfrm>
              <a:off x="7636164" y="2661604"/>
              <a:ext cx="13044" cy="6594"/>
            </a:xfrm>
            <a:custGeom>
              <a:avLst/>
              <a:gdLst/>
              <a:ahLst/>
              <a:cxnLst/>
              <a:rect l="l" t="t" r="r" b="b"/>
              <a:pathLst>
                <a:path w="546" h="276" extrusionOk="0">
                  <a:moveTo>
                    <a:pt x="319" y="26"/>
                  </a:moveTo>
                  <a:cubicBezTo>
                    <a:pt x="342" y="26"/>
                    <a:pt x="364" y="29"/>
                    <a:pt x="385" y="33"/>
                  </a:cubicBezTo>
                  <a:cubicBezTo>
                    <a:pt x="431" y="43"/>
                    <a:pt x="467" y="59"/>
                    <a:pt x="493" y="74"/>
                  </a:cubicBezTo>
                  <a:lnTo>
                    <a:pt x="493" y="74"/>
                  </a:lnTo>
                  <a:cubicBezTo>
                    <a:pt x="467" y="90"/>
                    <a:pt x="430" y="114"/>
                    <a:pt x="381" y="138"/>
                  </a:cubicBezTo>
                  <a:cubicBezTo>
                    <a:pt x="332" y="164"/>
                    <a:pt x="273" y="190"/>
                    <a:pt x="206" y="212"/>
                  </a:cubicBezTo>
                  <a:cubicBezTo>
                    <a:pt x="168" y="224"/>
                    <a:pt x="130" y="238"/>
                    <a:pt x="97" y="242"/>
                  </a:cubicBezTo>
                  <a:cubicBezTo>
                    <a:pt x="94" y="242"/>
                    <a:pt x="90" y="243"/>
                    <a:pt x="87" y="243"/>
                  </a:cubicBezTo>
                  <a:cubicBezTo>
                    <a:pt x="54" y="243"/>
                    <a:pt x="31" y="224"/>
                    <a:pt x="41" y="190"/>
                  </a:cubicBezTo>
                  <a:cubicBezTo>
                    <a:pt x="63" y="123"/>
                    <a:pt x="138" y="74"/>
                    <a:pt x="202" y="48"/>
                  </a:cubicBezTo>
                  <a:cubicBezTo>
                    <a:pt x="243" y="32"/>
                    <a:pt x="282" y="26"/>
                    <a:pt x="319" y="26"/>
                  </a:cubicBezTo>
                  <a:close/>
                  <a:moveTo>
                    <a:pt x="307" y="0"/>
                  </a:moveTo>
                  <a:cubicBezTo>
                    <a:pt x="203" y="0"/>
                    <a:pt x="72" y="46"/>
                    <a:pt x="8" y="183"/>
                  </a:cubicBezTo>
                  <a:cubicBezTo>
                    <a:pt x="0" y="209"/>
                    <a:pt x="8" y="242"/>
                    <a:pt x="30" y="257"/>
                  </a:cubicBezTo>
                  <a:cubicBezTo>
                    <a:pt x="52" y="276"/>
                    <a:pt x="78" y="276"/>
                    <a:pt x="101" y="276"/>
                  </a:cubicBezTo>
                  <a:cubicBezTo>
                    <a:pt x="146" y="269"/>
                    <a:pt x="180" y="254"/>
                    <a:pt x="213" y="242"/>
                  </a:cubicBezTo>
                  <a:cubicBezTo>
                    <a:pt x="284" y="216"/>
                    <a:pt x="344" y="190"/>
                    <a:pt x="392" y="160"/>
                  </a:cubicBezTo>
                  <a:cubicBezTo>
                    <a:pt x="443" y="129"/>
                    <a:pt x="481" y="101"/>
                    <a:pt x="504" y="81"/>
                  </a:cubicBezTo>
                  <a:lnTo>
                    <a:pt x="504" y="81"/>
                  </a:lnTo>
                  <a:cubicBezTo>
                    <a:pt x="527" y="94"/>
                    <a:pt x="540" y="105"/>
                    <a:pt x="544" y="105"/>
                  </a:cubicBezTo>
                  <a:cubicBezTo>
                    <a:pt x="545" y="105"/>
                    <a:pt x="545" y="104"/>
                    <a:pt x="545" y="104"/>
                  </a:cubicBezTo>
                  <a:cubicBezTo>
                    <a:pt x="545" y="104"/>
                    <a:pt x="535" y="91"/>
                    <a:pt x="514" y="73"/>
                  </a:cubicBezTo>
                  <a:lnTo>
                    <a:pt x="514" y="73"/>
                  </a:lnTo>
                  <a:cubicBezTo>
                    <a:pt x="529" y="60"/>
                    <a:pt x="536" y="52"/>
                    <a:pt x="534" y="52"/>
                  </a:cubicBezTo>
                  <a:cubicBezTo>
                    <a:pt x="534" y="51"/>
                    <a:pt x="533" y="51"/>
                    <a:pt x="532" y="51"/>
                  </a:cubicBezTo>
                  <a:cubicBezTo>
                    <a:pt x="529" y="51"/>
                    <a:pt x="520" y="57"/>
                    <a:pt x="505" y="66"/>
                  </a:cubicBezTo>
                  <a:lnTo>
                    <a:pt x="505" y="66"/>
                  </a:lnTo>
                  <a:cubicBezTo>
                    <a:pt x="479" y="48"/>
                    <a:pt x="440" y="25"/>
                    <a:pt x="389" y="11"/>
                  </a:cubicBezTo>
                  <a:cubicBezTo>
                    <a:pt x="365" y="4"/>
                    <a:pt x="33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1"/>
            <p:cNvSpPr/>
            <p:nvPr/>
          </p:nvSpPr>
          <p:spPr>
            <a:xfrm>
              <a:off x="7644980" y="2654246"/>
              <a:ext cx="4491" cy="9413"/>
            </a:xfrm>
            <a:custGeom>
              <a:avLst/>
              <a:gdLst/>
              <a:ahLst/>
              <a:cxnLst/>
              <a:rect l="l" t="t" r="r" b="b"/>
              <a:pathLst>
                <a:path w="188" h="394" extrusionOk="0">
                  <a:moveTo>
                    <a:pt x="92" y="0"/>
                  </a:moveTo>
                  <a:cubicBezTo>
                    <a:pt x="83" y="0"/>
                    <a:pt x="73" y="3"/>
                    <a:pt x="64" y="8"/>
                  </a:cubicBezTo>
                  <a:cubicBezTo>
                    <a:pt x="1" y="53"/>
                    <a:pt x="1" y="121"/>
                    <a:pt x="1" y="173"/>
                  </a:cubicBezTo>
                  <a:cubicBezTo>
                    <a:pt x="4" y="225"/>
                    <a:pt x="20" y="274"/>
                    <a:pt x="42" y="308"/>
                  </a:cubicBezTo>
                  <a:cubicBezTo>
                    <a:pt x="79" y="372"/>
                    <a:pt x="126" y="394"/>
                    <a:pt x="134" y="394"/>
                  </a:cubicBezTo>
                  <a:cubicBezTo>
                    <a:pt x="135" y="394"/>
                    <a:pt x="135" y="393"/>
                    <a:pt x="135" y="393"/>
                  </a:cubicBezTo>
                  <a:cubicBezTo>
                    <a:pt x="139" y="389"/>
                    <a:pt x="98" y="363"/>
                    <a:pt x="64" y="296"/>
                  </a:cubicBezTo>
                  <a:cubicBezTo>
                    <a:pt x="46" y="263"/>
                    <a:pt x="35" y="222"/>
                    <a:pt x="30" y="173"/>
                  </a:cubicBezTo>
                  <a:cubicBezTo>
                    <a:pt x="30" y="129"/>
                    <a:pt x="42" y="65"/>
                    <a:pt x="80" y="39"/>
                  </a:cubicBezTo>
                  <a:cubicBezTo>
                    <a:pt x="85" y="36"/>
                    <a:pt x="90" y="34"/>
                    <a:pt x="95" y="34"/>
                  </a:cubicBezTo>
                  <a:cubicBezTo>
                    <a:pt x="127" y="34"/>
                    <a:pt x="147" y="90"/>
                    <a:pt x="150" y="129"/>
                  </a:cubicBezTo>
                  <a:cubicBezTo>
                    <a:pt x="158" y="177"/>
                    <a:pt x="161" y="222"/>
                    <a:pt x="158" y="259"/>
                  </a:cubicBezTo>
                  <a:cubicBezTo>
                    <a:pt x="154" y="334"/>
                    <a:pt x="139" y="382"/>
                    <a:pt x="147" y="382"/>
                  </a:cubicBezTo>
                  <a:cubicBezTo>
                    <a:pt x="150" y="382"/>
                    <a:pt x="173" y="341"/>
                    <a:pt x="184" y="263"/>
                  </a:cubicBezTo>
                  <a:cubicBezTo>
                    <a:pt x="187" y="222"/>
                    <a:pt x="187" y="177"/>
                    <a:pt x="184" y="124"/>
                  </a:cubicBezTo>
                  <a:cubicBezTo>
                    <a:pt x="180" y="98"/>
                    <a:pt x="173" y="69"/>
                    <a:pt x="158" y="43"/>
                  </a:cubicBezTo>
                  <a:cubicBezTo>
                    <a:pt x="146" y="20"/>
                    <a:pt x="119" y="0"/>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1"/>
            <p:cNvSpPr/>
            <p:nvPr/>
          </p:nvSpPr>
          <p:spPr>
            <a:xfrm>
              <a:off x="7691307" y="2615708"/>
              <a:ext cx="11611" cy="29576"/>
            </a:xfrm>
            <a:custGeom>
              <a:avLst/>
              <a:gdLst/>
              <a:ahLst/>
              <a:cxnLst/>
              <a:rect l="l" t="t" r="r" b="b"/>
              <a:pathLst>
                <a:path w="486" h="1238" extrusionOk="0">
                  <a:moveTo>
                    <a:pt x="482" y="1"/>
                  </a:moveTo>
                  <a:cubicBezTo>
                    <a:pt x="482" y="1"/>
                    <a:pt x="463" y="8"/>
                    <a:pt x="434" y="27"/>
                  </a:cubicBezTo>
                  <a:cubicBezTo>
                    <a:pt x="400" y="42"/>
                    <a:pt x="355" y="72"/>
                    <a:pt x="306" y="116"/>
                  </a:cubicBezTo>
                  <a:cubicBezTo>
                    <a:pt x="210" y="202"/>
                    <a:pt x="94" y="352"/>
                    <a:pt x="46" y="549"/>
                  </a:cubicBezTo>
                  <a:cubicBezTo>
                    <a:pt x="1" y="747"/>
                    <a:pt x="30" y="935"/>
                    <a:pt x="79" y="1054"/>
                  </a:cubicBezTo>
                  <a:cubicBezTo>
                    <a:pt x="101" y="1118"/>
                    <a:pt x="127" y="1162"/>
                    <a:pt x="146" y="1192"/>
                  </a:cubicBezTo>
                  <a:cubicBezTo>
                    <a:pt x="163" y="1219"/>
                    <a:pt x="178" y="1237"/>
                    <a:pt x="180" y="1237"/>
                  </a:cubicBezTo>
                  <a:cubicBezTo>
                    <a:pt x="180" y="1237"/>
                    <a:pt x="180" y="1237"/>
                    <a:pt x="180" y="1237"/>
                  </a:cubicBezTo>
                  <a:cubicBezTo>
                    <a:pt x="187" y="1233"/>
                    <a:pt x="139" y="1170"/>
                    <a:pt x="101" y="1047"/>
                  </a:cubicBezTo>
                  <a:cubicBezTo>
                    <a:pt x="60" y="927"/>
                    <a:pt x="34" y="747"/>
                    <a:pt x="79" y="557"/>
                  </a:cubicBezTo>
                  <a:cubicBezTo>
                    <a:pt x="127" y="370"/>
                    <a:pt x="232" y="221"/>
                    <a:pt x="325" y="135"/>
                  </a:cubicBezTo>
                  <a:cubicBezTo>
                    <a:pt x="415" y="46"/>
                    <a:pt x="486" y="8"/>
                    <a:pt x="4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1"/>
            <p:cNvSpPr/>
            <p:nvPr/>
          </p:nvSpPr>
          <p:spPr>
            <a:xfrm>
              <a:off x="7680149" y="2597957"/>
              <a:ext cx="17416" cy="21525"/>
            </a:xfrm>
            <a:custGeom>
              <a:avLst/>
              <a:gdLst/>
              <a:ahLst/>
              <a:cxnLst/>
              <a:rect l="l" t="t" r="r" b="b"/>
              <a:pathLst>
                <a:path w="729" h="901" extrusionOk="0">
                  <a:moveTo>
                    <a:pt x="8" y="0"/>
                  </a:moveTo>
                  <a:cubicBezTo>
                    <a:pt x="8" y="0"/>
                    <a:pt x="8" y="0"/>
                    <a:pt x="8" y="1"/>
                  </a:cubicBezTo>
                  <a:cubicBezTo>
                    <a:pt x="1" y="4"/>
                    <a:pt x="154" y="209"/>
                    <a:pt x="351" y="460"/>
                  </a:cubicBezTo>
                  <a:cubicBezTo>
                    <a:pt x="546" y="705"/>
                    <a:pt x="708" y="901"/>
                    <a:pt x="721" y="901"/>
                  </a:cubicBezTo>
                  <a:cubicBezTo>
                    <a:pt x="721" y="901"/>
                    <a:pt x="721" y="901"/>
                    <a:pt x="721" y="901"/>
                  </a:cubicBezTo>
                  <a:cubicBezTo>
                    <a:pt x="729" y="897"/>
                    <a:pt x="575" y="687"/>
                    <a:pt x="378" y="441"/>
                  </a:cubicBezTo>
                  <a:cubicBezTo>
                    <a:pt x="184" y="196"/>
                    <a:pt x="22" y="0"/>
                    <a:pt x="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1"/>
            <p:cNvSpPr/>
            <p:nvPr/>
          </p:nvSpPr>
          <p:spPr>
            <a:xfrm>
              <a:off x="7669613" y="2645597"/>
              <a:ext cx="15648" cy="12160"/>
            </a:xfrm>
            <a:custGeom>
              <a:avLst/>
              <a:gdLst/>
              <a:ahLst/>
              <a:cxnLst/>
              <a:rect l="l" t="t" r="r" b="b"/>
              <a:pathLst>
                <a:path w="655" h="509" extrusionOk="0">
                  <a:moveTo>
                    <a:pt x="646" y="1"/>
                  </a:moveTo>
                  <a:cubicBezTo>
                    <a:pt x="635" y="1"/>
                    <a:pt x="500" y="121"/>
                    <a:pt x="330" y="258"/>
                  </a:cubicBezTo>
                  <a:cubicBezTo>
                    <a:pt x="150" y="396"/>
                    <a:pt x="1" y="501"/>
                    <a:pt x="4" y="509"/>
                  </a:cubicBezTo>
                  <a:cubicBezTo>
                    <a:pt x="4" y="509"/>
                    <a:pt x="5" y="509"/>
                    <a:pt x="5" y="509"/>
                  </a:cubicBezTo>
                  <a:cubicBezTo>
                    <a:pt x="21" y="509"/>
                    <a:pt x="177" y="421"/>
                    <a:pt x="348" y="284"/>
                  </a:cubicBezTo>
                  <a:cubicBezTo>
                    <a:pt x="528" y="143"/>
                    <a:pt x="654" y="8"/>
                    <a:pt x="647" y="1"/>
                  </a:cubicBezTo>
                  <a:cubicBezTo>
                    <a:pt x="647" y="1"/>
                    <a:pt x="647" y="1"/>
                    <a:pt x="6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7694962" y="2637569"/>
              <a:ext cx="1720" cy="4133"/>
            </a:xfrm>
            <a:custGeom>
              <a:avLst/>
              <a:gdLst/>
              <a:ahLst/>
              <a:cxnLst/>
              <a:rect l="l" t="t" r="r" b="b"/>
              <a:pathLst>
                <a:path w="72" h="173" extrusionOk="0">
                  <a:moveTo>
                    <a:pt x="23" y="1"/>
                  </a:moveTo>
                  <a:cubicBezTo>
                    <a:pt x="12" y="1"/>
                    <a:pt x="0" y="42"/>
                    <a:pt x="12" y="94"/>
                  </a:cubicBezTo>
                  <a:cubicBezTo>
                    <a:pt x="22" y="143"/>
                    <a:pt x="52" y="173"/>
                    <a:pt x="62" y="173"/>
                  </a:cubicBezTo>
                  <a:cubicBezTo>
                    <a:pt x="63" y="173"/>
                    <a:pt x="63" y="172"/>
                    <a:pt x="64" y="172"/>
                  </a:cubicBezTo>
                  <a:cubicBezTo>
                    <a:pt x="72" y="165"/>
                    <a:pt x="57" y="132"/>
                    <a:pt x="45" y="87"/>
                  </a:cubicBezTo>
                  <a:cubicBezTo>
                    <a:pt x="34" y="42"/>
                    <a:pt x="31" y="1"/>
                    <a:pt x="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7694867" y="2629637"/>
              <a:ext cx="1099" cy="3607"/>
            </a:xfrm>
            <a:custGeom>
              <a:avLst/>
              <a:gdLst/>
              <a:ahLst/>
              <a:cxnLst/>
              <a:rect l="l" t="t" r="r" b="b"/>
              <a:pathLst>
                <a:path w="46" h="151" extrusionOk="0">
                  <a:moveTo>
                    <a:pt x="35" y="0"/>
                  </a:moveTo>
                  <a:cubicBezTo>
                    <a:pt x="23" y="0"/>
                    <a:pt x="12" y="34"/>
                    <a:pt x="9" y="75"/>
                  </a:cubicBezTo>
                  <a:cubicBezTo>
                    <a:pt x="1" y="116"/>
                    <a:pt x="4" y="150"/>
                    <a:pt x="16" y="150"/>
                  </a:cubicBezTo>
                  <a:cubicBezTo>
                    <a:pt x="16" y="150"/>
                    <a:pt x="16" y="150"/>
                    <a:pt x="17" y="150"/>
                  </a:cubicBezTo>
                  <a:cubicBezTo>
                    <a:pt x="24" y="150"/>
                    <a:pt x="35" y="118"/>
                    <a:pt x="42" y="78"/>
                  </a:cubicBezTo>
                  <a:cubicBezTo>
                    <a:pt x="45" y="38"/>
                    <a:pt x="42" y="4"/>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7696945" y="2623067"/>
              <a:ext cx="2676" cy="3392"/>
            </a:xfrm>
            <a:custGeom>
              <a:avLst/>
              <a:gdLst/>
              <a:ahLst/>
              <a:cxnLst/>
              <a:rect l="l" t="t" r="r" b="b"/>
              <a:pathLst>
                <a:path w="112" h="142" extrusionOk="0">
                  <a:moveTo>
                    <a:pt x="102" y="1"/>
                  </a:moveTo>
                  <a:cubicBezTo>
                    <a:pt x="88" y="1"/>
                    <a:pt x="54" y="15"/>
                    <a:pt x="29" y="51"/>
                  </a:cubicBezTo>
                  <a:cubicBezTo>
                    <a:pt x="1" y="95"/>
                    <a:pt x="6" y="141"/>
                    <a:pt x="14" y="141"/>
                  </a:cubicBezTo>
                  <a:cubicBezTo>
                    <a:pt x="14" y="141"/>
                    <a:pt x="15" y="141"/>
                    <a:pt x="15" y="141"/>
                  </a:cubicBezTo>
                  <a:cubicBezTo>
                    <a:pt x="15" y="141"/>
                    <a:pt x="16" y="141"/>
                    <a:pt x="16" y="141"/>
                  </a:cubicBezTo>
                  <a:cubicBezTo>
                    <a:pt x="26" y="141"/>
                    <a:pt x="35" y="105"/>
                    <a:pt x="60" y="70"/>
                  </a:cubicBezTo>
                  <a:cubicBezTo>
                    <a:pt x="82" y="32"/>
                    <a:pt x="112" y="10"/>
                    <a:pt x="108" y="3"/>
                  </a:cubicBezTo>
                  <a:cubicBezTo>
                    <a:pt x="107" y="1"/>
                    <a:pt x="105" y="1"/>
                    <a:pt x="1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7701389" y="2618958"/>
              <a:ext cx="1529" cy="1911"/>
            </a:xfrm>
            <a:custGeom>
              <a:avLst/>
              <a:gdLst/>
              <a:ahLst/>
              <a:cxnLst/>
              <a:rect l="l" t="t" r="r" b="b"/>
              <a:pathLst>
                <a:path w="64" h="80" extrusionOk="0">
                  <a:moveTo>
                    <a:pt x="52" y="1"/>
                  </a:moveTo>
                  <a:cubicBezTo>
                    <a:pt x="43" y="1"/>
                    <a:pt x="28" y="14"/>
                    <a:pt x="19" y="32"/>
                  </a:cubicBezTo>
                  <a:cubicBezTo>
                    <a:pt x="5" y="51"/>
                    <a:pt x="0" y="74"/>
                    <a:pt x="8" y="77"/>
                  </a:cubicBezTo>
                  <a:cubicBezTo>
                    <a:pt x="9" y="79"/>
                    <a:pt x="11" y="79"/>
                    <a:pt x="13" y="79"/>
                  </a:cubicBezTo>
                  <a:cubicBezTo>
                    <a:pt x="22" y="79"/>
                    <a:pt x="36" y="66"/>
                    <a:pt x="45" y="48"/>
                  </a:cubicBezTo>
                  <a:cubicBezTo>
                    <a:pt x="60" y="29"/>
                    <a:pt x="64" y="6"/>
                    <a:pt x="57" y="3"/>
                  </a:cubicBezTo>
                  <a:cubicBezTo>
                    <a:pt x="55" y="1"/>
                    <a:pt x="54" y="1"/>
                    <a:pt x="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6986941" y="1648377"/>
              <a:ext cx="359425" cy="246186"/>
            </a:xfrm>
            <a:custGeom>
              <a:avLst/>
              <a:gdLst/>
              <a:ahLst/>
              <a:cxnLst/>
              <a:rect l="l" t="t" r="r" b="b"/>
              <a:pathLst>
                <a:path w="15045" h="10305" extrusionOk="0">
                  <a:moveTo>
                    <a:pt x="1876" y="1"/>
                  </a:moveTo>
                  <a:cubicBezTo>
                    <a:pt x="1699" y="1"/>
                    <a:pt x="1648" y="210"/>
                    <a:pt x="1827" y="501"/>
                  </a:cubicBezTo>
                  <a:cubicBezTo>
                    <a:pt x="2017" y="815"/>
                    <a:pt x="2514" y="1778"/>
                    <a:pt x="2346" y="1868"/>
                  </a:cubicBezTo>
                  <a:cubicBezTo>
                    <a:pt x="2342" y="1870"/>
                    <a:pt x="2337" y="1871"/>
                    <a:pt x="2332" y="1871"/>
                  </a:cubicBezTo>
                  <a:cubicBezTo>
                    <a:pt x="2132" y="1871"/>
                    <a:pt x="1274" y="339"/>
                    <a:pt x="1274" y="339"/>
                  </a:cubicBezTo>
                  <a:cubicBezTo>
                    <a:pt x="1274" y="339"/>
                    <a:pt x="1165" y="44"/>
                    <a:pt x="1000" y="44"/>
                  </a:cubicBezTo>
                  <a:cubicBezTo>
                    <a:pt x="979" y="44"/>
                    <a:pt x="957" y="49"/>
                    <a:pt x="934" y="60"/>
                  </a:cubicBezTo>
                  <a:cubicBezTo>
                    <a:pt x="572" y="227"/>
                    <a:pt x="1658" y="1875"/>
                    <a:pt x="1767" y="2028"/>
                  </a:cubicBezTo>
                  <a:cubicBezTo>
                    <a:pt x="1817" y="2102"/>
                    <a:pt x="1749" y="2172"/>
                    <a:pt x="1677" y="2172"/>
                  </a:cubicBezTo>
                  <a:cubicBezTo>
                    <a:pt x="1643" y="2172"/>
                    <a:pt x="1608" y="2156"/>
                    <a:pt x="1584" y="2118"/>
                  </a:cubicBezTo>
                  <a:cubicBezTo>
                    <a:pt x="1513" y="2004"/>
                    <a:pt x="802" y="645"/>
                    <a:pt x="413" y="645"/>
                  </a:cubicBezTo>
                  <a:cubicBezTo>
                    <a:pt x="392" y="645"/>
                    <a:pt x="371" y="649"/>
                    <a:pt x="351" y="658"/>
                  </a:cubicBezTo>
                  <a:cubicBezTo>
                    <a:pt x="67" y="792"/>
                    <a:pt x="1233" y="2020"/>
                    <a:pt x="1222" y="2424"/>
                  </a:cubicBezTo>
                  <a:cubicBezTo>
                    <a:pt x="1220" y="2474"/>
                    <a:pt x="1207" y="2496"/>
                    <a:pt x="1184" y="2496"/>
                  </a:cubicBezTo>
                  <a:cubicBezTo>
                    <a:pt x="1033" y="2496"/>
                    <a:pt x="464" y="1529"/>
                    <a:pt x="205" y="1529"/>
                  </a:cubicBezTo>
                  <a:cubicBezTo>
                    <a:pt x="190" y="1529"/>
                    <a:pt x="177" y="1532"/>
                    <a:pt x="164" y="1539"/>
                  </a:cubicBezTo>
                  <a:cubicBezTo>
                    <a:pt x="67" y="1587"/>
                    <a:pt x="0" y="1639"/>
                    <a:pt x="564" y="2394"/>
                  </a:cubicBezTo>
                  <a:cubicBezTo>
                    <a:pt x="841" y="2764"/>
                    <a:pt x="1412" y="3369"/>
                    <a:pt x="1943" y="3903"/>
                  </a:cubicBezTo>
                  <a:lnTo>
                    <a:pt x="1934" y="3911"/>
                  </a:lnTo>
                  <a:cubicBezTo>
                    <a:pt x="1934" y="3911"/>
                    <a:pt x="6022" y="10305"/>
                    <a:pt x="9523" y="10305"/>
                  </a:cubicBezTo>
                  <a:cubicBezTo>
                    <a:pt x="9982" y="10305"/>
                    <a:pt x="10430" y="10195"/>
                    <a:pt x="10858" y="9947"/>
                  </a:cubicBezTo>
                  <a:cubicBezTo>
                    <a:pt x="14780" y="7672"/>
                    <a:pt x="15045" y="7085"/>
                    <a:pt x="15045" y="7085"/>
                  </a:cubicBezTo>
                  <a:lnTo>
                    <a:pt x="12849" y="4295"/>
                  </a:lnTo>
                  <a:cubicBezTo>
                    <a:pt x="12849" y="4295"/>
                    <a:pt x="9513" y="6858"/>
                    <a:pt x="8903" y="6858"/>
                  </a:cubicBezTo>
                  <a:cubicBezTo>
                    <a:pt x="8880" y="6858"/>
                    <a:pt x="8860" y="6855"/>
                    <a:pt x="8845" y="6847"/>
                  </a:cubicBezTo>
                  <a:cubicBezTo>
                    <a:pt x="6608" y="5647"/>
                    <a:pt x="4808" y="3463"/>
                    <a:pt x="4198" y="2667"/>
                  </a:cubicBezTo>
                  <a:cubicBezTo>
                    <a:pt x="4176" y="2521"/>
                    <a:pt x="4158" y="2353"/>
                    <a:pt x="4142" y="2155"/>
                  </a:cubicBezTo>
                  <a:cubicBezTo>
                    <a:pt x="4127" y="1984"/>
                    <a:pt x="4146" y="1811"/>
                    <a:pt x="4191" y="1644"/>
                  </a:cubicBezTo>
                  <a:cubicBezTo>
                    <a:pt x="4247" y="1442"/>
                    <a:pt x="4332" y="1180"/>
                    <a:pt x="4422" y="1049"/>
                  </a:cubicBezTo>
                  <a:cubicBezTo>
                    <a:pt x="4521" y="905"/>
                    <a:pt x="4422" y="722"/>
                    <a:pt x="4283" y="722"/>
                  </a:cubicBezTo>
                  <a:cubicBezTo>
                    <a:pt x="4264" y="722"/>
                    <a:pt x="4245" y="725"/>
                    <a:pt x="4225" y="732"/>
                  </a:cubicBezTo>
                  <a:cubicBezTo>
                    <a:pt x="4053" y="788"/>
                    <a:pt x="3732" y="1225"/>
                    <a:pt x="3623" y="1849"/>
                  </a:cubicBezTo>
                  <a:cubicBezTo>
                    <a:pt x="3595" y="2007"/>
                    <a:pt x="3543" y="2069"/>
                    <a:pt x="3478" y="2069"/>
                  </a:cubicBezTo>
                  <a:cubicBezTo>
                    <a:pt x="3286" y="2069"/>
                    <a:pt x="2980" y="1522"/>
                    <a:pt x="2846" y="1285"/>
                  </a:cubicBezTo>
                  <a:cubicBezTo>
                    <a:pt x="2663" y="971"/>
                    <a:pt x="2055" y="26"/>
                    <a:pt x="1912" y="3"/>
                  </a:cubicBezTo>
                  <a:cubicBezTo>
                    <a:pt x="1900" y="2"/>
                    <a:pt x="1887" y="1"/>
                    <a:pt x="187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1"/>
            <p:cNvSpPr/>
            <p:nvPr/>
          </p:nvSpPr>
          <p:spPr>
            <a:xfrm>
              <a:off x="6843971" y="1651220"/>
              <a:ext cx="397028" cy="211689"/>
            </a:xfrm>
            <a:custGeom>
              <a:avLst/>
              <a:gdLst/>
              <a:ahLst/>
              <a:cxnLst/>
              <a:rect l="l" t="t" r="r" b="b"/>
              <a:pathLst>
                <a:path w="16619" h="8861" extrusionOk="0">
                  <a:moveTo>
                    <a:pt x="0" y="1"/>
                  </a:moveTo>
                  <a:lnTo>
                    <a:pt x="14153" y="8860"/>
                  </a:lnTo>
                  <a:cubicBezTo>
                    <a:pt x="14153" y="8860"/>
                    <a:pt x="16495" y="6481"/>
                    <a:pt x="16618" y="598"/>
                  </a:cubicBezTo>
                  <a:lnTo>
                    <a:pt x="0"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1"/>
            <p:cNvSpPr/>
            <p:nvPr/>
          </p:nvSpPr>
          <p:spPr>
            <a:xfrm>
              <a:off x="7346304" y="1898238"/>
              <a:ext cx="547105" cy="445286"/>
            </a:xfrm>
            <a:custGeom>
              <a:avLst/>
              <a:gdLst/>
              <a:ahLst/>
              <a:cxnLst/>
              <a:rect l="l" t="t" r="r" b="b"/>
              <a:pathLst>
                <a:path w="22901" h="18639" extrusionOk="0">
                  <a:moveTo>
                    <a:pt x="3970" y="0"/>
                  </a:moveTo>
                  <a:lnTo>
                    <a:pt x="0" y="5334"/>
                  </a:lnTo>
                  <a:cubicBezTo>
                    <a:pt x="0" y="5334"/>
                    <a:pt x="8180" y="17231"/>
                    <a:pt x="8875" y="17518"/>
                  </a:cubicBezTo>
                  <a:cubicBezTo>
                    <a:pt x="9566" y="17805"/>
                    <a:pt x="22680" y="18639"/>
                    <a:pt x="22680" y="18639"/>
                  </a:cubicBezTo>
                  <a:lnTo>
                    <a:pt x="22900" y="13686"/>
                  </a:lnTo>
                  <a:cubicBezTo>
                    <a:pt x="22900" y="13686"/>
                    <a:pt x="11500" y="12678"/>
                    <a:pt x="11370" y="12442"/>
                  </a:cubicBezTo>
                  <a:cubicBezTo>
                    <a:pt x="11240" y="12203"/>
                    <a:pt x="3970" y="0"/>
                    <a:pt x="397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864143" y="2221016"/>
              <a:ext cx="9580" cy="119139"/>
            </a:xfrm>
            <a:custGeom>
              <a:avLst/>
              <a:gdLst/>
              <a:ahLst/>
              <a:cxnLst/>
              <a:rect l="l" t="t" r="r" b="b"/>
              <a:pathLst>
                <a:path w="401" h="4987" extrusionOk="0">
                  <a:moveTo>
                    <a:pt x="375" y="0"/>
                  </a:moveTo>
                  <a:lnTo>
                    <a:pt x="375" y="0"/>
                  </a:lnTo>
                  <a:cubicBezTo>
                    <a:pt x="349" y="0"/>
                    <a:pt x="252" y="1113"/>
                    <a:pt x="154" y="2492"/>
                  </a:cubicBezTo>
                  <a:cubicBezTo>
                    <a:pt x="57" y="3866"/>
                    <a:pt x="1" y="4986"/>
                    <a:pt x="23" y="4986"/>
                  </a:cubicBezTo>
                  <a:cubicBezTo>
                    <a:pt x="23" y="4986"/>
                    <a:pt x="23" y="4986"/>
                    <a:pt x="23" y="4986"/>
                  </a:cubicBezTo>
                  <a:cubicBezTo>
                    <a:pt x="51" y="4986"/>
                    <a:pt x="151" y="3872"/>
                    <a:pt x="247" y="2495"/>
                  </a:cubicBezTo>
                  <a:cubicBezTo>
                    <a:pt x="345" y="1121"/>
                    <a:pt x="401" y="4"/>
                    <a:pt x="375"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595093" y="2196455"/>
              <a:ext cx="24750" cy="28811"/>
            </a:xfrm>
            <a:custGeom>
              <a:avLst/>
              <a:gdLst/>
              <a:ahLst/>
              <a:cxnLst/>
              <a:rect l="l" t="t" r="r" b="b"/>
              <a:pathLst>
                <a:path w="1036" h="1206" extrusionOk="0">
                  <a:moveTo>
                    <a:pt x="1014" y="0"/>
                  </a:moveTo>
                  <a:cubicBezTo>
                    <a:pt x="978" y="0"/>
                    <a:pt x="746" y="252"/>
                    <a:pt x="482" y="572"/>
                  </a:cubicBezTo>
                  <a:cubicBezTo>
                    <a:pt x="206" y="905"/>
                    <a:pt x="1" y="1189"/>
                    <a:pt x="20" y="1204"/>
                  </a:cubicBezTo>
                  <a:cubicBezTo>
                    <a:pt x="21" y="1205"/>
                    <a:pt x="22" y="1205"/>
                    <a:pt x="23" y="1205"/>
                  </a:cubicBezTo>
                  <a:cubicBezTo>
                    <a:pt x="58" y="1205"/>
                    <a:pt x="286" y="954"/>
                    <a:pt x="554" y="632"/>
                  </a:cubicBezTo>
                  <a:cubicBezTo>
                    <a:pt x="827" y="300"/>
                    <a:pt x="1035" y="16"/>
                    <a:pt x="1017" y="1"/>
                  </a:cubicBezTo>
                  <a:cubicBezTo>
                    <a:pt x="1016" y="0"/>
                    <a:pt x="1015" y="0"/>
                    <a:pt x="101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609189" y="2198534"/>
              <a:ext cx="9413" cy="34449"/>
            </a:xfrm>
            <a:custGeom>
              <a:avLst/>
              <a:gdLst/>
              <a:ahLst/>
              <a:cxnLst/>
              <a:rect l="l" t="t" r="r" b="b"/>
              <a:pathLst>
                <a:path w="394" h="1442" extrusionOk="0">
                  <a:moveTo>
                    <a:pt x="370" y="0"/>
                  </a:moveTo>
                  <a:cubicBezTo>
                    <a:pt x="343" y="0"/>
                    <a:pt x="246" y="315"/>
                    <a:pt x="154" y="709"/>
                  </a:cubicBezTo>
                  <a:cubicBezTo>
                    <a:pt x="61" y="1105"/>
                    <a:pt x="1" y="1434"/>
                    <a:pt x="27" y="1442"/>
                  </a:cubicBezTo>
                  <a:cubicBezTo>
                    <a:pt x="27" y="1442"/>
                    <a:pt x="27" y="1442"/>
                    <a:pt x="27" y="1442"/>
                  </a:cubicBezTo>
                  <a:cubicBezTo>
                    <a:pt x="55" y="1442"/>
                    <a:pt x="151" y="1126"/>
                    <a:pt x="244" y="728"/>
                  </a:cubicBezTo>
                  <a:cubicBezTo>
                    <a:pt x="337" y="333"/>
                    <a:pt x="393" y="4"/>
                    <a:pt x="371" y="0"/>
                  </a:cubicBezTo>
                  <a:cubicBezTo>
                    <a:pt x="371" y="0"/>
                    <a:pt x="370" y="0"/>
                    <a:pt x="370"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1"/>
            <p:cNvSpPr/>
            <p:nvPr/>
          </p:nvSpPr>
          <p:spPr>
            <a:xfrm>
              <a:off x="7669541" y="2243474"/>
              <a:ext cx="12733" cy="11133"/>
            </a:xfrm>
            <a:custGeom>
              <a:avLst/>
              <a:gdLst/>
              <a:ahLst/>
              <a:cxnLst/>
              <a:rect l="l" t="t" r="r" b="b"/>
              <a:pathLst>
                <a:path w="533" h="466" extrusionOk="0">
                  <a:moveTo>
                    <a:pt x="264" y="0"/>
                  </a:moveTo>
                  <a:cubicBezTo>
                    <a:pt x="256" y="0"/>
                    <a:pt x="247" y="1"/>
                    <a:pt x="239" y="2"/>
                  </a:cubicBezTo>
                  <a:lnTo>
                    <a:pt x="150" y="31"/>
                  </a:lnTo>
                  <a:cubicBezTo>
                    <a:pt x="15" y="106"/>
                    <a:pt x="0" y="326"/>
                    <a:pt x="123" y="424"/>
                  </a:cubicBezTo>
                  <a:cubicBezTo>
                    <a:pt x="161" y="453"/>
                    <a:pt x="207" y="466"/>
                    <a:pt x="254" y="466"/>
                  </a:cubicBezTo>
                  <a:cubicBezTo>
                    <a:pt x="360" y="466"/>
                    <a:pt x="468" y="400"/>
                    <a:pt x="497" y="297"/>
                  </a:cubicBezTo>
                  <a:cubicBezTo>
                    <a:pt x="532" y="155"/>
                    <a:pt x="406" y="0"/>
                    <a:pt x="26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1"/>
            <p:cNvSpPr/>
            <p:nvPr/>
          </p:nvSpPr>
          <p:spPr>
            <a:xfrm>
              <a:off x="7511948" y="2127360"/>
              <a:ext cx="12805" cy="11181"/>
            </a:xfrm>
            <a:custGeom>
              <a:avLst/>
              <a:gdLst/>
              <a:ahLst/>
              <a:cxnLst/>
              <a:rect l="l" t="t" r="r" b="b"/>
              <a:pathLst>
                <a:path w="536" h="468" extrusionOk="0">
                  <a:moveTo>
                    <a:pt x="262" y="1"/>
                  </a:moveTo>
                  <a:cubicBezTo>
                    <a:pt x="254" y="1"/>
                    <a:pt x="247" y="1"/>
                    <a:pt x="239" y="2"/>
                  </a:cubicBezTo>
                  <a:lnTo>
                    <a:pt x="149" y="32"/>
                  </a:lnTo>
                  <a:cubicBezTo>
                    <a:pt x="18" y="111"/>
                    <a:pt x="0" y="331"/>
                    <a:pt x="123" y="424"/>
                  </a:cubicBezTo>
                  <a:cubicBezTo>
                    <a:pt x="162" y="454"/>
                    <a:pt x="209" y="467"/>
                    <a:pt x="257" y="467"/>
                  </a:cubicBezTo>
                  <a:cubicBezTo>
                    <a:pt x="361" y="467"/>
                    <a:pt x="469" y="403"/>
                    <a:pt x="497" y="301"/>
                  </a:cubicBezTo>
                  <a:cubicBezTo>
                    <a:pt x="536" y="160"/>
                    <a:pt x="406" y="1"/>
                    <a:pt x="262"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7710588" y="2293695"/>
              <a:ext cx="12709" cy="11133"/>
            </a:xfrm>
            <a:custGeom>
              <a:avLst/>
              <a:gdLst/>
              <a:ahLst/>
              <a:cxnLst/>
              <a:rect l="l" t="t" r="r" b="b"/>
              <a:pathLst>
                <a:path w="532" h="466" extrusionOk="0">
                  <a:moveTo>
                    <a:pt x="263" y="1"/>
                  </a:moveTo>
                  <a:cubicBezTo>
                    <a:pt x="254" y="1"/>
                    <a:pt x="245" y="1"/>
                    <a:pt x="235" y="3"/>
                  </a:cubicBezTo>
                  <a:lnTo>
                    <a:pt x="149" y="32"/>
                  </a:lnTo>
                  <a:cubicBezTo>
                    <a:pt x="15" y="107"/>
                    <a:pt x="1" y="327"/>
                    <a:pt x="123" y="420"/>
                  </a:cubicBezTo>
                  <a:cubicBezTo>
                    <a:pt x="161" y="451"/>
                    <a:pt x="208" y="465"/>
                    <a:pt x="255" y="465"/>
                  </a:cubicBezTo>
                  <a:cubicBezTo>
                    <a:pt x="358" y="465"/>
                    <a:pt x="465" y="399"/>
                    <a:pt x="494" y="298"/>
                  </a:cubicBezTo>
                  <a:cubicBezTo>
                    <a:pt x="531" y="157"/>
                    <a:pt x="406" y="1"/>
                    <a:pt x="263"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7810791" y="2309320"/>
              <a:ext cx="12829" cy="11157"/>
            </a:xfrm>
            <a:custGeom>
              <a:avLst/>
              <a:gdLst/>
              <a:ahLst/>
              <a:cxnLst/>
              <a:rect l="l" t="t" r="r" b="b"/>
              <a:pathLst>
                <a:path w="537" h="467" extrusionOk="0">
                  <a:moveTo>
                    <a:pt x="263" y="1"/>
                  </a:moveTo>
                  <a:cubicBezTo>
                    <a:pt x="255" y="1"/>
                    <a:pt x="247" y="1"/>
                    <a:pt x="239" y="2"/>
                  </a:cubicBezTo>
                  <a:lnTo>
                    <a:pt x="150" y="32"/>
                  </a:lnTo>
                  <a:cubicBezTo>
                    <a:pt x="20" y="111"/>
                    <a:pt x="1" y="330"/>
                    <a:pt x="124" y="424"/>
                  </a:cubicBezTo>
                  <a:cubicBezTo>
                    <a:pt x="162" y="453"/>
                    <a:pt x="208" y="466"/>
                    <a:pt x="255" y="466"/>
                  </a:cubicBezTo>
                  <a:cubicBezTo>
                    <a:pt x="360" y="466"/>
                    <a:pt x="469" y="401"/>
                    <a:pt x="498" y="297"/>
                  </a:cubicBezTo>
                  <a:cubicBezTo>
                    <a:pt x="537" y="159"/>
                    <a:pt x="407" y="1"/>
                    <a:pt x="263"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7768956" y="2245768"/>
              <a:ext cx="12709" cy="11133"/>
            </a:xfrm>
            <a:custGeom>
              <a:avLst/>
              <a:gdLst/>
              <a:ahLst/>
              <a:cxnLst/>
              <a:rect l="l" t="t" r="r" b="b"/>
              <a:pathLst>
                <a:path w="532" h="466" extrusionOk="0">
                  <a:moveTo>
                    <a:pt x="263" y="0"/>
                  </a:moveTo>
                  <a:cubicBezTo>
                    <a:pt x="254" y="0"/>
                    <a:pt x="244" y="1"/>
                    <a:pt x="235" y="2"/>
                  </a:cubicBezTo>
                  <a:lnTo>
                    <a:pt x="149" y="32"/>
                  </a:lnTo>
                  <a:cubicBezTo>
                    <a:pt x="15" y="107"/>
                    <a:pt x="0" y="328"/>
                    <a:pt x="123" y="421"/>
                  </a:cubicBezTo>
                  <a:cubicBezTo>
                    <a:pt x="161" y="452"/>
                    <a:pt x="207" y="465"/>
                    <a:pt x="255" y="465"/>
                  </a:cubicBezTo>
                  <a:cubicBezTo>
                    <a:pt x="358" y="465"/>
                    <a:pt x="465" y="400"/>
                    <a:pt x="493" y="297"/>
                  </a:cubicBezTo>
                  <a:cubicBezTo>
                    <a:pt x="531" y="158"/>
                    <a:pt x="405" y="0"/>
                    <a:pt x="263"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1"/>
            <p:cNvSpPr/>
            <p:nvPr/>
          </p:nvSpPr>
          <p:spPr>
            <a:xfrm>
              <a:off x="7552971" y="2257833"/>
              <a:ext cx="12733" cy="11061"/>
            </a:xfrm>
            <a:custGeom>
              <a:avLst/>
              <a:gdLst/>
              <a:ahLst/>
              <a:cxnLst/>
              <a:rect l="l" t="t" r="r" b="b"/>
              <a:pathLst>
                <a:path w="533" h="463" extrusionOk="0">
                  <a:moveTo>
                    <a:pt x="264" y="0"/>
                  </a:moveTo>
                  <a:cubicBezTo>
                    <a:pt x="255" y="0"/>
                    <a:pt x="246" y="1"/>
                    <a:pt x="236" y="2"/>
                  </a:cubicBezTo>
                  <a:lnTo>
                    <a:pt x="150" y="28"/>
                  </a:lnTo>
                  <a:cubicBezTo>
                    <a:pt x="16" y="106"/>
                    <a:pt x="1" y="327"/>
                    <a:pt x="124" y="420"/>
                  </a:cubicBezTo>
                  <a:cubicBezTo>
                    <a:pt x="162" y="449"/>
                    <a:pt x="208" y="463"/>
                    <a:pt x="256" y="463"/>
                  </a:cubicBezTo>
                  <a:cubicBezTo>
                    <a:pt x="359" y="463"/>
                    <a:pt x="465" y="399"/>
                    <a:pt x="494" y="297"/>
                  </a:cubicBezTo>
                  <a:cubicBezTo>
                    <a:pt x="532" y="157"/>
                    <a:pt x="407" y="0"/>
                    <a:pt x="26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1"/>
            <p:cNvSpPr/>
            <p:nvPr/>
          </p:nvSpPr>
          <p:spPr>
            <a:xfrm>
              <a:off x="7838196" y="2256137"/>
              <a:ext cx="12733" cy="11133"/>
            </a:xfrm>
            <a:custGeom>
              <a:avLst/>
              <a:gdLst/>
              <a:ahLst/>
              <a:cxnLst/>
              <a:rect l="l" t="t" r="r" b="b"/>
              <a:pathLst>
                <a:path w="533" h="466" extrusionOk="0">
                  <a:moveTo>
                    <a:pt x="259" y="0"/>
                  </a:moveTo>
                  <a:cubicBezTo>
                    <a:pt x="251" y="0"/>
                    <a:pt x="243" y="1"/>
                    <a:pt x="235" y="1"/>
                  </a:cubicBezTo>
                  <a:lnTo>
                    <a:pt x="150" y="32"/>
                  </a:lnTo>
                  <a:cubicBezTo>
                    <a:pt x="16" y="106"/>
                    <a:pt x="0" y="327"/>
                    <a:pt x="123" y="424"/>
                  </a:cubicBezTo>
                  <a:cubicBezTo>
                    <a:pt x="160" y="453"/>
                    <a:pt x="206" y="466"/>
                    <a:pt x="253" y="466"/>
                  </a:cubicBezTo>
                  <a:cubicBezTo>
                    <a:pt x="357" y="466"/>
                    <a:pt x="465" y="400"/>
                    <a:pt x="493" y="297"/>
                  </a:cubicBezTo>
                  <a:cubicBezTo>
                    <a:pt x="533" y="155"/>
                    <a:pt x="403" y="0"/>
                    <a:pt x="259"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a:off x="7618746" y="2280769"/>
              <a:ext cx="12733" cy="11133"/>
            </a:xfrm>
            <a:custGeom>
              <a:avLst/>
              <a:gdLst/>
              <a:ahLst/>
              <a:cxnLst/>
              <a:rect l="l" t="t" r="r" b="b"/>
              <a:pathLst>
                <a:path w="533" h="466" extrusionOk="0">
                  <a:moveTo>
                    <a:pt x="259" y="0"/>
                  </a:moveTo>
                  <a:cubicBezTo>
                    <a:pt x="252" y="0"/>
                    <a:pt x="244" y="0"/>
                    <a:pt x="236" y="1"/>
                  </a:cubicBezTo>
                  <a:lnTo>
                    <a:pt x="150" y="32"/>
                  </a:lnTo>
                  <a:cubicBezTo>
                    <a:pt x="16" y="106"/>
                    <a:pt x="1" y="327"/>
                    <a:pt x="120" y="424"/>
                  </a:cubicBezTo>
                  <a:cubicBezTo>
                    <a:pt x="158" y="452"/>
                    <a:pt x="205" y="466"/>
                    <a:pt x="252" y="466"/>
                  </a:cubicBezTo>
                  <a:cubicBezTo>
                    <a:pt x="357" y="466"/>
                    <a:pt x="465" y="400"/>
                    <a:pt x="494" y="297"/>
                  </a:cubicBezTo>
                  <a:cubicBezTo>
                    <a:pt x="533" y="155"/>
                    <a:pt x="403" y="0"/>
                    <a:pt x="259"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a:off x="7571010" y="2171106"/>
              <a:ext cx="12829" cy="11157"/>
            </a:xfrm>
            <a:custGeom>
              <a:avLst/>
              <a:gdLst/>
              <a:ahLst/>
              <a:cxnLst/>
              <a:rect l="l" t="t" r="r" b="b"/>
              <a:pathLst>
                <a:path w="537" h="467" extrusionOk="0">
                  <a:moveTo>
                    <a:pt x="264" y="0"/>
                  </a:moveTo>
                  <a:cubicBezTo>
                    <a:pt x="256" y="0"/>
                    <a:pt x="248" y="1"/>
                    <a:pt x="240" y="2"/>
                  </a:cubicBezTo>
                  <a:lnTo>
                    <a:pt x="150" y="31"/>
                  </a:lnTo>
                  <a:cubicBezTo>
                    <a:pt x="19" y="109"/>
                    <a:pt x="0" y="330"/>
                    <a:pt x="123" y="423"/>
                  </a:cubicBezTo>
                  <a:cubicBezTo>
                    <a:pt x="162" y="453"/>
                    <a:pt x="210" y="466"/>
                    <a:pt x="258" y="466"/>
                  </a:cubicBezTo>
                  <a:cubicBezTo>
                    <a:pt x="362" y="466"/>
                    <a:pt x="469" y="403"/>
                    <a:pt x="497" y="300"/>
                  </a:cubicBezTo>
                  <a:cubicBezTo>
                    <a:pt x="536" y="158"/>
                    <a:pt x="407" y="0"/>
                    <a:pt x="26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a:off x="7339877" y="1962483"/>
              <a:ext cx="375240" cy="699069"/>
            </a:xfrm>
            <a:custGeom>
              <a:avLst/>
              <a:gdLst/>
              <a:ahLst/>
              <a:cxnLst/>
              <a:rect l="l" t="t" r="r" b="b"/>
              <a:pathLst>
                <a:path w="15707" h="29262" extrusionOk="0">
                  <a:moveTo>
                    <a:pt x="5842" y="1"/>
                  </a:moveTo>
                  <a:lnTo>
                    <a:pt x="0" y="2328"/>
                  </a:lnTo>
                  <a:lnTo>
                    <a:pt x="1909" y="17052"/>
                  </a:lnTo>
                  <a:cubicBezTo>
                    <a:pt x="2182" y="17604"/>
                    <a:pt x="12262" y="29262"/>
                    <a:pt x="12262" y="29262"/>
                  </a:cubicBezTo>
                  <a:lnTo>
                    <a:pt x="15707" y="26371"/>
                  </a:lnTo>
                  <a:lnTo>
                    <a:pt x="7892" y="16499"/>
                  </a:lnTo>
                  <a:cubicBezTo>
                    <a:pt x="7471" y="15968"/>
                    <a:pt x="7242" y="15311"/>
                    <a:pt x="7242" y="14635"/>
                  </a:cubicBezTo>
                  <a:lnTo>
                    <a:pt x="6694" y="6260"/>
                  </a:lnTo>
                  <a:lnTo>
                    <a:pt x="7161" y="5439"/>
                  </a:lnTo>
                  <a:cubicBezTo>
                    <a:pt x="7269" y="5248"/>
                    <a:pt x="7329" y="5031"/>
                    <a:pt x="7340" y="4807"/>
                  </a:cubicBezTo>
                  <a:cubicBezTo>
                    <a:pt x="7404" y="3299"/>
                    <a:pt x="7113" y="1566"/>
                    <a:pt x="6182" y="423"/>
                  </a:cubicBezTo>
                  <a:lnTo>
                    <a:pt x="584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a:off x="7420369" y="2005942"/>
              <a:ext cx="54278" cy="30579"/>
            </a:xfrm>
            <a:custGeom>
              <a:avLst/>
              <a:gdLst/>
              <a:ahLst/>
              <a:cxnLst/>
              <a:rect l="l" t="t" r="r" b="b"/>
              <a:pathLst>
                <a:path w="2272" h="1280" extrusionOk="0">
                  <a:moveTo>
                    <a:pt x="12" y="0"/>
                  </a:moveTo>
                  <a:cubicBezTo>
                    <a:pt x="12" y="0"/>
                    <a:pt x="12" y="0"/>
                    <a:pt x="12" y="0"/>
                  </a:cubicBezTo>
                  <a:cubicBezTo>
                    <a:pt x="1" y="4"/>
                    <a:pt x="23" y="169"/>
                    <a:pt x="143" y="400"/>
                  </a:cubicBezTo>
                  <a:cubicBezTo>
                    <a:pt x="262" y="628"/>
                    <a:pt x="505" y="927"/>
                    <a:pt x="867" y="1106"/>
                  </a:cubicBezTo>
                  <a:cubicBezTo>
                    <a:pt x="1127" y="1234"/>
                    <a:pt x="1395" y="1279"/>
                    <a:pt x="1617" y="1279"/>
                  </a:cubicBezTo>
                  <a:cubicBezTo>
                    <a:pt x="1660" y="1279"/>
                    <a:pt x="1702" y="1277"/>
                    <a:pt x="1741" y="1274"/>
                  </a:cubicBezTo>
                  <a:cubicBezTo>
                    <a:pt x="1987" y="1252"/>
                    <a:pt x="2160" y="1185"/>
                    <a:pt x="2227" y="1151"/>
                  </a:cubicBezTo>
                  <a:lnTo>
                    <a:pt x="2223" y="1151"/>
                  </a:lnTo>
                  <a:cubicBezTo>
                    <a:pt x="2256" y="1143"/>
                    <a:pt x="2272" y="1140"/>
                    <a:pt x="2268" y="1136"/>
                  </a:cubicBezTo>
                  <a:cubicBezTo>
                    <a:pt x="2268" y="1133"/>
                    <a:pt x="2253" y="1128"/>
                    <a:pt x="2220" y="1128"/>
                  </a:cubicBezTo>
                  <a:cubicBezTo>
                    <a:pt x="2144" y="1143"/>
                    <a:pt x="1973" y="1192"/>
                    <a:pt x="1737" y="1200"/>
                  </a:cubicBezTo>
                  <a:cubicBezTo>
                    <a:pt x="1721" y="1200"/>
                    <a:pt x="1703" y="1201"/>
                    <a:pt x="1686" y="1201"/>
                  </a:cubicBezTo>
                  <a:cubicBezTo>
                    <a:pt x="1459" y="1201"/>
                    <a:pt x="1179" y="1156"/>
                    <a:pt x="908" y="1024"/>
                  </a:cubicBezTo>
                  <a:cubicBezTo>
                    <a:pt x="565" y="856"/>
                    <a:pt x="329" y="580"/>
                    <a:pt x="198" y="366"/>
                  </a:cubicBezTo>
                  <a:cubicBezTo>
                    <a:pt x="70" y="156"/>
                    <a:pt x="28" y="0"/>
                    <a:pt x="12"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a:off x="7499715" y="1999157"/>
              <a:ext cx="24368" cy="321082"/>
            </a:xfrm>
            <a:custGeom>
              <a:avLst/>
              <a:gdLst/>
              <a:ahLst/>
              <a:cxnLst/>
              <a:rect l="l" t="t" r="r" b="b"/>
              <a:pathLst>
                <a:path w="1020" h="13440" extrusionOk="0">
                  <a:moveTo>
                    <a:pt x="52" y="0"/>
                  </a:moveTo>
                  <a:cubicBezTo>
                    <a:pt x="49" y="5"/>
                    <a:pt x="71" y="45"/>
                    <a:pt x="116" y="128"/>
                  </a:cubicBezTo>
                  <a:cubicBezTo>
                    <a:pt x="161" y="217"/>
                    <a:pt x="224" y="333"/>
                    <a:pt x="302" y="483"/>
                  </a:cubicBezTo>
                  <a:cubicBezTo>
                    <a:pt x="459" y="793"/>
                    <a:pt x="699" y="1245"/>
                    <a:pt x="844" y="1846"/>
                  </a:cubicBezTo>
                  <a:cubicBezTo>
                    <a:pt x="916" y="2148"/>
                    <a:pt x="945" y="2492"/>
                    <a:pt x="885" y="2846"/>
                  </a:cubicBezTo>
                  <a:cubicBezTo>
                    <a:pt x="833" y="3205"/>
                    <a:pt x="647" y="3553"/>
                    <a:pt x="452" y="3919"/>
                  </a:cubicBezTo>
                  <a:cubicBezTo>
                    <a:pt x="359" y="4101"/>
                    <a:pt x="261" y="4292"/>
                    <a:pt x="194" y="4501"/>
                  </a:cubicBezTo>
                  <a:cubicBezTo>
                    <a:pt x="123" y="4711"/>
                    <a:pt x="78" y="4931"/>
                    <a:pt x="52" y="5159"/>
                  </a:cubicBezTo>
                  <a:cubicBezTo>
                    <a:pt x="0" y="5611"/>
                    <a:pt x="26" y="6078"/>
                    <a:pt x="59" y="6556"/>
                  </a:cubicBezTo>
                  <a:cubicBezTo>
                    <a:pt x="194" y="8454"/>
                    <a:pt x="318" y="10168"/>
                    <a:pt x="407" y="11423"/>
                  </a:cubicBezTo>
                  <a:cubicBezTo>
                    <a:pt x="452" y="12039"/>
                    <a:pt x="493" y="12540"/>
                    <a:pt x="519" y="12898"/>
                  </a:cubicBezTo>
                  <a:cubicBezTo>
                    <a:pt x="535" y="13066"/>
                    <a:pt x="549" y="13200"/>
                    <a:pt x="557" y="13298"/>
                  </a:cubicBezTo>
                  <a:cubicBezTo>
                    <a:pt x="564" y="13391"/>
                    <a:pt x="571" y="13440"/>
                    <a:pt x="575" y="13440"/>
                  </a:cubicBezTo>
                  <a:cubicBezTo>
                    <a:pt x="579" y="13440"/>
                    <a:pt x="579" y="13391"/>
                    <a:pt x="575" y="13298"/>
                  </a:cubicBezTo>
                  <a:cubicBezTo>
                    <a:pt x="571" y="13197"/>
                    <a:pt x="564" y="13062"/>
                    <a:pt x="557" y="12895"/>
                  </a:cubicBezTo>
                  <a:cubicBezTo>
                    <a:pt x="535" y="12536"/>
                    <a:pt x="508" y="12035"/>
                    <a:pt x="471" y="11419"/>
                  </a:cubicBezTo>
                  <a:cubicBezTo>
                    <a:pt x="388" y="10164"/>
                    <a:pt x="276" y="8446"/>
                    <a:pt x="154" y="6549"/>
                  </a:cubicBezTo>
                  <a:cubicBezTo>
                    <a:pt x="120" y="6074"/>
                    <a:pt x="94" y="5611"/>
                    <a:pt x="142" y="5166"/>
                  </a:cubicBezTo>
                  <a:cubicBezTo>
                    <a:pt x="168" y="4946"/>
                    <a:pt x="209" y="4733"/>
                    <a:pt x="276" y="4532"/>
                  </a:cubicBezTo>
                  <a:cubicBezTo>
                    <a:pt x="344" y="4330"/>
                    <a:pt x="437" y="4139"/>
                    <a:pt x="530" y="3956"/>
                  </a:cubicBezTo>
                  <a:cubicBezTo>
                    <a:pt x="717" y="3594"/>
                    <a:pt x="907" y="3236"/>
                    <a:pt x="960" y="2858"/>
                  </a:cubicBezTo>
                  <a:cubicBezTo>
                    <a:pt x="1020" y="2488"/>
                    <a:pt x="983" y="2137"/>
                    <a:pt x="907" y="1831"/>
                  </a:cubicBezTo>
                  <a:cubicBezTo>
                    <a:pt x="751" y="1219"/>
                    <a:pt x="500" y="770"/>
                    <a:pt x="336" y="467"/>
                  </a:cubicBezTo>
                  <a:cubicBezTo>
                    <a:pt x="250" y="314"/>
                    <a:pt x="180" y="195"/>
                    <a:pt x="131" y="120"/>
                  </a:cubicBezTo>
                  <a:cubicBezTo>
                    <a:pt x="82" y="42"/>
                    <a:pt x="56" y="0"/>
                    <a:pt x="52"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1"/>
            <p:cNvSpPr/>
            <p:nvPr/>
          </p:nvSpPr>
          <p:spPr>
            <a:xfrm>
              <a:off x="7478021" y="2340069"/>
              <a:ext cx="46418" cy="12662"/>
            </a:xfrm>
            <a:custGeom>
              <a:avLst/>
              <a:gdLst/>
              <a:ahLst/>
              <a:cxnLst/>
              <a:rect l="l" t="t" r="r" b="b"/>
              <a:pathLst>
                <a:path w="1943" h="530" extrusionOk="0">
                  <a:moveTo>
                    <a:pt x="1797" y="1"/>
                  </a:moveTo>
                  <a:cubicBezTo>
                    <a:pt x="1619" y="1"/>
                    <a:pt x="1297" y="27"/>
                    <a:pt x="938" y="123"/>
                  </a:cubicBezTo>
                  <a:cubicBezTo>
                    <a:pt x="393" y="269"/>
                    <a:pt x="0" y="508"/>
                    <a:pt x="12" y="527"/>
                  </a:cubicBezTo>
                  <a:cubicBezTo>
                    <a:pt x="13" y="528"/>
                    <a:pt x="15" y="529"/>
                    <a:pt x="18" y="529"/>
                  </a:cubicBezTo>
                  <a:cubicBezTo>
                    <a:pt x="75" y="529"/>
                    <a:pt x="461" y="343"/>
                    <a:pt x="960" y="213"/>
                  </a:cubicBezTo>
                  <a:cubicBezTo>
                    <a:pt x="1491" y="71"/>
                    <a:pt x="1943" y="41"/>
                    <a:pt x="1939" y="15"/>
                  </a:cubicBezTo>
                  <a:cubicBezTo>
                    <a:pt x="1939" y="7"/>
                    <a:pt x="1887" y="1"/>
                    <a:pt x="1797"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1"/>
            <p:cNvSpPr/>
            <p:nvPr/>
          </p:nvSpPr>
          <p:spPr>
            <a:xfrm>
              <a:off x="7616429" y="2577673"/>
              <a:ext cx="87844" cy="61827"/>
            </a:xfrm>
            <a:custGeom>
              <a:avLst/>
              <a:gdLst/>
              <a:ahLst/>
              <a:cxnLst/>
              <a:rect l="l" t="t" r="r" b="b"/>
              <a:pathLst>
                <a:path w="3677" h="2588" extrusionOk="0">
                  <a:moveTo>
                    <a:pt x="3671" y="1"/>
                  </a:moveTo>
                  <a:cubicBezTo>
                    <a:pt x="3646" y="1"/>
                    <a:pt x="3451" y="148"/>
                    <a:pt x="3138" y="383"/>
                  </a:cubicBezTo>
                  <a:cubicBezTo>
                    <a:pt x="2813" y="625"/>
                    <a:pt x="2361" y="962"/>
                    <a:pt x="1857" y="1320"/>
                  </a:cubicBezTo>
                  <a:cubicBezTo>
                    <a:pt x="1349" y="1675"/>
                    <a:pt x="886" y="1989"/>
                    <a:pt x="546" y="2213"/>
                  </a:cubicBezTo>
                  <a:cubicBezTo>
                    <a:pt x="210" y="2437"/>
                    <a:pt x="1" y="2575"/>
                    <a:pt x="8" y="2586"/>
                  </a:cubicBezTo>
                  <a:cubicBezTo>
                    <a:pt x="8" y="2587"/>
                    <a:pt x="9" y="2587"/>
                    <a:pt x="11" y="2587"/>
                  </a:cubicBezTo>
                  <a:cubicBezTo>
                    <a:pt x="24" y="2587"/>
                    <a:pt x="78" y="2558"/>
                    <a:pt x="165" y="2512"/>
                  </a:cubicBezTo>
                  <a:cubicBezTo>
                    <a:pt x="266" y="2455"/>
                    <a:pt x="408" y="2374"/>
                    <a:pt x="583" y="2269"/>
                  </a:cubicBezTo>
                  <a:cubicBezTo>
                    <a:pt x="930" y="2056"/>
                    <a:pt x="1401" y="1753"/>
                    <a:pt x="1909" y="1395"/>
                  </a:cubicBezTo>
                  <a:cubicBezTo>
                    <a:pt x="2418" y="1036"/>
                    <a:pt x="2861" y="693"/>
                    <a:pt x="3175" y="435"/>
                  </a:cubicBezTo>
                  <a:cubicBezTo>
                    <a:pt x="3336" y="308"/>
                    <a:pt x="3459" y="200"/>
                    <a:pt x="3545" y="124"/>
                  </a:cubicBezTo>
                  <a:cubicBezTo>
                    <a:pt x="3631" y="50"/>
                    <a:pt x="3676" y="5"/>
                    <a:pt x="3673" y="2"/>
                  </a:cubicBezTo>
                  <a:cubicBezTo>
                    <a:pt x="3672" y="1"/>
                    <a:pt x="3671" y="1"/>
                    <a:pt x="3671"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7398317" y="2134504"/>
              <a:ext cx="12733" cy="11109"/>
            </a:xfrm>
            <a:custGeom>
              <a:avLst/>
              <a:gdLst/>
              <a:ahLst/>
              <a:cxnLst/>
              <a:rect l="l" t="t" r="r" b="b"/>
              <a:pathLst>
                <a:path w="533" h="465" extrusionOk="0">
                  <a:moveTo>
                    <a:pt x="261" y="0"/>
                  </a:moveTo>
                  <a:cubicBezTo>
                    <a:pt x="252" y="0"/>
                    <a:pt x="244" y="1"/>
                    <a:pt x="236" y="2"/>
                  </a:cubicBezTo>
                  <a:lnTo>
                    <a:pt x="150" y="32"/>
                  </a:lnTo>
                  <a:cubicBezTo>
                    <a:pt x="16" y="107"/>
                    <a:pt x="1" y="327"/>
                    <a:pt x="124" y="420"/>
                  </a:cubicBezTo>
                  <a:cubicBezTo>
                    <a:pt x="162" y="451"/>
                    <a:pt x="208" y="465"/>
                    <a:pt x="256" y="465"/>
                  </a:cubicBezTo>
                  <a:cubicBezTo>
                    <a:pt x="359" y="465"/>
                    <a:pt x="466" y="399"/>
                    <a:pt x="494" y="297"/>
                  </a:cubicBezTo>
                  <a:cubicBezTo>
                    <a:pt x="533" y="156"/>
                    <a:pt x="404" y="0"/>
                    <a:pt x="261"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7455730" y="2180519"/>
              <a:ext cx="12686" cy="11109"/>
            </a:xfrm>
            <a:custGeom>
              <a:avLst/>
              <a:gdLst/>
              <a:ahLst/>
              <a:cxnLst/>
              <a:rect l="l" t="t" r="r" b="b"/>
              <a:pathLst>
                <a:path w="531" h="465" extrusionOk="0">
                  <a:moveTo>
                    <a:pt x="263" y="1"/>
                  </a:moveTo>
                  <a:cubicBezTo>
                    <a:pt x="253" y="1"/>
                    <a:pt x="244" y="2"/>
                    <a:pt x="235" y="3"/>
                  </a:cubicBezTo>
                  <a:lnTo>
                    <a:pt x="149" y="29"/>
                  </a:lnTo>
                  <a:cubicBezTo>
                    <a:pt x="14" y="108"/>
                    <a:pt x="0" y="328"/>
                    <a:pt x="123" y="422"/>
                  </a:cubicBezTo>
                  <a:cubicBezTo>
                    <a:pt x="160" y="451"/>
                    <a:pt x="207" y="464"/>
                    <a:pt x="254" y="464"/>
                  </a:cubicBezTo>
                  <a:cubicBezTo>
                    <a:pt x="357" y="464"/>
                    <a:pt x="465" y="401"/>
                    <a:pt x="493" y="298"/>
                  </a:cubicBezTo>
                  <a:cubicBezTo>
                    <a:pt x="531" y="158"/>
                    <a:pt x="405" y="1"/>
                    <a:pt x="263"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1"/>
            <p:cNvSpPr/>
            <p:nvPr/>
          </p:nvSpPr>
          <p:spPr>
            <a:xfrm>
              <a:off x="7410454" y="2323679"/>
              <a:ext cx="12733" cy="11133"/>
            </a:xfrm>
            <a:custGeom>
              <a:avLst/>
              <a:gdLst/>
              <a:ahLst/>
              <a:cxnLst/>
              <a:rect l="l" t="t" r="r" b="b"/>
              <a:pathLst>
                <a:path w="533" h="466" extrusionOk="0">
                  <a:moveTo>
                    <a:pt x="264" y="1"/>
                  </a:moveTo>
                  <a:cubicBezTo>
                    <a:pt x="255" y="1"/>
                    <a:pt x="246" y="1"/>
                    <a:pt x="237" y="3"/>
                  </a:cubicBezTo>
                  <a:lnTo>
                    <a:pt x="151" y="32"/>
                  </a:lnTo>
                  <a:cubicBezTo>
                    <a:pt x="16" y="107"/>
                    <a:pt x="1" y="327"/>
                    <a:pt x="120" y="420"/>
                  </a:cubicBezTo>
                  <a:cubicBezTo>
                    <a:pt x="159" y="451"/>
                    <a:pt x="207" y="465"/>
                    <a:pt x="255" y="465"/>
                  </a:cubicBezTo>
                  <a:cubicBezTo>
                    <a:pt x="359" y="465"/>
                    <a:pt x="466" y="399"/>
                    <a:pt x="494" y="298"/>
                  </a:cubicBezTo>
                  <a:cubicBezTo>
                    <a:pt x="533" y="157"/>
                    <a:pt x="406" y="1"/>
                    <a:pt x="264"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1"/>
            <p:cNvSpPr/>
            <p:nvPr/>
          </p:nvSpPr>
          <p:spPr>
            <a:xfrm>
              <a:off x="7440534" y="2396525"/>
              <a:ext cx="12733" cy="11109"/>
            </a:xfrm>
            <a:custGeom>
              <a:avLst/>
              <a:gdLst/>
              <a:ahLst/>
              <a:cxnLst/>
              <a:rect l="l" t="t" r="r" b="b"/>
              <a:pathLst>
                <a:path w="533" h="465" extrusionOk="0">
                  <a:moveTo>
                    <a:pt x="260" y="0"/>
                  </a:moveTo>
                  <a:cubicBezTo>
                    <a:pt x="252" y="0"/>
                    <a:pt x="244" y="1"/>
                    <a:pt x="236" y="2"/>
                  </a:cubicBezTo>
                  <a:lnTo>
                    <a:pt x="147" y="31"/>
                  </a:lnTo>
                  <a:cubicBezTo>
                    <a:pt x="16" y="106"/>
                    <a:pt x="0" y="326"/>
                    <a:pt x="121" y="419"/>
                  </a:cubicBezTo>
                  <a:cubicBezTo>
                    <a:pt x="159" y="450"/>
                    <a:pt x="207" y="464"/>
                    <a:pt x="255" y="464"/>
                  </a:cubicBezTo>
                  <a:cubicBezTo>
                    <a:pt x="358" y="464"/>
                    <a:pt x="465" y="398"/>
                    <a:pt x="493" y="296"/>
                  </a:cubicBezTo>
                  <a:cubicBezTo>
                    <a:pt x="533" y="155"/>
                    <a:pt x="404" y="0"/>
                    <a:pt x="260"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1"/>
            <p:cNvSpPr/>
            <p:nvPr/>
          </p:nvSpPr>
          <p:spPr>
            <a:xfrm>
              <a:off x="7509272" y="2469514"/>
              <a:ext cx="12709" cy="11109"/>
            </a:xfrm>
            <a:custGeom>
              <a:avLst/>
              <a:gdLst/>
              <a:ahLst/>
              <a:cxnLst/>
              <a:rect l="l" t="t" r="r" b="b"/>
              <a:pathLst>
                <a:path w="532" h="465" extrusionOk="0">
                  <a:moveTo>
                    <a:pt x="263" y="0"/>
                  </a:moveTo>
                  <a:cubicBezTo>
                    <a:pt x="255" y="0"/>
                    <a:pt x="247" y="1"/>
                    <a:pt x="239" y="2"/>
                  </a:cubicBezTo>
                  <a:lnTo>
                    <a:pt x="149" y="31"/>
                  </a:lnTo>
                  <a:cubicBezTo>
                    <a:pt x="14" y="106"/>
                    <a:pt x="0" y="326"/>
                    <a:pt x="123" y="420"/>
                  </a:cubicBezTo>
                  <a:cubicBezTo>
                    <a:pt x="162" y="451"/>
                    <a:pt x="209" y="465"/>
                    <a:pt x="257" y="465"/>
                  </a:cubicBezTo>
                  <a:cubicBezTo>
                    <a:pt x="361" y="465"/>
                    <a:pt x="467" y="399"/>
                    <a:pt x="493" y="297"/>
                  </a:cubicBezTo>
                  <a:cubicBezTo>
                    <a:pt x="531" y="155"/>
                    <a:pt x="406" y="0"/>
                    <a:pt x="263"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1"/>
            <p:cNvSpPr/>
            <p:nvPr/>
          </p:nvSpPr>
          <p:spPr>
            <a:xfrm>
              <a:off x="7562982" y="2462442"/>
              <a:ext cx="12733" cy="11133"/>
            </a:xfrm>
            <a:custGeom>
              <a:avLst/>
              <a:gdLst/>
              <a:ahLst/>
              <a:cxnLst/>
              <a:rect l="l" t="t" r="r" b="b"/>
              <a:pathLst>
                <a:path w="533" h="466" extrusionOk="0">
                  <a:moveTo>
                    <a:pt x="263" y="1"/>
                  </a:moveTo>
                  <a:cubicBezTo>
                    <a:pt x="254" y="1"/>
                    <a:pt x="245" y="1"/>
                    <a:pt x="235" y="3"/>
                  </a:cubicBezTo>
                  <a:lnTo>
                    <a:pt x="150" y="32"/>
                  </a:lnTo>
                  <a:cubicBezTo>
                    <a:pt x="16" y="107"/>
                    <a:pt x="0" y="327"/>
                    <a:pt x="120" y="420"/>
                  </a:cubicBezTo>
                  <a:cubicBezTo>
                    <a:pt x="159" y="451"/>
                    <a:pt x="206" y="465"/>
                    <a:pt x="255" y="465"/>
                  </a:cubicBezTo>
                  <a:cubicBezTo>
                    <a:pt x="359" y="465"/>
                    <a:pt x="465" y="400"/>
                    <a:pt x="493" y="298"/>
                  </a:cubicBezTo>
                  <a:cubicBezTo>
                    <a:pt x="532" y="157"/>
                    <a:pt x="406" y="1"/>
                    <a:pt x="263"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1"/>
            <p:cNvSpPr/>
            <p:nvPr/>
          </p:nvSpPr>
          <p:spPr>
            <a:xfrm>
              <a:off x="7614541" y="2577744"/>
              <a:ext cx="12757" cy="11157"/>
            </a:xfrm>
            <a:custGeom>
              <a:avLst/>
              <a:gdLst/>
              <a:ahLst/>
              <a:cxnLst/>
              <a:rect l="l" t="t" r="r" b="b"/>
              <a:pathLst>
                <a:path w="534" h="467" extrusionOk="0">
                  <a:moveTo>
                    <a:pt x="264" y="1"/>
                  </a:moveTo>
                  <a:cubicBezTo>
                    <a:pt x="256" y="1"/>
                    <a:pt x="248" y="1"/>
                    <a:pt x="240" y="2"/>
                  </a:cubicBezTo>
                  <a:lnTo>
                    <a:pt x="151" y="32"/>
                  </a:lnTo>
                  <a:cubicBezTo>
                    <a:pt x="16" y="111"/>
                    <a:pt x="1" y="331"/>
                    <a:pt x="125" y="424"/>
                  </a:cubicBezTo>
                  <a:cubicBezTo>
                    <a:pt x="163" y="453"/>
                    <a:pt x="209" y="466"/>
                    <a:pt x="256" y="466"/>
                  </a:cubicBezTo>
                  <a:cubicBezTo>
                    <a:pt x="361" y="466"/>
                    <a:pt x="470" y="401"/>
                    <a:pt x="498" y="301"/>
                  </a:cubicBezTo>
                  <a:cubicBezTo>
                    <a:pt x="533" y="160"/>
                    <a:pt x="408" y="1"/>
                    <a:pt x="264"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7617313" y="2522339"/>
              <a:ext cx="12733" cy="11061"/>
            </a:xfrm>
            <a:custGeom>
              <a:avLst/>
              <a:gdLst/>
              <a:ahLst/>
              <a:cxnLst/>
              <a:rect l="l" t="t" r="r" b="b"/>
              <a:pathLst>
                <a:path w="533" h="463" extrusionOk="0">
                  <a:moveTo>
                    <a:pt x="264" y="0"/>
                  </a:moveTo>
                  <a:cubicBezTo>
                    <a:pt x="255" y="0"/>
                    <a:pt x="246" y="1"/>
                    <a:pt x="236" y="2"/>
                  </a:cubicBezTo>
                  <a:lnTo>
                    <a:pt x="150" y="28"/>
                  </a:lnTo>
                  <a:cubicBezTo>
                    <a:pt x="16" y="106"/>
                    <a:pt x="1" y="327"/>
                    <a:pt x="121" y="420"/>
                  </a:cubicBezTo>
                  <a:cubicBezTo>
                    <a:pt x="159" y="449"/>
                    <a:pt x="207" y="463"/>
                    <a:pt x="255" y="463"/>
                  </a:cubicBezTo>
                  <a:cubicBezTo>
                    <a:pt x="359" y="463"/>
                    <a:pt x="466" y="399"/>
                    <a:pt x="494" y="297"/>
                  </a:cubicBezTo>
                  <a:cubicBezTo>
                    <a:pt x="532" y="156"/>
                    <a:pt x="407" y="0"/>
                    <a:pt x="26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7438050" y="2254345"/>
              <a:ext cx="12709" cy="11157"/>
            </a:xfrm>
            <a:custGeom>
              <a:avLst/>
              <a:gdLst/>
              <a:ahLst/>
              <a:cxnLst/>
              <a:rect l="l" t="t" r="r" b="b"/>
              <a:pathLst>
                <a:path w="532" h="467" extrusionOk="0">
                  <a:moveTo>
                    <a:pt x="259" y="1"/>
                  </a:moveTo>
                  <a:cubicBezTo>
                    <a:pt x="251" y="1"/>
                    <a:pt x="243" y="1"/>
                    <a:pt x="235" y="2"/>
                  </a:cubicBezTo>
                  <a:lnTo>
                    <a:pt x="149" y="32"/>
                  </a:lnTo>
                  <a:cubicBezTo>
                    <a:pt x="15" y="107"/>
                    <a:pt x="0" y="327"/>
                    <a:pt x="123" y="424"/>
                  </a:cubicBezTo>
                  <a:cubicBezTo>
                    <a:pt x="160" y="453"/>
                    <a:pt x="206" y="466"/>
                    <a:pt x="252" y="466"/>
                  </a:cubicBezTo>
                  <a:cubicBezTo>
                    <a:pt x="356" y="466"/>
                    <a:pt x="465" y="400"/>
                    <a:pt x="494" y="297"/>
                  </a:cubicBezTo>
                  <a:cubicBezTo>
                    <a:pt x="532" y="156"/>
                    <a:pt x="403" y="1"/>
                    <a:pt x="259"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7509702" y="2386586"/>
              <a:ext cx="12733" cy="11085"/>
            </a:xfrm>
            <a:custGeom>
              <a:avLst/>
              <a:gdLst/>
              <a:ahLst/>
              <a:cxnLst/>
              <a:rect l="l" t="t" r="r" b="b"/>
              <a:pathLst>
                <a:path w="533" h="464" extrusionOk="0">
                  <a:moveTo>
                    <a:pt x="267" y="0"/>
                  </a:moveTo>
                  <a:cubicBezTo>
                    <a:pt x="258" y="0"/>
                    <a:pt x="249" y="1"/>
                    <a:pt x="239" y="3"/>
                  </a:cubicBezTo>
                  <a:lnTo>
                    <a:pt x="150" y="29"/>
                  </a:lnTo>
                  <a:cubicBezTo>
                    <a:pt x="15" y="107"/>
                    <a:pt x="0" y="328"/>
                    <a:pt x="124" y="421"/>
                  </a:cubicBezTo>
                  <a:cubicBezTo>
                    <a:pt x="162" y="450"/>
                    <a:pt x="210" y="464"/>
                    <a:pt x="257" y="464"/>
                  </a:cubicBezTo>
                  <a:cubicBezTo>
                    <a:pt x="362" y="464"/>
                    <a:pt x="469" y="400"/>
                    <a:pt x="498" y="297"/>
                  </a:cubicBezTo>
                  <a:cubicBezTo>
                    <a:pt x="532" y="158"/>
                    <a:pt x="409" y="0"/>
                    <a:pt x="267"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7559398" y="2522052"/>
              <a:ext cx="12733" cy="11157"/>
            </a:xfrm>
            <a:custGeom>
              <a:avLst/>
              <a:gdLst/>
              <a:ahLst/>
              <a:cxnLst/>
              <a:rect l="l" t="t" r="r" b="b"/>
              <a:pathLst>
                <a:path w="533" h="467" extrusionOk="0">
                  <a:moveTo>
                    <a:pt x="264" y="1"/>
                  </a:moveTo>
                  <a:cubicBezTo>
                    <a:pt x="256" y="1"/>
                    <a:pt x="248" y="1"/>
                    <a:pt x="240" y="2"/>
                  </a:cubicBezTo>
                  <a:lnTo>
                    <a:pt x="150" y="32"/>
                  </a:lnTo>
                  <a:cubicBezTo>
                    <a:pt x="16" y="111"/>
                    <a:pt x="1" y="331"/>
                    <a:pt x="124" y="425"/>
                  </a:cubicBezTo>
                  <a:cubicBezTo>
                    <a:pt x="162" y="454"/>
                    <a:pt x="209" y="467"/>
                    <a:pt x="256" y="467"/>
                  </a:cubicBezTo>
                  <a:cubicBezTo>
                    <a:pt x="361" y="467"/>
                    <a:pt x="469" y="402"/>
                    <a:pt x="497" y="301"/>
                  </a:cubicBezTo>
                  <a:cubicBezTo>
                    <a:pt x="533" y="160"/>
                    <a:pt x="407" y="1"/>
                    <a:pt x="264"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7385296" y="2219917"/>
              <a:ext cx="12829" cy="11133"/>
            </a:xfrm>
            <a:custGeom>
              <a:avLst/>
              <a:gdLst/>
              <a:ahLst/>
              <a:cxnLst/>
              <a:rect l="l" t="t" r="r" b="b"/>
              <a:pathLst>
                <a:path w="537" h="466" extrusionOk="0">
                  <a:moveTo>
                    <a:pt x="264" y="0"/>
                  </a:moveTo>
                  <a:cubicBezTo>
                    <a:pt x="256" y="0"/>
                    <a:pt x="248" y="1"/>
                    <a:pt x="240" y="2"/>
                  </a:cubicBezTo>
                  <a:lnTo>
                    <a:pt x="150" y="31"/>
                  </a:lnTo>
                  <a:cubicBezTo>
                    <a:pt x="19" y="106"/>
                    <a:pt x="1" y="326"/>
                    <a:pt x="124" y="424"/>
                  </a:cubicBezTo>
                  <a:cubicBezTo>
                    <a:pt x="162" y="453"/>
                    <a:pt x="208" y="466"/>
                    <a:pt x="255" y="466"/>
                  </a:cubicBezTo>
                  <a:cubicBezTo>
                    <a:pt x="360" y="466"/>
                    <a:pt x="469" y="400"/>
                    <a:pt x="497" y="297"/>
                  </a:cubicBezTo>
                  <a:cubicBezTo>
                    <a:pt x="536" y="155"/>
                    <a:pt x="408" y="0"/>
                    <a:pt x="26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1"/>
            <p:cNvSpPr/>
            <p:nvPr/>
          </p:nvSpPr>
          <p:spPr>
            <a:xfrm>
              <a:off x="7367185" y="2076136"/>
              <a:ext cx="12733" cy="11157"/>
            </a:xfrm>
            <a:custGeom>
              <a:avLst/>
              <a:gdLst/>
              <a:ahLst/>
              <a:cxnLst/>
              <a:rect l="l" t="t" r="r" b="b"/>
              <a:pathLst>
                <a:path w="533" h="467" extrusionOk="0">
                  <a:moveTo>
                    <a:pt x="260" y="0"/>
                  </a:moveTo>
                  <a:cubicBezTo>
                    <a:pt x="252" y="0"/>
                    <a:pt x="244" y="1"/>
                    <a:pt x="236" y="2"/>
                  </a:cubicBezTo>
                  <a:lnTo>
                    <a:pt x="146" y="32"/>
                  </a:lnTo>
                  <a:cubicBezTo>
                    <a:pt x="15" y="110"/>
                    <a:pt x="0" y="331"/>
                    <a:pt x="120" y="424"/>
                  </a:cubicBezTo>
                  <a:cubicBezTo>
                    <a:pt x="159" y="453"/>
                    <a:pt x="206" y="467"/>
                    <a:pt x="254" y="467"/>
                  </a:cubicBezTo>
                  <a:cubicBezTo>
                    <a:pt x="358" y="467"/>
                    <a:pt x="465" y="403"/>
                    <a:pt x="493" y="301"/>
                  </a:cubicBezTo>
                  <a:cubicBezTo>
                    <a:pt x="532" y="159"/>
                    <a:pt x="404" y="0"/>
                    <a:pt x="260"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1"/>
            <p:cNvSpPr/>
            <p:nvPr/>
          </p:nvSpPr>
          <p:spPr>
            <a:xfrm>
              <a:off x="7447583" y="2096492"/>
              <a:ext cx="12733" cy="11133"/>
            </a:xfrm>
            <a:custGeom>
              <a:avLst/>
              <a:gdLst/>
              <a:ahLst/>
              <a:cxnLst/>
              <a:rect l="l" t="t" r="r" b="b"/>
              <a:pathLst>
                <a:path w="533" h="466" extrusionOk="0">
                  <a:moveTo>
                    <a:pt x="260" y="0"/>
                  </a:moveTo>
                  <a:cubicBezTo>
                    <a:pt x="252" y="0"/>
                    <a:pt x="244" y="1"/>
                    <a:pt x="236" y="1"/>
                  </a:cubicBezTo>
                  <a:lnTo>
                    <a:pt x="150" y="32"/>
                  </a:lnTo>
                  <a:cubicBezTo>
                    <a:pt x="16" y="110"/>
                    <a:pt x="0" y="330"/>
                    <a:pt x="124" y="424"/>
                  </a:cubicBezTo>
                  <a:cubicBezTo>
                    <a:pt x="161" y="453"/>
                    <a:pt x="206" y="466"/>
                    <a:pt x="253" y="466"/>
                  </a:cubicBezTo>
                  <a:cubicBezTo>
                    <a:pt x="357" y="466"/>
                    <a:pt x="466" y="400"/>
                    <a:pt x="493" y="296"/>
                  </a:cubicBezTo>
                  <a:cubicBezTo>
                    <a:pt x="533" y="159"/>
                    <a:pt x="404" y="0"/>
                    <a:pt x="260"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201923" y="1706411"/>
              <a:ext cx="316781" cy="330853"/>
            </a:xfrm>
            <a:custGeom>
              <a:avLst/>
              <a:gdLst/>
              <a:ahLst/>
              <a:cxnLst/>
              <a:rect l="l" t="t" r="r" b="b"/>
              <a:pathLst>
                <a:path w="13260" h="13849" extrusionOk="0">
                  <a:moveTo>
                    <a:pt x="9748" y="1"/>
                  </a:moveTo>
                  <a:cubicBezTo>
                    <a:pt x="9684" y="1"/>
                    <a:pt x="9621" y="2"/>
                    <a:pt x="9558" y="6"/>
                  </a:cubicBezTo>
                  <a:lnTo>
                    <a:pt x="6843" y="178"/>
                  </a:lnTo>
                  <a:cubicBezTo>
                    <a:pt x="6843" y="178"/>
                    <a:pt x="4441" y="193"/>
                    <a:pt x="2466" y="2098"/>
                  </a:cubicBezTo>
                  <a:lnTo>
                    <a:pt x="0" y="4029"/>
                  </a:lnTo>
                  <a:lnTo>
                    <a:pt x="2614" y="7111"/>
                  </a:lnTo>
                  <a:lnTo>
                    <a:pt x="3859" y="6319"/>
                  </a:lnTo>
                  <a:lnTo>
                    <a:pt x="4859" y="9448"/>
                  </a:lnTo>
                  <a:lnTo>
                    <a:pt x="5603" y="13849"/>
                  </a:lnTo>
                  <a:lnTo>
                    <a:pt x="13140" y="12179"/>
                  </a:lnTo>
                  <a:cubicBezTo>
                    <a:pt x="12523" y="10353"/>
                    <a:pt x="10802" y="8695"/>
                    <a:pt x="11089" y="7574"/>
                  </a:cubicBezTo>
                  <a:lnTo>
                    <a:pt x="11523" y="6255"/>
                  </a:lnTo>
                  <a:cubicBezTo>
                    <a:pt x="12094" y="4514"/>
                    <a:pt x="13259" y="2453"/>
                    <a:pt x="11863" y="862"/>
                  </a:cubicBezTo>
                  <a:cubicBezTo>
                    <a:pt x="11247" y="263"/>
                    <a:pt x="10486" y="1"/>
                    <a:pt x="9748"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284088" y="1796459"/>
              <a:ext cx="29385" cy="62448"/>
            </a:xfrm>
            <a:custGeom>
              <a:avLst/>
              <a:gdLst/>
              <a:ahLst/>
              <a:cxnLst/>
              <a:rect l="l" t="t" r="r" b="b"/>
              <a:pathLst>
                <a:path w="1230" h="2614" extrusionOk="0">
                  <a:moveTo>
                    <a:pt x="1219" y="0"/>
                  </a:moveTo>
                  <a:cubicBezTo>
                    <a:pt x="1203" y="0"/>
                    <a:pt x="1163" y="11"/>
                    <a:pt x="1103" y="32"/>
                  </a:cubicBezTo>
                  <a:cubicBezTo>
                    <a:pt x="1025" y="58"/>
                    <a:pt x="916" y="107"/>
                    <a:pt x="797" y="189"/>
                  </a:cubicBezTo>
                  <a:cubicBezTo>
                    <a:pt x="554" y="349"/>
                    <a:pt x="259" y="659"/>
                    <a:pt x="128" y="1097"/>
                  </a:cubicBezTo>
                  <a:cubicBezTo>
                    <a:pt x="1" y="1533"/>
                    <a:pt x="83" y="1959"/>
                    <a:pt x="203" y="2221"/>
                  </a:cubicBezTo>
                  <a:cubicBezTo>
                    <a:pt x="263" y="2355"/>
                    <a:pt x="326" y="2456"/>
                    <a:pt x="375" y="2519"/>
                  </a:cubicBezTo>
                  <a:cubicBezTo>
                    <a:pt x="420" y="2579"/>
                    <a:pt x="452" y="2613"/>
                    <a:pt x="460" y="2613"/>
                  </a:cubicBezTo>
                  <a:cubicBezTo>
                    <a:pt x="460" y="2613"/>
                    <a:pt x="461" y="2613"/>
                    <a:pt x="461" y="2613"/>
                  </a:cubicBezTo>
                  <a:cubicBezTo>
                    <a:pt x="475" y="2602"/>
                    <a:pt x="360" y="2464"/>
                    <a:pt x="263" y="2199"/>
                  </a:cubicBezTo>
                  <a:cubicBezTo>
                    <a:pt x="161" y="1937"/>
                    <a:pt x="98" y="1533"/>
                    <a:pt x="218" y="1123"/>
                  </a:cubicBezTo>
                  <a:cubicBezTo>
                    <a:pt x="337" y="712"/>
                    <a:pt x="610" y="409"/>
                    <a:pt x="834" y="242"/>
                  </a:cubicBezTo>
                  <a:cubicBezTo>
                    <a:pt x="1058" y="73"/>
                    <a:pt x="1230" y="18"/>
                    <a:pt x="1226" y="2"/>
                  </a:cubicBezTo>
                  <a:cubicBezTo>
                    <a:pt x="1226" y="1"/>
                    <a:pt x="1223" y="0"/>
                    <a:pt x="1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359468" y="1706100"/>
              <a:ext cx="74943" cy="43719"/>
            </a:xfrm>
            <a:custGeom>
              <a:avLst/>
              <a:gdLst/>
              <a:ahLst/>
              <a:cxnLst/>
              <a:rect l="l" t="t" r="r" b="b"/>
              <a:pathLst>
                <a:path w="3137" h="1830" extrusionOk="0">
                  <a:moveTo>
                    <a:pt x="3080" y="1"/>
                  </a:moveTo>
                  <a:cubicBezTo>
                    <a:pt x="3057" y="1"/>
                    <a:pt x="3136" y="299"/>
                    <a:pt x="2979" y="736"/>
                  </a:cubicBezTo>
                  <a:cubicBezTo>
                    <a:pt x="2900" y="949"/>
                    <a:pt x="2759" y="1192"/>
                    <a:pt x="2531" y="1386"/>
                  </a:cubicBezTo>
                  <a:cubicBezTo>
                    <a:pt x="2307" y="1584"/>
                    <a:pt x="1985" y="1715"/>
                    <a:pt x="1642" y="1733"/>
                  </a:cubicBezTo>
                  <a:cubicBezTo>
                    <a:pt x="1613" y="1735"/>
                    <a:pt x="1585" y="1736"/>
                    <a:pt x="1556" y="1736"/>
                  </a:cubicBezTo>
                  <a:cubicBezTo>
                    <a:pt x="1241" y="1736"/>
                    <a:pt x="942" y="1641"/>
                    <a:pt x="716" y="1483"/>
                  </a:cubicBezTo>
                  <a:cubicBezTo>
                    <a:pt x="469" y="1316"/>
                    <a:pt x="301" y="1091"/>
                    <a:pt x="200" y="886"/>
                  </a:cubicBezTo>
                  <a:cubicBezTo>
                    <a:pt x="0" y="474"/>
                    <a:pt x="43" y="169"/>
                    <a:pt x="22" y="169"/>
                  </a:cubicBezTo>
                  <a:lnTo>
                    <a:pt x="22" y="169"/>
                  </a:lnTo>
                  <a:cubicBezTo>
                    <a:pt x="21" y="169"/>
                    <a:pt x="21" y="169"/>
                    <a:pt x="21" y="169"/>
                  </a:cubicBezTo>
                  <a:cubicBezTo>
                    <a:pt x="18" y="169"/>
                    <a:pt x="13" y="187"/>
                    <a:pt x="9" y="221"/>
                  </a:cubicBezTo>
                  <a:cubicBezTo>
                    <a:pt x="6" y="254"/>
                    <a:pt x="6" y="307"/>
                    <a:pt x="6" y="374"/>
                  </a:cubicBezTo>
                  <a:cubicBezTo>
                    <a:pt x="13" y="505"/>
                    <a:pt x="44" y="695"/>
                    <a:pt x="140" y="916"/>
                  </a:cubicBezTo>
                  <a:cubicBezTo>
                    <a:pt x="237" y="1128"/>
                    <a:pt x="409" y="1371"/>
                    <a:pt x="667" y="1554"/>
                  </a:cubicBezTo>
                  <a:cubicBezTo>
                    <a:pt x="909" y="1727"/>
                    <a:pt x="1228" y="1829"/>
                    <a:pt x="1564" y="1829"/>
                  </a:cubicBezTo>
                  <a:cubicBezTo>
                    <a:pt x="1591" y="1829"/>
                    <a:pt x="1618" y="1829"/>
                    <a:pt x="1645" y="1827"/>
                  </a:cubicBezTo>
                  <a:cubicBezTo>
                    <a:pt x="2012" y="1805"/>
                    <a:pt x="2352" y="1662"/>
                    <a:pt x="2587" y="1450"/>
                  </a:cubicBezTo>
                  <a:cubicBezTo>
                    <a:pt x="2826" y="1240"/>
                    <a:pt x="2968" y="983"/>
                    <a:pt x="3043" y="755"/>
                  </a:cubicBezTo>
                  <a:cubicBezTo>
                    <a:pt x="3114" y="531"/>
                    <a:pt x="3125" y="333"/>
                    <a:pt x="3117" y="202"/>
                  </a:cubicBezTo>
                  <a:cubicBezTo>
                    <a:pt x="3114" y="135"/>
                    <a:pt x="3106" y="87"/>
                    <a:pt x="3099" y="52"/>
                  </a:cubicBezTo>
                  <a:cubicBezTo>
                    <a:pt x="3091" y="19"/>
                    <a:pt x="3083" y="1"/>
                    <a:pt x="30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1"/>
            <p:cNvSpPr/>
            <p:nvPr/>
          </p:nvSpPr>
          <p:spPr>
            <a:xfrm>
              <a:off x="7091780" y="1710185"/>
              <a:ext cx="363391" cy="222344"/>
            </a:xfrm>
            <a:custGeom>
              <a:avLst/>
              <a:gdLst/>
              <a:ahLst/>
              <a:cxnLst/>
              <a:rect l="l" t="t" r="r" b="b"/>
              <a:pathLst>
                <a:path w="15211" h="9307" extrusionOk="0">
                  <a:moveTo>
                    <a:pt x="1591" y="0"/>
                  </a:moveTo>
                  <a:cubicBezTo>
                    <a:pt x="1427" y="0"/>
                    <a:pt x="1386" y="193"/>
                    <a:pt x="1554" y="450"/>
                  </a:cubicBezTo>
                  <a:cubicBezTo>
                    <a:pt x="1734" y="722"/>
                    <a:pt x="2204" y="1562"/>
                    <a:pt x="2059" y="1648"/>
                  </a:cubicBezTo>
                  <a:cubicBezTo>
                    <a:pt x="2055" y="1651"/>
                    <a:pt x="2050" y="1652"/>
                    <a:pt x="2045" y="1652"/>
                  </a:cubicBezTo>
                  <a:cubicBezTo>
                    <a:pt x="1867" y="1652"/>
                    <a:pt x="1065" y="334"/>
                    <a:pt x="1065" y="334"/>
                  </a:cubicBezTo>
                  <a:cubicBezTo>
                    <a:pt x="1065" y="334"/>
                    <a:pt x="962" y="78"/>
                    <a:pt x="821" y="78"/>
                  </a:cubicBezTo>
                  <a:cubicBezTo>
                    <a:pt x="801" y="78"/>
                    <a:pt x="780" y="83"/>
                    <a:pt x="759" y="95"/>
                  </a:cubicBezTo>
                  <a:cubicBezTo>
                    <a:pt x="449" y="267"/>
                    <a:pt x="1461" y="1690"/>
                    <a:pt x="1558" y="1820"/>
                  </a:cubicBezTo>
                  <a:cubicBezTo>
                    <a:pt x="1608" y="1886"/>
                    <a:pt x="1547" y="1955"/>
                    <a:pt x="1482" y="1955"/>
                  </a:cubicBezTo>
                  <a:cubicBezTo>
                    <a:pt x="1454" y="1955"/>
                    <a:pt x="1426" y="1942"/>
                    <a:pt x="1406" y="1910"/>
                  </a:cubicBezTo>
                  <a:cubicBezTo>
                    <a:pt x="1338" y="1812"/>
                    <a:pt x="676" y="647"/>
                    <a:pt x="332" y="647"/>
                  </a:cubicBezTo>
                  <a:cubicBezTo>
                    <a:pt x="310" y="647"/>
                    <a:pt x="289" y="652"/>
                    <a:pt x="270" y="662"/>
                  </a:cubicBezTo>
                  <a:cubicBezTo>
                    <a:pt x="27" y="793"/>
                    <a:pt x="1092" y="1839"/>
                    <a:pt x="1099" y="2201"/>
                  </a:cubicBezTo>
                  <a:cubicBezTo>
                    <a:pt x="1099" y="2248"/>
                    <a:pt x="1088" y="2268"/>
                    <a:pt x="1067" y="2268"/>
                  </a:cubicBezTo>
                  <a:cubicBezTo>
                    <a:pt x="931" y="2268"/>
                    <a:pt x="409" y="1448"/>
                    <a:pt x="182" y="1448"/>
                  </a:cubicBezTo>
                  <a:cubicBezTo>
                    <a:pt x="168" y="1448"/>
                    <a:pt x="154" y="1451"/>
                    <a:pt x="143" y="1458"/>
                  </a:cubicBezTo>
                  <a:cubicBezTo>
                    <a:pt x="56" y="1507"/>
                    <a:pt x="1" y="1555"/>
                    <a:pt x="524" y="2205"/>
                  </a:cubicBezTo>
                  <a:cubicBezTo>
                    <a:pt x="804" y="2556"/>
                    <a:pt x="1416" y="3150"/>
                    <a:pt x="1935" y="3636"/>
                  </a:cubicBezTo>
                  <a:lnTo>
                    <a:pt x="1995" y="3691"/>
                  </a:lnTo>
                  <a:cubicBezTo>
                    <a:pt x="1995" y="3691"/>
                    <a:pt x="6404" y="9306"/>
                    <a:pt x="9796" y="9306"/>
                  </a:cubicBezTo>
                  <a:cubicBezTo>
                    <a:pt x="10373" y="9306"/>
                    <a:pt x="10920" y="9144"/>
                    <a:pt x="11412" y="8764"/>
                  </a:cubicBezTo>
                  <a:cubicBezTo>
                    <a:pt x="13485" y="7161"/>
                    <a:pt x="14770" y="6265"/>
                    <a:pt x="15211" y="5847"/>
                  </a:cubicBezTo>
                  <a:lnTo>
                    <a:pt x="13578" y="2926"/>
                  </a:lnTo>
                  <a:cubicBezTo>
                    <a:pt x="13578" y="2926"/>
                    <a:pt x="9638" y="5961"/>
                    <a:pt x="9045" y="5961"/>
                  </a:cubicBezTo>
                  <a:cubicBezTo>
                    <a:pt x="9030" y="5961"/>
                    <a:pt x="9017" y="5959"/>
                    <a:pt x="9006" y="5955"/>
                  </a:cubicBezTo>
                  <a:cubicBezTo>
                    <a:pt x="6631" y="5066"/>
                    <a:pt x="4554" y="3139"/>
                    <a:pt x="3844" y="2429"/>
                  </a:cubicBezTo>
                  <a:cubicBezTo>
                    <a:pt x="3807" y="2291"/>
                    <a:pt x="3762" y="2127"/>
                    <a:pt x="3721" y="1929"/>
                  </a:cubicBezTo>
                  <a:cubicBezTo>
                    <a:pt x="3687" y="1760"/>
                    <a:pt x="3683" y="1589"/>
                    <a:pt x="3706" y="1417"/>
                  </a:cubicBezTo>
                  <a:cubicBezTo>
                    <a:pt x="3728" y="1238"/>
                    <a:pt x="3769" y="1007"/>
                    <a:pt x="3826" y="857"/>
                  </a:cubicBezTo>
                  <a:cubicBezTo>
                    <a:pt x="3833" y="845"/>
                    <a:pt x="3840" y="831"/>
                    <a:pt x="3844" y="819"/>
                  </a:cubicBezTo>
                  <a:cubicBezTo>
                    <a:pt x="3863" y="793"/>
                    <a:pt x="3866" y="767"/>
                    <a:pt x="3874" y="741"/>
                  </a:cubicBezTo>
                  <a:cubicBezTo>
                    <a:pt x="3902" y="612"/>
                    <a:pt x="3806" y="491"/>
                    <a:pt x="3692" y="491"/>
                  </a:cubicBezTo>
                  <a:cubicBezTo>
                    <a:pt x="3667" y="491"/>
                    <a:pt x="3642" y="496"/>
                    <a:pt x="3616" y="509"/>
                  </a:cubicBezTo>
                  <a:cubicBezTo>
                    <a:pt x="3467" y="581"/>
                    <a:pt x="3239" y="991"/>
                    <a:pt x="3180" y="1548"/>
                  </a:cubicBezTo>
                  <a:cubicBezTo>
                    <a:pt x="3180" y="1559"/>
                    <a:pt x="3176" y="1567"/>
                    <a:pt x="3176" y="1574"/>
                  </a:cubicBezTo>
                  <a:cubicBezTo>
                    <a:pt x="3157" y="1720"/>
                    <a:pt x="3112" y="1777"/>
                    <a:pt x="3053" y="1777"/>
                  </a:cubicBezTo>
                  <a:cubicBezTo>
                    <a:pt x="2884" y="1777"/>
                    <a:pt x="2602" y="1309"/>
                    <a:pt x="2477" y="1107"/>
                  </a:cubicBezTo>
                  <a:cubicBezTo>
                    <a:pt x="2306" y="834"/>
                    <a:pt x="1737" y="12"/>
                    <a:pt x="1614" y="2"/>
                  </a:cubicBezTo>
                  <a:cubicBezTo>
                    <a:pt x="1606" y="1"/>
                    <a:pt x="1599" y="0"/>
                    <a:pt x="159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1"/>
            <p:cNvSpPr/>
            <p:nvPr/>
          </p:nvSpPr>
          <p:spPr>
            <a:xfrm>
              <a:off x="7323009" y="1775601"/>
              <a:ext cx="81847" cy="63141"/>
            </a:xfrm>
            <a:custGeom>
              <a:avLst/>
              <a:gdLst/>
              <a:ahLst/>
              <a:cxnLst/>
              <a:rect l="l" t="t" r="r" b="b"/>
              <a:pathLst>
                <a:path w="3426" h="2643" extrusionOk="0">
                  <a:moveTo>
                    <a:pt x="3420" y="1"/>
                  </a:moveTo>
                  <a:cubicBezTo>
                    <a:pt x="3400" y="1"/>
                    <a:pt x="3213" y="148"/>
                    <a:pt x="2918" y="382"/>
                  </a:cubicBezTo>
                  <a:cubicBezTo>
                    <a:pt x="2592" y="640"/>
                    <a:pt x="2178" y="965"/>
                    <a:pt x="1718" y="1324"/>
                  </a:cubicBezTo>
                  <a:cubicBezTo>
                    <a:pt x="1256" y="1679"/>
                    <a:pt x="837" y="1996"/>
                    <a:pt x="505" y="2246"/>
                  </a:cubicBezTo>
                  <a:cubicBezTo>
                    <a:pt x="191" y="2482"/>
                    <a:pt x="1" y="2631"/>
                    <a:pt x="8" y="2642"/>
                  </a:cubicBezTo>
                  <a:cubicBezTo>
                    <a:pt x="8" y="2642"/>
                    <a:pt x="8" y="2642"/>
                    <a:pt x="9" y="2642"/>
                  </a:cubicBezTo>
                  <a:cubicBezTo>
                    <a:pt x="17" y="2642"/>
                    <a:pt x="69" y="2613"/>
                    <a:pt x="158" y="2556"/>
                  </a:cubicBezTo>
                  <a:cubicBezTo>
                    <a:pt x="251" y="2500"/>
                    <a:pt x="382" y="2410"/>
                    <a:pt x="542" y="2302"/>
                  </a:cubicBezTo>
                  <a:cubicBezTo>
                    <a:pt x="863" y="2078"/>
                    <a:pt x="1304" y="1765"/>
                    <a:pt x="1775" y="1398"/>
                  </a:cubicBezTo>
                  <a:cubicBezTo>
                    <a:pt x="2249" y="1032"/>
                    <a:pt x="2664" y="689"/>
                    <a:pt x="2959" y="431"/>
                  </a:cubicBezTo>
                  <a:cubicBezTo>
                    <a:pt x="3108" y="303"/>
                    <a:pt x="3224" y="199"/>
                    <a:pt x="3306" y="124"/>
                  </a:cubicBezTo>
                  <a:cubicBezTo>
                    <a:pt x="3385" y="50"/>
                    <a:pt x="3426" y="5"/>
                    <a:pt x="3422" y="1"/>
                  </a:cubicBezTo>
                  <a:cubicBezTo>
                    <a:pt x="3421" y="1"/>
                    <a:pt x="3421" y="1"/>
                    <a:pt x="34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7320882" y="1727149"/>
              <a:ext cx="195970" cy="201703"/>
            </a:xfrm>
            <a:custGeom>
              <a:avLst/>
              <a:gdLst/>
              <a:ahLst/>
              <a:cxnLst/>
              <a:rect l="l" t="t" r="r" b="b"/>
              <a:pathLst>
                <a:path w="8203" h="8443" extrusionOk="0">
                  <a:moveTo>
                    <a:pt x="6715" y="1"/>
                  </a:moveTo>
                  <a:lnTo>
                    <a:pt x="4434" y="1633"/>
                  </a:lnTo>
                  <a:cubicBezTo>
                    <a:pt x="3096" y="2869"/>
                    <a:pt x="1610" y="3915"/>
                    <a:pt x="0" y="4808"/>
                  </a:cubicBezTo>
                  <a:lnTo>
                    <a:pt x="1890" y="8442"/>
                  </a:lnTo>
                  <a:cubicBezTo>
                    <a:pt x="1890" y="8442"/>
                    <a:pt x="4486" y="7117"/>
                    <a:pt x="6342" y="4304"/>
                  </a:cubicBezTo>
                  <a:cubicBezTo>
                    <a:pt x="8202" y="1488"/>
                    <a:pt x="6720" y="5"/>
                    <a:pt x="6720" y="5"/>
                  </a:cubicBezTo>
                  <a:lnTo>
                    <a:pt x="6715"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7319975" y="1840037"/>
              <a:ext cx="48377" cy="85526"/>
            </a:xfrm>
            <a:custGeom>
              <a:avLst/>
              <a:gdLst/>
              <a:ahLst/>
              <a:cxnLst/>
              <a:rect l="l" t="t" r="r" b="b"/>
              <a:pathLst>
                <a:path w="2025" h="3580" extrusionOk="0">
                  <a:moveTo>
                    <a:pt x="5" y="1"/>
                  </a:moveTo>
                  <a:cubicBezTo>
                    <a:pt x="5" y="1"/>
                    <a:pt x="4" y="1"/>
                    <a:pt x="4" y="1"/>
                  </a:cubicBezTo>
                  <a:cubicBezTo>
                    <a:pt x="0" y="4"/>
                    <a:pt x="19" y="57"/>
                    <a:pt x="57" y="154"/>
                  </a:cubicBezTo>
                  <a:cubicBezTo>
                    <a:pt x="94" y="251"/>
                    <a:pt x="154" y="390"/>
                    <a:pt x="228" y="561"/>
                  </a:cubicBezTo>
                  <a:cubicBezTo>
                    <a:pt x="385" y="901"/>
                    <a:pt x="613" y="1361"/>
                    <a:pt x="890" y="1857"/>
                  </a:cubicBezTo>
                  <a:cubicBezTo>
                    <a:pt x="1169" y="2354"/>
                    <a:pt x="1442" y="2788"/>
                    <a:pt x="1655" y="3097"/>
                  </a:cubicBezTo>
                  <a:cubicBezTo>
                    <a:pt x="1760" y="3250"/>
                    <a:pt x="1845" y="3374"/>
                    <a:pt x="1909" y="3456"/>
                  </a:cubicBezTo>
                  <a:cubicBezTo>
                    <a:pt x="1970" y="3535"/>
                    <a:pt x="2007" y="3580"/>
                    <a:pt x="2013" y="3580"/>
                  </a:cubicBezTo>
                  <a:cubicBezTo>
                    <a:pt x="2014" y="3580"/>
                    <a:pt x="2014" y="3579"/>
                    <a:pt x="2014" y="3579"/>
                  </a:cubicBezTo>
                  <a:cubicBezTo>
                    <a:pt x="2025" y="3572"/>
                    <a:pt x="1902" y="3378"/>
                    <a:pt x="1707" y="3060"/>
                  </a:cubicBezTo>
                  <a:cubicBezTo>
                    <a:pt x="1514" y="2747"/>
                    <a:pt x="1248" y="2305"/>
                    <a:pt x="971" y="1812"/>
                  </a:cubicBezTo>
                  <a:cubicBezTo>
                    <a:pt x="695" y="1319"/>
                    <a:pt x="456" y="864"/>
                    <a:pt x="288" y="531"/>
                  </a:cubicBezTo>
                  <a:cubicBezTo>
                    <a:pt x="123" y="205"/>
                    <a:pt x="23" y="1"/>
                    <a:pt x="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7371295" y="1874035"/>
              <a:ext cx="69878" cy="53155"/>
            </a:xfrm>
            <a:custGeom>
              <a:avLst/>
              <a:gdLst/>
              <a:ahLst/>
              <a:cxnLst/>
              <a:rect l="l" t="t" r="r" b="b"/>
              <a:pathLst>
                <a:path w="2925" h="2225" extrusionOk="0">
                  <a:moveTo>
                    <a:pt x="2909" y="1"/>
                  </a:moveTo>
                  <a:cubicBezTo>
                    <a:pt x="2870" y="1"/>
                    <a:pt x="2219" y="472"/>
                    <a:pt x="1435" y="1077"/>
                  </a:cubicBezTo>
                  <a:cubicBezTo>
                    <a:pt x="635" y="1689"/>
                    <a:pt x="0" y="2201"/>
                    <a:pt x="16" y="2224"/>
                  </a:cubicBezTo>
                  <a:cubicBezTo>
                    <a:pt x="16" y="2224"/>
                    <a:pt x="16" y="2224"/>
                    <a:pt x="17" y="2224"/>
                  </a:cubicBezTo>
                  <a:cubicBezTo>
                    <a:pt x="55" y="2224"/>
                    <a:pt x="707" y="1752"/>
                    <a:pt x="1490" y="1148"/>
                  </a:cubicBezTo>
                  <a:cubicBezTo>
                    <a:pt x="2290" y="536"/>
                    <a:pt x="2924" y="20"/>
                    <a:pt x="2910" y="1"/>
                  </a:cubicBezTo>
                  <a:cubicBezTo>
                    <a:pt x="2910" y="1"/>
                    <a:pt x="2909" y="1"/>
                    <a:pt x="29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1"/>
            <p:cNvSpPr/>
            <p:nvPr/>
          </p:nvSpPr>
          <p:spPr>
            <a:xfrm>
              <a:off x="7333808" y="1537018"/>
              <a:ext cx="99430" cy="210256"/>
            </a:xfrm>
            <a:custGeom>
              <a:avLst/>
              <a:gdLst/>
              <a:ahLst/>
              <a:cxnLst/>
              <a:rect l="l" t="t" r="r" b="b"/>
              <a:pathLst>
                <a:path w="4162" h="8801" extrusionOk="0">
                  <a:moveTo>
                    <a:pt x="2113" y="0"/>
                  </a:moveTo>
                  <a:cubicBezTo>
                    <a:pt x="1976" y="0"/>
                    <a:pt x="1838" y="31"/>
                    <a:pt x="1711" y="93"/>
                  </a:cubicBezTo>
                  <a:lnTo>
                    <a:pt x="1050" y="406"/>
                  </a:lnTo>
                  <a:cubicBezTo>
                    <a:pt x="445" y="698"/>
                    <a:pt x="53" y="1307"/>
                    <a:pt x="38" y="1980"/>
                  </a:cubicBezTo>
                  <a:cubicBezTo>
                    <a:pt x="16" y="2835"/>
                    <a:pt x="1" y="3988"/>
                    <a:pt x="38" y="4646"/>
                  </a:cubicBezTo>
                  <a:cubicBezTo>
                    <a:pt x="97" y="5789"/>
                    <a:pt x="1244" y="5919"/>
                    <a:pt x="1244" y="5919"/>
                  </a:cubicBezTo>
                  <a:cubicBezTo>
                    <a:pt x="1244" y="5919"/>
                    <a:pt x="1207" y="6547"/>
                    <a:pt x="1166" y="7208"/>
                  </a:cubicBezTo>
                  <a:cubicBezTo>
                    <a:pt x="1114" y="8026"/>
                    <a:pt x="1730" y="8732"/>
                    <a:pt x="2548" y="8796"/>
                  </a:cubicBezTo>
                  <a:cubicBezTo>
                    <a:pt x="2589" y="8799"/>
                    <a:pt x="2629" y="8801"/>
                    <a:pt x="2669" y="8801"/>
                  </a:cubicBezTo>
                  <a:cubicBezTo>
                    <a:pt x="3457" y="8801"/>
                    <a:pt x="4123" y="8180"/>
                    <a:pt x="4162" y="7376"/>
                  </a:cubicBezTo>
                  <a:lnTo>
                    <a:pt x="4154" y="2685"/>
                  </a:lnTo>
                  <a:cubicBezTo>
                    <a:pt x="4150" y="1759"/>
                    <a:pt x="3695" y="896"/>
                    <a:pt x="2933" y="370"/>
                  </a:cubicBezTo>
                  <a:lnTo>
                    <a:pt x="2597" y="137"/>
                  </a:lnTo>
                  <a:cubicBezTo>
                    <a:pt x="2450" y="47"/>
                    <a:pt x="2282" y="0"/>
                    <a:pt x="211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7340402" y="1600355"/>
              <a:ext cx="7071" cy="7000"/>
            </a:xfrm>
            <a:custGeom>
              <a:avLst/>
              <a:gdLst/>
              <a:ahLst/>
              <a:cxnLst/>
              <a:rect l="l" t="t" r="r" b="b"/>
              <a:pathLst>
                <a:path w="296" h="293" extrusionOk="0">
                  <a:moveTo>
                    <a:pt x="150" y="1"/>
                  </a:moveTo>
                  <a:cubicBezTo>
                    <a:pt x="68" y="1"/>
                    <a:pt x="4" y="64"/>
                    <a:pt x="4" y="146"/>
                  </a:cubicBezTo>
                  <a:cubicBezTo>
                    <a:pt x="1" y="229"/>
                    <a:pt x="68" y="292"/>
                    <a:pt x="147" y="292"/>
                  </a:cubicBezTo>
                  <a:cubicBezTo>
                    <a:pt x="228" y="292"/>
                    <a:pt x="296" y="229"/>
                    <a:pt x="296" y="150"/>
                  </a:cubicBezTo>
                  <a:cubicBezTo>
                    <a:pt x="296" y="68"/>
                    <a:pt x="233" y="1"/>
                    <a:pt x="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7336938" y="1595863"/>
              <a:ext cx="14119" cy="4229"/>
            </a:xfrm>
            <a:custGeom>
              <a:avLst/>
              <a:gdLst/>
              <a:ahLst/>
              <a:cxnLst/>
              <a:rect l="l" t="t" r="r" b="b"/>
              <a:pathLst>
                <a:path w="591" h="177" extrusionOk="0">
                  <a:moveTo>
                    <a:pt x="315" y="0"/>
                  </a:moveTo>
                  <a:cubicBezTo>
                    <a:pt x="306" y="0"/>
                    <a:pt x="297" y="1"/>
                    <a:pt x="288" y="1"/>
                  </a:cubicBezTo>
                  <a:cubicBezTo>
                    <a:pt x="190" y="5"/>
                    <a:pt x="109" y="46"/>
                    <a:pt x="64" y="88"/>
                  </a:cubicBezTo>
                  <a:cubicBezTo>
                    <a:pt x="15" y="129"/>
                    <a:pt x="0" y="166"/>
                    <a:pt x="8" y="174"/>
                  </a:cubicBezTo>
                  <a:cubicBezTo>
                    <a:pt x="9" y="175"/>
                    <a:pt x="12" y="176"/>
                    <a:pt x="15" y="176"/>
                  </a:cubicBezTo>
                  <a:cubicBezTo>
                    <a:pt x="47" y="176"/>
                    <a:pt x="150" y="102"/>
                    <a:pt x="292" y="95"/>
                  </a:cubicBezTo>
                  <a:cubicBezTo>
                    <a:pt x="301" y="94"/>
                    <a:pt x="311" y="94"/>
                    <a:pt x="320" y="94"/>
                  </a:cubicBezTo>
                  <a:cubicBezTo>
                    <a:pt x="445" y="94"/>
                    <a:pt x="541" y="148"/>
                    <a:pt x="573" y="148"/>
                  </a:cubicBezTo>
                  <a:cubicBezTo>
                    <a:pt x="578" y="148"/>
                    <a:pt x="581" y="147"/>
                    <a:pt x="583" y="144"/>
                  </a:cubicBezTo>
                  <a:cubicBezTo>
                    <a:pt x="590" y="132"/>
                    <a:pt x="571" y="99"/>
                    <a:pt x="519" y="62"/>
                  </a:cubicBezTo>
                  <a:cubicBezTo>
                    <a:pt x="476" y="31"/>
                    <a:pt x="401" y="0"/>
                    <a:pt x="3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7380852" y="1600713"/>
              <a:ext cx="6976" cy="6976"/>
            </a:xfrm>
            <a:custGeom>
              <a:avLst/>
              <a:gdLst/>
              <a:ahLst/>
              <a:cxnLst/>
              <a:rect l="l" t="t" r="r" b="b"/>
              <a:pathLst>
                <a:path w="292" h="292" extrusionOk="0">
                  <a:moveTo>
                    <a:pt x="149" y="0"/>
                  </a:moveTo>
                  <a:cubicBezTo>
                    <a:pt x="67" y="0"/>
                    <a:pt x="0" y="64"/>
                    <a:pt x="0" y="146"/>
                  </a:cubicBezTo>
                  <a:cubicBezTo>
                    <a:pt x="0" y="224"/>
                    <a:pt x="64" y="292"/>
                    <a:pt x="145" y="292"/>
                  </a:cubicBezTo>
                  <a:cubicBezTo>
                    <a:pt x="228" y="292"/>
                    <a:pt x="291" y="228"/>
                    <a:pt x="291" y="146"/>
                  </a:cubicBezTo>
                  <a:cubicBezTo>
                    <a:pt x="291" y="67"/>
                    <a:pt x="228" y="0"/>
                    <a:pt x="1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7378510" y="1596150"/>
              <a:ext cx="14143" cy="4300"/>
            </a:xfrm>
            <a:custGeom>
              <a:avLst/>
              <a:gdLst/>
              <a:ahLst/>
              <a:cxnLst/>
              <a:rect l="l" t="t" r="r" b="b"/>
              <a:pathLst>
                <a:path w="592" h="180" extrusionOk="0">
                  <a:moveTo>
                    <a:pt x="303" y="1"/>
                  </a:moveTo>
                  <a:cubicBezTo>
                    <a:pt x="298" y="1"/>
                    <a:pt x="293" y="1"/>
                    <a:pt x="288" y="1"/>
                  </a:cubicBezTo>
                  <a:cubicBezTo>
                    <a:pt x="191" y="8"/>
                    <a:pt x="109" y="50"/>
                    <a:pt x="64" y="91"/>
                  </a:cubicBezTo>
                  <a:cubicBezTo>
                    <a:pt x="16" y="132"/>
                    <a:pt x="0" y="169"/>
                    <a:pt x="8" y="177"/>
                  </a:cubicBezTo>
                  <a:cubicBezTo>
                    <a:pt x="10" y="178"/>
                    <a:pt x="13" y="179"/>
                    <a:pt x="16" y="179"/>
                  </a:cubicBezTo>
                  <a:cubicBezTo>
                    <a:pt x="47" y="179"/>
                    <a:pt x="149" y="104"/>
                    <a:pt x="292" y="98"/>
                  </a:cubicBezTo>
                  <a:cubicBezTo>
                    <a:pt x="302" y="97"/>
                    <a:pt x="312" y="97"/>
                    <a:pt x="322" y="97"/>
                  </a:cubicBezTo>
                  <a:cubicBezTo>
                    <a:pt x="447" y="97"/>
                    <a:pt x="545" y="149"/>
                    <a:pt x="575" y="149"/>
                  </a:cubicBezTo>
                  <a:cubicBezTo>
                    <a:pt x="579" y="149"/>
                    <a:pt x="582" y="148"/>
                    <a:pt x="583" y="146"/>
                  </a:cubicBezTo>
                  <a:cubicBezTo>
                    <a:pt x="591" y="136"/>
                    <a:pt x="572" y="102"/>
                    <a:pt x="524" y="65"/>
                  </a:cubicBezTo>
                  <a:cubicBezTo>
                    <a:pt x="474" y="32"/>
                    <a:pt x="394"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7363506" y="1666487"/>
              <a:ext cx="36265" cy="18730"/>
            </a:xfrm>
            <a:custGeom>
              <a:avLst/>
              <a:gdLst/>
              <a:ahLst/>
              <a:cxnLst/>
              <a:rect l="l" t="t" r="r" b="b"/>
              <a:pathLst>
                <a:path w="1518" h="784" extrusionOk="0">
                  <a:moveTo>
                    <a:pt x="1518" y="0"/>
                  </a:moveTo>
                  <a:lnTo>
                    <a:pt x="1518" y="0"/>
                  </a:lnTo>
                  <a:cubicBezTo>
                    <a:pt x="813" y="487"/>
                    <a:pt x="87" y="500"/>
                    <a:pt x="8" y="500"/>
                  </a:cubicBezTo>
                  <a:cubicBezTo>
                    <a:pt x="3" y="500"/>
                    <a:pt x="1" y="500"/>
                    <a:pt x="1" y="500"/>
                  </a:cubicBezTo>
                  <a:lnTo>
                    <a:pt x="1" y="500"/>
                  </a:lnTo>
                  <a:lnTo>
                    <a:pt x="23" y="781"/>
                  </a:lnTo>
                  <a:cubicBezTo>
                    <a:pt x="60" y="783"/>
                    <a:pt x="96" y="784"/>
                    <a:pt x="131" y="784"/>
                  </a:cubicBezTo>
                  <a:cubicBezTo>
                    <a:pt x="1188" y="784"/>
                    <a:pt x="1518" y="0"/>
                    <a:pt x="151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1"/>
            <p:cNvSpPr/>
            <p:nvPr/>
          </p:nvSpPr>
          <p:spPr>
            <a:xfrm>
              <a:off x="7355048" y="1599184"/>
              <a:ext cx="10989" cy="33040"/>
            </a:xfrm>
            <a:custGeom>
              <a:avLst/>
              <a:gdLst/>
              <a:ahLst/>
              <a:cxnLst/>
              <a:rect l="l" t="t" r="r" b="b"/>
              <a:pathLst>
                <a:path w="460" h="1383" extrusionOk="0">
                  <a:moveTo>
                    <a:pt x="449" y="0"/>
                  </a:moveTo>
                  <a:cubicBezTo>
                    <a:pt x="440" y="0"/>
                    <a:pt x="403" y="93"/>
                    <a:pt x="348" y="240"/>
                  </a:cubicBezTo>
                  <a:cubicBezTo>
                    <a:pt x="292" y="390"/>
                    <a:pt x="220" y="595"/>
                    <a:pt x="142" y="826"/>
                  </a:cubicBezTo>
                  <a:cubicBezTo>
                    <a:pt x="105" y="942"/>
                    <a:pt x="72" y="1050"/>
                    <a:pt x="38" y="1155"/>
                  </a:cubicBezTo>
                  <a:cubicBezTo>
                    <a:pt x="23" y="1200"/>
                    <a:pt x="1" y="1256"/>
                    <a:pt x="23" y="1316"/>
                  </a:cubicBezTo>
                  <a:cubicBezTo>
                    <a:pt x="34" y="1350"/>
                    <a:pt x="60" y="1368"/>
                    <a:pt x="86" y="1376"/>
                  </a:cubicBezTo>
                  <a:cubicBezTo>
                    <a:pt x="113" y="1383"/>
                    <a:pt x="135" y="1379"/>
                    <a:pt x="158" y="1383"/>
                  </a:cubicBezTo>
                  <a:cubicBezTo>
                    <a:pt x="315" y="1383"/>
                    <a:pt x="415" y="1379"/>
                    <a:pt x="415" y="1372"/>
                  </a:cubicBezTo>
                  <a:cubicBezTo>
                    <a:pt x="415" y="1360"/>
                    <a:pt x="318" y="1350"/>
                    <a:pt x="158" y="1338"/>
                  </a:cubicBezTo>
                  <a:cubicBezTo>
                    <a:pt x="116" y="1334"/>
                    <a:pt x="79" y="1327"/>
                    <a:pt x="72" y="1297"/>
                  </a:cubicBezTo>
                  <a:cubicBezTo>
                    <a:pt x="60" y="1267"/>
                    <a:pt x="75" y="1222"/>
                    <a:pt x="94" y="1170"/>
                  </a:cubicBezTo>
                  <a:cubicBezTo>
                    <a:pt x="127" y="1069"/>
                    <a:pt x="165" y="961"/>
                    <a:pt x="203" y="849"/>
                  </a:cubicBezTo>
                  <a:cubicBezTo>
                    <a:pt x="280" y="617"/>
                    <a:pt x="348" y="404"/>
                    <a:pt x="389" y="252"/>
                  </a:cubicBezTo>
                  <a:cubicBezTo>
                    <a:pt x="434" y="98"/>
                    <a:pt x="460" y="5"/>
                    <a:pt x="449" y="1"/>
                  </a:cubicBezTo>
                  <a:cubicBezTo>
                    <a:pt x="449" y="0"/>
                    <a:pt x="449" y="0"/>
                    <a:pt x="4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1"/>
            <p:cNvSpPr/>
            <p:nvPr/>
          </p:nvSpPr>
          <p:spPr>
            <a:xfrm>
              <a:off x="7409307" y="1537257"/>
              <a:ext cx="175711" cy="175878"/>
            </a:xfrm>
            <a:custGeom>
              <a:avLst/>
              <a:gdLst/>
              <a:ahLst/>
              <a:cxnLst/>
              <a:rect l="l" t="t" r="r" b="b"/>
              <a:pathLst>
                <a:path w="7355" h="7362" extrusionOk="0">
                  <a:moveTo>
                    <a:pt x="0" y="1"/>
                  </a:moveTo>
                  <a:lnTo>
                    <a:pt x="61" y="3519"/>
                  </a:lnTo>
                  <a:cubicBezTo>
                    <a:pt x="61" y="4083"/>
                    <a:pt x="64" y="4662"/>
                    <a:pt x="273" y="5185"/>
                  </a:cubicBezTo>
                  <a:cubicBezTo>
                    <a:pt x="478" y="5708"/>
                    <a:pt x="938" y="6175"/>
                    <a:pt x="1498" y="6216"/>
                  </a:cubicBezTo>
                  <a:cubicBezTo>
                    <a:pt x="1532" y="6219"/>
                    <a:pt x="1566" y="6220"/>
                    <a:pt x="1601" y="6220"/>
                  </a:cubicBezTo>
                  <a:cubicBezTo>
                    <a:pt x="1873" y="6220"/>
                    <a:pt x="2145" y="6141"/>
                    <a:pt x="2415" y="6141"/>
                  </a:cubicBezTo>
                  <a:cubicBezTo>
                    <a:pt x="2471" y="6141"/>
                    <a:pt x="2526" y="6144"/>
                    <a:pt x="2581" y="6152"/>
                  </a:cubicBezTo>
                  <a:cubicBezTo>
                    <a:pt x="3250" y="6254"/>
                    <a:pt x="3635" y="6990"/>
                    <a:pt x="4251" y="7258"/>
                  </a:cubicBezTo>
                  <a:cubicBezTo>
                    <a:pt x="4410" y="7328"/>
                    <a:pt x="4582" y="7361"/>
                    <a:pt x="4755" y="7361"/>
                  </a:cubicBezTo>
                  <a:cubicBezTo>
                    <a:pt x="5175" y="7361"/>
                    <a:pt x="5599" y="7165"/>
                    <a:pt x="5842" y="6821"/>
                  </a:cubicBezTo>
                  <a:cubicBezTo>
                    <a:pt x="5969" y="6645"/>
                    <a:pt x="6051" y="6444"/>
                    <a:pt x="6179" y="6268"/>
                  </a:cubicBezTo>
                  <a:cubicBezTo>
                    <a:pt x="6376" y="6003"/>
                    <a:pt x="6675" y="5828"/>
                    <a:pt x="6891" y="5573"/>
                  </a:cubicBezTo>
                  <a:cubicBezTo>
                    <a:pt x="7348" y="5043"/>
                    <a:pt x="7355" y="4211"/>
                    <a:pt x="6977" y="3623"/>
                  </a:cubicBezTo>
                  <a:cubicBezTo>
                    <a:pt x="6600" y="3037"/>
                    <a:pt x="5894" y="2705"/>
                    <a:pt x="5200" y="2697"/>
                  </a:cubicBezTo>
                  <a:cubicBezTo>
                    <a:pt x="5394" y="2216"/>
                    <a:pt x="5140" y="1641"/>
                    <a:pt x="4726" y="1334"/>
                  </a:cubicBezTo>
                  <a:cubicBezTo>
                    <a:pt x="4307" y="1024"/>
                    <a:pt x="3769" y="934"/>
                    <a:pt x="3250" y="916"/>
                  </a:cubicBezTo>
                  <a:cubicBezTo>
                    <a:pt x="3140" y="912"/>
                    <a:pt x="3029" y="911"/>
                    <a:pt x="2918" y="911"/>
                  </a:cubicBezTo>
                  <a:cubicBezTo>
                    <a:pt x="2781" y="911"/>
                    <a:pt x="2644" y="913"/>
                    <a:pt x="2507" y="913"/>
                  </a:cubicBezTo>
                  <a:cubicBezTo>
                    <a:pt x="2237" y="913"/>
                    <a:pt x="1967" y="906"/>
                    <a:pt x="1700" y="867"/>
                  </a:cubicBezTo>
                  <a:cubicBezTo>
                    <a:pt x="1188" y="789"/>
                    <a:pt x="728" y="378"/>
                    <a:pt x="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7327477" y="1550039"/>
              <a:ext cx="22600" cy="54350"/>
            </a:xfrm>
            <a:custGeom>
              <a:avLst/>
              <a:gdLst/>
              <a:ahLst/>
              <a:cxnLst/>
              <a:rect l="l" t="t" r="r" b="b"/>
              <a:pathLst>
                <a:path w="946" h="2275" extrusionOk="0">
                  <a:moveTo>
                    <a:pt x="662" y="0"/>
                  </a:moveTo>
                  <a:lnTo>
                    <a:pt x="508" y="49"/>
                  </a:lnTo>
                  <a:cubicBezTo>
                    <a:pt x="240" y="347"/>
                    <a:pt x="71" y="732"/>
                    <a:pt x="38" y="1128"/>
                  </a:cubicBezTo>
                  <a:cubicBezTo>
                    <a:pt x="0" y="1528"/>
                    <a:pt x="102" y="1938"/>
                    <a:pt x="314" y="2274"/>
                  </a:cubicBezTo>
                  <a:cubicBezTo>
                    <a:pt x="531" y="1928"/>
                    <a:pt x="743" y="1573"/>
                    <a:pt x="845" y="1173"/>
                  </a:cubicBezTo>
                  <a:cubicBezTo>
                    <a:pt x="945" y="777"/>
                    <a:pt x="912" y="325"/>
                    <a:pt x="6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7338706" y="1531331"/>
              <a:ext cx="100959" cy="83185"/>
            </a:xfrm>
            <a:custGeom>
              <a:avLst/>
              <a:gdLst/>
              <a:ahLst/>
              <a:cxnLst/>
              <a:rect l="l" t="t" r="r" b="b"/>
              <a:pathLst>
                <a:path w="4226" h="3482" extrusionOk="0">
                  <a:moveTo>
                    <a:pt x="1934" y="0"/>
                  </a:moveTo>
                  <a:cubicBezTo>
                    <a:pt x="1646" y="0"/>
                    <a:pt x="1351" y="37"/>
                    <a:pt x="1088" y="80"/>
                  </a:cubicBezTo>
                  <a:cubicBezTo>
                    <a:pt x="667" y="154"/>
                    <a:pt x="282" y="481"/>
                    <a:pt x="45" y="846"/>
                  </a:cubicBezTo>
                  <a:lnTo>
                    <a:pt x="45" y="846"/>
                  </a:lnTo>
                  <a:cubicBezTo>
                    <a:pt x="45" y="838"/>
                    <a:pt x="45" y="831"/>
                    <a:pt x="46" y="824"/>
                  </a:cubicBezTo>
                  <a:lnTo>
                    <a:pt x="46" y="824"/>
                  </a:lnTo>
                  <a:lnTo>
                    <a:pt x="1" y="918"/>
                  </a:lnTo>
                  <a:cubicBezTo>
                    <a:pt x="15" y="894"/>
                    <a:pt x="30" y="870"/>
                    <a:pt x="45" y="846"/>
                  </a:cubicBezTo>
                  <a:lnTo>
                    <a:pt x="45" y="846"/>
                  </a:lnTo>
                  <a:cubicBezTo>
                    <a:pt x="41" y="1559"/>
                    <a:pt x="568" y="2212"/>
                    <a:pt x="1230" y="2482"/>
                  </a:cubicBezTo>
                  <a:cubicBezTo>
                    <a:pt x="1313" y="2514"/>
                    <a:pt x="1400" y="2544"/>
                    <a:pt x="1490" y="2544"/>
                  </a:cubicBezTo>
                  <a:cubicBezTo>
                    <a:pt x="1504" y="2544"/>
                    <a:pt x="1518" y="2544"/>
                    <a:pt x="1532" y="2542"/>
                  </a:cubicBezTo>
                  <a:cubicBezTo>
                    <a:pt x="1637" y="2531"/>
                    <a:pt x="1738" y="2468"/>
                    <a:pt x="1768" y="2370"/>
                  </a:cubicBezTo>
                  <a:cubicBezTo>
                    <a:pt x="1778" y="2335"/>
                    <a:pt x="1776" y="2296"/>
                    <a:pt x="1765" y="2261"/>
                  </a:cubicBezTo>
                  <a:lnTo>
                    <a:pt x="1765" y="2261"/>
                  </a:lnTo>
                  <a:cubicBezTo>
                    <a:pt x="1971" y="2420"/>
                    <a:pt x="2191" y="2564"/>
                    <a:pt x="2421" y="2688"/>
                  </a:cubicBezTo>
                  <a:cubicBezTo>
                    <a:pt x="2524" y="2745"/>
                    <a:pt x="2640" y="2798"/>
                    <a:pt x="2752" y="2798"/>
                  </a:cubicBezTo>
                  <a:cubicBezTo>
                    <a:pt x="2787" y="2798"/>
                    <a:pt x="2821" y="2793"/>
                    <a:pt x="2854" y="2781"/>
                  </a:cubicBezTo>
                  <a:cubicBezTo>
                    <a:pt x="2961" y="2745"/>
                    <a:pt x="3031" y="2610"/>
                    <a:pt x="3005" y="2512"/>
                  </a:cubicBezTo>
                  <a:lnTo>
                    <a:pt x="3005" y="2512"/>
                  </a:lnTo>
                  <a:cubicBezTo>
                    <a:pt x="3185" y="2788"/>
                    <a:pt x="3333" y="3318"/>
                    <a:pt x="3571" y="3476"/>
                  </a:cubicBezTo>
                  <a:cubicBezTo>
                    <a:pt x="3577" y="3480"/>
                    <a:pt x="3583" y="3482"/>
                    <a:pt x="3590" y="3482"/>
                  </a:cubicBezTo>
                  <a:cubicBezTo>
                    <a:pt x="3679" y="3482"/>
                    <a:pt x="3847" y="3160"/>
                    <a:pt x="3938" y="3128"/>
                  </a:cubicBezTo>
                  <a:cubicBezTo>
                    <a:pt x="4054" y="3087"/>
                    <a:pt x="4087" y="2942"/>
                    <a:pt x="4102" y="2823"/>
                  </a:cubicBezTo>
                  <a:cubicBezTo>
                    <a:pt x="4166" y="2370"/>
                    <a:pt x="4226" y="1896"/>
                    <a:pt x="4057" y="1470"/>
                  </a:cubicBezTo>
                  <a:cubicBezTo>
                    <a:pt x="3807" y="842"/>
                    <a:pt x="3183" y="249"/>
                    <a:pt x="2530" y="70"/>
                  </a:cubicBezTo>
                  <a:cubicBezTo>
                    <a:pt x="2345" y="19"/>
                    <a:pt x="2141" y="0"/>
                    <a:pt x="19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1"/>
            <p:cNvSpPr/>
            <p:nvPr/>
          </p:nvSpPr>
          <p:spPr>
            <a:xfrm>
              <a:off x="7426271" y="1602386"/>
              <a:ext cx="16866" cy="24153"/>
            </a:xfrm>
            <a:custGeom>
              <a:avLst/>
              <a:gdLst/>
              <a:ahLst/>
              <a:cxnLst/>
              <a:rect l="l" t="t" r="r" b="b"/>
              <a:pathLst>
                <a:path w="706" h="1011" extrusionOk="0">
                  <a:moveTo>
                    <a:pt x="259" y="1"/>
                  </a:moveTo>
                  <a:cubicBezTo>
                    <a:pt x="163" y="1"/>
                    <a:pt x="67" y="36"/>
                    <a:pt x="0" y="106"/>
                  </a:cubicBezTo>
                  <a:lnTo>
                    <a:pt x="216" y="1002"/>
                  </a:lnTo>
                  <a:cubicBezTo>
                    <a:pt x="237" y="1008"/>
                    <a:pt x="257" y="1010"/>
                    <a:pt x="277" y="1010"/>
                  </a:cubicBezTo>
                  <a:cubicBezTo>
                    <a:pt x="398" y="1010"/>
                    <a:pt x="512" y="918"/>
                    <a:pt x="583" y="816"/>
                  </a:cubicBezTo>
                  <a:cubicBezTo>
                    <a:pt x="665" y="689"/>
                    <a:pt x="706" y="532"/>
                    <a:pt x="680" y="382"/>
                  </a:cubicBezTo>
                  <a:cubicBezTo>
                    <a:pt x="654" y="233"/>
                    <a:pt x="556" y="95"/>
                    <a:pt x="418" y="35"/>
                  </a:cubicBezTo>
                  <a:cubicBezTo>
                    <a:pt x="368" y="12"/>
                    <a:pt x="314" y="1"/>
                    <a:pt x="25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1"/>
            <p:cNvSpPr/>
            <p:nvPr/>
          </p:nvSpPr>
          <p:spPr>
            <a:xfrm>
              <a:off x="7405031" y="1539837"/>
              <a:ext cx="141453" cy="74585"/>
            </a:xfrm>
            <a:custGeom>
              <a:avLst/>
              <a:gdLst/>
              <a:ahLst/>
              <a:cxnLst/>
              <a:rect l="l" t="t" r="r" b="b"/>
              <a:pathLst>
                <a:path w="5921" h="3122" extrusionOk="0">
                  <a:moveTo>
                    <a:pt x="5" y="0"/>
                  </a:moveTo>
                  <a:cubicBezTo>
                    <a:pt x="4" y="0"/>
                    <a:pt x="4" y="1"/>
                    <a:pt x="4" y="1"/>
                  </a:cubicBezTo>
                  <a:cubicBezTo>
                    <a:pt x="0" y="5"/>
                    <a:pt x="26" y="19"/>
                    <a:pt x="78" y="50"/>
                  </a:cubicBezTo>
                  <a:cubicBezTo>
                    <a:pt x="131" y="79"/>
                    <a:pt x="205" y="124"/>
                    <a:pt x="307" y="176"/>
                  </a:cubicBezTo>
                  <a:cubicBezTo>
                    <a:pt x="504" y="281"/>
                    <a:pt x="795" y="427"/>
                    <a:pt x="1169" y="580"/>
                  </a:cubicBezTo>
                  <a:cubicBezTo>
                    <a:pt x="1539" y="722"/>
                    <a:pt x="1991" y="924"/>
                    <a:pt x="2540" y="935"/>
                  </a:cubicBezTo>
                  <a:cubicBezTo>
                    <a:pt x="2557" y="935"/>
                    <a:pt x="2575" y="935"/>
                    <a:pt x="2593" y="935"/>
                  </a:cubicBezTo>
                  <a:cubicBezTo>
                    <a:pt x="3127" y="935"/>
                    <a:pt x="3653" y="666"/>
                    <a:pt x="4224" y="562"/>
                  </a:cubicBezTo>
                  <a:cubicBezTo>
                    <a:pt x="4353" y="539"/>
                    <a:pt x="4482" y="526"/>
                    <a:pt x="4610" y="526"/>
                  </a:cubicBezTo>
                  <a:cubicBezTo>
                    <a:pt x="4776" y="526"/>
                    <a:pt x="4937" y="548"/>
                    <a:pt x="5087" y="598"/>
                  </a:cubicBezTo>
                  <a:cubicBezTo>
                    <a:pt x="5353" y="685"/>
                    <a:pt x="5569" y="871"/>
                    <a:pt x="5685" y="1100"/>
                  </a:cubicBezTo>
                  <a:cubicBezTo>
                    <a:pt x="5805" y="1327"/>
                    <a:pt x="5838" y="1577"/>
                    <a:pt x="5815" y="1805"/>
                  </a:cubicBezTo>
                  <a:cubicBezTo>
                    <a:pt x="5793" y="2033"/>
                    <a:pt x="5703" y="2234"/>
                    <a:pt x="5596" y="2399"/>
                  </a:cubicBezTo>
                  <a:cubicBezTo>
                    <a:pt x="5372" y="2724"/>
                    <a:pt x="5084" y="2896"/>
                    <a:pt x="4886" y="2989"/>
                  </a:cubicBezTo>
                  <a:cubicBezTo>
                    <a:pt x="4684" y="3086"/>
                    <a:pt x="4560" y="3112"/>
                    <a:pt x="4565" y="3120"/>
                  </a:cubicBezTo>
                  <a:cubicBezTo>
                    <a:pt x="4565" y="3121"/>
                    <a:pt x="4566" y="3121"/>
                    <a:pt x="4570" y="3121"/>
                  </a:cubicBezTo>
                  <a:cubicBezTo>
                    <a:pt x="4580" y="3121"/>
                    <a:pt x="4608" y="3117"/>
                    <a:pt x="4654" y="3105"/>
                  </a:cubicBezTo>
                  <a:cubicBezTo>
                    <a:pt x="4710" y="3090"/>
                    <a:pt x="4796" y="3067"/>
                    <a:pt x="4901" y="3022"/>
                  </a:cubicBezTo>
                  <a:cubicBezTo>
                    <a:pt x="5106" y="2937"/>
                    <a:pt x="5408" y="2772"/>
                    <a:pt x="5651" y="2436"/>
                  </a:cubicBezTo>
                  <a:cubicBezTo>
                    <a:pt x="5767" y="2268"/>
                    <a:pt x="5865" y="2055"/>
                    <a:pt x="5891" y="1812"/>
                  </a:cubicBezTo>
                  <a:cubicBezTo>
                    <a:pt x="5920" y="1574"/>
                    <a:pt x="5887" y="1305"/>
                    <a:pt x="5760" y="1058"/>
                  </a:cubicBezTo>
                  <a:cubicBezTo>
                    <a:pt x="5636" y="812"/>
                    <a:pt x="5401" y="607"/>
                    <a:pt x="5117" y="512"/>
                  </a:cubicBezTo>
                  <a:cubicBezTo>
                    <a:pt x="4956" y="457"/>
                    <a:pt x="4785" y="434"/>
                    <a:pt x="4610" y="434"/>
                  </a:cubicBezTo>
                  <a:cubicBezTo>
                    <a:pt x="4477" y="434"/>
                    <a:pt x="4342" y="448"/>
                    <a:pt x="4210" y="472"/>
                  </a:cubicBezTo>
                  <a:cubicBezTo>
                    <a:pt x="3608" y="582"/>
                    <a:pt x="3087" y="853"/>
                    <a:pt x="2569" y="853"/>
                  </a:cubicBezTo>
                  <a:cubicBezTo>
                    <a:pt x="2560" y="853"/>
                    <a:pt x="2550" y="853"/>
                    <a:pt x="2540" y="853"/>
                  </a:cubicBezTo>
                  <a:cubicBezTo>
                    <a:pt x="2017" y="841"/>
                    <a:pt x="1565" y="655"/>
                    <a:pt x="1192" y="517"/>
                  </a:cubicBezTo>
                  <a:cubicBezTo>
                    <a:pt x="818" y="374"/>
                    <a:pt x="523" y="240"/>
                    <a:pt x="321" y="143"/>
                  </a:cubicBezTo>
                  <a:cubicBezTo>
                    <a:pt x="228" y="102"/>
                    <a:pt x="150" y="64"/>
                    <a:pt x="86" y="35"/>
                  </a:cubicBezTo>
                  <a:cubicBezTo>
                    <a:pt x="41" y="12"/>
                    <a:pt x="12" y="0"/>
                    <a:pt x="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7427513" y="1607618"/>
              <a:ext cx="10989" cy="12542"/>
            </a:xfrm>
            <a:custGeom>
              <a:avLst/>
              <a:gdLst/>
              <a:ahLst/>
              <a:cxnLst/>
              <a:rect l="l" t="t" r="r" b="b"/>
              <a:pathLst>
                <a:path w="460" h="525" extrusionOk="0">
                  <a:moveTo>
                    <a:pt x="156" y="1"/>
                  </a:moveTo>
                  <a:cubicBezTo>
                    <a:pt x="147" y="1"/>
                    <a:pt x="139" y="2"/>
                    <a:pt x="131" y="3"/>
                  </a:cubicBezTo>
                  <a:cubicBezTo>
                    <a:pt x="38" y="14"/>
                    <a:pt x="0" y="66"/>
                    <a:pt x="11" y="73"/>
                  </a:cubicBezTo>
                  <a:cubicBezTo>
                    <a:pt x="13" y="76"/>
                    <a:pt x="16" y="77"/>
                    <a:pt x="21" y="77"/>
                  </a:cubicBezTo>
                  <a:cubicBezTo>
                    <a:pt x="35" y="77"/>
                    <a:pt x="63" y="68"/>
                    <a:pt x="103" y="68"/>
                  </a:cubicBezTo>
                  <a:cubicBezTo>
                    <a:pt x="112" y="68"/>
                    <a:pt x="121" y="69"/>
                    <a:pt x="131" y="70"/>
                  </a:cubicBezTo>
                  <a:cubicBezTo>
                    <a:pt x="199" y="73"/>
                    <a:pt x="295" y="123"/>
                    <a:pt x="329" y="212"/>
                  </a:cubicBezTo>
                  <a:cubicBezTo>
                    <a:pt x="355" y="302"/>
                    <a:pt x="303" y="399"/>
                    <a:pt x="251" y="444"/>
                  </a:cubicBezTo>
                  <a:cubicBezTo>
                    <a:pt x="202" y="488"/>
                    <a:pt x="154" y="496"/>
                    <a:pt x="154" y="511"/>
                  </a:cubicBezTo>
                  <a:cubicBezTo>
                    <a:pt x="152" y="516"/>
                    <a:pt x="167" y="524"/>
                    <a:pt x="193" y="524"/>
                  </a:cubicBezTo>
                  <a:cubicBezTo>
                    <a:pt x="217" y="524"/>
                    <a:pt x="252" y="517"/>
                    <a:pt x="292" y="496"/>
                  </a:cubicBezTo>
                  <a:cubicBezTo>
                    <a:pt x="366" y="454"/>
                    <a:pt x="459" y="332"/>
                    <a:pt x="415" y="182"/>
                  </a:cubicBezTo>
                  <a:cubicBezTo>
                    <a:pt x="367" y="50"/>
                    <a:pt x="240" y="1"/>
                    <a:pt x="15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7368452" y="1633994"/>
              <a:ext cx="13832" cy="10488"/>
            </a:xfrm>
            <a:custGeom>
              <a:avLst/>
              <a:gdLst/>
              <a:ahLst/>
              <a:cxnLst/>
              <a:rect l="l" t="t" r="r" b="b"/>
              <a:pathLst>
                <a:path w="579" h="439" extrusionOk="0">
                  <a:moveTo>
                    <a:pt x="332" y="0"/>
                  </a:moveTo>
                  <a:cubicBezTo>
                    <a:pt x="304" y="0"/>
                    <a:pt x="274" y="5"/>
                    <a:pt x="247" y="12"/>
                  </a:cubicBezTo>
                  <a:cubicBezTo>
                    <a:pt x="175" y="31"/>
                    <a:pt x="100" y="67"/>
                    <a:pt x="56" y="128"/>
                  </a:cubicBezTo>
                  <a:cubicBezTo>
                    <a:pt x="11" y="191"/>
                    <a:pt x="0" y="281"/>
                    <a:pt x="37" y="344"/>
                  </a:cubicBezTo>
                  <a:cubicBezTo>
                    <a:pt x="82" y="414"/>
                    <a:pt x="167" y="438"/>
                    <a:pt x="247" y="438"/>
                  </a:cubicBezTo>
                  <a:cubicBezTo>
                    <a:pt x="253" y="438"/>
                    <a:pt x="259" y="438"/>
                    <a:pt x="265" y="438"/>
                  </a:cubicBezTo>
                  <a:cubicBezTo>
                    <a:pt x="362" y="434"/>
                    <a:pt x="459" y="396"/>
                    <a:pt x="516" y="322"/>
                  </a:cubicBezTo>
                  <a:cubicBezTo>
                    <a:pt x="575" y="247"/>
                    <a:pt x="578" y="128"/>
                    <a:pt x="511" y="60"/>
                  </a:cubicBezTo>
                  <a:lnTo>
                    <a:pt x="485" y="64"/>
                  </a:lnTo>
                  <a:cubicBezTo>
                    <a:pt x="450" y="18"/>
                    <a:pt x="392" y="0"/>
                    <a:pt x="33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1"/>
            <p:cNvSpPr/>
            <p:nvPr/>
          </p:nvSpPr>
          <p:spPr>
            <a:xfrm>
              <a:off x="7367233" y="1632465"/>
              <a:ext cx="15242" cy="10034"/>
            </a:xfrm>
            <a:custGeom>
              <a:avLst/>
              <a:gdLst/>
              <a:ahLst/>
              <a:cxnLst/>
              <a:rect l="l" t="t" r="r" b="b"/>
              <a:pathLst>
                <a:path w="638" h="420" extrusionOk="0">
                  <a:moveTo>
                    <a:pt x="611" y="0"/>
                  </a:moveTo>
                  <a:cubicBezTo>
                    <a:pt x="584" y="0"/>
                    <a:pt x="495" y="137"/>
                    <a:pt x="334" y="240"/>
                  </a:cubicBezTo>
                  <a:cubicBezTo>
                    <a:pt x="167" y="352"/>
                    <a:pt x="2" y="378"/>
                    <a:pt x="2" y="405"/>
                  </a:cubicBezTo>
                  <a:cubicBezTo>
                    <a:pt x="1" y="413"/>
                    <a:pt x="24" y="420"/>
                    <a:pt x="64" y="420"/>
                  </a:cubicBezTo>
                  <a:cubicBezTo>
                    <a:pt x="136" y="420"/>
                    <a:pt x="260" y="397"/>
                    <a:pt x="383" y="315"/>
                  </a:cubicBezTo>
                  <a:cubicBezTo>
                    <a:pt x="577" y="192"/>
                    <a:pt x="637" y="9"/>
                    <a:pt x="615" y="1"/>
                  </a:cubicBezTo>
                  <a:cubicBezTo>
                    <a:pt x="614" y="1"/>
                    <a:pt x="613"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1"/>
            <p:cNvSpPr/>
            <p:nvPr/>
          </p:nvSpPr>
          <p:spPr>
            <a:xfrm>
              <a:off x="7402164" y="1535274"/>
              <a:ext cx="117825" cy="22839"/>
            </a:xfrm>
            <a:custGeom>
              <a:avLst/>
              <a:gdLst/>
              <a:ahLst/>
              <a:cxnLst/>
              <a:rect l="l" t="t" r="r" b="b"/>
              <a:pathLst>
                <a:path w="4932" h="956" extrusionOk="0">
                  <a:moveTo>
                    <a:pt x="7" y="1"/>
                  </a:moveTo>
                  <a:cubicBezTo>
                    <a:pt x="6" y="1"/>
                    <a:pt x="5" y="1"/>
                    <a:pt x="5" y="1"/>
                  </a:cubicBezTo>
                  <a:cubicBezTo>
                    <a:pt x="1" y="5"/>
                    <a:pt x="60" y="50"/>
                    <a:pt x="172" y="125"/>
                  </a:cubicBezTo>
                  <a:cubicBezTo>
                    <a:pt x="284" y="200"/>
                    <a:pt x="449" y="304"/>
                    <a:pt x="658" y="427"/>
                  </a:cubicBezTo>
                  <a:cubicBezTo>
                    <a:pt x="867" y="543"/>
                    <a:pt x="1125" y="677"/>
                    <a:pt x="1427" y="786"/>
                  </a:cubicBezTo>
                  <a:cubicBezTo>
                    <a:pt x="1711" y="884"/>
                    <a:pt x="2036" y="955"/>
                    <a:pt x="2385" y="955"/>
                  </a:cubicBezTo>
                  <a:cubicBezTo>
                    <a:pt x="2409" y="955"/>
                    <a:pt x="2434" y="955"/>
                    <a:pt x="2458" y="954"/>
                  </a:cubicBezTo>
                  <a:cubicBezTo>
                    <a:pt x="2832" y="943"/>
                    <a:pt x="3183" y="815"/>
                    <a:pt x="3452" y="648"/>
                  </a:cubicBezTo>
                  <a:cubicBezTo>
                    <a:pt x="3728" y="484"/>
                    <a:pt x="3960" y="322"/>
                    <a:pt x="4184" y="241"/>
                  </a:cubicBezTo>
                  <a:cubicBezTo>
                    <a:pt x="4356" y="174"/>
                    <a:pt x="4513" y="150"/>
                    <a:pt x="4633" y="150"/>
                  </a:cubicBezTo>
                  <a:cubicBezTo>
                    <a:pt x="4667" y="150"/>
                    <a:pt x="4698" y="151"/>
                    <a:pt x="4725" y="155"/>
                  </a:cubicBezTo>
                  <a:cubicBezTo>
                    <a:pt x="4847" y="165"/>
                    <a:pt x="4914" y="193"/>
                    <a:pt x="4928" y="193"/>
                  </a:cubicBezTo>
                  <a:cubicBezTo>
                    <a:pt x="4930" y="193"/>
                    <a:pt x="4931" y="193"/>
                    <a:pt x="4931" y="192"/>
                  </a:cubicBezTo>
                  <a:cubicBezTo>
                    <a:pt x="4931" y="188"/>
                    <a:pt x="4916" y="181"/>
                    <a:pt x="4882" y="166"/>
                  </a:cubicBezTo>
                  <a:cubicBezTo>
                    <a:pt x="4849" y="151"/>
                    <a:pt x="4800" y="132"/>
                    <a:pt x="4733" y="117"/>
                  </a:cubicBezTo>
                  <a:cubicBezTo>
                    <a:pt x="4690" y="109"/>
                    <a:pt x="4638" y="104"/>
                    <a:pt x="4581" y="104"/>
                  </a:cubicBezTo>
                  <a:cubicBezTo>
                    <a:pt x="4463" y="104"/>
                    <a:pt x="4318" y="125"/>
                    <a:pt x="4161" y="181"/>
                  </a:cubicBezTo>
                  <a:cubicBezTo>
                    <a:pt x="3926" y="255"/>
                    <a:pt x="3683" y="420"/>
                    <a:pt x="3411" y="577"/>
                  </a:cubicBezTo>
                  <a:cubicBezTo>
                    <a:pt x="3142" y="737"/>
                    <a:pt x="2813" y="850"/>
                    <a:pt x="2454" y="860"/>
                  </a:cubicBezTo>
                  <a:cubicBezTo>
                    <a:pt x="2424" y="861"/>
                    <a:pt x="2394" y="862"/>
                    <a:pt x="2364" y="862"/>
                  </a:cubicBezTo>
                  <a:cubicBezTo>
                    <a:pt x="1675" y="862"/>
                    <a:pt x="1089" y="575"/>
                    <a:pt x="688" y="367"/>
                  </a:cubicBezTo>
                  <a:cubicBezTo>
                    <a:pt x="479" y="255"/>
                    <a:pt x="310" y="158"/>
                    <a:pt x="191" y="95"/>
                  </a:cubicBezTo>
                  <a:cubicBezTo>
                    <a:pt x="85" y="36"/>
                    <a:pt x="20" y="1"/>
                    <a:pt x="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1"/>
            <p:cNvSpPr/>
            <p:nvPr/>
          </p:nvSpPr>
          <p:spPr>
            <a:xfrm>
              <a:off x="6240693" y="1295950"/>
              <a:ext cx="101413" cy="61230"/>
            </a:xfrm>
            <a:custGeom>
              <a:avLst/>
              <a:gdLst/>
              <a:ahLst/>
              <a:cxnLst/>
              <a:rect l="l" t="t" r="r" b="b"/>
              <a:pathLst>
                <a:path w="4245" h="2563" extrusionOk="0">
                  <a:moveTo>
                    <a:pt x="1" y="1259"/>
                  </a:moveTo>
                  <a:cubicBezTo>
                    <a:pt x="1" y="1259"/>
                    <a:pt x="1" y="1260"/>
                    <a:pt x="1" y="1260"/>
                  </a:cubicBezTo>
                  <a:lnTo>
                    <a:pt x="1" y="1260"/>
                  </a:lnTo>
                  <a:lnTo>
                    <a:pt x="1" y="1259"/>
                  </a:lnTo>
                  <a:close/>
                  <a:moveTo>
                    <a:pt x="2944" y="0"/>
                  </a:moveTo>
                  <a:cubicBezTo>
                    <a:pt x="2478" y="0"/>
                    <a:pt x="1743" y="316"/>
                    <a:pt x="1126" y="632"/>
                  </a:cubicBezTo>
                  <a:cubicBezTo>
                    <a:pt x="509" y="944"/>
                    <a:pt x="6" y="1260"/>
                    <a:pt x="1" y="1260"/>
                  </a:cubicBezTo>
                  <a:cubicBezTo>
                    <a:pt x="1" y="1260"/>
                    <a:pt x="1" y="1260"/>
                    <a:pt x="1" y="1260"/>
                  </a:cubicBezTo>
                  <a:lnTo>
                    <a:pt x="1" y="1260"/>
                  </a:lnTo>
                  <a:lnTo>
                    <a:pt x="1383" y="2563"/>
                  </a:lnTo>
                  <a:lnTo>
                    <a:pt x="4244" y="1424"/>
                  </a:lnTo>
                  <a:cubicBezTo>
                    <a:pt x="4244" y="1424"/>
                    <a:pt x="3900" y="599"/>
                    <a:pt x="3281" y="94"/>
                  </a:cubicBezTo>
                  <a:cubicBezTo>
                    <a:pt x="3200" y="29"/>
                    <a:pt x="3084" y="0"/>
                    <a:pt x="2944"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1"/>
            <p:cNvSpPr/>
            <p:nvPr/>
          </p:nvSpPr>
          <p:spPr>
            <a:xfrm>
              <a:off x="5946843" y="1308110"/>
              <a:ext cx="337040" cy="155357"/>
            </a:xfrm>
            <a:custGeom>
              <a:avLst/>
              <a:gdLst/>
              <a:ahLst/>
              <a:cxnLst/>
              <a:rect l="l" t="t" r="r" b="b"/>
              <a:pathLst>
                <a:path w="14108" h="6503" extrusionOk="0">
                  <a:moveTo>
                    <a:pt x="12725" y="0"/>
                  </a:moveTo>
                  <a:lnTo>
                    <a:pt x="7138" y="3067"/>
                  </a:lnTo>
                  <a:lnTo>
                    <a:pt x="1139" y="2319"/>
                  </a:lnTo>
                  <a:lnTo>
                    <a:pt x="1" y="5614"/>
                  </a:lnTo>
                  <a:lnTo>
                    <a:pt x="7108" y="6503"/>
                  </a:lnTo>
                  <a:lnTo>
                    <a:pt x="14108" y="1995"/>
                  </a:lnTo>
                  <a:lnTo>
                    <a:pt x="12725"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1"/>
            <p:cNvSpPr/>
            <p:nvPr/>
          </p:nvSpPr>
          <p:spPr>
            <a:xfrm>
              <a:off x="5946843" y="1308110"/>
              <a:ext cx="337040" cy="155357"/>
            </a:xfrm>
            <a:custGeom>
              <a:avLst/>
              <a:gdLst/>
              <a:ahLst/>
              <a:cxnLst/>
              <a:rect l="l" t="t" r="r" b="b"/>
              <a:pathLst>
                <a:path w="14108" h="6503" extrusionOk="0">
                  <a:moveTo>
                    <a:pt x="12725" y="0"/>
                  </a:moveTo>
                  <a:lnTo>
                    <a:pt x="7138" y="3067"/>
                  </a:lnTo>
                  <a:lnTo>
                    <a:pt x="1139" y="2319"/>
                  </a:lnTo>
                  <a:lnTo>
                    <a:pt x="1" y="5614"/>
                  </a:lnTo>
                  <a:lnTo>
                    <a:pt x="7108" y="6503"/>
                  </a:lnTo>
                  <a:lnTo>
                    <a:pt x="14108" y="1995"/>
                  </a:lnTo>
                  <a:lnTo>
                    <a:pt x="14048" y="1909"/>
                  </a:lnTo>
                  <a:lnTo>
                    <a:pt x="12976" y="359"/>
                  </a:lnTo>
                  <a:lnTo>
                    <a:pt x="12725"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1"/>
            <p:cNvSpPr/>
            <p:nvPr/>
          </p:nvSpPr>
          <p:spPr>
            <a:xfrm>
              <a:off x="6089265" y="1138813"/>
              <a:ext cx="390339" cy="405939"/>
            </a:xfrm>
            <a:custGeom>
              <a:avLst/>
              <a:gdLst/>
              <a:ahLst/>
              <a:cxnLst/>
              <a:rect l="l" t="t" r="r" b="b"/>
              <a:pathLst>
                <a:path w="16339" h="16992" extrusionOk="0">
                  <a:moveTo>
                    <a:pt x="14030" y="1"/>
                  </a:moveTo>
                  <a:cubicBezTo>
                    <a:pt x="1" y="1737"/>
                    <a:pt x="1065" y="16992"/>
                    <a:pt x="1065" y="16992"/>
                  </a:cubicBezTo>
                  <a:lnTo>
                    <a:pt x="16338" y="15442"/>
                  </a:lnTo>
                  <a:lnTo>
                    <a:pt x="140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1"/>
            <p:cNvSpPr/>
            <p:nvPr/>
          </p:nvSpPr>
          <p:spPr>
            <a:xfrm>
              <a:off x="5336613" y="2142388"/>
              <a:ext cx="74441" cy="123679"/>
            </a:xfrm>
            <a:custGeom>
              <a:avLst/>
              <a:gdLst/>
              <a:ahLst/>
              <a:cxnLst/>
              <a:rect l="l" t="t" r="r" b="b"/>
              <a:pathLst>
                <a:path w="3116" h="5177" extrusionOk="0">
                  <a:moveTo>
                    <a:pt x="2021" y="1"/>
                  </a:moveTo>
                  <a:lnTo>
                    <a:pt x="1" y="849"/>
                  </a:lnTo>
                  <a:lnTo>
                    <a:pt x="56" y="1013"/>
                  </a:lnTo>
                  <a:cubicBezTo>
                    <a:pt x="318" y="1745"/>
                    <a:pt x="1442" y="4703"/>
                    <a:pt x="1790" y="5117"/>
                  </a:cubicBezTo>
                  <a:cubicBezTo>
                    <a:pt x="1824" y="5158"/>
                    <a:pt x="1852" y="5177"/>
                    <a:pt x="1874" y="5177"/>
                  </a:cubicBezTo>
                  <a:cubicBezTo>
                    <a:pt x="2105" y="5177"/>
                    <a:pt x="1741" y="3179"/>
                    <a:pt x="1741" y="3179"/>
                  </a:cubicBezTo>
                  <a:lnTo>
                    <a:pt x="3116" y="2585"/>
                  </a:lnTo>
                  <a:lnTo>
                    <a:pt x="202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1"/>
            <p:cNvSpPr/>
            <p:nvPr/>
          </p:nvSpPr>
          <p:spPr>
            <a:xfrm>
              <a:off x="5354652" y="2155074"/>
              <a:ext cx="96" cy="24"/>
            </a:xfrm>
            <a:custGeom>
              <a:avLst/>
              <a:gdLst/>
              <a:ahLst/>
              <a:cxnLst/>
              <a:rect l="l" t="t" r="r" b="b"/>
              <a:pathLst>
                <a:path w="4" h="1" extrusionOk="0">
                  <a:moveTo>
                    <a:pt x="4" y="0"/>
                  </a:moveTo>
                  <a:lnTo>
                    <a:pt x="0" y="0"/>
                  </a:lnTo>
                  <a:lnTo>
                    <a:pt x="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1"/>
            <p:cNvSpPr/>
            <p:nvPr/>
          </p:nvSpPr>
          <p:spPr>
            <a:xfrm>
              <a:off x="5337521" y="2155074"/>
              <a:ext cx="20354" cy="29361"/>
            </a:xfrm>
            <a:custGeom>
              <a:avLst/>
              <a:gdLst/>
              <a:ahLst/>
              <a:cxnLst/>
              <a:rect l="l" t="t" r="r" b="b"/>
              <a:pathLst>
                <a:path w="852" h="1229" extrusionOk="0">
                  <a:moveTo>
                    <a:pt x="717" y="0"/>
                  </a:moveTo>
                  <a:lnTo>
                    <a:pt x="0" y="306"/>
                  </a:lnTo>
                  <a:lnTo>
                    <a:pt x="0" y="306"/>
                  </a:lnTo>
                  <a:lnTo>
                    <a:pt x="18" y="299"/>
                  </a:lnTo>
                  <a:lnTo>
                    <a:pt x="404" y="1228"/>
                  </a:lnTo>
                  <a:cubicBezTo>
                    <a:pt x="590" y="1098"/>
                    <a:pt x="732" y="904"/>
                    <a:pt x="788" y="683"/>
                  </a:cubicBezTo>
                  <a:cubicBezTo>
                    <a:pt x="852" y="452"/>
                    <a:pt x="829" y="209"/>
                    <a:pt x="72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1"/>
            <p:cNvSpPr/>
            <p:nvPr/>
          </p:nvSpPr>
          <p:spPr>
            <a:xfrm>
              <a:off x="5336613" y="2162648"/>
              <a:ext cx="46251" cy="103802"/>
            </a:xfrm>
            <a:custGeom>
              <a:avLst/>
              <a:gdLst/>
              <a:ahLst/>
              <a:cxnLst/>
              <a:rect l="l" t="t" r="r" b="b"/>
              <a:pathLst>
                <a:path w="1936" h="4345" extrusionOk="0">
                  <a:moveTo>
                    <a:pt x="1" y="1"/>
                  </a:moveTo>
                  <a:lnTo>
                    <a:pt x="1" y="1"/>
                  </a:lnTo>
                  <a:cubicBezTo>
                    <a:pt x="206" y="639"/>
                    <a:pt x="594" y="1640"/>
                    <a:pt x="964" y="2518"/>
                  </a:cubicBezTo>
                  <a:cubicBezTo>
                    <a:pt x="583" y="1580"/>
                    <a:pt x="199" y="557"/>
                    <a:pt x="56" y="165"/>
                  </a:cubicBezTo>
                  <a:lnTo>
                    <a:pt x="1" y="1"/>
                  </a:lnTo>
                  <a:close/>
                  <a:moveTo>
                    <a:pt x="1916" y="3523"/>
                  </a:moveTo>
                  <a:cubicBezTo>
                    <a:pt x="1916" y="3526"/>
                    <a:pt x="1921" y="3580"/>
                    <a:pt x="1929" y="3659"/>
                  </a:cubicBezTo>
                  <a:lnTo>
                    <a:pt x="1929" y="3659"/>
                  </a:lnTo>
                  <a:cubicBezTo>
                    <a:pt x="1925" y="3614"/>
                    <a:pt x="1922" y="3568"/>
                    <a:pt x="1916" y="3523"/>
                  </a:cubicBezTo>
                  <a:close/>
                  <a:moveTo>
                    <a:pt x="1929" y="3659"/>
                  </a:moveTo>
                  <a:cubicBezTo>
                    <a:pt x="1931" y="3681"/>
                    <a:pt x="1933" y="3703"/>
                    <a:pt x="1935" y="3724"/>
                  </a:cubicBezTo>
                  <a:cubicBezTo>
                    <a:pt x="1933" y="3701"/>
                    <a:pt x="1931" y="3679"/>
                    <a:pt x="1929" y="3659"/>
                  </a:cubicBezTo>
                  <a:close/>
                  <a:moveTo>
                    <a:pt x="1775" y="4251"/>
                  </a:moveTo>
                  <a:cubicBezTo>
                    <a:pt x="1776" y="4253"/>
                    <a:pt x="1777" y="4256"/>
                    <a:pt x="1779" y="4258"/>
                  </a:cubicBezTo>
                  <a:lnTo>
                    <a:pt x="1779" y="4258"/>
                  </a:lnTo>
                  <a:cubicBezTo>
                    <a:pt x="1778" y="4255"/>
                    <a:pt x="1776" y="4253"/>
                    <a:pt x="1775" y="4251"/>
                  </a:cubicBezTo>
                  <a:close/>
                  <a:moveTo>
                    <a:pt x="1906" y="4311"/>
                  </a:moveTo>
                  <a:cubicBezTo>
                    <a:pt x="1905" y="4312"/>
                    <a:pt x="1904" y="4313"/>
                    <a:pt x="1903" y="4315"/>
                  </a:cubicBezTo>
                  <a:lnTo>
                    <a:pt x="1903" y="4315"/>
                  </a:lnTo>
                  <a:cubicBezTo>
                    <a:pt x="1904" y="4313"/>
                    <a:pt x="1905" y="4312"/>
                    <a:pt x="1906" y="4311"/>
                  </a:cubicBezTo>
                  <a:close/>
                  <a:moveTo>
                    <a:pt x="1779" y="4258"/>
                  </a:moveTo>
                  <a:cubicBezTo>
                    <a:pt x="1811" y="4310"/>
                    <a:pt x="1836" y="4337"/>
                    <a:pt x="1854" y="4340"/>
                  </a:cubicBezTo>
                  <a:cubicBezTo>
                    <a:pt x="1857" y="4345"/>
                    <a:pt x="1861" y="4345"/>
                    <a:pt x="1864" y="4345"/>
                  </a:cubicBezTo>
                  <a:cubicBezTo>
                    <a:pt x="1882" y="4345"/>
                    <a:pt x="1893" y="4334"/>
                    <a:pt x="1903" y="4315"/>
                  </a:cubicBezTo>
                  <a:lnTo>
                    <a:pt x="1903" y="4315"/>
                  </a:lnTo>
                  <a:cubicBezTo>
                    <a:pt x="1896" y="4327"/>
                    <a:pt x="1886" y="4330"/>
                    <a:pt x="1876" y="4330"/>
                  </a:cubicBezTo>
                  <a:cubicBezTo>
                    <a:pt x="1854" y="4330"/>
                    <a:pt x="1823" y="4311"/>
                    <a:pt x="1790" y="4269"/>
                  </a:cubicBezTo>
                  <a:cubicBezTo>
                    <a:pt x="1787" y="4267"/>
                    <a:pt x="1783" y="4263"/>
                    <a:pt x="1779" y="42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1"/>
            <p:cNvSpPr/>
            <p:nvPr/>
          </p:nvSpPr>
          <p:spPr>
            <a:xfrm>
              <a:off x="5336613" y="2162385"/>
              <a:ext cx="46872" cy="103706"/>
            </a:xfrm>
            <a:custGeom>
              <a:avLst/>
              <a:gdLst/>
              <a:ahLst/>
              <a:cxnLst/>
              <a:rect l="l" t="t" r="r" b="b"/>
              <a:pathLst>
                <a:path w="1962" h="4341" extrusionOk="0">
                  <a:moveTo>
                    <a:pt x="38" y="0"/>
                  </a:moveTo>
                  <a:lnTo>
                    <a:pt x="1" y="12"/>
                  </a:lnTo>
                  <a:lnTo>
                    <a:pt x="56" y="176"/>
                  </a:lnTo>
                  <a:cubicBezTo>
                    <a:pt x="199" y="568"/>
                    <a:pt x="583" y="1591"/>
                    <a:pt x="964" y="2529"/>
                  </a:cubicBezTo>
                  <a:cubicBezTo>
                    <a:pt x="1300" y="3325"/>
                    <a:pt x="1621" y="4020"/>
                    <a:pt x="1775" y="4262"/>
                  </a:cubicBezTo>
                  <a:cubicBezTo>
                    <a:pt x="1778" y="4270"/>
                    <a:pt x="1786" y="4277"/>
                    <a:pt x="1790" y="4280"/>
                  </a:cubicBezTo>
                  <a:cubicBezTo>
                    <a:pt x="1823" y="4322"/>
                    <a:pt x="1854" y="4341"/>
                    <a:pt x="1876" y="4341"/>
                  </a:cubicBezTo>
                  <a:cubicBezTo>
                    <a:pt x="1887" y="4341"/>
                    <a:pt x="1898" y="4337"/>
                    <a:pt x="1906" y="4322"/>
                  </a:cubicBezTo>
                  <a:cubicBezTo>
                    <a:pt x="1961" y="4228"/>
                    <a:pt x="1950" y="3937"/>
                    <a:pt x="1935" y="3735"/>
                  </a:cubicBezTo>
                  <a:cubicBezTo>
                    <a:pt x="1928" y="3672"/>
                    <a:pt x="1924" y="3601"/>
                    <a:pt x="1916" y="3534"/>
                  </a:cubicBezTo>
                  <a:cubicBezTo>
                    <a:pt x="1876" y="3451"/>
                    <a:pt x="1749" y="3432"/>
                    <a:pt x="1644" y="3432"/>
                  </a:cubicBezTo>
                  <a:cubicBezTo>
                    <a:pt x="1558" y="3432"/>
                    <a:pt x="1487" y="3444"/>
                    <a:pt x="1487" y="3444"/>
                  </a:cubicBezTo>
                  <a:lnTo>
                    <a:pt x="442" y="922"/>
                  </a:lnTo>
                  <a:cubicBezTo>
                    <a:pt x="434" y="927"/>
                    <a:pt x="426" y="934"/>
                    <a:pt x="415" y="941"/>
                  </a:cubicBezTo>
                  <a:lnTo>
                    <a:pt x="3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1"/>
            <p:cNvSpPr/>
            <p:nvPr/>
          </p:nvSpPr>
          <p:spPr>
            <a:xfrm>
              <a:off x="5337521" y="2162194"/>
              <a:ext cx="9652" cy="22696"/>
            </a:xfrm>
            <a:custGeom>
              <a:avLst/>
              <a:gdLst/>
              <a:ahLst/>
              <a:cxnLst/>
              <a:rect l="l" t="t" r="r" b="b"/>
              <a:pathLst>
                <a:path w="404" h="950" extrusionOk="0">
                  <a:moveTo>
                    <a:pt x="18" y="1"/>
                  </a:moveTo>
                  <a:lnTo>
                    <a:pt x="0" y="8"/>
                  </a:lnTo>
                  <a:lnTo>
                    <a:pt x="377" y="949"/>
                  </a:lnTo>
                  <a:cubicBezTo>
                    <a:pt x="388" y="942"/>
                    <a:pt x="396" y="935"/>
                    <a:pt x="404" y="930"/>
                  </a:cubicBezTo>
                  <a:lnTo>
                    <a:pt x="18" y="1"/>
                  </a:lnTo>
                  <a:close/>
                </a:path>
              </a:pathLst>
            </a:custGeom>
            <a:solidFill>
              <a:srgbClr val="F8CB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1"/>
            <p:cNvSpPr/>
            <p:nvPr/>
          </p:nvSpPr>
          <p:spPr>
            <a:xfrm>
              <a:off x="5337593" y="2161215"/>
              <a:ext cx="44388" cy="104782"/>
            </a:xfrm>
            <a:custGeom>
              <a:avLst/>
              <a:gdLst/>
              <a:ahLst/>
              <a:cxnLst/>
              <a:rect l="l" t="t" r="r" b="b"/>
              <a:pathLst>
                <a:path w="1858" h="4386" extrusionOk="0">
                  <a:moveTo>
                    <a:pt x="1" y="1"/>
                  </a:moveTo>
                  <a:lnTo>
                    <a:pt x="1" y="1"/>
                  </a:lnTo>
                  <a:cubicBezTo>
                    <a:pt x="1" y="1"/>
                    <a:pt x="4" y="16"/>
                    <a:pt x="15" y="45"/>
                  </a:cubicBezTo>
                  <a:cubicBezTo>
                    <a:pt x="30" y="87"/>
                    <a:pt x="46" y="128"/>
                    <a:pt x="60" y="176"/>
                  </a:cubicBezTo>
                  <a:cubicBezTo>
                    <a:pt x="109" y="307"/>
                    <a:pt x="168" y="468"/>
                    <a:pt x="239" y="654"/>
                  </a:cubicBezTo>
                  <a:cubicBezTo>
                    <a:pt x="393" y="1057"/>
                    <a:pt x="613" y="1611"/>
                    <a:pt x="871" y="2216"/>
                  </a:cubicBezTo>
                  <a:cubicBezTo>
                    <a:pt x="1125" y="2821"/>
                    <a:pt x="1371" y="3366"/>
                    <a:pt x="1551" y="3758"/>
                  </a:cubicBezTo>
                  <a:cubicBezTo>
                    <a:pt x="1637" y="3938"/>
                    <a:pt x="1711" y="4091"/>
                    <a:pt x="1771" y="4217"/>
                  </a:cubicBezTo>
                  <a:cubicBezTo>
                    <a:pt x="1794" y="4262"/>
                    <a:pt x="1813" y="4303"/>
                    <a:pt x="1830" y="4341"/>
                  </a:cubicBezTo>
                  <a:cubicBezTo>
                    <a:pt x="1846" y="4371"/>
                    <a:pt x="1853" y="4386"/>
                    <a:pt x="1853" y="4386"/>
                  </a:cubicBezTo>
                  <a:cubicBezTo>
                    <a:pt x="1857" y="4386"/>
                    <a:pt x="1849" y="4367"/>
                    <a:pt x="1839" y="4341"/>
                  </a:cubicBezTo>
                  <a:cubicBezTo>
                    <a:pt x="1820" y="4300"/>
                    <a:pt x="1801" y="4259"/>
                    <a:pt x="1782" y="4214"/>
                  </a:cubicBezTo>
                  <a:cubicBezTo>
                    <a:pt x="1726" y="4087"/>
                    <a:pt x="1656" y="3930"/>
                    <a:pt x="1573" y="3747"/>
                  </a:cubicBezTo>
                  <a:cubicBezTo>
                    <a:pt x="1397" y="3355"/>
                    <a:pt x="1158" y="2809"/>
                    <a:pt x="901" y="2204"/>
                  </a:cubicBezTo>
                  <a:cubicBezTo>
                    <a:pt x="647" y="1599"/>
                    <a:pt x="423" y="1047"/>
                    <a:pt x="262" y="647"/>
                  </a:cubicBezTo>
                  <a:cubicBezTo>
                    <a:pt x="187" y="460"/>
                    <a:pt x="124" y="299"/>
                    <a:pt x="75" y="173"/>
                  </a:cubicBezTo>
                  <a:cubicBezTo>
                    <a:pt x="56" y="124"/>
                    <a:pt x="38" y="83"/>
                    <a:pt x="23" y="42"/>
                  </a:cubicBezTo>
                  <a:cubicBezTo>
                    <a:pt x="8" y="16"/>
                    <a:pt x="4"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1"/>
            <p:cNvSpPr/>
            <p:nvPr/>
          </p:nvSpPr>
          <p:spPr>
            <a:xfrm>
              <a:off x="5370994" y="2243976"/>
              <a:ext cx="12494" cy="2938"/>
            </a:xfrm>
            <a:custGeom>
              <a:avLst/>
              <a:gdLst/>
              <a:ahLst/>
              <a:cxnLst/>
              <a:rect l="l" t="t" r="r" b="b"/>
              <a:pathLst>
                <a:path w="523" h="123" extrusionOk="0">
                  <a:moveTo>
                    <a:pt x="194" y="0"/>
                  </a:moveTo>
                  <a:cubicBezTo>
                    <a:pt x="80" y="0"/>
                    <a:pt x="1" y="41"/>
                    <a:pt x="7" y="44"/>
                  </a:cubicBezTo>
                  <a:cubicBezTo>
                    <a:pt x="7" y="46"/>
                    <a:pt x="9" y="46"/>
                    <a:pt x="13" y="46"/>
                  </a:cubicBezTo>
                  <a:cubicBezTo>
                    <a:pt x="31" y="46"/>
                    <a:pt x="89" y="31"/>
                    <a:pt x="168" y="31"/>
                  </a:cubicBezTo>
                  <a:cubicBezTo>
                    <a:pt x="198" y="31"/>
                    <a:pt x="232" y="33"/>
                    <a:pt x="268" y="40"/>
                  </a:cubicBezTo>
                  <a:cubicBezTo>
                    <a:pt x="403" y="58"/>
                    <a:pt x="502" y="123"/>
                    <a:pt x="514" y="123"/>
                  </a:cubicBezTo>
                  <a:cubicBezTo>
                    <a:pt x="514" y="123"/>
                    <a:pt x="515" y="123"/>
                    <a:pt x="515" y="122"/>
                  </a:cubicBezTo>
                  <a:cubicBezTo>
                    <a:pt x="522" y="119"/>
                    <a:pt x="425" y="29"/>
                    <a:pt x="272" y="7"/>
                  </a:cubicBezTo>
                  <a:cubicBezTo>
                    <a:pt x="245" y="2"/>
                    <a:pt x="218" y="0"/>
                    <a:pt x="1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1"/>
            <p:cNvSpPr/>
            <p:nvPr/>
          </p:nvSpPr>
          <p:spPr>
            <a:xfrm>
              <a:off x="5372667" y="2222808"/>
              <a:ext cx="6522" cy="1386"/>
            </a:xfrm>
            <a:custGeom>
              <a:avLst/>
              <a:gdLst/>
              <a:ahLst/>
              <a:cxnLst/>
              <a:rect l="l" t="t" r="r" b="b"/>
              <a:pathLst>
                <a:path w="273" h="58" extrusionOk="0">
                  <a:moveTo>
                    <a:pt x="29" y="1"/>
                  </a:moveTo>
                  <a:cubicBezTo>
                    <a:pt x="11" y="1"/>
                    <a:pt x="0" y="3"/>
                    <a:pt x="0" y="7"/>
                  </a:cubicBezTo>
                  <a:cubicBezTo>
                    <a:pt x="0" y="15"/>
                    <a:pt x="60" y="34"/>
                    <a:pt x="135" y="45"/>
                  </a:cubicBezTo>
                  <a:cubicBezTo>
                    <a:pt x="178" y="53"/>
                    <a:pt x="218" y="57"/>
                    <a:pt x="243" y="57"/>
                  </a:cubicBezTo>
                  <a:cubicBezTo>
                    <a:pt x="262" y="57"/>
                    <a:pt x="273" y="55"/>
                    <a:pt x="273" y="52"/>
                  </a:cubicBezTo>
                  <a:cubicBezTo>
                    <a:pt x="273" y="41"/>
                    <a:pt x="214" y="26"/>
                    <a:pt x="138" y="11"/>
                  </a:cubicBezTo>
                  <a:cubicBezTo>
                    <a:pt x="95" y="5"/>
                    <a:pt x="55"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1"/>
            <p:cNvSpPr/>
            <p:nvPr/>
          </p:nvSpPr>
          <p:spPr>
            <a:xfrm>
              <a:off x="5373121" y="2216763"/>
              <a:ext cx="5280" cy="2532"/>
            </a:xfrm>
            <a:custGeom>
              <a:avLst/>
              <a:gdLst/>
              <a:ahLst/>
              <a:cxnLst/>
              <a:rect l="l" t="t" r="r" b="b"/>
              <a:pathLst>
                <a:path w="221" h="106" extrusionOk="0">
                  <a:moveTo>
                    <a:pt x="10" y="1"/>
                  </a:moveTo>
                  <a:cubicBezTo>
                    <a:pt x="6" y="1"/>
                    <a:pt x="4" y="1"/>
                    <a:pt x="4" y="3"/>
                  </a:cubicBezTo>
                  <a:cubicBezTo>
                    <a:pt x="0" y="10"/>
                    <a:pt x="45" y="40"/>
                    <a:pt x="101" y="70"/>
                  </a:cubicBezTo>
                  <a:cubicBezTo>
                    <a:pt x="150" y="91"/>
                    <a:pt x="194" y="105"/>
                    <a:pt x="210" y="105"/>
                  </a:cubicBezTo>
                  <a:cubicBezTo>
                    <a:pt x="214" y="105"/>
                    <a:pt x="216" y="105"/>
                    <a:pt x="217" y="103"/>
                  </a:cubicBezTo>
                  <a:cubicBezTo>
                    <a:pt x="221" y="92"/>
                    <a:pt x="176" y="66"/>
                    <a:pt x="116" y="36"/>
                  </a:cubicBezTo>
                  <a:cubicBezTo>
                    <a:pt x="70" y="14"/>
                    <a:pt x="26" y="1"/>
                    <a:pt x="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1"/>
            <p:cNvSpPr/>
            <p:nvPr/>
          </p:nvSpPr>
          <p:spPr>
            <a:xfrm>
              <a:off x="5377493" y="2211172"/>
              <a:ext cx="3058" cy="6570"/>
            </a:xfrm>
            <a:custGeom>
              <a:avLst/>
              <a:gdLst/>
              <a:ahLst/>
              <a:cxnLst/>
              <a:rect l="l" t="t" r="r" b="b"/>
              <a:pathLst>
                <a:path w="128" h="275" extrusionOk="0">
                  <a:moveTo>
                    <a:pt x="9" y="1"/>
                  </a:moveTo>
                  <a:cubicBezTo>
                    <a:pt x="9" y="1"/>
                    <a:pt x="8" y="1"/>
                    <a:pt x="8" y="1"/>
                  </a:cubicBezTo>
                  <a:cubicBezTo>
                    <a:pt x="0" y="5"/>
                    <a:pt x="19" y="68"/>
                    <a:pt x="48" y="144"/>
                  </a:cubicBezTo>
                  <a:cubicBezTo>
                    <a:pt x="78" y="216"/>
                    <a:pt x="110" y="275"/>
                    <a:pt x="119" y="275"/>
                  </a:cubicBezTo>
                  <a:cubicBezTo>
                    <a:pt x="120" y="275"/>
                    <a:pt x="120" y="274"/>
                    <a:pt x="120" y="274"/>
                  </a:cubicBezTo>
                  <a:cubicBezTo>
                    <a:pt x="127" y="270"/>
                    <a:pt x="108" y="207"/>
                    <a:pt x="79" y="132"/>
                  </a:cubicBezTo>
                  <a:cubicBezTo>
                    <a:pt x="49" y="60"/>
                    <a:pt x="17" y="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1"/>
            <p:cNvSpPr/>
            <p:nvPr/>
          </p:nvSpPr>
          <p:spPr>
            <a:xfrm>
              <a:off x="5381053" y="2208329"/>
              <a:ext cx="3058" cy="7621"/>
            </a:xfrm>
            <a:custGeom>
              <a:avLst/>
              <a:gdLst/>
              <a:ahLst/>
              <a:cxnLst/>
              <a:rect l="l" t="t" r="r" b="b"/>
              <a:pathLst>
                <a:path w="128" h="319" extrusionOk="0">
                  <a:moveTo>
                    <a:pt x="11" y="1"/>
                  </a:moveTo>
                  <a:cubicBezTo>
                    <a:pt x="4" y="1"/>
                    <a:pt x="1" y="80"/>
                    <a:pt x="30" y="173"/>
                  </a:cubicBezTo>
                  <a:cubicBezTo>
                    <a:pt x="60" y="260"/>
                    <a:pt x="110" y="318"/>
                    <a:pt x="119" y="318"/>
                  </a:cubicBezTo>
                  <a:cubicBezTo>
                    <a:pt x="119" y="318"/>
                    <a:pt x="120" y="318"/>
                    <a:pt x="120" y="318"/>
                  </a:cubicBezTo>
                  <a:cubicBezTo>
                    <a:pt x="128" y="311"/>
                    <a:pt x="94" y="247"/>
                    <a:pt x="64" y="161"/>
                  </a:cubicBezTo>
                  <a:cubicBezTo>
                    <a:pt x="34" y="75"/>
                    <a:pt x="23"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1"/>
            <p:cNvSpPr/>
            <p:nvPr/>
          </p:nvSpPr>
          <p:spPr>
            <a:xfrm>
              <a:off x="5378114" y="2222712"/>
              <a:ext cx="10631" cy="10297"/>
            </a:xfrm>
            <a:custGeom>
              <a:avLst/>
              <a:gdLst/>
              <a:ahLst/>
              <a:cxnLst/>
              <a:rect l="l" t="t" r="r" b="b"/>
              <a:pathLst>
                <a:path w="445" h="431" extrusionOk="0">
                  <a:moveTo>
                    <a:pt x="61" y="44"/>
                  </a:moveTo>
                  <a:cubicBezTo>
                    <a:pt x="90" y="44"/>
                    <a:pt x="129" y="47"/>
                    <a:pt x="172" y="60"/>
                  </a:cubicBezTo>
                  <a:cubicBezTo>
                    <a:pt x="224" y="78"/>
                    <a:pt x="281" y="109"/>
                    <a:pt x="325" y="164"/>
                  </a:cubicBezTo>
                  <a:cubicBezTo>
                    <a:pt x="370" y="217"/>
                    <a:pt x="408" y="295"/>
                    <a:pt x="396" y="366"/>
                  </a:cubicBezTo>
                  <a:cubicBezTo>
                    <a:pt x="392" y="388"/>
                    <a:pt x="377" y="397"/>
                    <a:pt x="360" y="397"/>
                  </a:cubicBezTo>
                  <a:cubicBezTo>
                    <a:pt x="348" y="397"/>
                    <a:pt x="334" y="393"/>
                    <a:pt x="322" y="385"/>
                  </a:cubicBezTo>
                  <a:cubicBezTo>
                    <a:pt x="296" y="362"/>
                    <a:pt x="269" y="333"/>
                    <a:pt x="243" y="307"/>
                  </a:cubicBezTo>
                  <a:cubicBezTo>
                    <a:pt x="195" y="254"/>
                    <a:pt x="157" y="202"/>
                    <a:pt x="127" y="154"/>
                  </a:cubicBezTo>
                  <a:cubicBezTo>
                    <a:pt x="97" y="109"/>
                    <a:pt x="76" y="71"/>
                    <a:pt x="61" y="44"/>
                  </a:cubicBezTo>
                  <a:close/>
                  <a:moveTo>
                    <a:pt x="34" y="0"/>
                  </a:moveTo>
                  <a:cubicBezTo>
                    <a:pt x="33" y="2"/>
                    <a:pt x="35" y="13"/>
                    <a:pt x="41" y="31"/>
                  </a:cubicBezTo>
                  <a:lnTo>
                    <a:pt x="41" y="31"/>
                  </a:lnTo>
                  <a:cubicBezTo>
                    <a:pt x="14" y="39"/>
                    <a:pt x="0" y="45"/>
                    <a:pt x="0" y="45"/>
                  </a:cubicBezTo>
                  <a:cubicBezTo>
                    <a:pt x="0" y="46"/>
                    <a:pt x="2" y="47"/>
                    <a:pt x="5" y="47"/>
                  </a:cubicBezTo>
                  <a:cubicBezTo>
                    <a:pt x="12" y="47"/>
                    <a:pt x="26" y="45"/>
                    <a:pt x="45" y="44"/>
                  </a:cubicBezTo>
                  <a:lnTo>
                    <a:pt x="45" y="44"/>
                  </a:lnTo>
                  <a:cubicBezTo>
                    <a:pt x="56" y="74"/>
                    <a:pt x="75" y="117"/>
                    <a:pt x="105" y="168"/>
                  </a:cubicBezTo>
                  <a:cubicBezTo>
                    <a:pt x="134" y="217"/>
                    <a:pt x="172" y="273"/>
                    <a:pt x="221" y="329"/>
                  </a:cubicBezTo>
                  <a:cubicBezTo>
                    <a:pt x="247" y="355"/>
                    <a:pt x="269" y="385"/>
                    <a:pt x="303" y="411"/>
                  </a:cubicBezTo>
                  <a:cubicBezTo>
                    <a:pt x="319" y="421"/>
                    <a:pt x="338" y="430"/>
                    <a:pt x="362" y="430"/>
                  </a:cubicBezTo>
                  <a:cubicBezTo>
                    <a:pt x="366" y="430"/>
                    <a:pt x="370" y="430"/>
                    <a:pt x="374" y="430"/>
                  </a:cubicBezTo>
                  <a:cubicBezTo>
                    <a:pt x="400" y="426"/>
                    <a:pt x="422" y="404"/>
                    <a:pt x="430" y="378"/>
                  </a:cubicBezTo>
                  <a:cubicBezTo>
                    <a:pt x="445" y="183"/>
                    <a:pt x="288" y="64"/>
                    <a:pt x="179" y="38"/>
                  </a:cubicBezTo>
                  <a:cubicBezTo>
                    <a:pt x="148" y="29"/>
                    <a:pt x="120" y="27"/>
                    <a:pt x="96" y="27"/>
                  </a:cubicBezTo>
                  <a:cubicBezTo>
                    <a:pt x="80" y="27"/>
                    <a:pt x="66" y="28"/>
                    <a:pt x="53" y="29"/>
                  </a:cubicBezTo>
                  <a:lnTo>
                    <a:pt x="53" y="29"/>
                  </a:lnTo>
                  <a:cubicBezTo>
                    <a:pt x="43" y="11"/>
                    <a:pt x="37"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1"/>
            <p:cNvSpPr/>
            <p:nvPr/>
          </p:nvSpPr>
          <p:spPr>
            <a:xfrm>
              <a:off x="5378998" y="2215975"/>
              <a:ext cx="6976" cy="7979"/>
            </a:xfrm>
            <a:custGeom>
              <a:avLst/>
              <a:gdLst/>
              <a:ahLst/>
              <a:cxnLst/>
              <a:rect l="l" t="t" r="r" b="b"/>
              <a:pathLst>
                <a:path w="292" h="334" extrusionOk="0">
                  <a:moveTo>
                    <a:pt x="203" y="1"/>
                  </a:moveTo>
                  <a:cubicBezTo>
                    <a:pt x="187" y="1"/>
                    <a:pt x="172" y="6"/>
                    <a:pt x="161" y="13"/>
                  </a:cubicBezTo>
                  <a:cubicBezTo>
                    <a:pt x="132" y="29"/>
                    <a:pt x="113" y="51"/>
                    <a:pt x="97" y="69"/>
                  </a:cubicBezTo>
                  <a:cubicBezTo>
                    <a:pt x="68" y="114"/>
                    <a:pt x="45" y="155"/>
                    <a:pt x="30" y="193"/>
                  </a:cubicBezTo>
                  <a:cubicBezTo>
                    <a:pt x="4" y="267"/>
                    <a:pt x="1" y="315"/>
                    <a:pt x="4" y="315"/>
                  </a:cubicBezTo>
                  <a:cubicBezTo>
                    <a:pt x="8" y="315"/>
                    <a:pt x="19" y="271"/>
                    <a:pt x="53" y="200"/>
                  </a:cubicBezTo>
                  <a:cubicBezTo>
                    <a:pt x="71" y="167"/>
                    <a:pt x="94" y="129"/>
                    <a:pt x="124" y="91"/>
                  </a:cubicBezTo>
                  <a:cubicBezTo>
                    <a:pt x="143" y="62"/>
                    <a:pt x="178" y="32"/>
                    <a:pt x="205" y="32"/>
                  </a:cubicBezTo>
                  <a:cubicBezTo>
                    <a:pt x="216" y="32"/>
                    <a:pt x="225" y="36"/>
                    <a:pt x="232" y="46"/>
                  </a:cubicBezTo>
                  <a:cubicBezTo>
                    <a:pt x="251" y="88"/>
                    <a:pt x="228" y="148"/>
                    <a:pt x="206" y="189"/>
                  </a:cubicBezTo>
                  <a:cubicBezTo>
                    <a:pt x="180" y="230"/>
                    <a:pt x="150" y="260"/>
                    <a:pt x="120" y="282"/>
                  </a:cubicBezTo>
                  <a:cubicBezTo>
                    <a:pt x="57" y="323"/>
                    <a:pt x="8" y="323"/>
                    <a:pt x="8" y="331"/>
                  </a:cubicBezTo>
                  <a:cubicBezTo>
                    <a:pt x="8" y="332"/>
                    <a:pt x="14" y="334"/>
                    <a:pt x="26" y="334"/>
                  </a:cubicBezTo>
                  <a:cubicBezTo>
                    <a:pt x="48" y="334"/>
                    <a:pt x="86" y="328"/>
                    <a:pt x="132" y="301"/>
                  </a:cubicBezTo>
                  <a:cubicBezTo>
                    <a:pt x="165" y="282"/>
                    <a:pt x="202" y="248"/>
                    <a:pt x="232" y="203"/>
                  </a:cubicBezTo>
                  <a:cubicBezTo>
                    <a:pt x="259" y="159"/>
                    <a:pt x="292" y="99"/>
                    <a:pt x="259" y="32"/>
                  </a:cubicBezTo>
                  <a:cubicBezTo>
                    <a:pt x="248" y="10"/>
                    <a:pt x="225" y="1"/>
                    <a:pt x="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1"/>
            <p:cNvSpPr/>
            <p:nvPr/>
          </p:nvSpPr>
          <p:spPr>
            <a:xfrm>
              <a:off x="5346791" y="2155313"/>
              <a:ext cx="12256" cy="29313"/>
            </a:xfrm>
            <a:custGeom>
              <a:avLst/>
              <a:gdLst/>
              <a:ahLst/>
              <a:cxnLst/>
              <a:rect l="l" t="t" r="r" b="b"/>
              <a:pathLst>
                <a:path w="513" h="1227" extrusionOk="0">
                  <a:moveTo>
                    <a:pt x="348" y="1"/>
                  </a:moveTo>
                  <a:cubicBezTo>
                    <a:pt x="347" y="1"/>
                    <a:pt x="347" y="1"/>
                    <a:pt x="347" y="1"/>
                  </a:cubicBezTo>
                  <a:cubicBezTo>
                    <a:pt x="340" y="1"/>
                    <a:pt x="385" y="72"/>
                    <a:pt x="419" y="196"/>
                  </a:cubicBezTo>
                  <a:cubicBezTo>
                    <a:pt x="456" y="315"/>
                    <a:pt x="478" y="494"/>
                    <a:pt x="426" y="681"/>
                  </a:cubicBezTo>
                  <a:cubicBezTo>
                    <a:pt x="374" y="872"/>
                    <a:pt x="262" y="1013"/>
                    <a:pt x="168" y="1099"/>
                  </a:cubicBezTo>
                  <a:cubicBezTo>
                    <a:pt x="71" y="1185"/>
                    <a:pt x="0" y="1218"/>
                    <a:pt x="4" y="1227"/>
                  </a:cubicBezTo>
                  <a:cubicBezTo>
                    <a:pt x="4" y="1227"/>
                    <a:pt x="23" y="1218"/>
                    <a:pt x="56" y="1204"/>
                  </a:cubicBezTo>
                  <a:cubicBezTo>
                    <a:pt x="86" y="1185"/>
                    <a:pt x="131" y="1159"/>
                    <a:pt x="183" y="1118"/>
                  </a:cubicBezTo>
                  <a:cubicBezTo>
                    <a:pt x="285" y="1036"/>
                    <a:pt x="404" y="887"/>
                    <a:pt x="456" y="692"/>
                  </a:cubicBezTo>
                  <a:cubicBezTo>
                    <a:pt x="512" y="498"/>
                    <a:pt x="486" y="308"/>
                    <a:pt x="441" y="188"/>
                  </a:cubicBezTo>
                  <a:cubicBezTo>
                    <a:pt x="423" y="125"/>
                    <a:pt x="397" y="75"/>
                    <a:pt x="378" y="46"/>
                  </a:cubicBezTo>
                  <a:cubicBezTo>
                    <a:pt x="361" y="19"/>
                    <a:pt x="349" y="1"/>
                    <a:pt x="3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1"/>
            <p:cNvSpPr/>
            <p:nvPr/>
          </p:nvSpPr>
          <p:spPr>
            <a:xfrm>
              <a:off x="5357853" y="2150774"/>
              <a:ext cx="25730" cy="10488"/>
            </a:xfrm>
            <a:custGeom>
              <a:avLst/>
              <a:gdLst/>
              <a:ahLst/>
              <a:cxnLst/>
              <a:rect l="l" t="t" r="r" b="b"/>
              <a:pathLst>
                <a:path w="1077" h="439" extrusionOk="0">
                  <a:moveTo>
                    <a:pt x="1070" y="1"/>
                  </a:moveTo>
                  <a:cubicBezTo>
                    <a:pt x="1048" y="1"/>
                    <a:pt x="813" y="88"/>
                    <a:pt x="531" y="206"/>
                  </a:cubicBezTo>
                  <a:cubicBezTo>
                    <a:pt x="236" y="326"/>
                    <a:pt x="1" y="430"/>
                    <a:pt x="4" y="438"/>
                  </a:cubicBezTo>
                  <a:cubicBezTo>
                    <a:pt x="5" y="438"/>
                    <a:pt x="6" y="439"/>
                    <a:pt x="7" y="439"/>
                  </a:cubicBezTo>
                  <a:cubicBezTo>
                    <a:pt x="36" y="439"/>
                    <a:pt x="268" y="348"/>
                    <a:pt x="546" y="236"/>
                  </a:cubicBezTo>
                  <a:cubicBezTo>
                    <a:pt x="837" y="117"/>
                    <a:pt x="1077" y="12"/>
                    <a:pt x="1072" y="1"/>
                  </a:cubicBezTo>
                  <a:cubicBezTo>
                    <a:pt x="1072" y="1"/>
                    <a:pt x="1071" y="1"/>
                    <a:pt x="10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1"/>
            <p:cNvSpPr/>
            <p:nvPr/>
          </p:nvSpPr>
          <p:spPr>
            <a:xfrm>
              <a:off x="5355608" y="2190052"/>
              <a:ext cx="7979" cy="18133"/>
            </a:xfrm>
            <a:custGeom>
              <a:avLst/>
              <a:gdLst/>
              <a:ahLst/>
              <a:cxnLst/>
              <a:rect l="l" t="t" r="r" b="b"/>
              <a:pathLst>
                <a:path w="334" h="759" extrusionOk="0">
                  <a:moveTo>
                    <a:pt x="13" y="0"/>
                  </a:moveTo>
                  <a:cubicBezTo>
                    <a:pt x="13" y="0"/>
                    <a:pt x="12" y="0"/>
                    <a:pt x="12" y="0"/>
                  </a:cubicBezTo>
                  <a:cubicBezTo>
                    <a:pt x="1" y="4"/>
                    <a:pt x="46" y="183"/>
                    <a:pt x="132" y="392"/>
                  </a:cubicBezTo>
                  <a:cubicBezTo>
                    <a:pt x="220" y="603"/>
                    <a:pt x="312" y="759"/>
                    <a:pt x="322" y="759"/>
                  </a:cubicBezTo>
                  <a:cubicBezTo>
                    <a:pt x="322" y="759"/>
                    <a:pt x="322" y="759"/>
                    <a:pt x="323" y="759"/>
                  </a:cubicBezTo>
                  <a:cubicBezTo>
                    <a:pt x="333" y="755"/>
                    <a:pt x="252" y="590"/>
                    <a:pt x="166" y="381"/>
                  </a:cubicBezTo>
                  <a:cubicBezTo>
                    <a:pt x="81" y="174"/>
                    <a:pt x="21" y="0"/>
                    <a:pt x="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1"/>
            <p:cNvSpPr/>
            <p:nvPr/>
          </p:nvSpPr>
          <p:spPr>
            <a:xfrm>
              <a:off x="5347771" y="2177891"/>
              <a:ext cx="3249" cy="3201"/>
            </a:xfrm>
            <a:custGeom>
              <a:avLst/>
              <a:gdLst/>
              <a:ahLst/>
              <a:cxnLst/>
              <a:rect l="l" t="t" r="r" b="b"/>
              <a:pathLst>
                <a:path w="136" h="134" extrusionOk="0">
                  <a:moveTo>
                    <a:pt x="122" y="1"/>
                  </a:moveTo>
                  <a:cubicBezTo>
                    <a:pt x="114" y="1"/>
                    <a:pt x="92" y="33"/>
                    <a:pt x="64" y="65"/>
                  </a:cubicBezTo>
                  <a:cubicBezTo>
                    <a:pt x="34" y="99"/>
                    <a:pt x="1" y="125"/>
                    <a:pt x="8" y="132"/>
                  </a:cubicBezTo>
                  <a:cubicBezTo>
                    <a:pt x="9" y="133"/>
                    <a:pt x="11" y="134"/>
                    <a:pt x="14" y="134"/>
                  </a:cubicBezTo>
                  <a:cubicBezTo>
                    <a:pt x="27" y="134"/>
                    <a:pt x="60" y="120"/>
                    <a:pt x="90" y="87"/>
                  </a:cubicBezTo>
                  <a:cubicBezTo>
                    <a:pt x="123" y="49"/>
                    <a:pt x="135" y="5"/>
                    <a:pt x="123" y="1"/>
                  </a:cubicBezTo>
                  <a:cubicBezTo>
                    <a:pt x="123" y="1"/>
                    <a:pt x="123" y="1"/>
                    <a:pt x="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1"/>
            <p:cNvSpPr/>
            <p:nvPr/>
          </p:nvSpPr>
          <p:spPr>
            <a:xfrm>
              <a:off x="5352932" y="2170939"/>
              <a:ext cx="1816" cy="3345"/>
            </a:xfrm>
            <a:custGeom>
              <a:avLst/>
              <a:gdLst/>
              <a:ahLst/>
              <a:cxnLst/>
              <a:rect l="l" t="t" r="r" b="b"/>
              <a:pathLst>
                <a:path w="76" h="140" extrusionOk="0">
                  <a:moveTo>
                    <a:pt x="63" y="0"/>
                  </a:moveTo>
                  <a:cubicBezTo>
                    <a:pt x="55" y="0"/>
                    <a:pt x="38" y="29"/>
                    <a:pt x="23" y="64"/>
                  </a:cubicBezTo>
                  <a:cubicBezTo>
                    <a:pt x="5" y="102"/>
                    <a:pt x="1" y="135"/>
                    <a:pt x="9" y="139"/>
                  </a:cubicBezTo>
                  <a:cubicBezTo>
                    <a:pt x="9" y="139"/>
                    <a:pt x="10" y="139"/>
                    <a:pt x="11" y="139"/>
                  </a:cubicBezTo>
                  <a:cubicBezTo>
                    <a:pt x="19" y="139"/>
                    <a:pt x="39" y="114"/>
                    <a:pt x="54" y="79"/>
                  </a:cubicBezTo>
                  <a:cubicBezTo>
                    <a:pt x="68" y="38"/>
                    <a:pt x="76" y="4"/>
                    <a:pt x="64" y="1"/>
                  </a:cubicBezTo>
                  <a:cubicBezTo>
                    <a:pt x="64" y="0"/>
                    <a:pt x="64" y="0"/>
                    <a:pt x="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1"/>
            <p:cNvSpPr/>
            <p:nvPr/>
          </p:nvSpPr>
          <p:spPr>
            <a:xfrm>
              <a:off x="5354126" y="2163341"/>
              <a:ext cx="1338" cy="4061"/>
            </a:xfrm>
            <a:custGeom>
              <a:avLst/>
              <a:gdLst/>
              <a:ahLst/>
              <a:cxnLst/>
              <a:rect l="l" t="t" r="r" b="b"/>
              <a:pathLst>
                <a:path w="56" h="170" extrusionOk="0">
                  <a:moveTo>
                    <a:pt x="10" y="0"/>
                  </a:moveTo>
                  <a:cubicBezTo>
                    <a:pt x="9" y="0"/>
                    <a:pt x="8" y="1"/>
                    <a:pt x="7" y="1"/>
                  </a:cubicBezTo>
                  <a:cubicBezTo>
                    <a:pt x="0" y="5"/>
                    <a:pt x="14" y="42"/>
                    <a:pt x="18" y="84"/>
                  </a:cubicBezTo>
                  <a:cubicBezTo>
                    <a:pt x="22" y="129"/>
                    <a:pt x="11" y="165"/>
                    <a:pt x="22" y="170"/>
                  </a:cubicBezTo>
                  <a:cubicBezTo>
                    <a:pt x="23" y="170"/>
                    <a:pt x="23" y="170"/>
                    <a:pt x="23" y="170"/>
                  </a:cubicBezTo>
                  <a:cubicBezTo>
                    <a:pt x="32" y="170"/>
                    <a:pt x="55" y="133"/>
                    <a:pt x="52" y="84"/>
                  </a:cubicBezTo>
                  <a:cubicBezTo>
                    <a:pt x="49" y="32"/>
                    <a:pt x="20" y="0"/>
                    <a:pt x="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1"/>
            <p:cNvSpPr/>
            <p:nvPr/>
          </p:nvSpPr>
          <p:spPr>
            <a:xfrm>
              <a:off x="5353218" y="2158180"/>
              <a:ext cx="812" cy="2150"/>
            </a:xfrm>
            <a:custGeom>
              <a:avLst/>
              <a:gdLst/>
              <a:ahLst/>
              <a:cxnLst/>
              <a:rect l="l" t="t" r="r" b="b"/>
              <a:pathLst>
                <a:path w="34" h="90" extrusionOk="0">
                  <a:moveTo>
                    <a:pt x="16" y="0"/>
                  </a:moveTo>
                  <a:cubicBezTo>
                    <a:pt x="8" y="0"/>
                    <a:pt x="0" y="23"/>
                    <a:pt x="0" y="45"/>
                  </a:cubicBezTo>
                  <a:cubicBezTo>
                    <a:pt x="0" y="72"/>
                    <a:pt x="8" y="90"/>
                    <a:pt x="19" y="90"/>
                  </a:cubicBezTo>
                  <a:cubicBezTo>
                    <a:pt x="26" y="90"/>
                    <a:pt x="34" y="72"/>
                    <a:pt x="34" y="45"/>
                  </a:cubicBezTo>
                  <a:cubicBezTo>
                    <a:pt x="34" y="19"/>
                    <a:pt x="26" y="0"/>
                    <a:pt x="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1"/>
            <p:cNvSpPr/>
            <p:nvPr/>
          </p:nvSpPr>
          <p:spPr>
            <a:xfrm>
              <a:off x="5256216" y="1885097"/>
              <a:ext cx="55425" cy="114314"/>
            </a:xfrm>
            <a:custGeom>
              <a:avLst/>
              <a:gdLst/>
              <a:ahLst/>
              <a:cxnLst/>
              <a:rect l="l" t="t" r="r" b="b"/>
              <a:pathLst>
                <a:path w="2320" h="4785" extrusionOk="0">
                  <a:moveTo>
                    <a:pt x="2219" y="1"/>
                  </a:moveTo>
                  <a:lnTo>
                    <a:pt x="30" y="68"/>
                  </a:lnTo>
                  <a:lnTo>
                    <a:pt x="23" y="244"/>
                  </a:lnTo>
                  <a:cubicBezTo>
                    <a:pt x="8" y="1017"/>
                    <a:pt x="0" y="4184"/>
                    <a:pt x="176" y="4696"/>
                  </a:cubicBezTo>
                  <a:cubicBezTo>
                    <a:pt x="197" y="4757"/>
                    <a:pt x="220" y="4784"/>
                    <a:pt x="246" y="4784"/>
                  </a:cubicBezTo>
                  <a:cubicBezTo>
                    <a:pt x="461" y="4784"/>
                    <a:pt x="822" y="2866"/>
                    <a:pt x="822" y="2866"/>
                  </a:cubicBezTo>
                  <a:lnTo>
                    <a:pt x="2319" y="2807"/>
                  </a:lnTo>
                  <a:lnTo>
                    <a:pt x="2219"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1"/>
            <p:cNvSpPr/>
            <p:nvPr/>
          </p:nvSpPr>
          <p:spPr>
            <a:xfrm>
              <a:off x="5257912" y="1886101"/>
              <a:ext cx="19375" cy="24726"/>
            </a:xfrm>
            <a:custGeom>
              <a:avLst/>
              <a:gdLst/>
              <a:ahLst/>
              <a:cxnLst/>
              <a:rect l="l" t="t" r="r" b="b"/>
              <a:pathLst>
                <a:path w="811" h="1035" extrusionOk="0">
                  <a:moveTo>
                    <a:pt x="781" y="0"/>
                  </a:moveTo>
                  <a:lnTo>
                    <a:pt x="0" y="31"/>
                  </a:lnTo>
                  <a:lnTo>
                    <a:pt x="23" y="31"/>
                  </a:lnTo>
                  <a:lnTo>
                    <a:pt x="49" y="1035"/>
                  </a:lnTo>
                  <a:cubicBezTo>
                    <a:pt x="269" y="983"/>
                    <a:pt x="467" y="848"/>
                    <a:pt x="602" y="665"/>
                  </a:cubicBezTo>
                  <a:cubicBezTo>
                    <a:pt x="740" y="471"/>
                    <a:pt x="811" y="239"/>
                    <a:pt x="78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1"/>
            <p:cNvSpPr/>
            <p:nvPr/>
          </p:nvSpPr>
          <p:spPr>
            <a:xfrm>
              <a:off x="5256025" y="1886722"/>
              <a:ext cx="13593" cy="112904"/>
            </a:xfrm>
            <a:custGeom>
              <a:avLst/>
              <a:gdLst/>
              <a:ahLst/>
              <a:cxnLst/>
              <a:rect l="l" t="t" r="r" b="b"/>
              <a:pathLst>
                <a:path w="569" h="4726" extrusionOk="0">
                  <a:moveTo>
                    <a:pt x="38" y="0"/>
                  </a:moveTo>
                  <a:cubicBezTo>
                    <a:pt x="0" y="672"/>
                    <a:pt x="8" y="1745"/>
                    <a:pt x="38" y="2697"/>
                  </a:cubicBezTo>
                  <a:cubicBezTo>
                    <a:pt x="16" y="1689"/>
                    <a:pt x="23" y="591"/>
                    <a:pt x="31" y="176"/>
                  </a:cubicBezTo>
                  <a:lnTo>
                    <a:pt x="38" y="0"/>
                  </a:lnTo>
                  <a:close/>
                  <a:moveTo>
                    <a:pt x="569" y="3975"/>
                  </a:moveTo>
                  <a:cubicBezTo>
                    <a:pt x="567" y="3978"/>
                    <a:pt x="564" y="3991"/>
                    <a:pt x="558" y="4012"/>
                  </a:cubicBezTo>
                  <a:lnTo>
                    <a:pt x="558" y="4012"/>
                  </a:lnTo>
                  <a:cubicBezTo>
                    <a:pt x="562" y="4000"/>
                    <a:pt x="565" y="3987"/>
                    <a:pt x="569" y="3975"/>
                  </a:cubicBezTo>
                  <a:close/>
                  <a:moveTo>
                    <a:pt x="558" y="4012"/>
                  </a:moveTo>
                  <a:lnTo>
                    <a:pt x="558" y="4012"/>
                  </a:lnTo>
                  <a:cubicBezTo>
                    <a:pt x="543" y="4066"/>
                    <a:pt x="528" y="4117"/>
                    <a:pt x="512" y="4168"/>
                  </a:cubicBezTo>
                  <a:cubicBezTo>
                    <a:pt x="533" y="4104"/>
                    <a:pt x="549" y="4047"/>
                    <a:pt x="558" y="4012"/>
                  </a:cubicBezTo>
                  <a:close/>
                  <a:moveTo>
                    <a:pt x="176" y="4606"/>
                  </a:moveTo>
                  <a:lnTo>
                    <a:pt x="176" y="4606"/>
                  </a:lnTo>
                  <a:cubicBezTo>
                    <a:pt x="176" y="4609"/>
                    <a:pt x="177" y="4612"/>
                    <a:pt x="178" y="4616"/>
                  </a:cubicBezTo>
                  <a:lnTo>
                    <a:pt x="178" y="4616"/>
                  </a:lnTo>
                  <a:cubicBezTo>
                    <a:pt x="177" y="4613"/>
                    <a:pt x="177" y="4609"/>
                    <a:pt x="176" y="4606"/>
                  </a:cubicBezTo>
                  <a:close/>
                  <a:moveTo>
                    <a:pt x="178" y="4616"/>
                  </a:moveTo>
                  <a:lnTo>
                    <a:pt x="178" y="4616"/>
                  </a:lnTo>
                  <a:cubicBezTo>
                    <a:pt x="189" y="4673"/>
                    <a:pt x="203" y="4707"/>
                    <a:pt x="214" y="4718"/>
                  </a:cubicBezTo>
                  <a:cubicBezTo>
                    <a:pt x="221" y="4722"/>
                    <a:pt x="233" y="4725"/>
                    <a:pt x="240" y="4725"/>
                  </a:cubicBezTo>
                  <a:cubicBezTo>
                    <a:pt x="251" y="4725"/>
                    <a:pt x="266" y="4722"/>
                    <a:pt x="277" y="4711"/>
                  </a:cubicBezTo>
                  <a:lnTo>
                    <a:pt x="277" y="4711"/>
                  </a:lnTo>
                  <a:cubicBezTo>
                    <a:pt x="269" y="4714"/>
                    <a:pt x="262" y="4718"/>
                    <a:pt x="251" y="4718"/>
                  </a:cubicBezTo>
                  <a:cubicBezTo>
                    <a:pt x="229" y="4718"/>
                    <a:pt x="202" y="4692"/>
                    <a:pt x="184" y="4628"/>
                  </a:cubicBezTo>
                  <a:cubicBezTo>
                    <a:pt x="182" y="4624"/>
                    <a:pt x="179" y="4620"/>
                    <a:pt x="178" y="46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1"/>
            <p:cNvSpPr/>
            <p:nvPr/>
          </p:nvSpPr>
          <p:spPr>
            <a:xfrm>
              <a:off x="5256383" y="1886722"/>
              <a:ext cx="13235" cy="112713"/>
            </a:xfrm>
            <a:custGeom>
              <a:avLst/>
              <a:gdLst/>
              <a:ahLst/>
              <a:cxnLst/>
              <a:rect l="l" t="t" r="r" b="b"/>
              <a:pathLst>
                <a:path w="554" h="4718" extrusionOk="0">
                  <a:moveTo>
                    <a:pt x="23" y="0"/>
                  </a:moveTo>
                  <a:lnTo>
                    <a:pt x="16" y="176"/>
                  </a:lnTo>
                  <a:cubicBezTo>
                    <a:pt x="8" y="591"/>
                    <a:pt x="1" y="1689"/>
                    <a:pt x="23" y="2697"/>
                  </a:cubicBezTo>
                  <a:cubicBezTo>
                    <a:pt x="53" y="3560"/>
                    <a:pt x="102" y="4322"/>
                    <a:pt x="161" y="4606"/>
                  </a:cubicBezTo>
                  <a:cubicBezTo>
                    <a:pt x="161" y="4613"/>
                    <a:pt x="165" y="4621"/>
                    <a:pt x="169" y="4628"/>
                  </a:cubicBezTo>
                  <a:cubicBezTo>
                    <a:pt x="187" y="4692"/>
                    <a:pt x="214" y="4718"/>
                    <a:pt x="236" y="4718"/>
                  </a:cubicBezTo>
                  <a:cubicBezTo>
                    <a:pt x="247" y="4718"/>
                    <a:pt x="254" y="4714"/>
                    <a:pt x="262" y="4711"/>
                  </a:cubicBezTo>
                  <a:cubicBezTo>
                    <a:pt x="348" y="4639"/>
                    <a:pt x="442" y="4363"/>
                    <a:pt x="497" y="4168"/>
                  </a:cubicBezTo>
                  <a:cubicBezTo>
                    <a:pt x="516" y="4106"/>
                    <a:pt x="535" y="4042"/>
                    <a:pt x="554" y="3975"/>
                  </a:cubicBezTo>
                  <a:cubicBezTo>
                    <a:pt x="538" y="3810"/>
                    <a:pt x="183" y="3739"/>
                    <a:pt x="183" y="3739"/>
                  </a:cubicBezTo>
                  <a:lnTo>
                    <a:pt x="113" y="1009"/>
                  </a:lnTo>
                  <a:cubicBezTo>
                    <a:pt x="102" y="1013"/>
                    <a:pt x="90" y="1017"/>
                    <a:pt x="79" y="1017"/>
                  </a:cubicBezTo>
                  <a:lnTo>
                    <a:pt x="64" y="5"/>
                  </a:lnTo>
                  <a:lnTo>
                    <a:pt x="2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1"/>
            <p:cNvSpPr/>
            <p:nvPr/>
          </p:nvSpPr>
          <p:spPr>
            <a:xfrm>
              <a:off x="5257912" y="1886817"/>
              <a:ext cx="1171" cy="24201"/>
            </a:xfrm>
            <a:custGeom>
              <a:avLst/>
              <a:gdLst/>
              <a:ahLst/>
              <a:cxnLst/>
              <a:rect l="l" t="t" r="r" b="b"/>
              <a:pathLst>
                <a:path w="49" h="1013" extrusionOk="0">
                  <a:moveTo>
                    <a:pt x="0" y="1"/>
                  </a:moveTo>
                  <a:lnTo>
                    <a:pt x="15" y="1013"/>
                  </a:lnTo>
                  <a:cubicBezTo>
                    <a:pt x="26" y="1013"/>
                    <a:pt x="38" y="1009"/>
                    <a:pt x="49" y="1005"/>
                  </a:cubicBezTo>
                  <a:lnTo>
                    <a:pt x="23" y="1"/>
                  </a:lnTo>
                  <a:close/>
                </a:path>
              </a:pathLst>
            </a:custGeom>
            <a:solidFill>
              <a:srgbClr val="FBE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1"/>
            <p:cNvSpPr/>
            <p:nvPr/>
          </p:nvSpPr>
          <p:spPr>
            <a:xfrm>
              <a:off x="5258080" y="1885742"/>
              <a:ext cx="4229" cy="113693"/>
            </a:xfrm>
            <a:custGeom>
              <a:avLst/>
              <a:gdLst/>
              <a:ahLst/>
              <a:cxnLst/>
              <a:rect l="l" t="t" r="r" b="b"/>
              <a:pathLst>
                <a:path w="177" h="4759" extrusionOk="0">
                  <a:moveTo>
                    <a:pt x="16" y="1"/>
                  </a:moveTo>
                  <a:cubicBezTo>
                    <a:pt x="12" y="1"/>
                    <a:pt x="12" y="19"/>
                    <a:pt x="12" y="49"/>
                  </a:cubicBezTo>
                  <a:cubicBezTo>
                    <a:pt x="8" y="90"/>
                    <a:pt x="8" y="135"/>
                    <a:pt x="8" y="187"/>
                  </a:cubicBezTo>
                  <a:cubicBezTo>
                    <a:pt x="4" y="325"/>
                    <a:pt x="4" y="497"/>
                    <a:pt x="4" y="699"/>
                  </a:cubicBezTo>
                  <a:cubicBezTo>
                    <a:pt x="0" y="1128"/>
                    <a:pt x="8" y="1726"/>
                    <a:pt x="31" y="2380"/>
                  </a:cubicBezTo>
                  <a:cubicBezTo>
                    <a:pt x="53" y="3037"/>
                    <a:pt x="86" y="3635"/>
                    <a:pt x="116" y="4064"/>
                  </a:cubicBezTo>
                  <a:cubicBezTo>
                    <a:pt x="131" y="4262"/>
                    <a:pt x="147" y="4434"/>
                    <a:pt x="157" y="4573"/>
                  </a:cubicBezTo>
                  <a:cubicBezTo>
                    <a:pt x="161" y="4625"/>
                    <a:pt x="165" y="4669"/>
                    <a:pt x="169" y="4711"/>
                  </a:cubicBezTo>
                  <a:cubicBezTo>
                    <a:pt x="173" y="4740"/>
                    <a:pt x="176" y="4759"/>
                    <a:pt x="176" y="4759"/>
                  </a:cubicBezTo>
                  <a:lnTo>
                    <a:pt x="176" y="4711"/>
                  </a:lnTo>
                  <a:cubicBezTo>
                    <a:pt x="173" y="4669"/>
                    <a:pt x="173" y="4621"/>
                    <a:pt x="169" y="4573"/>
                  </a:cubicBezTo>
                  <a:cubicBezTo>
                    <a:pt x="161" y="4434"/>
                    <a:pt x="154" y="4262"/>
                    <a:pt x="143" y="4061"/>
                  </a:cubicBezTo>
                  <a:cubicBezTo>
                    <a:pt x="116" y="3631"/>
                    <a:pt x="86" y="3037"/>
                    <a:pt x="64" y="2380"/>
                  </a:cubicBezTo>
                  <a:cubicBezTo>
                    <a:pt x="45" y="1722"/>
                    <a:pt x="34" y="1128"/>
                    <a:pt x="26" y="699"/>
                  </a:cubicBezTo>
                  <a:cubicBezTo>
                    <a:pt x="23" y="497"/>
                    <a:pt x="23" y="325"/>
                    <a:pt x="19" y="187"/>
                  </a:cubicBezTo>
                  <a:lnTo>
                    <a:pt x="19" y="49"/>
                  </a:lnTo>
                  <a:cubicBezTo>
                    <a:pt x="16" y="19"/>
                    <a:pt x="16" y="1"/>
                    <a:pt x="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1"/>
            <p:cNvSpPr/>
            <p:nvPr/>
          </p:nvSpPr>
          <p:spPr>
            <a:xfrm>
              <a:off x="5259681" y="1975910"/>
              <a:ext cx="10918" cy="6259"/>
            </a:xfrm>
            <a:custGeom>
              <a:avLst/>
              <a:gdLst/>
              <a:ahLst/>
              <a:cxnLst/>
              <a:rect l="l" t="t" r="r" b="b"/>
              <a:pathLst>
                <a:path w="457" h="262" extrusionOk="0">
                  <a:moveTo>
                    <a:pt x="40" y="1"/>
                  </a:moveTo>
                  <a:cubicBezTo>
                    <a:pt x="15" y="1"/>
                    <a:pt x="1" y="4"/>
                    <a:pt x="1" y="6"/>
                  </a:cubicBezTo>
                  <a:cubicBezTo>
                    <a:pt x="1" y="18"/>
                    <a:pt x="124" y="21"/>
                    <a:pt x="247" y="92"/>
                  </a:cubicBezTo>
                  <a:cubicBezTo>
                    <a:pt x="370" y="161"/>
                    <a:pt x="437" y="261"/>
                    <a:pt x="448" y="261"/>
                  </a:cubicBezTo>
                  <a:cubicBezTo>
                    <a:pt x="448" y="261"/>
                    <a:pt x="449" y="261"/>
                    <a:pt x="449" y="261"/>
                  </a:cubicBezTo>
                  <a:cubicBezTo>
                    <a:pt x="457" y="256"/>
                    <a:pt x="400" y="141"/>
                    <a:pt x="266" y="63"/>
                  </a:cubicBezTo>
                  <a:cubicBezTo>
                    <a:pt x="176" y="12"/>
                    <a:pt x="88"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1"/>
            <p:cNvSpPr/>
            <p:nvPr/>
          </p:nvSpPr>
          <p:spPr>
            <a:xfrm>
              <a:off x="5268975" y="1955912"/>
              <a:ext cx="5925" cy="3416"/>
            </a:xfrm>
            <a:custGeom>
              <a:avLst/>
              <a:gdLst/>
              <a:ahLst/>
              <a:cxnLst/>
              <a:rect l="l" t="t" r="r" b="b"/>
              <a:pathLst>
                <a:path w="248" h="143" extrusionOk="0">
                  <a:moveTo>
                    <a:pt x="10" y="0"/>
                  </a:moveTo>
                  <a:cubicBezTo>
                    <a:pt x="7" y="0"/>
                    <a:pt x="5" y="1"/>
                    <a:pt x="4" y="3"/>
                  </a:cubicBezTo>
                  <a:cubicBezTo>
                    <a:pt x="1" y="10"/>
                    <a:pt x="49" y="48"/>
                    <a:pt x="113" y="85"/>
                  </a:cubicBezTo>
                  <a:cubicBezTo>
                    <a:pt x="172" y="121"/>
                    <a:pt x="222" y="143"/>
                    <a:pt x="238" y="143"/>
                  </a:cubicBezTo>
                  <a:cubicBezTo>
                    <a:pt x="240" y="143"/>
                    <a:pt x="242" y="142"/>
                    <a:pt x="243" y="141"/>
                  </a:cubicBezTo>
                  <a:cubicBezTo>
                    <a:pt x="247" y="134"/>
                    <a:pt x="198" y="96"/>
                    <a:pt x="131" y="55"/>
                  </a:cubicBezTo>
                  <a:cubicBezTo>
                    <a:pt x="74" y="24"/>
                    <a:pt x="26" y="0"/>
                    <a:pt x="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1"/>
            <p:cNvSpPr/>
            <p:nvPr/>
          </p:nvSpPr>
          <p:spPr>
            <a:xfrm>
              <a:off x="5271555" y="1950417"/>
              <a:ext cx="4205" cy="4085"/>
            </a:xfrm>
            <a:custGeom>
              <a:avLst/>
              <a:gdLst/>
              <a:ahLst/>
              <a:cxnLst/>
              <a:rect l="l" t="t" r="r" b="b"/>
              <a:pathLst>
                <a:path w="176" h="171" extrusionOk="0">
                  <a:moveTo>
                    <a:pt x="11" y="0"/>
                  </a:moveTo>
                  <a:cubicBezTo>
                    <a:pt x="10" y="0"/>
                    <a:pt x="9" y="0"/>
                    <a:pt x="8" y="1"/>
                  </a:cubicBezTo>
                  <a:cubicBezTo>
                    <a:pt x="0" y="5"/>
                    <a:pt x="31" y="50"/>
                    <a:pt x="76" y="99"/>
                  </a:cubicBezTo>
                  <a:cubicBezTo>
                    <a:pt x="116" y="139"/>
                    <a:pt x="157" y="170"/>
                    <a:pt x="169" y="170"/>
                  </a:cubicBezTo>
                  <a:cubicBezTo>
                    <a:pt x="171" y="170"/>
                    <a:pt x="172" y="170"/>
                    <a:pt x="172" y="169"/>
                  </a:cubicBezTo>
                  <a:cubicBezTo>
                    <a:pt x="176" y="162"/>
                    <a:pt x="146" y="121"/>
                    <a:pt x="102" y="73"/>
                  </a:cubicBezTo>
                  <a:cubicBezTo>
                    <a:pt x="61" y="32"/>
                    <a:pt x="23"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1"/>
            <p:cNvSpPr/>
            <p:nvPr/>
          </p:nvSpPr>
          <p:spPr>
            <a:xfrm>
              <a:off x="5277552" y="1946786"/>
              <a:ext cx="908" cy="6976"/>
            </a:xfrm>
            <a:custGeom>
              <a:avLst/>
              <a:gdLst/>
              <a:ahLst/>
              <a:cxnLst/>
              <a:rect l="l" t="t" r="r" b="b"/>
              <a:pathLst>
                <a:path w="38" h="292" extrusionOk="0">
                  <a:moveTo>
                    <a:pt x="15" y="1"/>
                  </a:moveTo>
                  <a:cubicBezTo>
                    <a:pt x="7" y="1"/>
                    <a:pt x="0" y="68"/>
                    <a:pt x="4" y="146"/>
                  </a:cubicBezTo>
                  <a:cubicBezTo>
                    <a:pt x="4" y="228"/>
                    <a:pt x="15" y="292"/>
                    <a:pt x="23" y="292"/>
                  </a:cubicBezTo>
                  <a:cubicBezTo>
                    <a:pt x="33" y="292"/>
                    <a:pt x="37" y="228"/>
                    <a:pt x="37" y="146"/>
                  </a:cubicBezTo>
                  <a:cubicBezTo>
                    <a:pt x="33" y="63"/>
                    <a:pt x="26"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1"/>
            <p:cNvSpPr/>
            <p:nvPr/>
          </p:nvSpPr>
          <p:spPr>
            <a:xfrm>
              <a:off x="5281303" y="1945424"/>
              <a:ext cx="1266" cy="7979"/>
            </a:xfrm>
            <a:custGeom>
              <a:avLst/>
              <a:gdLst/>
              <a:ahLst/>
              <a:cxnLst/>
              <a:rect l="l" t="t" r="r" b="b"/>
              <a:pathLst>
                <a:path w="53" h="334" extrusionOk="0">
                  <a:moveTo>
                    <a:pt x="44" y="1"/>
                  </a:moveTo>
                  <a:cubicBezTo>
                    <a:pt x="36" y="1"/>
                    <a:pt x="7" y="74"/>
                    <a:pt x="4" y="165"/>
                  </a:cubicBezTo>
                  <a:cubicBezTo>
                    <a:pt x="0" y="261"/>
                    <a:pt x="22" y="334"/>
                    <a:pt x="29" y="334"/>
                  </a:cubicBezTo>
                  <a:cubicBezTo>
                    <a:pt x="29" y="334"/>
                    <a:pt x="30" y="334"/>
                    <a:pt x="30" y="334"/>
                  </a:cubicBezTo>
                  <a:cubicBezTo>
                    <a:pt x="40" y="330"/>
                    <a:pt x="33" y="259"/>
                    <a:pt x="37" y="165"/>
                  </a:cubicBezTo>
                  <a:cubicBezTo>
                    <a:pt x="40" y="75"/>
                    <a:pt x="52" y="5"/>
                    <a:pt x="45" y="1"/>
                  </a:cubicBezTo>
                  <a:cubicBezTo>
                    <a:pt x="45" y="1"/>
                    <a:pt x="45"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1"/>
            <p:cNvSpPr/>
            <p:nvPr/>
          </p:nvSpPr>
          <p:spPr>
            <a:xfrm>
              <a:off x="5273801" y="1958039"/>
              <a:ext cx="8768" cy="12447"/>
            </a:xfrm>
            <a:custGeom>
              <a:avLst/>
              <a:gdLst/>
              <a:ahLst/>
              <a:cxnLst/>
              <a:rect l="l" t="t" r="r" b="b"/>
              <a:pathLst>
                <a:path w="367" h="521" extrusionOk="0">
                  <a:moveTo>
                    <a:pt x="58" y="47"/>
                  </a:moveTo>
                  <a:lnTo>
                    <a:pt x="58" y="47"/>
                  </a:lnTo>
                  <a:cubicBezTo>
                    <a:pt x="85" y="58"/>
                    <a:pt x="120" y="75"/>
                    <a:pt x="157" y="104"/>
                  </a:cubicBezTo>
                  <a:cubicBezTo>
                    <a:pt x="198" y="138"/>
                    <a:pt x="239" y="187"/>
                    <a:pt x="261" y="254"/>
                  </a:cubicBezTo>
                  <a:cubicBezTo>
                    <a:pt x="284" y="318"/>
                    <a:pt x="292" y="407"/>
                    <a:pt x="258" y="471"/>
                  </a:cubicBezTo>
                  <a:cubicBezTo>
                    <a:pt x="249" y="483"/>
                    <a:pt x="238" y="488"/>
                    <a:pt x="227" y="488"/>
                  </a:cubicBezTo>
                  <a:cubicBezTo>
                    <a:pt x="211" y="488"/>
                    <a:pt x="194" y="477"/>
                    <a:pt x="183" y="459"/>
                  </a:cubicBezTo>
                  <a:cubicBezTo>
                    <a:pt x="161" y="430"/>
                    <a:pt x="149" y="392"/>
                    <a:pt x="135" y="359"/>
                  </a:cubicBezTo>
                  <a:cubicBezTo>
                    <a:pt x="108" y="292"/>
                    <a:pt x="94" y="228"/>
                    <a:pt x="78" y="175"/>
                  </a:cubicBezTo>
                  <a:cubicBezTo>
                    <a:pt x="67" y="121"/>
                    <a:pt x="62" y="77"/>
                    <a:pt x="58" y="47"/>
                  </a:cubicBezTo>
                  <a:close/>
                  <a:moveTo>
                    <a:pt x="49" y="0"/>
                  </a:moveTo>
                  <a:cubicBezTo>
                    <a:pt x="47" y="0"/>
                    <a:pt x="46" y="10"/>
                    <a:pt x="45" y="29"/>
                  </a:cubicBezTo>
                  <a:lnTo>
                    <a:pt x="45" y="29"/>
                  </a:lnTo>
                  <a:cubicBezTo>
                    <a:pt x="17" y="26"/>
                    <a:pt x="0" y="26"/>
                    <a:pt x="0" y="26"/>
                  </a:cubicBezTo>
                  <a:lnTo>
                    <a:pt x="0" y="26"/>
                  </a:lnTo>
                  <a:cubicBezTo>
                    <a:pt x="0" y="30"/>
                    <a:pt x="18" y="32"/>
                    <a:pt x="45" y="42"/>
                  </a:cubicBezTo>
                  <a:lnTo>
                    <a:pt x="45" y="42"/>
                  </a:lnTo>
                  <a:cubicBezTo>
                    <a:pt x="45" y="73"/>
                    <a:pt x="48" y="120"/>
                    <a:pt x="56" y="179"/>
                  </a:cubicBezTo>
                  <a:cubicBezTo>
                    <a:pt x="63" y="235"/>
                    <a:pt x="82" y="299"/>
                    <a:pt x="104" y="370"/>
                  </a:cubicBezTo>
                  <a:cubicBezTo>
                    <a:pt x="120" y="404"/>
                    <a:pt x="130" y="440"/>
                    <a:pt x="153" y="478"/>
                  </a:cubicBezTo>
                  <a:cubicBezTo>
                    <a:pt x="168" y="497"/>
                    <a:pt x="183" y="516"/>
                    <a:pt x="213" y="519"/>
                  </a:cubicBezTo>
                  <a:cubicBezTo>
                    <a:pt x="217" y="520"/>
                    <a:pt x="222" y="521"/>
                    <a:pt x="226" y="521"/>
                  </a:cubicBezTo>
                  <a:cubicBezTo>
                    <a:pt x="249" y="521"/>
                    <a:pt x="272" y="507"/>
                    <a:pt x="284" y="489"/>
                  </a:cubicBezTo>
                  <a:cubicBezTo>
                    <a:pt x="366" y="314"/>
                    <a:pt x="265" y="145"/>
                    <a:pt x="172" y="85"/>
                  </a:cubicBezTo>
                  <a:cubicBezTo>
                    <a:pt x="130" y="55"/>
                    <a:pt x="88" y="39"/>
                    <a:pt x="56" y="31"/>
                  </a:cubicBezTo>
                  <a:lnTo>
                    <a:pt x="56" y="31"/>
                  </a:lnTo>
                  <a:cubicBezTo>
                    <a:pt x="53" y="11"/>
                    <a:pt x="52" y="0"/>
                    <a:pt x="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1"/>
            <p:cNvSpPr/>
            <p:nvPr/>
          </p:nvSpPr>
          <p:spPr>
            <a:xfrm>
              <a:off x="5274756" y="1953261"/>
              <a:ext cx="8338" cy="6355"/>
            </a:xfrm>
            <a:custGeom>
              <a:avLst/>
              <a:gdLst/>
              <a:ahLst/>
              <a:cxnLst/>
              <a:rect l="l" t="t" r="r" b="b"/>
              <a:pathLst>
                <a:path w="349" h="266" extrusionOk="0">
                  <a:moveTo>
                    <a:pt x="273" y="0"/>
                  </a:moveTo>
                  <a:cubicBezTo>
                    <a:pt x="268" y="0"/>
                    <a:pt x="263" y="1"/>
                    <a:pt x="259" y="2"/>
                  </a:cubicBezTo>
                  <a:cubicBezTo>
                    <a:pt x="229" y="6"/>
                    <a:pt x="202" y="21"/>
                    <a:pt x="180" y="35"/>
                  </a:cubicBezTo>
                  <a:cubicBezTo>
                    <a:pt x="135" y="66"/>
                    <a:pt x="102" y="95"/>
                    <a:pt x="72" y="125"/>
                  </a:cubicBezTo>
                  <a:cubicBezTo>
                    <a:pt x="20" y="185"/>
                    <a:pt x="1" y="230"/>
                    <a:pt x="5" y="230"/>
                  </a:cubicBezTo>
                  <a:cubicBezTo>
                    <a:pt x="5" y="230"/>
                    <a:pt x="6" y="230"/>
                    <a:pt x="6" y="230"/>
                  </a:cubicBezTo>
                  <a:cubicBezTo>
                    <a:pt x="11" y="230"/>
                    <a:pt x="37" y="190"/>
                    <a:pt x="90" y="144"/>
                  </a:cubicBezTo>
                  <a:cubicBezTo>
                    <a:pt x="117" y="118"/>
                    <a:pt x="154" y="88"/>
                    <a:pt x="195" y="61"/>
                  </a:cubicBezTo>
                  <a:cubicBezTo>
                    <a:pt x="216" y="47"/>
                    <a:pt x="247" y="34"/>
                    <a:pt x="272" y="34"/>
                  </a:cubicBezTo>
                  <a:cubicBezTo>
                    <a:pt x="291" y="34"/>
                    <a:pt x="306" y="42"/>
                    <a:pt x="311" y="61"/>
                  </a:cubicBezTo>
                  <a:cubicBezTo>
                    <a:pt x="319" y="106"/>
                    <a:pt x="274" y="155"/>
                    <a:pt x="240" y="185"/>
                  </a:cubicBezTo>
                  <a:cubicBezTo>
                    <a:pt x="199" y="215"/>
                    <a:pt x="158" y="230"/>
                    <a:pt x="124" y="237"/>
                  </a:cubicBezTo>
                  <a:cubicBezTo>
                    <a:pt x="94" y="245"/>
                    <a:pt x="69" y="247"/>
                    <a:pt x="49" y="247"/>
                  </a:cubicBezTo>
                  <a:cubicBezTo>
                    <a:pt x="27" y="247"/>
                    <a:pt x="12" y="244"/>
                    <a:pt x="5" y="244"/>
                  </a:cubicBezTo>
                  <a:cubicBezTo>
                    <a:pt x="3" y="244"/>
                    <a:pt x="1" y="244"/>
                    <a:pt x="1" y="245"/>
                  </a:cubicBezTo>
                  <a:cubicBezTo>
                    <a:pt x="1" y="248"/>
                    <a:pt x="31" y="266"/>
                    <a:pt x="87" y="266"/>
                  </a:cubicBezTo>
                  <a:cubicBezTo>
                    <a:pt x="99" y="266"/>
                    <a:pt x="113" y="265"/>
                    <a:pt x="128" y="263"/>
                  </a:cubicBezTo>
                  <a:cubicBezTo>
                    <a:pt x="166" y="256"/>
                    <a:pt x="214" y="241"/>
                    <a:pt x="259" y="207"/>
                  </a:cubicBezTo>
                  <a:cubicBezTo>
                    <a:pt x="297" y="173"/>
                    <a:pt x="349" y="133"/>
                    <a:pt x="345" y="54"/>
                  </a:cubicBezTo>
                  <a:cubicBezTo>
                    <a:pt x="338" y="19"/>
                    <a:pt x="302" y="0"/>
                    <a:pt x="2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1"/>
            <p:cNvSpPr/>
            <p:nvPr/>
          </p:nvSpPr>
          <p:spPr>
            <a:xfrm>
              <a:off x="5258605" y="1886459"/>
              <a:ext cx="18849" cy="24487"/>
            </a:xfrm>
            <a:custGeom>
              <a:avLst/>
              <a:gdLst/>
              <a:ahLst/>
              <a:cxnLst/>
              <a:rect l="l" t="t" r="r" b="b"/>
              <a:pathLst>
                <a:path w="789" h="1025" extrusionOk="0">
                  <a:moveTo>
                    <a:pt x="763" y="0"/>
                  </a:moveTo>
                  <a:cubicBezTo>
                    <a:pt x="756" y="0"/>
                    <a:pt x="771" y="83"/>
                    <a:pt x="763" y="209"/>
                  </a:cubicBezTo>
                  <a:cubicBezTo>
                    <a:pt x="752" y="333"/>
                    <a:pt x="707" y="512"/>
                    <a:pt x="592" y="665"/>
                  </a:cubicBezTo>
                  <a:cubicBezTo>
                    <a:pt x="475" y="822"/>
                    <a:pt x="318" y="919"/>
                    <a:pt x="203" y="964"/>
                  </a:cubicBezTo>
                  <a:cubicBezTo>
                    <a:pt x="83" y="1009"/>
                    <a:pt x="1" y="1016"/>
                    <a:pt x="4" y="1024"/>
                  </a:cubicBezTo>
                  <a:cubicBezTo>
                    <a:pt x="4" y="1024"/>
                    <a:pt x="9" y="1025"/>
                    <a:pt x="17" y="1025"/>
                  </a:cubicBezTo>
                  <a:cubicBezTo>
                    <a:pt x="26" y="1025"/>
                    <a:pt x="41" y="1024"/>
                    <a:pt x="61" y="1020"/>
                  </a:cubicBezTo>
                  <a:cubicBezTo>
                    <a:pt x="94" y="1016"/>
                    <a:pt x="147" y="1005"/>
                    <a:pt x="211" y="986"/>
                  </a:cubicBezTo>
                  <a:cubicBezTo>
                    <a:pt x="333" y="945"/>
                    <a:pt x="497" y="848"/>
                    <a:pt x="618" y="688"/>
                  </a:cubicBezTo>
                  <a:cubicBezTo>
                    <a:pt x="737" y="523"/>
                    <a:pt x="782" y="340"/>
                    <a:pt x="785" y="209"/>
                  </a:cubicBezTo>
                  <a:cubicBezTo>
                    <a:pt x="789" y="146"/>
                    <a:pt x="782" y="90"/>
                    <a:pt x="774" y="56"/>
                  </a:cubicBezTo>
                  <a:cubicBezTo>
                    <a:pt x="771" y="19"/>
                    <a:pt x="763" y="0"/>
                    <a:pt x="7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1"/>
            <p:cNvSpPr/>
            <p:nvPr/>
          </p:nvSpPr>
          <p:spPr>
            <a:xfrm>
              <a:off x="5277361" y="1892241"/>
              <a:ext cx="27593" cy="1051"/>
            </a:xfrm>
            <a:custGeom>
              <a:avLst/>
              <a:gdLst/>
              <a:ahLst/>
              <a:cxnLst/>
              <a:rect l="l" t="t" r="r" b="b"/>
              <a:pathLst>
                <a:path w="1155" h="44" extrusionOk="0">
                  <a:moveTo>
                    <a:pt x="904" y="1"/>
                  </a:moveTo>
                  <a:cubicBezTo>
                    <a:pt x="810" y="1"/>
                    <a:pt x="697" y="2"/>
                    <a:pt x="576" y="5"/>
                  </a:cubicBezTo>
                  <a:cubicBezTo>
                    <a:pt x="258" y="12"/>
                    <a:pt x="0" y="24"/>
                    <a:pt x="0" y="34"/>
                  </a:cubicBezTo>
                  <a:cubicBezTo>
                    <a:pt x="0" y="41"/>
                    <a:pt x="77" y="44"/>
                    <a:pt x="199" y="44"/>
                  </a:cubicBezTo>
                  <a:cubicBezTo>
                    <a:pt x="300" y="44"/>
                    <a:pt x="432" y="42"/>
                    <a:pt x="576" y="38"/>
                  </a:cubicBezTo>
                  <a:cubicBezTo>
                    <a:pt x="897" y="31"/>
                    <a:pt x="1155" y="20"/>
                    <a:pt x="1155" y="8"/>
                  </a:cubicBezTo>
                  <a:cubicBezTo>
                    <a:pt x="1155" y="4"/>
                    <a:pt x="1055" y="1"/>
                    <a:pt x="9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1"/>
            <p:cNvSpPr/>
            <p:nvPr/>
          </p:nvSpPr>
          <p:spPr>
            <a:xfrm>
              <a:off x="5264339" y="1919191"/>
              <a:ext cx="1529" cy="19661"/>
            </a:xfrm>
            <a:custGeom>
              <a:avLst/>
              <a:gdLst/>
              <a:ahLst/>
              <a:cxnLst/>
              <a:rect l="l" t="t" r="r" b="b"/>
              <a:pathLst>
                <a:path w="64" h="823" extrusionOk="0">
                  <a:moveTo>
                    <a:pt x="33" y="1"/>
                  </a:moveTo>
                  <a:cubicBezTo>
                    <a:pt x="23" y="1"/>
                    <a:pt x="0" y="184"/>
                    <a:pt x="7" y="412"/>
                  </a:cubicBezTo>
                  <a:cubicBezTo>
                    <a:pt x="11" y="640"/>
                    <a:pt x="45" y="823"/>
                    <a:pt x="52" y="823"/>
                  </a:cubicBezTo>
                  <a:cubicBezTo>
                    <a:pt x="64" y="819"/>
                    <a:pt x="45" y="636"/>
                    <a:pt x="41" y="412"/>
                  </a:cubicBezTo>
                  <a:cubicBezTo>
                    <a:pt x="33" y="184"/>
                    <a:pt x="41"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1"/>
            <p:cNvSpPr/>
            <p:nvPr/>
          </p:nvSpPr>
          <p:spPr>
            <a:xfrm>
              <a:off x="5260947" y="1906050"/>
              <a:ext cx="3942" cy="2078"/>
            </a:xfrm>
            <a:custGeom>
              <a:avLst/>
              <a:gdLst/>
              <a:ahLst/>
              <a:cxnLst/>
              <a:rect l="l" t="t" r="r" b="b"/>
              <a:pathLst>
                <a:path w="165" h="87" extrusionOk="0">
                  <a:moveTo>
                    <a:pt x="153" y="1"/>
                  </a:moveTo>
                  <a:cubicBezTo>
                    <a:pt x="141" y="1"/>
                    <a:pt x="114" y="20"/>
                    <a:pt x="79" y="39"/>
                  </a:cubicBezTo>
                  <a:cubicBezTo>
                    <a:pt x="37" y="58"/>
                    <a:pt x="1" y="70"/>
                    <a:pt x="1" y="80"/>
                  </a:cubicBezTo>
                  <a:cubicBezTo>
                    <a:pt x="1" y="84"/>
                    <a:pt x="9" y="86"/>
                    <a:pt x="23" y="86"/>
                  </a:cubicBezTo>
                  <a:cubicBezTo>
                    <a:pt x="41" y="86"/>
                    <a:pt x="67" y="82"/>
                    <a:pt x="94" y="70"/>
                  </a:cubicBezTo>
                  <a:cubicBezTo>
                    <a:pt x="139" y="47"/>
                    <a:pt x="165" y="10"/>
                    <a:pt x="157" y="2"/>
                  </a:cubicBezTo>
                  <a:cubicBezTo>
                    <a:pt x="156" y="1"/>
                    <a:pt x="155" y="1"/>
                    <a:pt x="1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1"/>
            <p:cNvSpPr/>
            <p:nvPr/>
          </p:nvSpPr>
          <p:spPr>
            <a:xfrm>
              <a:off x="5268091" y="1900890"/>
              <a:ext cx="2771" cy="2676"/>
            </a:xfrm>
            <a:custGeom>
              <a:avLst/>
              <a:gdLst/>
              <a:ahLst/>
              <a:cxnLst/>
              <a:rect l="l" t="t" r="r" b="b"/>
              <a:pathLst>
                <a:path w="116" h="112" extrusionOk="0">
                  <a:moveTo>
                    <a:pt x="104" y="0"/>
                  </a:moveTo>
                  <a:cubicBezTo>
                    <a:pt x="93" y="0"/>
                    <a:pt x="68" y="20"/>
                    <a:pt x="45" y="46"/>
                  </a:cubicBezTo>
                  <a:cubicBezTo>
                    <a:pt x="15" y="76"/>
                    <a:pt x="0" y="106"/>
                    <a:pt x="4" y="110"/>
                  </a:cubicBezTo>
                  <a:cubicBezTo>
                    <a:pt x="5" y="111"/>
                    <a:pt x="6" y="111"/>
                    <a:pt x="8" y="111"/>
                  </a:cubicBezTo>
                  <a:cubicBezTo>
                    <a:pt x="19" y="111"/>
                    <a:pt x="45" y="94"/>
                    <a:pt x="67" y="69"/>
                  </a:cubicBezTo>
                  <a:cubicBezTo>
                    <a:pt x="97" y="39"/>
                    <a:pt x="116" y="9"/>
                    <a:pt x="109" y="1"/>
                  </a:cubicBezTo>
                  <a:cubicBezTo>
                    <a:pt x="107" y="1"/>
                    <a:pt x="106" y="0"/>
                    <a:pt x="1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1"/>
            <p:cNvSpPr/>
            <p:nvPr/>
          </p:nvSpPr>
          <p:spPr>
            <a:xfrm>
              <a:off x="5271913" y="1893770"/>
              <a:ext cx="1983" cy="3894"/>
            </a:xfrm>
            <a:custGeom>
              <a:avLst/>
              <a:gdLst/>
              <a:ahLst/>
              <a:cxnLst/>
              <a:rect l="l" t="t" r="r" b="b"/>
              <a:pathLst>
                <a:path w="83" h="163" extrusionOk="0">
                  <a:moveTo>
                    <a:pt x="58" y="1"/>
                  </a:moveTo>
                  <a:cubicBezTo>
                    <a:pt x="58" y="1"/>
                    <a:pt x="57" y="1"/>
                    <a:pt x="57" y="1"/>
                  </a:cubicBezTo>
                  <a:cubicBezTo>
                    <a:pt x="45" y="1"/>
                    <a:pt x="49" y="38"/>
                    <a:pt x="35" y="79"/>
                  </a:cubicBezTo>
                  <a:cubicBezTo>
                    <a:pt x="23" y="124"/>
                    <a:pt x="1" y="153"/>
                    <a:pt x="8" y="161"/>
                  </a:cubicBezTo>
                  <a:cubicBezTo>
                    <a:pt x="8" y="162"/>
                    <a:pt x="9" y="163"/>
                    <a:pt x="10" y="163"/>
                  </a:cubicBezTo>
                  <a:cubicBezTo>
                    <a:pt x="21" y="163"/>
                    <a:pt x="54" y="137"/>
                    <a:pt x="68" y="91"/>
                  </a:cubicBezTo>
                  <a:cubicBezTo>
                    <a:pt x="82" y="40"/>
                    <a:pt x="66" y="1"/>
                    <a:pt x="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1"/>
            <p:cNvSpPr/>
            <p:nvPr/>
          </p:nvSpPr>
          <p:spPr>
            <a:xfrm>
              <a:off x="5273442" y="1888681"/>
              <a:ext cx="1171" cy="2078"/>
            </a:xfrm>
            <a:custGeom>
              <a:avLst/>
              <a:gdLst/>
              <a:ahLst/>
              <a:cxnLst/>
              <a:rect l="l" t="t" r="r" b="b"/>
              <a:pathLst>
                <a:path w="49" h="87" extrusionOk="0">
                  <a:moveTo>
                    <a:pt x="38" y="0"/>
                  </a:moveTo>
                  <a:cubicBezTo>
                    <a:pt x="28" y="0"/>
                    <a:pt x="18" y="15"/>
                    <a:pt x="7" y="38"/>
                  </a:cubicBezTo>
                  <a:cubicBezTo>
                    <a:pt x="0" y="61"/>
                    <a:pt x="0" y="83"/>
                    <a:pt x="11" y="87"/>
                  </a:cubicBezTo>
                  <a:cubicBezTo>
                    <a:pt x="19" y="87"/>
                    <a:pt x="33" y="71"/>
                    <a:pt x="41" y="49"/>
                  </a:cubicBezTo>
                  <a:cubicBezTo>
                    <a:pt x="49" y="23"/>
                    <a:pt x="49" y="4"/>
                    <a:pt x="41" y="1"/>
                  </a:cubicBezTo>
                  <a:cubicBezTo>
                    <a:pt x="40" y="0"/>
                    <a:pt x="39" y="0"/>
                    <a:pt x="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1"/>
            <p:cNvSpPr/>
            <p:nvPr/>
          </p:nvSpPr>
          <p:spPr>
            <a:xfrm>
              <a:off x="6297987" y="1340221"/>
              <a:ext cx="100505" cy="87294"/>
            </a:xfrm>
            <a:custGeom>
              <a:avLst/>
              <a:gdLst/>
              <a:ahLst/>
              <a:cxnLst/>
              <a:rect l="l" t="t" r="r" b="b"/>
              <a:pathLst>
                <a:path w="4207" h="3654" extrusionOk="0">
                  <a:moveTo>
                    <a:pt x="1038" y="0"/>
                  </a:moveTo>
                  <a:cubicBezTo>
                    <a:pt x="945" y="0"/>
                    <a:pt x="853" y="94"/>
                    <a:pt x="875" y="213"/>
                  </a:cubicBezTo>
                  <a:cubicBezTo>
                    <a:pt x="897" y="344"/>
                    <a:pt x="871" y="575"/>
                    <a:pt x="841" y="748"/>
                  </a:cubicBezTo>
                  <a:cubicBezTo>
                    <a:pt x="819" y="894"/>
                    <a:pt x="774" y="1032"/>
                    <a:pt x="707" y="1158"/>
                  </a:cubicBezTo>
                  <a:cubicBezTo>
                    <a:pt x="647" y="1267"/>
                    <a:pt x="591" y="1364"/>
                    <a:pt x="543" y="1446"/>
                  </a:cubicBezTo>
                  <a:lnTo>
                    <a:pt x="1" y="2358"/>
                  </a:lnTo>
                  <a:lnTo>
                    <a:pt x="685" y="3654"/>
                  </a:lnTo>
                  <a:lnTo>
                    <a:pt x="1569" y="3321"/>
                  </a:lnTo>
                  <a:cubicBezTo>
                    <a:pt x="2186" y="3075"/>
                    <a:pt x="2926" y="2768"/>
                    <a:pt x="3288" y="2559"/>
                  </a:cubicBezTo>
                  <a:cubicBezTo>
                    <a:pt x="3964" y="2175"/>
                    <a:pt x="3934" y="2115"/>
                    <a:pt x="3878" y="2040"/>
                  </a:cubicBezTo>
                  <a:cubicBezTo>
                    <a:pt x="3861" y="2019"/>
                    <a:pt x="3834" y="2010"/>
                    <a:pt x="3799" y="2010"/>
                  </a:cubicBezTo>
                  <a:cubicBezTo>
                    <a:pt x="3562" y="2010"/>
                    <a:pt x="2958" y="2432"/>
                    <a:pt x="2812" y="2432"/>
                  </a:cubicBezTo>
                  <a:cubicBezTo>
                    <a:pt x="2780" y="2432"/>
                    <a:pt x="2770" y="2411"/>
                    <a:pt x="2791" y="2361"/>
                  </a:cubicBezTo>
                  <a:cubicBezTo>
                    <a:pt x="2918" y="2047"/>
                    <a:pt x="4207" y="1502"/>
                    <a:pt x="4039" y="1304"/>
                  </a:cubicBezTo>
                  <a:cubicBezTo>
                    <a:pt x="4012" y="1272"/>
                    <a:pt x="3970" y="1257"/>
                    <a:pt x="3918" y="1257"/>
                  </a:cubicBezTo>
                  <a:cubicBezTo>
                    <a:pt x="3560" y="1257"/>
                    <a:pt x="2708" y="1944"/>
                    <a:pt x="2623" y="2003"/>
                  </a:cubicBezTo>
                  <a:cubicBezTo>
                    <a:pt x="2605" y="2015"/>
                    <a:pt x="2587" y="2020"/>
                    <a:pt x="2570" y="2020"/>
                  </a:cubicBezTo>
                  <a:cubicBezTo>
                    <a:pt x="2495" y="2020"/>
                    <a:pt x="2443" y="1918"/>
                    <a:pt x="2519" y="1872"/>
                  </a:cubicBezTo>
                  <a:cubicBezTo>
                    <a:pt x="2650" y="1790"/>
                    <a:pt x="4020" y="901"/>
                    <a:pt x="3807" y="643"/>
                  </a:cubicBezTo>
                  <a:cubicBezTo>
                    <a:pt x="3781" y="611"/>
                    <a:pt x="3749" y="598"/>
                    <a:pt x="3715" y="598"/>
                  </a:cubicBezTo>
                  <a:cubicBezTo>
                    <a:pt x="3599" y="598"/>
                    <a:pt x="3460" y="744"/>
                    <a:pt x="3460" y="744"/>
                  </a:cubicBezTo>
                  <a:cubicBezTo>
                    <a:pt x="3460" y="744"/>
                    <a:pt x="2385" y="1562"/>
                    <a:pt x="2172" y="1562"/>
                  </a:cubicBezTo>
                  <a:cubicBezTo>
                    <a:pt x="2158" y="1562"/>
                    <a:pt x="2147" y="1558"/>
                    <a:pt x="2141" y="1551"/>
                  </a:cubicBezTo>
                  <a:cubicBezTo>
                    <a:pt x="2044" y="1423"/>
                    <a:pt x="2746" y="852"/>
                    <a:pt x="2993" y="680"/>
                  </a:cubicBezTo>
                  <a:cubicBezTo>
                    <a:pt x="3239" y="505"/>
                    <a:pt x="3262" y="315"/>
                    <a:pt x="3098" y="270"/>
                  </a:cubicBezTo>
                  <a:cubicBezTo>
                    <a:pt x="3094" y="269"/>
                    <a:pt x="3090" y="268"/>
                    <a:pt x="3085" y="268"/>
                  </a:cubicBezTo>
                  <a:cubicBezTo>
                    <a:pt x="2937" y="268"/>
                    <a:pt x="2201" y="760"/>
                    <a:pt x="1966" y="934"/>
                  </a:cubicBezTo>
                  <a:cubicBezTo>
                    <a:pt x="1803" y="1056"/>
                    <a:pt x="1447" y="1328"/>
                    <a:pt x="1276" y="1328"/>
                  </a:cubicBezTo>
                  <a:cubicBezTo>
                    <a:pt x="1195" y="1328"/>
                    <a:pt x="1156" y="1268"/>
                    <a:pt x="1196" y="1103"/>
                  </a:cubicBezTo>
                  <a:cubicBezTo>
                    <a:pt x="1327" y="583"/>
                    <a:pt x="1238" y="139"/>
                    <a:pt x="1129" y="38"/>
                  </a:cubicBezTo>
                  <a:cubicBezTo>
                    <a:pt x="1102" y="12"/>
                    <a:pt x="1070" y="0"/>
                    <a:pt x="103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1"/>
            <p:cNvSpPr/>
            <p:nvPr/>
          </p:nvSpPr>
          <p:spPr>
            <a:xfrm>
              <a:off x="5281470" y="1588743"/>
              <a:ext cx="615024" cy="660702"/>
            </a:xfrm>
            <a:custGeom>
              <a:avLst/>
              <a:gdLst/>
              <a:ahLst/>
              <a:cxnLst/>
              <a:rect l="l" t="t" r="r" b="b"/>
              <a:pathLst>
                <a:path w="25744" h="27656" extrusionOk="0">
                  <a:moveTo>
                    <a:pt x="19755" y="1"/>
                  </a:moveTo>
                  <a:cubicBezTo>
                    <a:pt x="19755" y="1"/>
                    <a:pt x="16729" y="2671"/>
                    <a:pt x="16521" y="3225"/>
                  </a:cubicBezTo>
                  <a:cubicBezTo>
                    <a:pt x="16315" y="3773"/>
                    <a:pt x="12345" y="11853"/>
                    <a:pt x="12345" y="11853"/>
                  </a:cubicBezTo>
                  <a:lnTo>
                    <a:pt x="138" y="12196"/>
                  </a:lnTo>
                  <a:lnTo>
                    <a:pt x="0" y="16906"/>
                  </a:lnTo>
                  <a:cubicBezTo>
                    <a:pt x="0" y="16906"/>
                    <a:pt x="11814" y="16611"/>
                    <a:pt x="13682" y="16506"/>
                  </a:cubicBezTo>
                  <a:cubicBezTo>
                    <a:pt x="16124" y="16364"/>
                    <a:pt x="17309" y="12932"/>
                    <a:pt x="17309" y="12932"/>
                  </a:cubicBezTo>
                  <a:lnTo>
                    <a:pt x="17536" y="12503"/>
                  </a:lnTo>
                  <a:lnTo>
                    <a:pt x="17536" y="12503"/>
                  </a:lnTo>
                  <a:cubicBezTo>
                    <a:pt x="17372" y="13825"/>
                    <a:pt x="17215" y="15020"/>
                    <a:pt x="17096" y="15737"/>
                  </a:cubicBezTo>
                  <a:cubicBezTo>
                    <a:pt x="17029" y="16130"/>
                    <a:pt x="16786" y="16466"/>
                    <a:pt x="16435" y="16656"/>
                  </a:cubicBezTo>
                  <a:lnTo>
                    <a:pt x="3119" y="22987"/>
                  </a:lnTo>
                  <a:lnTo>
                    <a:pt x="5125" y="27656"/>
                  </a:lnTo>
                  <a:cubicBezTo>
                    <a:pt x="5125" y="27656"/>
                    <a:pt x="20667" y="20010"/>
                    <a:pt x="21294" y="18363"/>
                  </a:cubicBezTo>
                  <a:cubicBezTo>
                    <a:pt x="22071" y="16327"/>
                    <a:pt x="25743" y="4252"/>
                    <a:pt x="25743" y="4252"/>
                  </a:cubicBezTo>
                  <a:lnTo>
                    <a:pt x="22242" y="3616"/>
                  </a:lnTo>
                  <a:lnTo>
                    <a:pt x="22811" y="2549"/>
                  </a:lnTo>
                  <a:lnTo>
                    <a:pt x="197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1"/>
            <p:cNvSpPr/>
            <p:nvPr/>
          </p:nvSpPr>
          <p:spPr>
            <a:xfrm>
              <a:off x="5687327" y="1673177"/>
              <a:ext cx="40900" cy="299413"/>
            </a:xfrm>
            <a:custGeom>
              <a:avLst/>
              <a:gdLst/>
              <a:ahLst/>
              <a:cxnLst/>
              <a:rect l="l" t="t" r="r" b="b"/>
              <a:pathLst>
                <a:path w="1712" h="12533" extrusionOk="0">
                  <a:moveTo>
                    <a:pt x="1711" y="1"/>
                  </a:moveTo>
                  <a:cubicBezTo>
                    <a:pt x="1707" y="1"/>
                    <a:pt x="1685" y="37"/>
                    <a:pt x="1652" y="116"/>
                  </a:cubicBezTo>
                  <a:cubicBezTo>
                    <a:pt x="1614" y="191"/>
                    <a:pt x="1562" y="306"/>
                    <a:pt x="1509" y="460"/>
                  </a:cubicBezTo>
                  <a:cubicBezTo>
                    <a:pt x="1454" y="609"/>
                    <a:pt x="1401" y="799"/>
                    <a:pt x="1352" y="1027"/>
                  </a:cubicBezTo>
                  <a:cubicBezTo>
                    <a:pt x="1308" y="1251"/>
                    <a:pt x="1274" y="1513"/>
                    <a:pt x="1263" y="1801"/>
                  </a:cubicBezTo>
                  <a:cubicBezTo>
                    <a:pt x="1230" y="2380"/>
                    <a:pt x="1297" y="3063"/>
                    <a:pt x="1259" y="3818"/>
                  </a:cubicBezTo>
                  <a:cubicBezTo>
                    <a:pt x="1214" y="4576"/>
                    <a:pt x="1092" y="5402"/>
                    <a:pt x="953" y="6268"/>
                  </a:cubicBezTo>
                  <a:cubicBezTo>
                    <a:pt x="740" y="7560"/>
                    <a:pt x="523" y="8759"/>
                    <a:pt x="389" y="9760"/>
                  </a:cubicBezTo>
                  <a:cubicBezTo>
                    <a:pt x="247" y="10765"/>
                    <a:pt x="191" y="11568"/>
                    <a:pt x="176" y="12053"/>
                  </a:cubicBezTo>
                  <a:lnTo>
                    <a:pt x="176" y="12046"/>
                  </a:lnTo>
                  <a:cubicBezTo>
                    <a:pt x="120" y="12196"/>
                    <a:pt x="75" y="12315"/>
                    <a:pt x="42" y="12405"/>
                  </a:cubicBezTo>
                  <a:cubicBezTo>
                    <a:pt x="11" y="12487"/>
                    <a:pt x="1" y="12532"/>
                    <a:pt x="1" y="12532"/>
                  </a:cubicBezTo>
                  <a:cubicBezTo>
                    <a:pt x="1" y="12532"/>
                    <a:pt x="1" y="12532"/>
                    <a:pt x="1" y="12532"/>
                  </a:cubicBezTo>
                  <a:cubicBezTo>
                    <a:pt x="6" y="12532"/>
                    <a:pt x="25" y="12491"/>
                    <a:pt x="61" y="12412"/>
                  </a:cubicBezTo>
                  <a:cubicBezTo>
                    <a:pt x="97" y="12322"/>
                    <a:pt x="150" y="12206"/>
                    <a:pt x="210" y="12061"/>
                  </a:cubicBezTo>
                  <a:lnTo>
                    <a:pt x="213" y="12058"/>
                  </a:lnTo>
                  <a:cubicBezTo>
                    <a:pt x="244" y="11572"/>
                    <a:pt x="314" y="10772"/>
                    <a:pt x="464" y="9772"/>
                  </a:cubicBezTo>
                  <a:cubicBezTo>
                    <a:pt x="609" y="8770"/>
                    <a:pt x="833" y="7576"/>
                    <a:pt x="1042" y="6283"/>
                  </a:cubicBezTo>
                  <a:cubicBezTo>
                    <a:pt x="1185" y="5416"/>
                    <a:pt x="1300" y="4587"/>
                    <a:pt x="1345" y="3821"/>
                  </a:cubicBezTo>
                  <a:cubicBezTo>
                    <a:pt x="1378" y="3059"/>
                    <a:pt x="1304" y="2376"/>
                    <a:pt x="1326" y="1804"/>
                  </a:cubicBezTo>
                  <a:cubicBezTo>
                    <a:pt x="1334" y="1517"/>
                    <a:pt x="1364" y="1259"/>
                    <a:pt x="1401" y="1035"/>
                  </a:cubicBezTo>
                  <a:cubicBezTo>
                    <a:pt x="1446" y="811"/>
                    <a:pt x="1495" y="624"/>
                    <a:pt x="1543" y="471"/>
                  </a:cubicBezTo>
                  <a:cubicBezTo>
                    <a:pt x="1592" y="318"/>
                    <a:pt x="1637" y="202"/>
                    <a:pt x="1666" y="124"/>
                  </a:cubicBezTo>
                  <a:cubicBezTo>
                    <a:pt x="1697" y="46"/>
                    <a:pt x="1711" y="1"/>
                    <a:pt x="1711"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1"/>
            <p:cNvSpPr/>
            <p:nvPr/>
          </p:nvSpPr>
          <p:spPr>
            <a:xfrm>
              <a:off x="5811184" y="1712264"/>
              <a:ext cx="62042" cy="40876"/>
            </a:xfrm>
            <a:custGeom>
              <a:avLst/>
              <a:gdLst/>
              <a:ahLst/>
              <a:cxnLst/>
              <a:rect l="l" t="t" r="r" b="b"/>
              <a:pathLst>
                <a:path w="2597" h="1711" extrusionOk="0">
                  <a:moveTo>
                    <a:pt x="57" y="1"/>
                  </a:moveTo>
                  <a:cubicBezTo>
                    <a:pt x="49" y="1"/>
                    <a:pt x="35" y="53"/>
                    <a:pt x="20" y="149"/>
                  </a:cubicBezTo>
                  <a:cubicBezTo>
                    <a:pt x="4" y="247"/>
                    <a:pt x="1" y="389"/>
                    <a:pt x="38" y="565"/>
                  </a:cubicBezTo>
                  <a:cubicBezTo>
                    <a:pt x="71" y="736"/>
                    <a:pt x="150" y="937"/>
                    <a:pt x="285" y="1128"/>
                  </a:cubicBezTo>
                  <a:cubicBezTo>
                    <a:pt x="423" y="1323"/>
                    <a:pt x="621" y="1502"/>
                    <a:pt x="875" y="1610"/>
                  </a:cubicBezTo>
                  <a:cubicBezTo>
                    <a:pt x="1050" y="1680"/>
                    <a:pt x="1232" y="1710"/>
                    <a:pt x="1404" y="1710"/>
                  </a:cubicBezTo>
                  <a:cubicBezTo>
                    <a:pt x="1482" y="1710"/>
                    <a:pt x="1558" y="1704"/>
                    <a:pt x="1629" y="1692"/>
                  </a:cubicBezTo>
                  <a:cubicBezTo>
                    <a:pt x="1861" y="1655"/>
                    <a:pt x="2059" y="1569"/>
                    <a:pt x="2209" y="1472"/>
                  </a:cubicBezTo>
                  <a:cubicBezTo>
                    <a:pt x="2354" y="1375"/>
                    <a:pt x="2455" y="1270"/>
                    <a:pt x="2514" y="1192"/>
                  </a:cubicBezTo>
                  <a:cubicBezTo>
                    <a:pt x="2574" y="1113"/>
                    <a:pt x="2597" y="1065"/>
                    <a:pt x="2593" y="1061"/>
                  </a:cubicBezTo>
                  <a:cubicBezTo>
                    <a:pt x="2593" y="1061"/>
                    <a:pt x="2592" y="1061"/>
                    <a:pt x="2592" y="1061"/>
                  </a:cubicBezTo>
                  <a:cubicBezTo>
                    <a:pt x="2571" y="1061"/>
                    <a:pt x="2457" y="1246"/>
                    <a:pt x="2171" y="1416"/>
                  </a:cubicBezTo>
                  <a:cubicBezTo>
                    <a:pt x="2029" y="1502"/>
                    <a:pt x="1838" y="1577"/>
                    <a:pt x="1618" y="1606"/>
                  </a:cubicBezTo>
                  <a:cubicBezTo>
                    <a:pt x="1554" y="1616"/>
                    <a:pt x="1487" y="1621"/>
                    <a:pt x="1419" y="1621"/>
                  </a:cubicBezTo>
                  <a:cubicBezTo>
                    <a:pt x="1253" y="1621"/>
                    <a:pt x="1078" y="1591"/>
                    <a:pt x="909" y="1525"/>
                  </a:cubicBezTo>
                  <a:cubicBezTo>
                    <a:pt x="677" y="1423"/>
                    <a:pt x="487" y="1259"/>
                    <a:pt x="356" y="1080"/>
                  </a:cubicBezTo>
                  <a:cubicBezTo>
                    <a:pt x="221" y="901"/>
                    <a:pt x="139" y="713"/>
                    <a:pt x="102" y="549"/>
                  </a:cubicBezTo>
                  <a:cubicBezTo>
                    <a:pt x="20" y="217"/>
                    <a:pt x="76" y="1"/>
                    <a:pt x="57"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1"/>
            <p:cNvSpPr/>
            <p:nvPr/>
          </p:nvSpPr>
          <p:spPr>
            <a:xfrm>
              <a:off x="5690002" y="1975934"/>
              <a:ext cx="21525" cy="29671"/>
            </a:xfrm>
            <a:custGeom>
              <a:avLst/>
              <a:gdLst/>
              <a:ahLst/>
              <a:cxnLst/>
              <a:rect l="l" t="t" r="r" b="b"/>
              <a:pathLst>
                <a:path w="901" h="1242" extrusionOk="0">
                  <a:moveTo>
                    <a:pt x="25" y="1"/>
                  </a:moveTo>
                  <a:cubicBezTo>
                    <a:pt x="24" y="1"/>
                    <a:pt x="24" y="1"/>
                    <a:pt x="23" y="1"/>
                  </a:cubicBezTo>
                  <a:cubicBezTo>
                    <a:pt x="1" y="20"/>
                    <a:pt x="202" y="289"/>
                    <a:pt x="437" y="629"/>
                  </a:cubicBezTo>
                  <a:cubicBezTo>
                    <a:pt x="671" y="960"/>
                    <a:pt x="847" y="1242"/>
                    <a:pt x="876" y="1242"/>
                  </a:cubicBezTo>
                  <a:cubicBezTo>
                    <a:pt x="877" y="1242"/>
                    <a:pt x="878" y="1242"/>
                    <a:pt x="878" y="1241"/>
                  </a:cubicBezTo>
                  <a:cubicBezTo>
                    <a:pt x="901" y="1231"/>
                    <a:pt x="755" y="924"/>
                    <a:pt x="516" y="577"/>
                  </a:cubicBezTo>
                  <a:cubicBezTo>
                    <a:pt x="284" y="240"/>
                    <a:pt x="56" y="1"/>
                    <a:pt x="2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1"/>
            <p:cNvSpPr/>
            <p:nvPr/>
          </p:nvSpPr>
          <p:spPr>
            <a:xfrm>
              <a:off x="5691245" y="1971084"/>
              <a:ext cx="36528" cy="24033"/>
            </a:xfrm>
            <a:custGeom>
              <a:avLst/>
              <a:gdLst/>
              <a:ahLst/>
              <a:cxnLst/>
              <a:rect l="l" t="t" r="r" b="b"/>
              <a:pathLst>
                <a:path w="1529" h="1006" extrusionOk="0">
                  <a:moveTo>
                    <a:pt x="18" y="1"/>
                  </a:moveTo>
                  <a:cubicBezTo>
                    <a:pt x="15" y="1"/>
                    <a:pt x="13" y="1"/>
                    <a:pt x="12" y="3"/>
                  </a:cubicBezTo>
                  <a:cubicBezTo>
                    <a:pt x="1" y="29"/>
                    <a:pt x="356" y="220"/>
                    <a:pt x="766" y="496"/>
                  </a:cubicBezTo>
                  <a:cubicBezTo>
                    <a:pt x="1164" y="761"/>
                    <a:pt x="1469" y="1005"/>
                    <a:pt x="1510" y="1005"/>
                  </a:cubicBezTo>
                  <a:cubicBezTo>
                    <a:pt x="1512" y="1005"/>
                    <a:pt x="1513" y="1005"/>
                    <a:pt x="1514" y="1004"/>
                  </a:cubicBezTo>
                  <a:cubicBezTo>
                    <a:pt x="1528" y="985"/>
                    <a:pt x="1241" y="698"/>
                    <a:pt x="819" y="418"/>
                  </a:cubicBezTo>
                  <a:cubicBezTo>
                    <a:pt x="427" y="155"/>
                    <a:pt x="68" y="1"/>
                    <a:pt x="18"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1"/>
            <p:cNvSpPr/>
            <p:nvPr/>
          </p:nvSpPr>
          <p:spPr>
            <a:xfrm>
              <a:off x="5380981" y="2125258"/>
              <a:ext cx="54015" cy="107099"/>
            </a:xfrm>
            <a:custGeom>
              <a:avLst/>
              <a:gdLst/>
              <a:ahLst/>
              <a:cxnLst/>
              <a:rect l="l" t="t" r="r" b="b"/>
              <a:pathLst>
                <a:path w="2261" h="4483" extrusionOk="0">
                  <a:moveTo>
                    <a:pt x="23" y="0"/>
                  </a:moveTo>
                  <a:cubicBezTo>
                    <a:pt x="23" y="0"/>
                    <a:pt x="23" y="0"/>
                    <a:pt x="23" y="1"/>
                  </a:cubicBezTo>
                  <a:cubicBezTo>
                    <a:pt x="0" y="11"/>
                    <a:pt x="474" y="1024"/>
                    <a:pt x="1087" y="2260"/>
                  </a:cubicBezTo>
                  <a:cubicBezTo>
                    <a:pt x="1696" y="3494"/>
                    <a:pt x="2210" y="4483"/>
                    <a:pt x="2237" y="4483"/>
                  </a:cubicBezTo>
                  <a:cubicBezTo>
                    <a:pt x="2237" y="4483"/>
                    <a:pt x="2237" y="4483"/>
                    <a:pt x="2238" y="4483"/>
                  </a:cubicBezTo>
                  <a:cubicBezTo>
                    <a:pt x="2260" y="4471"/>
                    <a:pt x="1781" y="3459"/>
                    <a:pt x="1169" y="2219"/>
                  </a:cubicBezTo>
                  <a:cubicBezTo>
                    <a:pt x="564" y="990"/>
                    <a:pt x="51" y="0"/>
                    <a:pt x="23"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1"/>
            <p:cNvSpPr/>
            <p:nvPr/>
          </p:nvSpPr>
          <p:spPr>
            <a:xfrm>
              <a:off x="5317428" y="1877882"/>
              <a:ext cx="3058" cy="113788"/>
            </a:xfrm>
            <a:custGeom>
              <a:avLst/>
              <a:gdLst/>
              <a:ahLst/>
              <a:cxnLst/>
              <a:rect l="l" t="t" r="r" b="b"/>
              <a:pathLst>
                <a:path w="128" h="4763" extrusionOk="0">
                  <a:moveTo>
                    <a:pt x="19" y="1"/>
                  </a:moveTo>
                  <a:cubicBezTo>
                    <a:pt x="12" y="1"/>
                    <a:pt x="8" y="68"/>
                    <a:pt x="4" y="187"/>
                  </a:cubicBezTo>
                  <a:cubicBezTo>
                    <a:pt x="0" y="307"/>
                    <a:pt x="0" y="482"/>
                    <a:pt x="0" y="699"/>
                  </a:cubicBezTo>
                  <a:cubicBezTo>
                    <a:pt x="0" y="1128"/>
                    <a:pt x="12" y="1726"/>
                    <a:pt x="23" y="2383"/>
                  </a:cubicBezTo>
                  <a:cubicBezTo>
                    <a:pt x="34" y="3041"/>
                    <a:pt x="42" y="3635"/>
                    <a:pt x="42" y="4064"/>
                  </a:cubicBezTo>
                  <a:lnTo>
                    <a:pt x="42" y="4576"/>
                  </a:lnTo>
                  <a:cubicBezTo>
                    <a:pt x="45" y="4695"/>
                    <a:pt x="49" y="4763"/>
                    <a:pt x="52" y="4763"/>
                  </a:cubicBezTo>
                  <a:cubicBezTo>
                    <a:pt x="53" y="4763"/>
                    <a:pt x="53" y="4763"/>
                    <a:pt x="53" y="4763"/>
                  </a:cubicBezTo>
                  <a:cubicBezTo>
                    <a:pt x="61" y="4763"/>
                    <a:pt x="68" y="4696"/>
                    <a:pt x="79" y="4576"/>
                  </a:cubicBezTo>
                  <a:cubicBezTo>
                    <a:pt x="90" y="4457"/>
                    <a:pt x="97" y="4285"/>
                    <a:pt x="105" y="4068"/>
                  </a:cubicBezTo>
                  <a:cubicBezTo>
                    <a:pt x="124" y="3635"/>
                    <a:pt x="128" y="3041"/>
                    <a:pt x="116" y="2380"/>
                  </a:cubicBezTo>
                  <a:cubicBezTo>
                    <a:pt x="105" y="1723"/>
                    <a:pt x="83" y="1128"/>
                    <a:pt x="64" y="695"/>
                  </a:cubicBezTo>
                  <a:cubicBezTo>
                    <a:pt x="57" y="497"/>
                    <a:pt x="45" y="325"/>
                    <a:pt x="38" y="187"/>
                  </a:cubicBezTo>
                  <a:cubicBezTo>
                    <a:pt x="30" y="64"/>
                    <a:pt x="23" y="1"/>
                    <a:pt x="19"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1"/>
            <p:cNvSpPr/>
            <p:nvPr/>
          </p:nvSpPr>
          <p:spPr>
            <a:xfrm>
              <a:off x="5919535" y="1222530"/>
              <a:ext cx="173394" cy="173202"/>
            </a:xfrm>
            <a:custGeom>
              <a:avLst/>
              <a:gdLst/>
              <a:ahLst/>
              <a:cxnLst/>
              <a:rect l="l" t="t" r="r" b="b"/>
              <a:pathLst>
                <a:path w="7258" h="7250" extrusionOk="0">
                  <a:moveTo>
                    <a:pt x="3101" y="0"/>
                  </a:moveTo>
                  <a:lnTo>
                    <a:pt x="1" y="5808"/>
                  </a:lnTo>
                  <a:lnTo>
                    <a:pt x="2435" y="7249"/>
                  </a:lnTo>
                  <a:lnTo>
                    <a:pt x="3257" y="5875"/>
                  </a:lnTo>
                  <a:cubicBezTo>
                    <a:pt x="3257" y="5875"/>
                    <a:pt x="3590" y="6147"/>
                    <a:pt x="4005" y="6147"/>
                  </a:cubicBezTo>
                  <a:cubicBezTo>
                    <a:pt x="4230" y="6147"/>
                    <a:pt x="4480" y="6067"/>
                    <a:pt x="4714" y="5820"/>
                  </a:cubicBezTo>
                  <a:cubicBezTo>
                    <a:pt x="5140" y="5371"/>
                    <a:pt x="7257" y="1285"/>
                    <a:pt x="7257" y="1285"/>
                  </a:cubicBezTo>
                  <a:lnTo>
                    <a:pt x="3101"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1"/>
            <p:cNvSpPr/>
            <p:nvPr/>
          </p:nvSpPr>
          <p:spPr>
            <a:xfrm>
              <a:off x="5920944" y="1205400"/>
              <a:ext cx="206242" cy="137678"/>
            </a:xfrm>
            <a:custGeom>
              <a:avLst/>
              <a:gdLst/>
              <a:ahLst/>
              <a:cxnLst/>
              <a:rect l="l" t="t" r="r" b="b"/>
              <a:pathLst>
                <a:path w="8633" h="5763" extrusionOk="0">
                  <a:moveTo>
                    <a:pt x="3652" y="0"/>
                  </a:moveTo>
                  <a:cubicBezTo>
                    <a:pt x="2962" y="0"/>
                    <a:pt x="2212" y="320"/>
                    <a:pt x="1518" y="1386"/>
                  </a:cubicBezTo>
                  <a:cubicBezTo>
                    <a:pt x="1" y="3720"/>
                    <a:pt x="621" y="5240"/>
                    <a:pt x="621" y="5240"/>
                  </a:cubicBezTo>
                  <a:lnTo>
                    <a:pt x="1166" y="5528"/>
                  </a:lnTo>
                  <a:cubicBezTo>
                    <a:pt x="1450" y="5673"/>
                    <a:pt x="1664" y="5762"/>
                    <a:pt x="1930" y="5762"/>
                  </a:cubicBezTo>
                  <a:cubicBezTo>
                    <a:pt x="2129" y="5762"/>
                    <a:pt x="2358" y="5713"/>
                    <a:pt x="2668" y="5599"/>
                  </a:cubicBezTo>
                  <a:cubicBezTo>
                    <a:pt x="3336" y="5356"/>
                    <a:pt x="3743" y="5061"/>
                    <a:pt x="4293" y="4721"/>
                  </a:cubicBezTo>
                  <a:cubicBezTo>
                    <a:pt x="4293" y="4721"/>
                    <a:pt x="3804" y="4475"/>
                    <a:pt x="4098" y="3915"/>
                  </a:cubicBezTo>
                  <a:cubicBezTo>
                    <a:pt x="4208" y="3703"/>
                    <a:pt x="4384" y="3618"/>
                    <a:pt x="4558" y="3618"/>
                  </a:cubicBezTo>
                  <a:cubicBezTo>
                    <a:pt x="4845" y="3618"/>
                    <a:pt x="5125" y="3849"/>
                    <a:pt x="5092" y="4123"/>
                  </a:cubicBezTo>
                  <a:lnTo>
                    <a:pt x="5966" y="3346"/>
                  </a:lnTo>
                  <a:cubicBezTo>
                    <a:pt x="5966" y="3346"/>
                    <a:pt x="7105" y="3134"/>
                    <a:pt x="7456" y="2876"/>
                  </a:cubicBezTo>
                  <a:cubicBezTo>
                    <a:pt x="8633" y="2010"/>
                    <a:pt x="5831" y="705"/>
                    <a:pt x="5671" y="643"/>
                  </a:cubicBezTo>
                  <a:cubicBezTo>
                    <a:pt x="5212" y="454"/>
                    <a:pt x="4475" y="0"/>
                    <a:pt x="365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1"/>
            <p:cNvSpPr/>
            <p:nvPr/>
          </p:nvSpPr>
          <p:spPr>
            <a:xfrm>
              <a:off x="5984139" y="1293106"/>
              <a:ext cx="70595" cy="78861"/>
            </a:xfrm>
            <a:custGeom>
              <a:avLst/>
              <a:gdLst/>
              <a:ahLst/>
              <a:cxnLst/>
              <a:rect l="l" t="t" r="r" b="b"/>
              <a:pathLst>
                <a:path w="2955" h="3301" extrusionOk="0">
                  <a:moveTo>
                    <a:pt x="2955" y="1"/>
                  </a:moveTo>
                  <a:lnTo>
                    <a:pt x="2447" y="452"/>
                  </a:lnTo>
                  <a:cubicBezTo>
                    <a:pt x="2447" y="452"/>
                    <a:pt x="2226" y="1153"/>
                    <a:pt x="1887" y="1153"/>
                  </a:cubicBezTo>
                  <a:cubicBezTo>
                    <a:pt x="1865" y="1153"/>
                    <a:pt x="1842" y="1150"/>
                    <a:pt x="1819" y="1144"/>
                  </a:cubicBezTo>
                  <a:cubicBezTo>
                    <a:pt x="1655" y="1099"/>
                    <a:pt x="1483" y="920"/>
                    <a:pt x="1483" y="920"/>
                  </a:cubicBezTo>
                  <a:lnTo>
                    <a:pt x="785" y="1502"/>
                  </a:lnTo>
                  <a:cubicBezTo>
                    <a:pt x="785" y="1502"/>
                    <a:pt x="0" y="2462"/>
                    <a:pt x="553" y="2921"/>
                  </a:cubicBezTo>
                  <a:cubicBezTo>
                    <a:pt x="812" y="3134"/>
                    <a:pt x="1102" y="3301"/>
                    <a:pt x="1395" y="3301"/>
                  </a:cubicBezTo>
                  <a:cubicBezTo>
                    <a:pt x="1683" y="3301"/>
                    <a:pt x="1975" y="3140"/>
                    <a:pt x="2241" y="2704"/>
                  </a:cubicBezTo>
                  <a:lnTo>
                    <a:pt x="2608" y="2054"/>
                  </a:lnTo>
                  <a:cubicBezTo>
                    <a:pt x="2608" y="2054"/>
                    <a:pt x="2096" y="1916"/>
                    <a:pt x="2163" y="1685"/>
                  </a:cubicBezTo>
                  <a:cubicBezTo>
                    <a:pt x="2227" y="1454"/>
                    <a:pt x="2955" y="1"/>
                    <a:pt x="29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1"/>
            <p:cNvSpPr/>
            <p:nvPr/>
          </p:nvSpPr>
          <p:spPr>
            <a:xfrm>
              <a:off x="6023227" y="1300059"/>
              <a:ext cx="13068" cy="12471"/>
            </a:xfrm>
            <a:custGeom>
              <a:avLst/>
              <a:gdLst/>
              <a:ahLst/>
              <a:cxnLst/>
              <a:rect l="l" t="t" r="r" b="b"/>
              <a:pathLst>
                <a:path w="547" h="522" extrusionOk="0">
                  <a:moveTo>
                    <a:pt x="316" y="0"/>
                  </a:moveTo>
                  <a:cubicBezTo>
                    <a:pt x="238" y="0"/>
                    <a:pt x="147" y="26"/>
                    <a:pt x="79" y="101"/>
                  </a:cubicBezTo>
                  <a:cubicBezTo>
                    <a:pt x="31" y="154"/>
                    <a:pt x="0" y="225"/>
                    <a:pt x="0" y="292"/>
                  </a:cubicBezTo>
                  <a:cubicBezTo>
                    <a:pt x="4" y="360"/>
                    <a:pt x="31" y="415"/>
                    <a:pt x="60" y="453"/>
                  </a:cubicBezTo>
                  <a:cubicBezTo>
                    <a:pt x="106" y="507"/>
                    <a:pt x="156" y="522"/>
                    <a:pt x="180" y="522"/>
                  </a:cubicBezTo>
                  <a:cubicBezTo>
                    <a:pt x="189" y="522"/>
                    <a:pt x="195" y="519"/>
                    <a:pt x="195" y="516"/>
                  </a:cubicBezTo>
                  <a:cubicBezTo>
                    <a:pt x="198" y="501"/>
                    <a:pt x="150" y="482"/>
                    <a:pt x="112" y="415"/>
                  </a:cubicBezTo>
                  <a:cubicBezTo>
                    <a:pt x="76" y="352"/>
                    <a:pt x="71" y="244"/>
                    <a:pt x="146" y="161"/>
                  </a:cubicBezTo>
                  <a:cubicBezTo>
                    <a:pt x="203" y="98"/>
                    <a:pt x="282" y="77"/>
                    <a:pt x="350" y="77"/>
                  </a:cubicBezTo>
                  <a:cubicBezTo>
                    <a:pt x="370" y="77"/>
                    <a:pt x="390" y="79"/>
                    <a:pt x="407" y="83"/>
                  </a:cubicBezTo>
                  <a:cubicBezTo>
                    <a:pt x="473" y="92"/>
                    <a:pt x="515" y="112"/>
                    <a:pt x="532" y="112"/>
                  </a:cubicBezTo>
                  <a:cubicBezTo>
                    <a:pt x="535" y="112"/>
                    <a:pt x="537" y="111"/>
                    <a:pt x="538" y="109"/>
                  </a:cubicBezTo>
                  <a:cubicBezTo>
                    <a:pt x="546" y="101"/>
                    <a:pt x="512" y="53"/>
                    <a:pt x="426" y="20"/>
                  </a:cubicBezTo>
                  <a:cubicBezTo>
                    <a:pt x="397" y="8"/>
                    <a:pt x="359" y="0"/>
                    <a:pt x="316"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1"/>
            <p:cNvSpPr/>
            <p:nvPr/>
          </p:nvSpPr>
          <p:spPr>
            <a:xfrm>
              <a:off x="5942638" y="1267662"/>
              <a:ext cx="118160" cy="27784"/>
            </a:xfrm>
            <a:custGeom>
              <a:avLst/>
              <a:gdLst/>
              <a:ahLst/>
              <a:cxnLst/>
              <a:rect l="l" t="t" r="r" b="b"/>
              <a:pathLst>
                <a:path w="4946" h="1163" extrusionOk="0">
                  <a:moveTo>
                    <a:pt x="6" y="0"/>
                  </a:moveTo>
                  <a:cubicBezTo>
                    <a:pt x="5" y="0"/>
                    <a:pt x="5" y="0"/>
                    <a:pt x="5" y="1"/>
                  </a:cubicBezTo>
                  <a:cubicBezTo>
                    <a:pt x="1" y="1"/>
                    <a:pt x="8" y="20"/>
                    <a:pt x="23" y="54"/>
                  </a:cubicBezTo>
                  <a:cubicBezTo>
                    <a:pt x="34" y="90"/>
                    <a:pt x="57" y="139"/>
                    <a:pt x="91" y="202"/>
                  </a:cubicBezTo>
                  <a:cubicBezTo>
                    <a:pt x="158" y="326"/>
                    <a:pt x="277" y="497"/>
                    <a:pt x="464" y="666"/>
                  </a:cubicBezTo>
                  <a:cubicBezTo>
                    <a:pt x="654" y="833"/>
                    <a:pt x="916" y="1002"/>
                    <a:pt x="1241" y="1092"/>
                  </a:cubicBezTo>
                  <a:cubicBezTo>
                    <a:pt x="1397" y="1138"/>
                    <a:pt x="1569" y="1162"/>
                    <a:pt x="1746" y="1162"/>
                  </a:cubicBezTo>
                  <a:cubicBezTo>
                    <a:pt x="1936" y="1162"/>
                    <a:pt x="2132" y="1134"/>
                    <a:pt x="2324" y="1076"/>
                  </a:cubicBezTo>
                  <a:cubicBezTo>
                    <a:pt x="2697" y="972"/>
                    <a:pt x="3026" y="811"/>
                    <a:pt x="3332" y="692"/>
                  </a:cubicBezTo>
                  <a:cubicBezTo>
                    <a:pt x="3635" y="573"/>
                    <a:pt x="3919" y="494"/>
                    <a:pt x="4166" y="475"/>
                  </a:cubicBezTo>
                  <a:cubicBezTo>
                    <a:pt x="4227" y="469"/>
                    <a:pt x="4285" y="466"/>
                    <a:pt x="4339" y="466"/>
                  </a:cubicBezTo>
                  <a:cubicBezTo>
                    <a:pt x="4707" y="466"/>
                    <a:pt x="4919" y="593"/>
                    <a:pt x="4943" y="593"/>
                  </a:cubicBezTo>
                  <a:cubicBezTo>
                    <a:pt x="4945" y="593"/>
                    <a:pt x="4945" y="592"/>
                    <a:pt x="4946" y="591"/>
                  </a:cubicBezTo>
                  <a:cubicBezTo>
                    <a:pt x="4946" y="587"/>
                    <a:pt x="4931" y="576"/>
                    <a:pt x="4901" y="557"/>
                  </a:cubicBezTo>
                  <a:cubicBezTo>
                    <a:pt x="4868" y="535"/>
                    <a:pt x="4819" y="513"/>
                    <a:pt x="4752" y="487"/>
                  </a:cubicBezTo>
                  <a:cubicBezTo>
                    <a:pt x="4639" y="442"/>
                    <a:pt x="4471" y="405"/>
                    <a:pt x="4263" y="405"/>
                  </a:cubicBezTo>
                  <a:cubicBezTo>
                    <a:pt x="4230" y="405"/>
                    <a:pt x="4196" y="406"/>
                    <a:pt x="4161" y="408"/>
                  </a:cubicBezTo>
                  <a:cubicBezTo>
                    <a:pt x="3908" y="423"/>
                    <a:pt x="3609" y="494"/>
                    <a:pt x="3299" y="614"/>
                  </a:cubicBezTo>
                  <a:cubicBezTo>
                    <a:pt x="2989" y="730"/>
                    <a:pt x="2660" y="886"/>
                    <a:pt x="2301" y="990"/>
                  </a:cubicBezTo>
                  <a:cubicBezTo>
                    <a:pt x="2110" y="1046"/>
                    <a:pt x="1918" y="1073"/>
                    <a:pt x="1734" y="1073"/>
                  </a:cubicBezTo>
                  <a:cubicBezTo>
                    <a:pt x="1570" y="1073"/>
                    <a:pt x="1411" y="1051"/>
                    <a:pt x="1263" y="1009"/>
                  </a:cubicBezTo>
                  <a:cubicBezTo>
                    <a:pt x="953" y="928"/>
                    <a:pt x="696" y="774"/>
                    <a:pt x="508" y="617"/>
                  </a:cubicBezTo>
                  <a:cubicBezTo>
                    <a:pt x="136" y="303"/>
                    <a:pt x="28" y="0"/>
                    <a:pt x="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1"/>
            <p:cNvSpPr/>
            <p:nvPr/>
          </p:nvSpPr>
          <p:spPr>
            <a:xfrm>
              <a:off x="5933105" y="1290072"/>
              <a:ext cx="121385" cy="37651"/>
            </a:xfrm>
            <a:custGeom>
              <a:avLst/>
              <a:gdLst/>
              <a:ahLst/>
              <a:cxnLst/>
              <a:rect l="l" t="t" r="r" b="b"/>
              <a:pathLst>
                <a:path w="5081" h="1576" extrusionOk="0">
                  <a:moveTo>
                    <a:pt x="4345" y="1"/>
                  </a:moveTo>
                  <a:cubicBezTo>
                    <a:pt x="4297" y="1"/>
                    <a:pt x="4247" y="3"/>
                    <a:pt x="4195" y="8"/>
                  </a:cubicBezTo>
                  <a:cubicBezTo>
                    <a:pt x="3915" y="34"/>
                    <a:pt x="3582" y="135"/>
                    <a:pt x="3269" y="340"/>
                  </a:cubicBezTo>
                  <a:cubicBezTo>
                    <a:pt x="3112" y="438"/>
                    <a:pt x="2955" y="561"/>
                    <a:pt x="2809" y="699"/>
                  </a:cubicBezTo>
                  <a:cubicBezTo>
                    <a:pt x="2667" y="837"/>
                    <a:pt x="2514" y="976"/>
                    <a:pt x="2342" y="1095"/>
                  </a:cubicBezTo>
                  <a:cubicBezTo>
                    <a:pt x="2025" y="1327"/>
                    <a:pt x="1673" y="1493"/>
                    <a:pt x="1334" y="1493"/>
                  </a:cubicBezTo>
                  <a:cubicBezTo>
                    <a:pt x="1313" y="1493"/>
                    <a:pt x="1291" y="1492"/>
                    <a:pt x="1270" y="1491"/>
                  </a:cubicBezTo>
                  <a:cubicBezTo>
                    <a:pt x="912" y="1476"/>
                    <a:pt x="609" y="1315"/>
                    <a:pt x="419" y="1121"/>
                  </a:cubicBezTo>
                  <a:cubicBezTo>
                    <a:pt x="224" y="931"/>
                    <a:pt x="127" y="725"/>
                    <a:pt x="75" y="583"/>
                  </a:cubicBezTo>
                  <a:cubicBezTo>
                    <a:pt x="24" y="441"/>
                    <a:pt x="11" y="355"/>
                    <a:pt x="4" y="355"/>
                  </a:cubicBezTo>
                  <a:cubicBezTo>
                    <a:pt x="4" y="355"/>
                    <a:pt x="4" y="355"/>
                    <a:pt x="4" y="355"/>
                  </a:cubicBezTo>
                  <a:cubicBezTo>
                    <a:pt x="0" y="355"/>
                    <a:pt x="0" y="374"/>
                    <a:pt x="4" y="415"/>
                  </a:cubicBezTo>
                  <a:cubicBezTo>
                    <a:pt x="7" y="456"/>
                    <a:pt x="19" y="519"/>
                    <a:pt x="41" y="595"/>
                  </a:cubicBezTo>
                  <a:cubicBezTo>
                    <a:pt x="83" y="744"/>
                    <a:pt x="176" y="960"/>
                    <a:pt x="374" y="1169"/>
                  </a:cubicBezTo>
                  <a:cubicBezTo>
                    <a:pt x="568" y="1375"/>
                    <a:pt x="885" y="1554"/>
                    <a:pt x="1266" y="1573"/>
                  </a:cubicBezTo>
                  <a:cubicBezTo>
                    <a:pt x="1292" y="1574"/>
                    <a:pt x="1318" y="1575"/>
                    <a:pt x="1344" y="1575"/>
                  </a:cubicBezTo>
                  <a:cubicBezTo>
                    <a:pt x="1509" y="1575"/>
                    <a:pt x="1685" y="1543"/>
                    <a:pt x="1849" y="1476"/>
                  </a:cubicBezTo>
                  <a:cubicBezTo>
                    <a:pt x="2040" y="1405"/>
                    <a:pt x="2222" y="1297"/>
                    <a:pt x="2398" y="1169"/>
                  </a:cubicBezTo>
                  <a:cubicBezTo>
                    <a:pt x="2570" y="1047"/>
                    <a:pt x="2727" y="904"/>
                    <a:pt x="2872" y="766"/>
                  </a:cubicBezTo>
                  <a:cubicBezTo>
                    <a:pt x="3014" y="628"/>
                    <a:pt x="3164" y="509"/>
                    <a:pt x="3313" y="411"/>
                  </a:cubicBezTo>
                  <a:cubicBezTo>
                    <a:pt x="3615" y="209"/>
                    <a:pt x="3933" y="105"/>
                    <a:pt x="4202" y="71"/>
                  </a:cubicBezTo>
                  <a:cubicBezTo>
                    <a:pt x="4271" y="64"/>
                    <a:pt x="4337" y="60"/>
                    <a:pt x="4400" y="60"/>
                  </a:cubicBezTo>
                  <a:cubicBezTo>
                    <a:pt x="4582" y="60"/>
                    <a:pt x="4733" y="88"/>
                    <a:pt x="4844" y="112"/>
                  </a:cubicBezTo>
                  <a:cubicBezTo>
                    <a:pt x="4980" y="147"/>
                    <a:pt x="5060" y="177"/>
                    <a:pt x="5077" y="177"/>
                  </a:cubicBezTo>
                  <a:cubicBezTo>
                    <a:pt x="5079" y="177"/>
                    <a:pt x="5080" y="177"/>
                    <a:pt x="5080" y="176"/>
                  </a:cubicBezTo>
                  <a:cubicBezTo>
                    <a:pt x="5080" y="172"/>
                    <a:pt x="5061" y="161"/>
                    <a:pt x="5024" y="142"/>
                  </a:cubicBezTo>
                  <a:cubicBezTo>
                    <a:pt x="4986" y="128"/>
                    <a:pt x="4931" y="102"/>
                    <a:pt x="4856" y="79"/>
                  </a:cubicBezTo>
                  <a:cubicBezTo>
                    <a:pt x="4734" y="43"/>
                    <a:pt x="4560" y="1"/>
                    <a:pt x="434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1"/>
            <p:cNvSpPr/>
            <p:nvPr/>
          </p:nvSpPr>
          <p:spPr>
            <a:xfrm>
              <a:off x="5683050" y="1346361"/>
              <a:ext cx="641685" cy="393827"/>
            </a:xfrm>
            <a:custGeom>
              <a:avLst/>
              <a:gdLst/>
              <a:ahLst/>
              <a:cxnLst/>
              <a:rect l="l" t="t" r="r" b="b"/>
              <a:pathLst>
                <a:path w="26860" h="16485" extrusionOk="0">
                  <a:moveTo>
                    <a:pt x="8920" y="1"/>
                  </a:moveTo>
                  <a:cubicBezTo>
                    <a:pt x="7852" y="1"/>
                    <a:pt x="6812" y="493"/>
                    <a:pt x="6141" y="1394"/>
                  </a:cubicBezTo>
                  <a:cubicBezTo>
                    <a:pt x="5394" y="2395"/>
                    <a:pt x="4415" y="3931"/>
                    <a:pt x="3227" y="6257"/>
                  </a:cubicBezTo>
                  <a:lnTo>
                    <a:pt x="1576" y="9810"/>
                  </a:lnTo>
                  <a:lnTo>
                    <a:pt x="0" y="12850"/>
                  </a:lnTo>
                  <a:lnTo>
                    <a:pt x="8270" y="16485"/>
                  </a:lnTo>
                  <a:lnTo>
                    <a:pt x="10877" y="10739"/>
                  </a:lnTo>
                  <a:cubicBezTo>
                    <a:pt x="11516" y="9410"/>
                    <a:pt x="12211" y="8039"/>
                    <a:pt x="12816" y="6822"/>
                  </a:cubicBezTo>
                  <a:cubicBezTo>
                    <a:pt x="13469" y="6904"/>
                    <a:pt x="19539" y="7666"/>
                    <a:pt x="19912" y="7800"/>
                  </a:cubicBezTo>
                  <a:cubicBezTo>
                    <a:pt x="19918" y="7802"/>
                    <a:pt x="19926" y="7803"/>
                    <a:pt x="19935" y="7803"/>
                  </a:cubicBezTo>
                  <a:cubicBezTo>
                    <a:pt x="20513" y="7803"/>
                    <a:pt x="26859" y="3576"/>
                    <a:pt x="26859" y="3576"/>
                  </a:cubicBezTo>
                  <a:cubicBezTo>
                    <a:pt x="26423" y="2627"/>
                    <a:pt x="25612" y="1368"/>
                    <a:pt x="25612" y="1368"/>
                  </a:cubicBezTo>
                  <a:cubicBezTo>
                    <a:pt x="25612" y="1368"/>
                    <a:pt x="20196" y="4114"/>
                    <a:pt x="19793" y="4237"/>
                  </a:cubicBezTo>
                  <a:cubicBezTo>
                    <a:pt x="19780" y="4241"/>
                    <a:pt x="19763" y="4242"/>
                    <a:pt x="19741" y="4242"/>
                  </a:cubicBezTo>
                  <a:cubicBezTo>
                    <a:pt x="19078" y="4242"/>
                    <a:pt x="14306" y="2452"/>
                    <a:pt x="14306" y="2452"/>
                  </a:cubicBezTo>
                  <a:cubicBezTo>
                    <a:pt x="13223" y="1962"/>
                    <a:pt x="11804" y="976"/>
                    <a:pt x="10373" y="318"/>
                  </a:cubicBezTo>
                  <a:cubicBezTo>
                    <a:pt x="9905" y="104"/>
                    <a:pt x="9409" y="1"/>
                    <a:pt x="8920"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1"/>
            <p:cNvSpPr/>
            <p:nvPr/>
          </p:nvSpPr>
          <p:spPr>
            <a:xfrm>
              <a:off x="5844298" y="1434904"/>
              <a:ext cx="5734" cy="24750"/>
            </a:xfrm>
            <a:custGeom>
              <a:avLst/>
              <a:gdLst/>
              <a:ahLst/>
              <a:cxnLst/>
              <a:rect l="l" t="t" r="r" b="b"/>
              <a:pathLst>
                <a:path w="240" h="1036" extrusionOk="0">
                  <a:moveTo>
                    <a:pt x="27" y="1"/>
                  </a:moveTo>
                  <a:cubicBezTo>
                    <a:pt x="27" y="1"/>
                    <a:pt x="27" y="1"/>
                    <a:pt x="27" y="1"/>
                  </a:cubicBezTo>
                  <a:cubicBezTo>
                    <a:pt x="1" y="5"/>
                    <a:pt x="23" y="243"/>
                    <a:pt x="75" y="527"/>
                  </a:cubicBezTo>
                  <a:cubicBezTo>
                    <a:pt x="127" y="810"/>
                    <a:pt x="190" y="1036"/>
                    <a:pt x="213" y="1036"/>
                  </a:cubicBezTo>
                  <a:cubicBezTo>
                    <a:pt x="213" y="1036"/>
                    <a:pt x="214" y="1036"/>
                    <a:pt x="214" y="1035"/>
                  </a:cubicBezTo>
                  <a:cubicBezTo>
                    <a:pt x="240" y="1032"/>
                    <a:pt x="217" y="796"/>
                    <a:pt x="165" y="512"/>
                  </a:cubicBezTo>
                  <a:cubicBezTo>
                    <a:pt x="117" y="228"/>
                    <a:pt x="54" y="1"/>
                    <a:pt x="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1"/>
            <p:cNvSpPr/>
            <p:nvPr/>
          </p:nvSpPr>
          <p:spPr>
            <a:xfrm>
              <a:off x="5836557" y="1505791"/>
              <a:ext cx="33374" cy="15313"/>
            </a:xfrm>
            <a:custGeom>
              <a:avLst/>
              <a:gdLst/>
              <a:ahLst/>
              <a:cxnLst/>
              <a:rect l="l" t="t" r="r" b="b"/>
              <a:pathLst>
                <a:path w="1397" h="641" extrusionOk="0">
                  <a:moveTo>
                    <a:pt x="1377" y="0"/>
                  </a:moveTo>
                  <a:cubicBezTo>
                    <a:pt x="1324" y="0"/>
                    <a:pt x="1031" y="118"/>
                    <a:pt x="680" y="279"/>
                  </a:cubicBezTo>
                  <a:cubicBezTo>
                    <a:pt x="299" y="455"/>
                    <a:pt x="0" y="615"/>
                    <a:pt x="11" y="638"/>
                  </a:cubicBezTo>
                  <a:cubicBezTo>
                    <a:pt x="12" y="639"/>
                    <a:pt x="15" y="640"/>
                    <a:pt x="19" y="640"/>
                  </a:cubicBezTo>
                  <a:cubicBezTo>
                    <a:pt x="73" y="640"/>
                    <a:pt x="370" y="523"/>
                    <a:pt x="717" y="361"/>
                  </a:cubicBezTo>
                  <a:cubicBezTo>
                    <a:pt x="1098" y="186"/>
                    <a:pt x="1397" y="25"/>
                    <a:pt x="1385" y="3"/>
                  </a:cubicBezTo>
                  <a:cubicBezTo>
                    <a:pt x="1384" y="1"/>
                    <a:pt x="1381" y="0"/>
                    <a:pt x="1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1"/>
            <p:cNvSpPr/>
            <p:nvPr/>
          </p:nvSpPr>
          <p:spPr>
            <a:xfrm>
              <a:off x="5797087" y="1472390"/>
              <a:ext cx="2700" cy="22242"/>
            </a:xfrm>
            <a:custGeom>
              <a:avLst/>
              <a:gdLst/>
              <a:ahLst/>
              <a:cxnLst/>
              <a:rect l="l" t="t" r="r" b="b"/>
              <a:pathLst>
                <a:path w="113" h="931" extrusionOk="0">
                  <a:moveTo>
                    <a:pt x="72" y="1"/>
                  </a:moveTo>
                  <a:cubicBezTo>
                    <a:pt x="46" y="1"/>
                    <a:pt x="20" y="206"/>
                    <a:pt x="8" y="463"/>
                  </a:cubicBezTo>
                  <a:cubicBezTo>
                    <a:pt x="1" y="721"/>
                    <a:pt x="12" y="927"/>
                    <a:pt x="38" y="930"/>
                  </a:cubicBezTo>
                  <a:cubicBezTo>
                    <a:pt x="64" y="930"/>
                    <a:pt x="94" y="721"/>
                    <a:pt x="101" y="467"/>
                  </a:cubicBezTo>
                  <a:cubicBezTo>
                    <a:pt x="113" y="210"/>
                    <a:pt x="98" y="1"/>
                    <a:pt x="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1"/>
            <p:cNvSpPr/>
            <p:nvPr/>
          </p:nvSpPr>
          <p:spPr>
            <a:xfrm>
              <a:off x="5783803" y="1528441"/>
              <a:ext cx="29194" cy="5184"/>
            </a:xfrm>
            <a:custGeom>
              <a:avLst/>
              <a:gdLst/>
              <a:ahLst/>
              <a:cxnLst/>
              <a:rect l="l" t="t" r="r" b="b"/>
              <a:pathLst>
                <a:path w="1222" h="217" extrusionOk="0">
                  <a:moveTo>
                    <a:pt x="1155" y="1"/>
                  </a:moveTo>
                  <a:cubicBezTo>
                    <a:pt x="1056" y="1"/>
                    <a:pt x="847" y="23"/>
                    <a:pt x="605" y="63"/>
                  </a:cubicBezTo>
                  <a:cubicBezTo>
                    <a:pt x="269" y="115"/>
                    <a:pt x="0" y="183"/>
                    <a:pt x="4" y="205"/>
                  </a:cubicBezTo>
                  <a:cubicBezTo>
                    <a:pt x="5" y="213"/>
                    <a:pt x="28" y="216"/>
                    <a:pt x="69" y="216"/>
                  </a:cubicBezTo>
                  <a:cubicBezTo>
                    <a:pt x="170" y="216"/>
                    <a:pt x="380" y="193"/>
                    <a:pt x="620" y="153"/>
                  </a:cubicBezTo>
                  <a:cubicBezTo>
                    <a:pt x="953" y="101"/>
                    <a:pt x="1222" y="37"/>
                    <a:pt x="1217" y="11"/>
                  </a:cubicBezTo>
                  <a:cubicBezTo>
                    <a:pt x="1216" y="4"/>
                    <a:pt x="1194" y="1"/>
                    <a:pt x="11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1"/>
            <p:cNvSpPr/>
            <p:nvPr/>
          </p:nvSpPr>
          <p:spPr>
            <a:xfrm>
              <a:off x="5808603" y="1561268"/>
              <a:ext cx="2962" cy="23771"/>
            </a:xfrm>
            <a:custGeom>
              <a:avLst/>
              <a:gdLst/>
              <a:ahLst/>
              <a:cxnLst/>
              <a:rect l="l" t="t" r="r" b="b"/>
              <a:pathLst>
                <a:path w="124" h="995" extrusionOk="0">
                  <a:moveTo>
                    <a:pt x="34" y="1"/>
                  </a:moveTo>
                  <a:cubicBezTo>
                    <a:pt x="8" y="4"/>
                    <a:pt x="0" y="225"/>
                    <a:pt x="15" y="501"/>
                  </a:cubicBezTo>
                  <a:cubicBezTo>
                    <a:pt x="31" y="771"/>
                    <a:pt x="63" y="994"/>
                    <a:pt x="89" y="994"/>
                  </a:cubicBezTo>
                  <a:cubicBezTo>
                    <a:pt x="89" y="994"/>
                    <a:pt x="90" y="994"/>
                    <a:pt x="90" y="994"/>
                  </a:cubicBezTo>
                  <a:cubicBezTo>
                    <a:pt x="117" y="994"/>
                    <a:pt x="124" y="770"/>
                    <a:pt x="109" y="494"/>
                  </a:cubicBezTo>
                  <a:cubicBezTo>
                    <a:pt x="94" y="220"/>
                    <a:pt x="60"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1"/>
            <p:cNvSpPr/>
            <p:nvPr/>
          </p:nvSpPr>
          <p:spPr>
            <a:xfrm>
              <a:off x="5740797" y="1573142"/>
              <a:ext cx="27235" cy="11826"/>
            </a:xfrm>
            <a:custGeom>
              <a:avLst/>
              <a:gdLst/>
              <a:ahLst/>
              <a:cxnLst/>
              <a:rect l="l" t="t" r="r" b="b"/>
              <a:pathLst>
                <a:path w="1140" h="495" extrusionOk="0">
                  <a:moveTo>
                    <a:pt x="1120" y="1"/>
                  </a:moveTo>
                  <a:cubicBezTo>
                    <a:pt x="1066" y="1"/>
                    <a:pt x="827" y="85"/>
                    <a:pt x="552" y="206"/>
                  </a:cubicBezTo>
                  <a:cubicBezTo>
                    <a:pt x="243" y="340"/>
                    <a:pt x="0" y="468"/>
                    <a:pt x="11" y="490"/>
                  </a:cubicBezTo>
                  <a:cubicBezTo>
                    <a:pt x="12" y="493"/>
                    <a:pt x="16" y="494"/>
                    <a:pt x="24" y="494"/>
                  </a:cubicBezTo>
                  <a:cubicBezTo>
                    <a:pt x="80" y="494"/>
                    <a:pt x="316" y="411"/>
                    <a:pt x="590" y="292"/>
                  </a:cubicBezTo>
                  <a:cubicBezTo>
                    <a:pt x="897" y="157"/>
                    <a:pt x="1139" y="26"/>
                    <a:pt x="1131" y="4"/>
                  </a:cubicBezTo>
                  <a:cubicBezTo>
                    <a:pt x="1130" y="2"/>
                    <a:pt x="1127" y="1"/>
                    <a:pt x="11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1"/>
            <p:cNvSpPr/>
            <p:nvPr/>
          </p:nvSpPr>
          <p:spPr>
            <a:xfrm>
              <a:off x="5775059" y="1601693"/>
              <a:ext cx="5280" cy="26613"/>
            </a:xfrm>
            <a:custGeom>
              <a:avLst/>
              <a:gdLst/>
              <a:ahLst/>
              <a:cxnLst/>
              <a:rect l="l" t="t" r="r" b="b"/>
              <a:pathLst>
                <a:path w="221" h="1114" extrusionOk="0">
                  <a:moveTo>
                    <a:pt x="67" y="0"/>
                  </a:moveTo>
                  <a:cubicBezTo>
                    <a:pt x="45" y="0"/>
                    <a:pt x="1" y="253"/>
                    <a:pt x="37" y="568"/>
                  </a:cubicBezTo>
                  <a:cubicBezTo>
                    <a:pt x="74" y="877"/>
                    <a:pt x="169" y="1114"/>
                    <a:pt x="197" y="1114"/>
                  </a:cubicBezTo>
                  <a:cubicBezTo>
                    <a:pt x="198" y="1114"/>
                    <a:pt x="198" y="1114"/>
                    <a:pt x="199" y="1114"/>
                  </a:cubicBezTo>
                  <a:cubicBezTo>
                    <a:pt x="221" y="1106"/>
                    <a:pt x="164" y="859"/>
                    <a:pt x="131" y="557"/>
                  </a:cubicBezTo>
                  <a:cubicBezTo>
                    <a:pt x="94" y="251"/>
                    <a:pt x="94" y="0"/>
                    <a:pt x="68" y="0"/>
                  </a:cubicBezTo>
                  <a:cubicBezTo>
                    <a:pt x="67" y="0"/>
                    <a:pt x="67" y="0"/>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1"/>
            <p:cNvSpPr/>
            <p:nvPr/>
          </p:nvSpPr>
          <p:spPr>
            <a:xfrm>
              <a:off x="5735684" y="1623028"/>
              <a:ext cx="6450" cy="19208"/>
            </a:xfrm>
            <a:custGeom>
              <a:avLst/>
              <a:gdLst/>
              <a:ahLst/>
              <a:cxnLst/>
              <a:rect l="l" t="t" r="r" b="b"/>
              <a:pathLst>
                <a:path w="270" h="804" extrusionOk="0">
                  <a:moveTo>
                    <a:pt x="246" y="0"/>
                  </a:moveTo>
                  <a:cubicBezTo>
                    <a:pt x="218" y="0"/>
                    <a:pt x="149" y="172"/>
                    <a:pt x="90" y="388"/>
                  </a:cubicBezTo>
                  <a:cubicBezTo>
                    <a:pt x="31" y="613"/>
                    <a:pt x="1" y="800"/>
                    <a:pt x="23" y="803"/>
                  </a:cubicBezTo>
                  <a:cubicBezTo>
                    <a:pt x="24" y="804"/>
                    <a:pt x="24" y="804"/>
                    <a:pt x="25" y="804"/>
                  </a:cubicBezTo>
                  <a:cubicBezTo>
                    <a:pt x="52" y="804"/>
                    <a:pt x="122" y="631"/>
                    <a:pt x="180" y="414"/>
                  </a:cubicBezTo>
                  <a:cubicBezTo>
                    <a:pt x="240" y="190"/>
                    <a:pt x="270" y="7"/>
                    <a:pt x="247" y="0"/>
                  </a:cubicBezTo>
                  <a:cubicBezTo>
                    <a:pt x="247" y="0"/>
                    <a:pt x="246" y="0"/>
                    <a:pt x="2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1"/>
            <p:cNvSpPr/>
            <p:nvPr/>
          </p:nvSpPr>
          <p:spPr>
            <a:xfrm>
              <a:off x="5783349" y="1669020"/>
              <a:ext cx="19208" cy="15027"/>
            </a:xfrm>
            <a:custGeom>
              <a:avLst/>
              <a:gdLst/>
              <a:ahLst/>
              <a:cxnLst/>
              <a:rect l="l" t="t" r="r" b="b"/>
              <a:pathLst>
                <a:path w="804" h="629" extrusionOk="0">
                  <a:moveTo>
                    <a:pt x="25" y="1"/>
                  </a:moveTo>
                  <a:cubicBezTo>
                    <a:pt x="22" y="1"/>
                    <a:pt x="20" y="1"/>
                    <a:pt x="19" y="3"/>
                  </a:cubicBezTo>
                  <a:cubicBezTo>
                    <a:pt x="0" y="21"/>
                    <a:pt x="161" y="178"/>
                    <a:pt x="374" y="349"/>
                  </a:cubicBezTo>
                  <a:cubicBezTo>
                    <a:pt x="572" y="510"/>
                    <a:pt x="749" y="628"/>
                    <a:pt x="783" y="628"/>
                  </a:cubicBezTo>
                  <a:cubicBezTo>
                    <a:pt x="786" y="628"/>
                    <a:pt x="787" y="628"/>
                    <a:pt x="788" y="626"/>
                  </a:cubicBezTo>
                  <a:cubicBezTo>
                    <a:pt x="804" y="604"/>
                    <a:pt x="643" y="451"/>
                    <a:pt x="434" y="279"/>
                  </a:cubicBezTo>
                  <a:cubicBezTo>
                    <a:pt x="235" y="119"/>
                    <a:pt x="60" y="1"/>
                    <a:pt x="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1"/>
            <p:cNvSpPr/>
            <p:nvPr/>
          </p:nvSpPr>
          <p:spPr>
            <a:xfrm>
              <a:off x="5821362" y="1628547"/>
              <a:ext cx="13761" cy="21310"/>
            </a:xfrm>
            <a:custGeom>
              <a:avLst/>
              <a:gdLst/>
              <a:ahLst/>
              <a:cxnLst/>
              <a:rect l="l" t="t" r="r" b="b"/>
              <a:pathLst>
                <a:path w="576" h="892" extrusionOk="0">
                  <a:moveTo>
                    <a:pt x="551" y="0"/>
                  </a:moveTo>
                  <a:cubicBezTo>
                    <a:pt x="522" y="0"/>
                    <a:pt x="415" y="201"/>
                    <a:pt x="273" y="438"/>
                  </a:cubicBezTo>
                  <a:cubicBezTo>
                    <a:pt x="131" y="685"/>
                    <a:pt x="0" y="875"/>
                    <a:pt x="23" y="890"/>
                  </a:cubicBezTo>
                  <a:cubicBezTo>
                    <a:pt x="24" y="891"/>
                    <a:pt x="25" y="891"/>
                    <a:pt x="27" y="891"/>
                  </a:cubicBezTo>
                  <a:cubicBezTo>
                    <a:pt x="58" y="891"/>
                    <a:pt x="213" y="724"/>
                    <a:pt x="355" y="486"/>
                  </a:cubicBezTo>
                  <a:cubicBezTo>
                    <a:pt x="505" y="236"/>
                    <a:pt x="576" y="12"/>
                    <a:pt x="554" y="1"/>
                  </a:cubicBezTo>
                  <a:cubicBezTo>
                    <a:pt x="553" y="0"/>
                    <a:pt x="552"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1"/>
            <p:cNvSpPr/>
            <p:nvPr/>
          </p:nvSpPr>
          <p:spPr>
            <a:xfrm>
              <a:off x="5859733" y="1676474"/>
              <a:ext cx="4396" cy="25204"/>
            </a:xfrm>
            <a:custGeom>
              <a:avLst/>
              <a:gdLst/>
              <a:ahLst/>
              <a:cxnLst/>
              <a:rect l="l" t="t" r="r" b="b"/>
              <a:pathLst>
                <a:path w="184" h="1055" extrusionOk="0">
                  <a:moveTo>
                    <a:pt x="39" y="1"/>
                  </a:moveTo>
                  <a:cubicBezTo>
                    <a:pt x="16" y="1"/>
                    <a:pt x="1" y="244"/>
                    <a:pt x="34" y="535"/>
                  </a:cubicBezTo>
                  <a:cubicBezTo>
                    <a:pt x="68" y="824"/>
                    <a:pt x="131" y="1054"/>
                    <a:pt x="157" y="1054"/>
                  </a:cubicBezTo>
                  <a:cubicBezTo>
                    <a:pt x="157" y="1054"/>
                    <a:pt x="158" y="1054"/>
                    <a:pt x="158" y="1054"/>
                  </a:cubicBezTo>
                  <a:cubicBezTo>
                    <a:pt x="184" y="1050"/>
                    <a:pt x="158" y="815"/>
                    <a:pt x="128" y="523"/>
                  </a:cubicBezTo>
                  <a:cubicBezTo>
                    <a:pt x="94" y="236"/>
                    <a:pt x="65" y="1"/>
                    <a:pt x="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1"/>
            <p:cNvSpPr/>
            <p:nvPr/>
          </p:nvSpPr>
          <p:spPr>
            <a:xfrm>
              <a:off x="5868668" y="1646633"/>
              <a:ext cx="29910" cy="4420"/>
            </a:xfrm>
            <a:custGeom>
              <a:avLst/>
              <a:gdLst/>
              <a:ahLst/>
              <a:cxnLst/>
              <a:rect l="l" t="t" r="r" b="b"/>
              <a:pathLst>
                <a:path w="1252" h="185" extrusionOk="0">
                  <a:moveTo>
                    <a:pt x="1197" y="0"/>
                  </a:moveTo>
                  <a:cubicBezTo>
                    <a:pt x="1080" y="0"/>
                    <a:pt x="877" y="18"/>
                    <a:pt x="646" y="47"/>
                  </a:cubicBezTo>
                  <a:cubicBezTo>
                    <a:pt x="288" y="92"/>
                    <a:pt x="1" y="148"/>
                    <a:pt x="1" y="174"/>
                  </a:cubicBezTo>
                  <a:cubicBezTo>
                    <a:pt x="2" y="181"/>
                    <a:pt x="30" y="184"/>
                    <a:pt x="80" y="184"/>
                  </a:cubicBezTo>
                  <a:cubicBezTo>
                    <a:pt x="192" y="184"/>
                    <a:pt x="410" y="167"/>
                    <a:pt x="658" y="136"/>
                  </a:cubicBezTo>
                  <a:cubicBezTo>
                    <a:pt x="927" y="107"/>
                    <a:pt x="1154" y="66"/>
                    <a:pt x="1251" y="36"/>
                  </a:cubicBezTo>
                  <a:lnTo>
                    <a:pt x="1248" y="2"/>
                  </a:lnTo>
                  <a:cubicBezTo>
                    <a:pt x="1233" y="1"/>
                    <a:pt x="1216" y="0"/>
                    <a:pt x="11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1"/>
            <p:cNvSpPr/>
            <p:nvPr/>
          </p:nvSpPr>
          <p:spPr>
            <a:xfrm>
              <a:off x="5861524" y="1585637"/>
              <a:ext cx="5041" cy="30890"/>
            </a:xfrm>
            <a:custGeom>
              <a:avLst/>
              <a:gdLst/>
              <a:ahLst/>
              <a:cxnLst/>
              <a:rect l="l" t="t" r="r" b="b"/>
              <a:pathLst>
                <a:path w="211" h="1293" extrusionOk="0">
                  <a:moveTo>
                    <a:pt x="26" y="0"/>
                  </a:moveTo>
                  <a:cubicBezTo>
                    <a:pt x="4" y="4"/>
                    <a:pt x="0" y="295"/>
                    <a:pt x="42" y="654"/>
                  </a:cubicBezTo>
                  <a:cubicBezTo>
                    <a:pt x="86" y="1010"/>
                    <a:pt x="156" y="1293"/>
                    <a:pt x="183" y="1293"/>
                  </a:cubicBezTo>
                  <a:cubicBezTo>
                    <a:pt x="183" y="1293"/>
                    <a:pt x="183" y="1293"/>
                    <a:pt x="183" y="1293"/>
                  </a:cubicBezTo>
                  <a:cubicBezTo>
                    <a:pt x="210" y="1289"/>
                    <a:pt x="176" y="998"/>
                    <a:pt x="135" y="643"/>
                  </a:cubicBezTo>
                  <a:cubicBezTo>
                    <a:pt x="90" y="288"/>
                    <a:pt x="53" y="0"/>
                    <a:pt x="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1"/>
            <p:cNvSpPr/>
            <p:nvPr/>
          </p:nvSpPr>
          <p:spPr>
            <a:xfrm>
              <a:off x="5896073" y="1583989"/>
              <a:ext cx="24201" cy="7764"/>
            </a:xfrm>
            <a:custGeom>
              <a:avLst/>
              <a:gdLst/>
              <a:ahLst/>
              <a:cxnLst/>
              <a:rect l="l" t="t" r="r" b="b"/>
              <a:pathLst>
                <a:path w="1013" h="325" extrusionOk="0">
                  <a:moveTo>
                    <a:pt x="962" y="0"/>
                  </a:moveTo>
                  <a:cubicBezTo>
                    <a:pt x="881" y="0"/>
                    <a:pt x="696" y="28"/>
                    <a:pt x="485" y="95"/>
                  </a:cubicBezTo>
                  <a:cubicBezTo>
                    <a:pt x="209" y="181"/>
                    <a:pt x="0" y="297"/>
                    <a:pt x="11" y="319"/>
                  </a:cubicBezTo>
                  <a:cubicBezTo>
                    <a:pt x="13" y="323"/>
                    <a:pt x="18" y="324"/>
                    <a:pt x="26" y="324"/>
                  </a:cubicBezTo>
                  <a:cubicBezTo>
                    <a:pt x="82" y="324"/>
                    <a:pt x="279" y="256"/>
                    <a:pt x="516" y="181"/>
                  </a:cubicBezTo>
                  <a:cubicBezTo>
                    <a:pt x="788" y="99"/>
                    <a:pt x="1012" y="36"/>
                    <a:pt x="1005" y="9"/>
                  </a:cubicBezTo>
                  <a:cubicBezTo>
                    <a:pt x="1004" y="3"/>
                    <a:pt x="989" y="0"/>
                    <a:pt x="9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1"/>
            <p:cNvSpPr/>
            <p:nvPr/>
          </p:nvSpPr>
          <p:spPr>
            <a:xfrm>
              <a:off x="5856077" y="1543182"/>
              <a:ext cx="23221" cy="5662"/>
            </a:xfrm>
            <a:custGeom>
              <a:avLst/>
              <a:gdLst/>
              <a:ahLst/>
              <a:cxnLst/>
              <a:rect l="l" t="t" r="r" b="b"/>
              <a:pathLst>
                <a:path w="972" h="237" extrusionOk="0">
                  <a:moveTo>
                    <a:pt x="924" y="1"/>
                  </a:moveTo>
                  <a:cubicBezTo>
                    <a:pt x="849" y="1"/>
                    <a:pt x="674" y="29"/>
                    <a:pt x="475" y="74"/>
                  </a:cubicBezTo>
                  <a:cubicBezTo>
                    <a:pt x="209" y="134"/>
                    <a:pt x="1" y="205"/>
                    <a:pt x="4" y="227"/>
                  </a:cubicBezTo>
                  <a:cubicBezTo>
                    <a:pt x="6" y="234"/>
                    <a:pt x="21" y="237"/>
                    <a:pt x="47" y="237"/>
                  </a:cubicBezTo>
                  <a:cubicBezTo>
                    <a:pt x="124" y="237"/>
                    <a:pt x="298" y="209"/>
                    <a:pt x="497" y="164"/>
                  </a:cubicBezTo>
                  <a:cubicBezTo>
                    <a:pt x="763" y="103"/>
                    <a:pt x="971" y="33"/>
                    <a:pt x="964" y="10"/>
                  </a:cubicBezTo>
                  <a:cubicBezTo>
                    <a:pt x="963" y="4"/>
                    <a:pt x="949" y="1"/>
                    <a:pt x="9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1"/>
            <p:cNvSpPr/>
            <p:nvPr/>
          </p:nvSpPr>
          <p:spPr>
            <a:xfrm>
              <a:off x="5910695" y="1507201"/>
              <a:ext cx="4850" cy="31320"/>
            </a:xfrm>
            <a:custGeom>
              <a:avLst/>
              <a:gdLst/>
              <a:ahLst/>
              <a:cxnLst/>
              <a:rect l="l" t="t" r="r" b="b"/>
              <a:pathLst>
                <a:path w="203" h="1311" extrusionOk="0">
                  <a:moveTo>
                    <a:pt x="27" y="0"/>
                  </a:moveTo>
                  <a:cubicBezTo>
                    <a:pt x="27" y="0"/>
                    <a:pt x="27" y="0"/>
                    <a:pt x="26" y="0"/>
                  </a:cubicBezTo>
                  <a:cubicBezTo>
                    <a:pt x="0" y="0"/>
                    <a:pt x="12" y="295"/>
                    <a:pt x="57" y="661"/>
                  </a:cubicBezTo>
                  <a:cubicBezTo>
                    <a:pt x="97" y="1021"/>
                    <a:pt x="150" y="1311"/>
                    <a:pt x="176" y="1311"/>
                  </a:cubicBezTo>
                  <a:cubicBezTo>
                    <a:pt x="176" y="1311"/>
                    <a:pt x="176" y="1311"/>
                    <a:pt x="176" y="1311"/>
                  </a:cubicBezTo>
                  <a:cubicBezTo>
                    <a:pt x="202" y="1304"/>
                    <a:pt x="187" y="1009"/>
                    <a:pt x="147" y="650"/>
                  </a:cubicBezTo>
                  <a:cubicBezTo>
                    <a:pt x="106" y="290"/>
                    <a:pt x="53" y="0"/>
                    <a:pt x="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1"/>
            <p:cNvSpPr/>
            <p:nvPr/>
          </p:nvSpPr>
          <p:spPr>
            <a:xfrm>
              <a:off x="5951550" y="1512075"/>
              <a:ext cx="20044" cy="25156"/>
            </a:xfrm>
            <a:custGeom>
              <a:avLst/>
              <a:gdLst/>
              <a:ahLst/>
              <a:cxnLst/>
              <a:rect l="l" t="t" r="r" b="b"/>
              <a:pathLst>
                <a:path w="839" h="1053" extrusionOk="0">
                  <a:moveTo>
                    <a:pt x="817" y="1"/>
                  </a:moveTo>
                  <a:cubicBezTo>
                    <a:pt x="784" y="1"/>
                    <a:pt x="595" y="216"/>
                    <a:pt x="382" y="498"/>
                  </a:cubicBezTo>
                  <a:cubicBezTo>
                    <a:pt x="166" y="790"/>
                    <a:pt x="1" y="1040"/>
                    <a:pt x="23" y="1051"/>
                  </a:cubicBezTo>
                  <a:cubicBezTo>
                    <a:pt x="24" y="1052"/>
                    <a:pt x="25" y="1052"/>
                    <a:pt x="26" y="1052"/>
                  </a:cubicBezTo>
                  <a:cubicBezTo>
                    <a:pt x="58" y="1052"/>
                    <a:pt x="247" y="836"/>
                    <a:pt x="457" y="554"/>
                  </a:cubicBezTo>
                  <a:cubicBezTo>
                    <a:pt x="678" y="267"/>
                    <a:pt x="838" y="16"/>
                    <a:pt x="819" y="2"/>
                  </a:cubicBezTo>
                  <a:cubicBezTo>
                    <a:pt x="819" y="1"/>
                    <a:pt x="818" y="1"/>
                    <a:pt x="8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1"/>
            <p:cNvSpPr/>
            <p:nvPr/>
          </p:nvSpPr>
          <p:spPr>
            <a:xfrm>
              <a:off x="5941038" y="1478172"/>
              <a:ext cx="6259" cy="27330"/>
            </a:xfrm>
            <a:custGeom>
              <a:avLst/>
              <a:gdLst/>
              <a:ahLst/>
              <a:cxnLst/>
              <a:rect l="l" t="t" r="r" b="b"/>
              <a:pathLst>
                <a:path w="262" h="1144" extrusionOk="0">
                  <a:moveTo>
                    <a:pt x="239" y="1"/>
                  </a:moveTo>
                  <a:cubicBezTo>
                    <a:pt x="212" y="1"/>
                    <a:pt x="146" y="249"/>
                    <a:pt x="87" y="565"/>
                  </a:cubicBezTo>
                  <a:cubicBezTo>
                    <a:pt x="27" y="879"/>
                    <a:pt x="1" y="1140"/>
                    <a:pt x="27" y="1144"/>
                  </a:cubicBezTo>
                  <a:cubicBezTo>
                    <a:pt x="27" y="1144"/>
                    <a:pt x="27" y="1144"/>
                    <a:pt x="27" y="1144"/>
                  </a:cubicBezTo>
                  <a:cubicBezTo>
                    <a:pt x="54" y="1144"/>
                    <a:pt x="120" y="894"/>
                    <a:pt x="176" y="580"/>
                  </a:cubicBezTo>
                  <a:cubicBezTo>
                    <a:pt x="236" y="266"/>
                    <a:pt x="262" y="5"/>
                    <a:pt x="239" y="1"/>
                  </a:cubicBezTo>
                  <a:cubicBezTo>
                    <a:pt x="239" y="1"/>
                    <a:pt x="239" y="1"/>
                    <a:pt x="2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1"/>
            <p:cNvSpPr/>
            <p:nvPr/>
          </p:nvSpPr>
          <p:spPr>
            <a:xfrm>
              <a:off x="5878751" y="1467086"/>
              <a:ext cx="29385" cy="2986"/>
            </a:xfrm>
            <a:custGeom>
              <a:avLst/>
              <a:gdLst/>
              <a:ahLst/>
              <a:cxnLst/>
              <a:rect l="l" t="t" r="r" b="b"/>
              <a:pathLst>
                <a:path w="1230" h="125" extrusionOk="0">
                  <a:moveTo>
                    <a:pt x="200" y="0"/>
                  </a:moveTo>
                  <a:cubicBezTo>
                    <a:pt x="79" y="0"/>
                    <a:pt x="2" y="7"/>
                    <a:pt x="0" y="21"/>
                  </a:cubicBezTo>
                  <a:cubicBezTo>
                    <a:pt x="0" y="47"/>
                    <a:pt x="273" y="84"/>
                    <a:pt x="613" y="106"/>
                  </a:cubicBezTo>
                  <a:cubicBezTo>
                    <a:pt x="769" y="119"/>
                    <a:pt x="911" y="124"/>
                    <a:pt x="1019" y="124"/>
                  </a:cubicBezTo>
                  <a:cubicBezTo>
                    <a:pt x="1146" y="124"/>
                    <a:pt x="1225" y="117"/>
                    <a:pt x="1225" y="103"/>
                  </a:cubicBezTo>
                  <a:cubicBezTo>
                    <a:pt x="1229" y="77"/>
                    <a:pt x="957" y="39"/>
                    <a:pt x="617" y="16"/>
                  </a:cubicBezTo>
                  <a:cubicBezTo>
                    <a:pt x="456" y="6"/>
                    <a:pt x="310" y="0"/>
                    <a:pt x="2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1"/>
            <p:cNvSpPr/>
            <p:nvPr/>
          </p:nvSpPr>
          <p:spPr>
            <a:xfrm>
              <a:off x="5811470" y="1400428"/>
              <a:ext cx="17870" cy="29241"/>
            </a:xfrm>
            <a:custGeom>
              <a:avLst/>
              <a:gdLst/>
              <a:ahLst/>
              <a:cxnLst/>
              <a:rect l="l" t="t" r="r" b="b"/>
              <a:pathLst>
                <a:path w="748" h="1224" extrusionOk="0">
                  <a:moveTo>
                    <a:pt x="723" y="1"/>
                  </a:moveTo>
                  <a:cubicBezTo>
                    <a:pt x="693" y="1"/>
                    <a:pt x="480" y="232"/>
                    <a:pt x="292" y="562"/>
                  </a:cubicBezTo>
                  <a:cubicBezTo>
                    <a:pt x="90" y="906"/>
                    <a:pt x="0" y="1212"/>
                    <a:pt x="23" y="1223"/>
                  </a:cubicBezTo>
                  <a:cubicBezTo>
                    <a:pt x="23" y="1223"/>
                    <a:pt x="23" y="1224"/>
                    <a:pt x="24" y="1224"/>
                  </a:cubicBezTo>
                  <a:cubicBezTo>
                    <a:pt x="52" y="1224"/>
                    <a:pt x="178" y="939"/>
                    <a:pt x="370" y="610"/>
                  </a:cubicBezTo>
                  <a:cubicBezTo>
                    <a:pt x="561" y="274"/>
                    <a:pt x="747" y="20"/>
                    <a:pt x="725" y="2"/>
                  </a:cubicBezTo>
                  <a:cubicBezTo>
                    <a:pt x="724" y="1"/>
                    <a:pt x="723" y="1"/>
                    <a:pt x="7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1"/>
            <p:cNvSpPr/>
            <p:nvPr/>
          </p:nvSpPr>
          <p:spPr>
            <a:xfrm>
              <a:off x="5865275" y="1375653"/>
              <a:ext cx="3058" cy="26088"/>
            </a:xfrm>
            <a:custGeom>
              <a:avLst/>
              <a:gdLst/>
              <a:ahLst/>
              <a:cxnLst/>
              <a:rect l="l" t="t" r="r" b="b"/>
              <a:pathLst>
                <a:path w="128" h="1092" extrusionOk="0">
                  <a:moveTo>
                    <a:pt x="82" y="0"/>
                  </a:moveTo>
                  <a:cubicBezTo>
                    <a:pt x="59" y="0"/>
                    <a:pt x="0" y="242"/>
                    <a:pt x="8" y="549"/>
                  </a:cubicBezTo>
                  <a:cubicBezTo>
                    <a:pt x="12" y="853"/>
                    <a:pt x="78" y="1091"/>
                    <a:pt x="101" y="1091"/>
                  </a:cubicBezTo>
                  <a:cubicBezTo>
                    <a:pt x="101" y="1091"/>
                    <a:pt x="101" y="1091"/>
                    <a:pt x="101" y="1091"/>
                  </a:cubicBezTo>
                  <a:cubicBezTo>
                    <a:pt x="127" y="1087"/>
                    <a:pt x="105" y="845"/>
                    <a:pt x="101" y="546"/>
                  </a:cubicBezTo>
                  <a:cubicBezTo>
                    <a:pt x="93" y="247"/>
                    <a:pt x="109" y="4"/>
                    <a:pt x="83" y="1"/>
                  </a:cubicBezTo>
                  <a:cubicBezTo>
                    <a:pt x="82" y="0"/>
                    <a:pt x="82" y="0"/>
                    <a:pt x="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1"/>
            <p:cNvSpPr/>
            <p:nvPr/>
          </p:nvSpPr>
          <p:spPr>
            <a:xfrm>
              <a:off x="5887949" y="1358450"/>
              <a:ext cx="24105" cy="5471"/>
            </a:xfrm>
            <a:custGeom>
              <a:avLst/>
              <a:gdLst/>
              <a:ahLst/>
              <a:cxnLst/>
              <a:rect l="l" t="t" r="r" b="b"/>
              <a:pathLst>
                <a:path w="1009" h="229" extrusionOk="0">
                  <a:moveTo>
                    <a:pt x="931" y="1"/>
                  </a:moveTo>
                  <a:cubicBezTo>
                    <a:pt x="840" y="1"/>
                    <a:pt x="677" y="18"/>
                    <a:pt x="494" y="55"/>
                  </a:cubicBezTo>
                  <a:cubicBezTo>
                    <a:pt x="217" y="115"/>
                    <a:pt x="0" y="198"/>
                    <a:pt x="8" y="220"/>
                  </a:cubicBezTo>
                  <a:cubicBezTo>
                    <a:pt x="9" y="226"/>
                    <a:pt x="20" y="228"/>
                    <a:pt x="39" y="228"/>
                  </a:cubicBezTo>
                  <a:cubicBezTo>
                    <a:pt x="111" y="228"/>
                    <a:pt x="296" y="193"/>
                    <a:pt x="511" y="145"/>
                  </a:cubicBezTo>
                  <a:cubicBezTo>
                    <a:pt x="785" y="89"/>
                    <a:pt x="1009" y="41"/>
                    <a:pt x="1004" y="14"/>
                  </a:cubicBezTo>
                  <a:cubicBezTo>
                    <a:pt x="1003" y="5"/>
                    <a:pt x="976" y="1"/>
                    <a:pt x="9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1"/>
            <p:cNvSpPr/>
            <p:nvPr/>
          </p:nvSpPr>
          <p:spPr>
            <a:xfrm>
              <a:off x="5888833" y="1417391"/>
              <a:ext cx="22409" cy="13187"/>
            </a:xfrm>
            <a:custGeom>
              <a:avLst/>
              <a:gdLst/>
              <a:ahLst/>
              <a:cxnLst/>
              <a:rect l="l" t="t" r="r" b="b"/>
              <a:pathLst>
                <a:path w="938" h="552" extrusionOk="0">
                  <a:moveTo>
                    <a:pt x="913" y="1"/>
                  </a:moveTo>
                  <a:cubicBezTo>
                    <a:pt x="858" y="1"/>
                    <a:pt x="651" y="66"/>
                    <a:pt x="426" y="200"/>
                  </a:cubicBezTo>
                  <a:cubicBezTo>
                    <a:pt x="169" y="353"/>
                    <a:pt x="0" y="532"/>
                    <a:pt x="19" y="550"/>
                  </a:cubicBezTo>
                  <a:cubicBezTo>
                    <a:pt x="20" y="551"/>
                    <a:pt x="22" y="552"/>
                    <a:pt x="24" y="552"/>
                  </a:cubicBezTo>
                  <a:cubicBezTo>
                    <a:pt x="61" y="552"/>
                    <a:pt x="239" y="418"/>
                    <a:pt x="474" y="278"/>
                  </a:cubicBezTo>
                  <a:cubicBezTo>
                    <a:pt x="721" y="129"/>
                    <a:pt x="938" y="28"/>
                    <a:pt x="927" y="5"/>
                  </a:cubicBezTo>
                  <a:cubicBezTo>
                    <a:pt x="926" y="2"/>
                    <a:pt x="921" y="1"/>
                    <a:pt x="9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1"/>
            <p:cNvSpPr/>
            <p:nvPr/>
          </p:nvSpPr>
          <p:spPr>
            <a:xfrm>
              <a:off x="5914900" y="1384899"/>
              <a:ext cx="18658" cy="19733"/>
            </a:xfrm>
            <a:custGeom>
              <a:avLst/>
              <a:gdLst/>
              <a:ahLst/>
              <a:cxnLst/>
              <a:rect l="l" t="t" r="r" b="b"/>
              <a:pathLst>
                <a:path w="781" h="826" extrusionOk="0">
                  <a:moveTo>
                    <a:pt x="22" y="1"/>
                  </a:moveTo>
                  <a:cubicBezTo>
                    <a:pt x="21" y="1"/>
                    <a:pt x="20" y="1"/>
                    <a:pt x="19" y="2"/>
                  </a:cubicBezTo>
                  <a:cubicBezTo>
                    <a:pt x="0" y="20"/>
                    <a:pt x="153" y="219"/>
                    <a:pt x="359" y="446"/>
                  </a:cubicBezTo>
                  <a:cubicBezTo>
                    <a:pt x="550" y="659"/>
                    <a:pt x="725" y="825"/>
                    <a:pt x="758" y="825"/>
                  </a:cubicBezTo>
                  <a:cubicBezTo>
                    <a:pt x="760" y="825"/>
                    <a:pt x="761" y="825"/>
                    <a:pt x="762" y="824"/>
                  </a:cubicBezTo>
                  <a:cubicBezTo>
                    <a:pt x="781" y="805"/>
                    <a:pt x="631" y="610"/>
                    <a:pt x="426" y="383"/>
                  </a:cubicBezTo>
                  <a:cubicBezTo>
                    <a:pt x="229" y="164"/>
                    <a:pt x="52" y="1"/>
                    <a:pt x="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1"/>
            <p:cNvSpPr/>
            <p:nvPr/>
          </p:nvSpPr>
          <p:spPr>
            <a:xfrm>
              <a:off x="5755252" y="1515563"/>
              <a:ext cx="12327" cy="20928"/>
            </a:xfrm>
            <a:custGeom>
              <a:avLst/>
              <a:gdLst/>
              <a:ahLst/>
              <a:cxnLst/>
              <a:rect l="l" t="t" r="r" b="b"/>
              <a:pathLst>
                <a:path w="516" h="876" extrusionOk="0">
                  <a:moveTo>
                    <a:pt x="495" y="0"/>
                  </a:moveTo>
                  <a:cubicBezTo>
                    <a:pt x="466" y="0"/>
                    <a:pt x="329" y="169"/>
                    <a:pt x="202" y="408"/>
                  </a:cubicBezTo>
                  <a:cubicBezTo>
                    <a:pt x="71" y="651"/>
                    <a:pt x="0" y="864"/>
                    <a:pt x="26" y="875"/>
                  </a:cubicBezTo>
                  <a:cubicBezTo>
                    <a:pt x="27" y="875"/>
                    <a:pt x="28" y="875"/>
                    <a:pt x="28" y="875"/>
                  </a:cubicBezTo>
                  <a:cubicBezTo>
                    <a:pt x="55" y="875"/>
                    <a:pt x="157" y="682"/>
                    <a:pt x="283" y="449"/>
                  </a:cubicBezTo>
                  <a:cubicBezTo>
                    <a:pt x="411" y="211"/>
                    <a:pt x="516" y="16"/>
                    <a:pt x="497" y="1"/>
                  </a:cubicBezTo>
                  <a:cubicBezTo>
                    <a:pt x="496" y="1"/>
                    <a:pt x="495" y="0"/>
                    <a:pt x="4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1"/>
            <p:cNvSpPr/>
            <p:nvPr/>
          </p:nvSpPr>
          <p:spPr>
            <a:xfrm>
              <a:off x="5705078" y="1621045"/>
              <a:ext cx="10655" cy="22361"/>
            </a:xfrm>
            <a:custGeom>
              <a:avLst/>
              <a:gdLst/>
              <a:ahLst/>
              <a:cxnLst/>
              <a:rect l="l" t="t" r="r" b="b"/>
              <a:pathLst>
                <a:path w="446" h="936" extrusionOk="0">
                  <a:moveTo>
                    <a:pt x="421" y="0"/>
                  </a:moveTo>
                  <a:cubicBezTo>
                    <a:pt x="391" y="0"/>
                    <a:pt x="286" y="198"/>
                    <a:pt x="180" y="449"/>
                  </a:cubicBezTo>
                  <a:cubicBezTo>
                    <a:pt x="72" y="707"/>
                    <a:pt x="1" y="923"/>
                    <a:pt x="23" y="935"/>
                  </a:cubicBezTo>
                  <a:cubicBezTo>
                    <a:pt x="24" y="935"/>
                    <a:pt x="24" y="935"/>
                    <a:pt x="24" y="935"/>
                  </a:cubicBezTo>
                  <a:cubicBezTo>
                    <a:pt x="49" y="935"/>
                    <a:pt x="156" y="736"/>
                    <a:pt x="266" y="483"/>
                  </a:cubicBezTo>
                  <a:cubicBezTo>
                    <a:pt x="375" y="225"/>
                    <a:pt x="445" y="9"/>
                    <a:pt x="423" y="1"/>
                  </a:cubicBezTo>
                  <a:cubicBezTo>
                    <a:pt x="422" y="1"/>
                    <a:pt x="422" y="0"/>
                    <a:pt x="4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1"/>
            <p:cNvSpPr/>
            <p:nvPr/>
          </p:nvSpPr>
          <p:spPr>
            <a:xfrm>
              <a:off x="5930668" y="1434426"/>
              <a:ext cx="28596" cy="10368"/>
            </a:xfrm>
            <a:custGeom>
              <a:avLst/>
              <a:gdLst/>
              <a:ahLst/>
              <a:cxnLst/>
              <a:rect l="l" t="t" r="r" b="b"/>
              <a:pathLst>
                <a:path w="1197" h="434" extrusionOk="0">
                  <a:moveTo>
                    <a:pt x="1172" y="1"/>
                  </a:moveTo>
                  <a:cubicBezTo>
                    <a:pt x="1107" y="1"/>
                    <a:pt x="865" y="70"/>
                    <a:pt x="584" y="173"/>
                  </a:cubicBezTo>
                  <a:cubicBezTo>
                    <a:pt x="259" y="290"/>
                    <a:pt x="1" y="405"/>
                    <a:pt x="9" y="428"/>
                  </a:cubicBezTo>
                  <a:cubicBezTo>
                    <a:pt x="10" y="431"/>
                    <a:pt x="16" y="433"/>
                    <a:pt x="27" y="433"/>
                  </a:cubicBezTo>
                  <a:cubicBezTo>
                    <a:pt x="93" y="433"/>
                    <a:pt x="332" y="363"/>
                    <a:pt x="614" y="259"/>
                  </a:cubicBezTo>
                  <a:cubicBezTo>
                    <a:pt x="942" y="144"/>
                    <a:pt x="1197" y="28"/>
                    <a:pt x="1189" y="6"/>
                  </a:cubicBezTo>
                  <a:cubicBezTo>
                    <a:pt x="1188" y="2"/>
                    <a:pt x="1182" y="1"/>
                    <a:pt x="11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1"/>
            <p:cNvSpPr/>
            <p:nvPr/>
          </p:nvSpPr>
          <p:spPr>
            <a:xfrm>
              <a:off x="5975562" y="1395937"/>
              <a:ext cx="24320" cy="11563"/>
            </a:xfrm>
            <a:custGeom>
              <a:avLst/>
              <a:gdLst/>
              <a:ahLst/>
              <a:cxnLst/>
              <a:rect l="l" t="t" r="r" b="b"/>
              <a:pathLst>
                <a:path w="1018" h="484" extrusionOk="0">
                  <a:moveTo>
                    <a:pt x="30" y="1"/>
                  </a:moveTo>
                  <a:cubicBezTo>
                    <a:pt x="20" y="1"/>
                    <a:pt x="13" y="3"/>
                    <a:pt x="12" y="7"/>
                  </a:cubicBezTo>
                  <a:cubicBezTo>
                    <a:pt x="1" y="29"/>
                    <a:pt x="228" y="130"/>
                    <a:pt x="497" y="260"/>
                  </a:cubicBezTo>
                  <a:cubicBezTo>
                    <a:pt x="748" y="377"/>
                    <a:pt x="950" y="484"/>
                    <a:pt x="994" y="484"/>
                  </a:cubicBezTo>
                  <a:cubicBezTo>
                    <a:pt x="998" y="484"/>
                    <a:pt x="1001" y="483"/>
                    <a:pt x="1002" y="481"/>
                  </a:cubicBezTo>
                  <a:cubicBezTo>
                    <a:pt x="1017" y="458"/>
                    <a:pt x="816" y="310"/>
                    <a:pt x="539" y="175"/>
                  </a:cubicBezTo>
                  <a:cubicBezTo>
                    <a:pt x="303" y="64"/>
                    <a:pt x="92" y="1"/>
                    <a:pt x="3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1"/>
            <p:cNvSpPr/>
            <p:nvPr/>
          </p:nvSpPr>
          <p:spPr>
            <a:xfrm>
              <a:off x="5993696" y="1434713"/>
              <a:ext cx="5280" cy="24750"/>
            </a:xfrm>
            <a:custGeom>
              <a:avLst/>
              <a:gdLst/>
              <a:ahLst/>
              <a:cxnLst/>
              <a:rect l="l" t="t" r="r" b="b"/>
              <a:pathLst>
                <a:path w="221" h="1036" extrusionOk="0">
                  <a:moveTo>
                    <a:pt x="60" y="1"/>
                  </a:moveTo>
                  <a:cubicBezTo>
                    <a:pt x="34" y="1"/>
                    <a:pt x="0" y="239"/>
                    <a:pt x="41" y="528"/>
                  </a:cubicBezTo>
                  <a:cubicBezTo>
                    <a:pt x="78" y="818"/>
                    <a:pt x="172" y="1036"/>
                    <a:pt x="197" y="1036"/>
                  </a:cubicBezTo>
                  <a:cubicBezTo>
                    <a:pt x="197" y="1036"/>
                    <a:pt x="198" y="1035"/>
                    <a:pt x="198" y="1035"/>
                  </a:cubicBezTo>
                  <a:cubicBezTo>
                    <a:pt x="221" y="1028"/>
                    <a:pt x="169" y="800"/>
                    <a:pt x="131" y="516"/>
                  </a:cubicBezTo>
                  <a:cubicBezTo>
                    <a:pt x="93" y="233"/>
                    <a:pt x="86" y="1"/>
                    <a:pt x="60" y="1"/>
                  </a:cubicBezTo>
                  <a:cubicBezTo>
                    <a:pt x="60" y="1"/>
                    <a:pt x="60" y="1"/>
                    <a:pt x="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1"/>
            <p:cNvSpPr/>
            <p:nvPr/>
          </p:nvSpPr>
          <p:spPr>
            <a:xfrm>
              <a:off x="5978333" y="1463359"/>
              <a:ext cx="17607" cy="22552"/>
            </a:xfrm>
            <a:custGeom>
              <a:avLst/>
              <a:gdLst/>
              <a:ahLst/>
              <a:cxnLst/>
              <a:rect l="l" t="t" r="r" b="b"/>
              <a:pathLst>
                <a:path w="737" h="944" extrusionOk="0">
                  <a:moveTo>
                    <a:pt x="26" y="1"/>
                  </a:moveTo>
                  <a:cubicBezTo>
                    <a:pt x="24" y="1"/>
                    <a:pt x="24" y="1"/>
                    <a:pt x="23" y="1"/>
                  </a:cubicBezTo>
                  <a:cubicBezTo>
                    <a:pt x="0" y="16"/>
                    <a:pt x="121" y="251"/>
                    <a:pt x="314" y="513"/>
                  </a:cubicBezTo>
                  <a:cubicBezTo>
                    <a:pt x="502" y="764"/>
                    <a:pt x="686" y="943"/>
                    <a:pt x="715" y="943"/>
                  </a:cubicBezTo>
                  <a:cubicBezTo>
                    <a:pt x="716" y="943"/>
                    <a:pt x="717" y="943"/>
                    <a:pt x="718" y="943"/>
                  </a:cubicBezTo>
                  <a:cubicBezTo>
                    <a:pt x="736" y="924"/>
                    <a:pt x="579" y="715"/>
                    <a:pt x="389" y="457"/>
                  </a:cubicBezTo>
                  <a:cubicBezTo>
                    <a:pt x="205" y="208"/>
                    <a:pt x="56"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1"/>
            <p:cNvSpPr/>
            <p:nvPr/>
          </p:nvSpPr>
          <p:spPr>
            <a:xfrm>
              <a:off x="6023489" y="1480490"/>
              <a:ext cx="17965" cy="10989"/>
            </a:xfrm>
            <a:custGeom>
              <a:avLst/>
              <a:gdLst/>
              <a:ahLst/>
              <a:cxnLst/>
              <a:rect l="l" t="t" r="r" b="b"/>
              <a:pathLst>
                <a:path w="752" h="460" extrusionOk="0">
                  <a:moveTo>
                    <a:pt x="727" y="1"/>
                  </a:moveTo>
                  <a:cubicBezTo>
                    <a:pt x="679" y="1"/>
                    <a:pt x="516" y="63"/>
                    <a:pt x="341" y="173"/>
                  </a:cubicBezTo>
                  <a:cubicBezTo>
                    <a:pt x="139" y="300"/>
                    <a:pt x="1" y="438"/>
                    <a:pt x="15" y="457"/>
                  </a:cubicBezTo>
                  <a:cubicBezTo>
                    <a:pt x="17" y="459"/>
                    <a:pt x="20" y="460"/>
                    <a:pt x="24" y="460"/>
                  </a:cubicBezTo>
                  <a:cubicBezTo>
                    <a:pt x="63" y="460"/>
                    <a:pt x="209" y="363"/>
                    <a:pt x="389" y="252"/>
                  </a:cubicBezTo>
                  <a:cubicBezTo>
                    <a:pt x="587" y="128"/>
                    <a:pt x="751" y="27"/>
                    <a:pt x="741" y="5"/>
                  </a:cubicBezTo>
                  <a:cubicBezTo>
                    <a:pt x="739" y="2"/>
                    <a:pt x="734" y="1"/>
                    <a:pt x="7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1"/>
            <p:cNvSpPr/>
            <p:nvPr/>
          </p:nvSpPr>
          <p:spPr>
            <a:xfrm>
              <a:off x="6025186" y="1419805"/>
              <a:ext cx="4850" cy="21907"/>
            </a:xfrm>
            <a:custGeom>
              <a:avLst/>
              <a:gdLst/>
              <a:ahLst/>
              <a:cxnLst/>
              <a:rect l="l" t="t" r="r" b="b"/>
              <a:pathLst>
                <a:path w="203" h="917" extrusionOk="0">
                  <a:moveTo>
                    <a:pt x="30" y="1"/>
                  </a:moveTo>
                  <a:cubicBezTo>
                    <a:pt x="4" y="5"/>
                    <a:pt x="1" y="214"/>
                    <a:pt x="42" y="468"/>
                  </a:cubicBezTo>
                  <a:cubicBezTo>
                    <a:pt x="82" y="721"/>
                    <a:pt x="151" y="916"/>
                    <a:pt x="178" y="916"/>
                  </a:cubicBezTo>
                  <a:cubicBezTo>
                    <a:pt x="179" y="916"/>
                    <a:pt x="180" y="916"/>
                    <a:pt x="180" y="916"/>
                  </a:cubicBezTo>
                  <a:cubicBezTo>
                    <a:pt x="202" y="913"/>
                    <a:pt x="173" y="707"/>
                    <a:pt x="132" y="454"/>
                  </a:cubicBezTo>
                  <a:cubicBezTo>
                    <a:pt x="90" y="203"/>
                    <a:pt x="56"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1"/>
            <p:cNvSpPr/>
            <p:nvPr/>
          </p:nvSpPr>
          <p:spPr>
            <a:xfrm>
              <a:off x="6040644" y="1454782"/>
              <a:ext cx="29385" cy="2723"/>
            </a:xfrm>
            <a:custGeom>
              <a:avLst/>
              <a:gdLst/>
              <a:ahLst/>
              <a:cxnLst/>
              <a:rect l="l" t="t" r="r" b="b"/>
              <a:pathLst>
                <a:path w="1230" h="114" extrusionOk="0">
                  <a:moveTo>
                    <a:pt x="247" y="1"/>
                  </a:moveTo>
                  <a:cubicBezTo>
                    <a:pt x="100" y="1"/>
                    <a:pt x="4" y="9"/>
                    <a:pt x="4" y="24"/>
                  </a:cubicBezTo>
                  <a:cubicBezTo>
                    <a:pt x="0" y="50"/>
                    <a:pt x="273" y="83"/>
                    <a:pt x="612" y="102"/>
                  </a:cubicBezTo>
                  <a:cubicBezTo>
                    <a:pt x="755" y="110"/>
                    <a:pt x="886" y="114"/>
                    <a:pt x="990" y="114"/>
                  </a:cubicBezTo>
                  <a:cubicBezTo>
                    <a:pt x="1134" y="114"/>
                    <a:pt x="1227" y="106"/>
                    <a:pt x="1229" y="91"/>
                  </a:cubicBezTo>
                  <a:cubicBezTo>
                    <a:pt x="1229" y="65"/>
                    <a:pt x="956" y="31"/>
                    <a:pt x="616" y="12"/>
                  </a:cubicBezTo>
                  <a:cubicBezTo>
                    <a:pt x="478" y="5"/>
                    <a:pt x="350" y="1"/>
                    <a:pt x="2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1"/>
            <p:cNvSpPr/>
            <p:nvPr/>
          </p:nvSpPr>
          <p:spPr>
            <a:xfrm>
              <a:off x="6086230" y="1439324"/>
              <a:ext cx="23054" cy="13474"/>
            </a:xfrm>
            <a:custGeom>
              <a:avLst/>
              <a:gdLst/>
              <a:ahLst/>
              <a:cxnLst/>
              <a:rect l="l" t="t" r="r" b="b"/>
              <a:pathLst>
                <a:path w="965" h="564" extrusionOk="0">
                  <a:moveTo>
                    <a:pt x="24" y="1"/>
                  </a:moveTo>
                  <a:cubicBezTo>
                    <a:pt x="22" y="1"/>
                    <a:pt x="20" y="1"/>
                    <a:pt x="19" y="2"/>
                  </a:cubicBezTo>
                  <a:cubicBezTo>
                    <a:pt x="1" y="21"/>
                    <a:pt x="176" y="200"/>
                    <a:pt x="442" y="357"/>
                  </a:cubicBezTo>
                  <a:cubicBezTo>
                    <a:pt x="673" y="495"/>
                    <a:pt x="885" y="563"/>
                    <a:pt x="942" y="563"/>
                  </a:cubicBezTo>
                  <a:cubicBezTo>
                    <a:pt x="951" y="563"/>
                    <a:pt x="956" y="562"/>
                    <a:pt x="957" y="559"/>
                  </a:cubicBezTo>
                  <a:cubicBezTo>
                    <a:pt x="964" y="537"/>
                    <a:pt x="744" y="432"/>
                    <a:pt x="490" y="278"/>
                  </a:cubicBezTo>
                  <a:cubicBezTo>
                    <a:pt x="247" y="134"/>
                    <a:pt x="58" y="1"/>
                    <a:pt x="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1"/>
            <p:cNvSpPr/>
            <p:nvPr/>
          </p:nvSpPr>
          <p:spPr>
            <a:xfrm>
              <a:off x="6057679" y="1503450"/>
              <a:ext cx="31702" cy="2580"/>
            </a:xfrm>
            <a:custGeom>
              <a:avLst/>
              <a:gdLst/>
              <a:ahLst/>
              <a:cxnLst/>
              <a:rect l="l" t="t" r="r" b="b"/>
              <a:pathLst>
                <a:path w="1327" h="108" extrusionOk="0">
                  <a:moveTo>
                    <a:pt x="356" y="1"/>
                  </a:moveTo>
                  <a:cubicBezTo>
                    <a:pt x="145" y="1"/>
                    <a:pt x="1" y="12"/>
                    <a:pt x="1" y="30"/>
                  </a:cubicBezTo>
                  <a:cubicBezTo>
                    <a:pt x="1" y="52"/>
                    <a:pt x="296" y="86"/>
                    <a:pt x="661" y="101"/>
                  </a:cubicBezTo>
                  <a:cubicBezTo>
                    <a:pt x="773" y="106"/>
                    <a:pt x="878" y="108"/>
                    <a:pt x="971" y="108"/>
                  </a:cubicBezTo>
                  <a:cubicBezTo>
                    <a:pt x="1182" y="108"/>
                    <a:pt x="1326" y="97"/>
                    <a:pt x="1326" y="78"/>
                  </a:cubicBezTo>
                  <a:cubicBezTo>
                    <a:pt x="1326" y="52"/>
                    <a:pt x="1032" y="23"/>
                    <a:pt x="665" y="8"/>
                  </a:cubicBezTo>
                  <a:cubicBezTo>
                    <a:pt x="553" y="3"/>
                    <a:pt x="448" y="1"/>
                    <a:pt x="3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1"/>
            <p:cNvSpPr/>
            <p:nvPr/>
          </p:nvSpPr>
          <p:spPr>
            <a:xfrm>
              <a:off x="6082933" y="1476691"/>
              <a:ext cx="23126" cy="13808"/>
            </a:xfrm>
            <a:custGeom>
              <a:avLst/>
              <a:gdLst/>
              <a:ahLst/>
              <a:cxnLst/>
              <a:rect l="l" t="t" r="r" b="b"/>
              <a:pathLst>
                <a:path w="968" h="578" extrusionOk="0">
                  <a:moveTo>
                    <a:pt x="22" y="1"/>
                  </a:moveTo>
                  <a:cubicBezTo>
                    <a:pt x="18" y="1"/>
                    <a:pt x="16" y="2"/>
                    <a:pt x="15" y="4"/>
                  </a:cubicBezTo>
                  <a:cubicBezTo>
                    <a:pt x="1" y="26"/>
                    <a:pt x="199" y="171"/>
                    <a:pt x="460" y="328"/>
                  </a:cubicBezTo>
                  <a:cubicBezTo>
                    <a:pt x="695" y="474"/>
                    <a:pt x="902" y="577"/>
                    <a:pt x="945" y="577"/>
                  </a:cubicBezTo>
                  <a:cubicBezTo>
                    <a:pt x="949" y="577"/>
                    <a:pt x="952" y="577"/>
                    <a:pt x="953" y="575"/>
                  </a:cubicBezTo>
                  <a:cubicBezTo>
                    <a:pt x="968" y="552"/>
                    <a:pt x="766" y="407"/>
                    <a:pt x="508" y="250"/>
                  </a:cubicBezTo>
                  <a:cubicBezTo>
                    <a:pt x="269" y="107"/>
                    <a:pt x="65" y="1"/>
                    <a:pt x="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1"/>
            <p:cNvSpPr/>
            <p:nvPr/>
          </p:nvSpPr>
          <p:spPr>
            <a:xfrm>
              <a:off x="6135950" y="1466848"/>
              <a:ext cx="5375" cy="22337"/>
            </a:xfrm>
            <a:custGeom>
              <a:avLst/>
              <a:gdLst/>
              <a:ahLst/>
              <a:cxnLst/>
              <a:rect l="l" t="t" r="r" b="b"/>
              <a:pathLst>
                <a:path w="225" h="935" extrusionOk="0">
                  <a:moveTo>
                    <a:pt x="27" y="0"/>
                  </a:moveTo>
                  <a:cubicBezTo>
                    <a:pt x="27" y="0"/>
                    <a:pt x="26" y="0"/>
                    <a:pt x="26" y="0"/>
                  </a:cubicBezTo>
                  <a:cubicBezTo>
                    <a:pt x="0" y="4"/>
                    <a:pt x="19" y="217"/>
                    <a:pt x="67" y="475"/>
                  </a:cubicBezTo>
                  <a:cubicBezTo>
                    <a:pt x="112" y="732"/>
                    <a:pt x="169" y="935"/>
                    <a:pt x="197" y="935"/>
                  </a:cubicBezTo>
                  <a:cubicBezTo>
                    <a:pt x="197" y="935"/>
                    <a:pt x="198" y="935"/>
                    <a:pt x="198" y="935"/>
                  </a:cubicBezTo>
                  <a:cubicBezTo>
                    <a:pt x="224" y="931"/>
                    <a:pt x="206" y="718"/>
                    <a:pt x="157" y="460"/>
                  </a:cubicBezTo>
                  <a:cubicBezTo>
                    <a:pt x="109" y="204"/>
                    <a:pt x="53" y="0"/>
                    <a:pt x="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1"/>
            <p:cNvSpPr/>
            <p:nvPr/>
          </p:nvSpPr>
          <p:spPr>
            <a:xfrm>
              <a:off x="6116836" y="1511167"/>
              <a:ext cx="31153" cy="5925"/>
            </a:xfrm>
            <a:custGeom>
              <a:avLst/>
              <a:gdLst/>
              <a:ahLst/>
              <a:cxnLst/>
              <a:rect l="l" t="t" r="r" b="b"/>
              <a:pathLst>
                <a:path w="1304" h="248" extrusionOk="0">
                  <a:moveTo>
                    <a:pt x="1276" y="0"/>
                  </a:moveTo>
                  <a:cubicBezTo>
                    <a:pt x="1204" y="0"/>
                    <a:pt x="950" y="59"/>
                    <a:pt x="647" y="110"/>
                  </a:cubicBezTo>
                  <a:cubicBezTo>
                    <a:pt x="292" y="174"/>
                    <a:pt x="1" y="204"/>
                    <a:pt x="1" y="230"/>
                  </a:cubicBezTo>
                  <a:cubicBezTo>
                    <a:pt x="1" y="240"/>
                    <a:pt x="60" y="248"/>
                    <a:pt x="158" y="248"/>
                  </a:cubicBezTo>
                  <a:cubicBezTo>
                    <a:pt x="280" y="248"/>
                    <a:pt x="461" y="235"/>
                    <a:pt x="662" y="200"/>
                  </a:cubicBezTo>
                  <a:cubicBezTo>
                    <a:pt x="1028" y="140"/>
                    <a:pt x="1304" y="28"/>
                    <a:pt x="1297" y="6"/>
                  </a:cubicBezTo>
                  <a:cubicBezTo>
                    <a:pt x="1296" y="2"/>
                    <a:pt x="1289" y="0"/>
                    <a:pt x="12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1"/>
            <p:cNvSpPr/>
            <p:nvPr/>
          </p:nvSpPr>
          <p:spPr>
            <a:xfrm>
              <a:off x="6173055" y="1483978"/>
              <a:ext cx="4300" cy="20737"/>
            </a:xfrm>
            <a:custGeom>
              <a:avLst/>
              <a:gdLst/>
              <a:ahLst/>
              <a:cxnLst/>
              <a:rect l="l" t="t" r="r" b="b"/>
              <a:pathLst>
                <a:path w="180" h="868" extrusionOk="0">
                  <a:moveTo>
                    <a:pt x="157" y="1"/>
                  </a:moveTo>
                  <a:cubicBezTo>
                    <a:pt x="131" y="1"/>
                    <a:pt x="79" y="190"/>
                    <a:pt x="46" y="426"/>
                  </a:cubicBezTo>
                  <a:cubicBezTo>
                    <a:pt x="8" y="666"/>
                    <a:pt x="1" y="864"/>
                    <a:pt x="23" y="867"/>
                  </a:cubicBezTo>
                  <a:cubicBezTo>
                    <a:pt x="23" y="868"/>
                    <a:pt x="24" y="868"/>
                    <a:pt x="24" y="868"/>
                  </a:cubicBezTo>
                  <a:cubicBezTo>
                    <a:pt x="50" y="868"/>
                    <a:pt x="102" y="679"/>
                    <a:pt x="135" y="442"/>
                  </a:cubicBezTo>
                  <a:cubicBezTo>
                    <a:pt x="173" y="202"/>
                    <a:pt x="180" y="4"/>
                    <a:pt x="158" y="1"/>
                  </a:cubicBezTo>
                  <a:cubicBezTo>
                    <a:pt x="157" y="1"/>
                    <a:pt x="157" y="1"/>
                    <a:pt x="1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1"/>
            <p:cNvSpPr/>
            <p:nvPr/>
          </p:nvSpPr>
          <p:spPr>
            <a:xfrm>
              <a:off x="6160822" y="1461161"/>
              <a:ext cx="19829" cy="2700"/>
            </a:xfrm>
            <a:custGeom>
              <a:avLst/>
              <a:gdLst/>
              <a:ahLst/>
              <a:cxnLst/>
              <a:rect l="l" t="t" r="r" b="b"/>
              <a:pathLst>
                <a:path w="830" h="113" extrusionOk="0">
                  <a:moveTo>
                    <a:pt x="58" y="0"/>
                  </a:moveTo>
                  <a:cubicBezTo>
                    <a:pt x="29" y="0"/>
                    <a:pt x="11" y="3"/>
                    <a:pt x="9" y="11"/>
                  </a:cubicBezTo>
                  <a:cubicBezTo>
                    <a:pt x="1" y="33"/>
                    <a:pt x="180" y="108"/>
                    <a:pt x="416" y="112"/>
                  </a:cubicBezTo>
                  <a:cubicBezTo>
                    <a:pt x="422" y="112"/>
                    <a:pt x="428" y="112"/>
                    <a:pt x="434" y="112"/>
                  </a:cubicBezTo>
                  <a:cubicBezTo>
                    <a:pt x="660" y="112"/>
                    <a:pt x="830" y="48"/>
                    <a:pt x="823" y="26"/>
                  </a:cubicBezTo>
                  <a:cubicBezTo>
                    <a:pt x="822" y="16"/>
                    <a:pt x="794" y="13"/>
                    <a:pt x="748" y="13"/>
                  </a:cubicBezTo>
                  <a:cubicBezTo>
                    <a:pt x="686" y="13"/>
                    <a:pt x="589" y="19"/>
                    <a:pt x="478" y="19"/>
                  </a:cubicBezTo>
                  <a:cubicBezTo>
                    <a:pt x="458" y="19"/>
                    <a:pt x="437" y="18"/>
                    <a:pt x="416" y="18"/>
                  </a:cubicBezTo>
                  <a:cubicBezTo>
                    <a:pt x="262" y="15"/>
                    <a:pt x="127" y="0"/>
                    <a:pt x="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1"/>
            <p:cNvSpPr/>
            <p:nvPr/>
          </p:nvSpPr>
          <p:spPr>
            <a:xfrm>
              <a:off x="6203756" y="1429361"/>
              <a:ext cx="6355" cy="24033"/>
            </a:xfrm>
            <a:custGeom>
              <a:avLst/>
              <a:gdLst/>
              <a:ahLst/>
              <a:cxnLst/>
              <a:rect l="l" t="t" r="r" b="b"/>
              <a:pathLst>
                <a:path w="266" h="1006" extrusionOk="0">
                  <a:moveTo>
                    <a:pt x="243" y="1"/>
                  </a:moveTo>
                  <a:cubicBezTo>
                    <a:pt x="216" y="1"/>
                    <a:pt x="150" y="220"/>
                    <a:pt x="90" y="494"/>
                  </a:cubicBezTo>
                  <a:cubicBezTo>
                    <a:pt x="27" y="771"/>
                    <a:pt x="0" y="998"/>
                    <a:pt x="23" y="1006"/>
                  </a:cubicBezTo>
                  <a:cubicBezTo>
                    <a:pt x="23" y="1006"/>
                    <a:pt x="23" y="1006"/>
                    <a:pt x="23" y="1006"/>
                  </a:cubicBezTo>
                  <a:cubicBezTo>
                    <a:pt x="51" y="1006"/>
                    <a:pt x="121" y="786"/>
                    <a:pt x="180" y="513"/>
                  </a:cubicBezTo>
                  <a:cubicBezTo>
                    <a:pt x="240" y="237"/>
                    <a:pt x="266" y="9"/>
                    <a:pt x="243" y="1"/>
                  </a:cubicBezTo>
                  <a:cubicBezTo>
                    <a:pt x="243" y="1"/>
                    <a:pt x="243" y="1"/>
                    <a:pt x="2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1"/>
            <p:cNvSpPr/>
            <p:nvPr/>
          </p:nvSpPr>
          <p:spPr>
            <a:xfrm>
              <a:off x="6193769" y="1473657"/>
              <a:ext cx="31965" cy="8863"/>
            </a:xfrm>
            <a:custGeom>
              <a:avLst/>
              <a:gdLst/>
              <a:ahLst/>
              <a:cxnLst/>
              <a:rect l="l" t="t" r="r" b="b"/>
              <a:pathLst>
                <a:path w="1338" h="371" extrusionOk="0">
                  <a:moveTo>
                    <a:pt x="27" y="1"/>
                  </a:moveTo>
                  <a:cubicBezTo>
                    <a:pt x="13" y="1"/>
                    <a:pt x="5" y="3"/>
                    <a:pt x="4" y="7"/>
                  </a:cubicBezTo>
                  <a:cubicBezTo>
                    <a:pt x="1" y="33"/>
                    <a:pt x="292" y="131"/>
                    <a:pt x="658" y="231"/>
                  </a:cubicBezTo>
                  <a:cubicBezTo>
                    <a:pt x="971" y="315"/>
                    <a:pt x="1239" y="370"/>
                    <a:pt x="1313" y="370"/>
                  </a:cubicBezTo>
                  <a:cubicBezTo>
                    <a:pt x="1325" y="370"/>
                    <a:pt x="1333" y="369"/>
                    <a:pt x="1334" y="365"/>
                  </a:cubicBezTo>
                  <a:cubicBezTo>
                    <a:pt x="1337" y="339"/>
                    <a:pt x="1046" y="239"/>
                    <a:pt x="680" y="141"/>
                  </a:cubicBezTo>
                  <a:cubicBezTo>
                    <a:pt x="370" y="59"/>
                    <a:pt x="105" y="1"/>
                    <a:pt x="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1"/>
            <p:cNvSpPr/>
            <p:nvPr/>
          </p:nvSpPr>
          <p:spPr>
            <a:xfrm>
              <a:off x="6236417" y="1455379"/>
              <a:ext cx="19040" cy="9269"/>
            </a:xfrm>
            <a:custGeom>
              <a:avLst/>
              <a:gdLst/>
              <a:ahLst/>
              <a:cxnLst/>
              <a:rect l="l" t="t" r="r" b="b"/>
              <a:pathLst>
                <a:path w="797" h="388" extrusionOk="0">
                  <a:moveTo>
                    <a:pt x="770" y="1"/>
                  </a:moveTo>
                  <a:cubicBezTo>
                    <a:pt x="720" y="1"/>
                    <a:pt x="560" y="63"/>
                    <a:pt x="378" y="152"/>
                  </a:cubicBezTo>
                  <a:cubicBezTo>
                    <a:pt x="165" y="256"/>
                    <a:pt x="0" y="361"/>
                    <a:pt x="12" y="384"/>
                  </a:cubicBezTo>
                  <a:cubicBezTo>
                    <a:pt x="13" y="387"/>
                    <a:pt x="18" y="388"/>
                    <a:pt x="25" y="388"/>
                  </a:cubicBezTo>
                  <a:cubicBezTo>
                    <a:pt x="71" y="388"/>
                    <a:pt x="234" y="325"/>
                    <a:pt x="419" y="234"/>
                  </a:cubicBezTo>
                  <a:cubicBezTo>
                    <a:pt x="632" y="130"/>
                    <a:pt x="796" y="29"/>
                    <a:pt x="785" y="6"/>
                  </a:cubicBezTo>
                  <a:cubicBezTo>
                    <a:pt x="783" y="2"/>
                    <a:pt x="778" y="1"/>
                    <a:pt x="7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1"/>
            <p:cNvSpPr/>
            <p:nvPr/>
          </p:nvSpPr>
          <p:spPr>
            <a:xfrm>
              <a:off x="6233024" y="1423818"/>
              <a:ext cx="16723" cy="23078"/>
            </a:xfrm>
            <a:custGeom>
              <a:avLst/>
              <a:gdLst/>
              <a:ahLst/>
              <a:cxnLst/>
              <a:rect l="l" t="t" r="r" b="b"/>
              <a:pathLst>
                <a:path w="700" h="966" extrusionOk="0">
                  <a:moveTo>
                    <a:pt x="674" y="1"/>
                  </a:moveTo>
                  <a:cubicBezTo>
                    <a:pt x="643" y="1"/>
                    <a:pt x="484" y="201"/>
                    <a:pt x="311" y="457"/>
                  </a:cubicBezTo>
                  <a:cubicBezTo>
                    <a:pt x="132" y="726"/>
                    <a:pt x="1" y="950"/>
                    <a:pt x="23" y="965"/>
                  </a:cubicBezTo>
                  <a:cubicBezTo>
                    <a:pt x="24" y="966"/>
                    <a:pt x="25" y="966"/>
                    <a:pt x="26" y="966"/>
                  </a:cubicBezTo>
                  <a:cubicBezTo>
                    <a:pt x="53" y="966"/>
                    <a:pt x="212" y="765"/>
                    <a:pt x="385" y="510"/>
                  </a:cubicBezTo>
                  <a:cubicBezTo>
                    <a:pt x="568" y="244"/>
                    <a:pt x="699" y="17"/>
                    <a:pt x="677" y="1"/>
                  </a:cubicBezTo>
                  <a:cubicBezTo>
                    <a:pt x="676" y="1"/>
                    <a:pt x="675" y="1"/>
                    <a:pt x="6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1"/>
            <p:cNvSpPr/>
            <p:nvPr/>
          </p:nvSpPr>
          <p:spPr>
            <a:xfrm>
              <a:off x="6253738" y="1402770"/>
              <a:ext cx="24296" cy="2843"/>
            </a:xfrm>
            <a:custGeom>
              <a:avLst/>
              <a:gdLst/>
              <a:ahLst/>
              <a:cxnLst/>
              <a:rect l="l" t="t" r="r" b="b"/>
              <a:pathLst>
                <a:path w="1017" h="119" extrusionOk="0">
                  <a:moveTo>
                    <a:pt x="815" y="0"/>
                  </a:moveTo>
                  <a:cubicBezTo>
                    <a:pt x="729" y="0"/>
                    <a:pt x="621" y="4"/>
                    <a:pt x="504" y="12"/>
                  </a:cubicBezTo>
                  <a:cubicBezTo>
                    <a:pt x="225" y="34"/>
                    <a:pt x="1" y="72"/>
                    <a:pt x="1" y="98"/>
                  </a:cubicBezTo>
                  <a:cubicBezTo>
                    <a:pt x="3" y="111"/>
                    <a:pt x="80" y="119"/>
                    <a:pt x="198" y="119"/>
                  </a:cubicBezTo>
                  <a:cubicBezTo>
                    <a:pt x="285" y="119"/>
                    <a:pt x="394" y="115"/>
                    <a:pt x="512" y="105"/>
                  </a:cubicBezTo>
                  <a:cubicBezTo>
                    <a:pt x="792" y="86"/>
                    <a:pt x="1016" y="50"/>
                    <a:pt x="1016" y="24"/>
                  </a:cubicBezTo>
                  <a:cubicBezTo>
                    <a:pt x="1014" y="8"/>
                    <a:pt x="936" y="0"/>
                    <a:pt x="8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1"/>
            <p:cNvSpPr/>
            <p:nvPr/>
          </p:nvSpPr>
          <p:spPr>
            <a:xfrm>
              <a:off x="6285419" y="1393930"/>
              <a:ext cx="7764" cy="23962"/>
            </a:xfrm>
            <a:custGeom>
              <a:avLst/>
              <a:gdLst/>
              <a:ahLst/>
              <a:cxnLst/>
              <a:rect l="l" t="t" r="r" b="b"/>
              <a:pathLst>
                <a:path w="325" h="1003" extrusionOk="0">
                  <a:moveTo>
                    <a:pt x="301" y="1"/>
                  </a:moveTo>
                  <a:cubicBezTo>
                    <a:pt x="274" y="1"/>
                    <a:pt x="194" y="219"/>
                    <a:pt x="120" y="487"/>
                  </a:cubicBezTo>
                  <a:cubicBezTo>
                    <a:pt x="42" y="763"/>
                    <a:pt x="0" y="994"/>
                    <a:pt x="26" y="1002"/>
                  </a:cubicBezTo>
                  <a:cubicBezTo>
                    <a:pt x="27" y="1002"/>
                    <a:pt x="27" y="1002"/>
                    <a:pt x="27" y="1002"/>
                  </a:cubicBezTo>
                  <a:cubicBezTo>
                    <a:pt x="50" y="1002"/>
                    <a:pt x="132" y="787"/>
                    <a:pt x="209" y="513"/>
                  </a:cubicBezTo>
                  <a:cubicBezTo>
                    <a:pt x="285" y="237"/>
                    <a:pt x="325" y="8"/>
                    <a:pt x="302" y="1"/>
                  </a:cubicBezTo>
                  <a:cubicBezTo>
                    <a:pt x="302" y="1"/>
                    <a:pt x="302" y="1"/>
                    <a:pt x="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1"/>
            <p:cNvSpPr/>
            <p:nvPr/>
          </p:nvSpPr>
          <p:spPr>
            <a:xfrm>
              <a:off x="6268647" y="1434259"/>
              <a:ext cx="22767" cy="2293"/>
            </a:xfrm>
            <a:custGeom>
              <a:avLst/>
              <a:gdLst/>
              <a:ahLst/>
              <a:cxnLst/>
              <a:rect l="l" t="t" r="r" b="b"/>
              <a:pathLst>
                <a:path w="953" h="96" extrusionOk="0">
                  <a:moveTo>
                    <a:pt x="403" y="1"/>
                  </a:moveTo>
                  <a:cubicBezTo>
                    <a:pt x="177" y="1"/>
                    <a:pt x="4" y="15"/>
                    <a:pt x="4" y="39"/>
                  </a:cubicBezTo>
                  <a:cubicBezTo>
                    <a:pt x="0" y="65"/>
                    <a:pt x="213" y="91"/>
                    <a:pt x="478" y="95"/>
                  </a:cubicBezTo>
                  <a:cubicBezTo>
                    <a:pt x="504" y="96"/>
                    <a:pt x="529" y="96"/>
                    <a:pt x="553" y="96"/>
                  </a:cubicBezTo>
                  <a:cubicBezTo>
                    <a:pt x="779" y="96"/>
                    <a:pt x="952" y="81"/>
                    <a:pt x="952" y="58"/>
                  </a:cubicBezTo>
                  <a:cubicBezTo>
                    <a:pt x="952" y="32"/>
                    <a:pt x="740" y="6"/>
                    <a:pt x="478" y="1"/>
                  </a:cubicBezTo>
                  <a:cubicBezTo>
                    <a:pt x="453" y="1"/>
                    <a:pt x="428" y="1"/>
                    <a:pt x="4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730"/>
        <p:cNvGrpSpPr/>
        <p:nvPr/>
      </p:nvGrpSpPr>
      <p:grpSpPr>
        <a:xfrm>
          <a:off x="0" y="0"/>
          <a:ext cx="0" cy="0"/>
          <a:chOff x="0" y="0"/>
          <a:chExt cx="0" cy="0"/>
        </a:xfrm>
      </p:grpSpPr>
      <p:sp>
        <p:nvSpPr>
          <p:cNvPr id="1731" name="Google Shape;1731;p32"/>
          <p:cNvSpPr txBox="1">
            <a:spLocks noGrp="1"/>
          </p:cNvSpPr>
          <p:nvPr>
            <p:ph type="ctrTitle"/>
          </p:nvPr>
        </p:nvSpPr>
        <p:spPr>
          <a:xfrm>
            <a:off x="806175" y="1969675"/>
            <a:ext cx="2783700" cy="170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03. </a:t>
            </a:r>
            <a:endParaRPr/>
          </a:p>
          <a:p>
            <a:pPr marL="0" lvl="0" indent="0" algn="r" rtl="0">
              <a:spcBef>
                <a:spcPts val="0"/>
              </a:spcBef>
              <a:spcAft>
                <a:spcPts val="0"/>
              </a:spcAft>
              <a:buNone/>
            </a:pPr>
            <a:r>
              <a:rPr lang="en"/>
              <a:t>MODEL </a:t>
            </a:r>
            <a:endParaRPr/>
          </a:p>
          <a:p>
            <a:pPr marL="0" lvl="0" indent="0" algn="r" rtl="0">
              <a:spcBef>
                <a:spcPts val="0"/>
              </a:spcBef>
              <a:spcAft>
                <a:spcPts val="0"/>
              </a:spcAft>
              <a:buNone/>
            </a:pPr>
            <a:r>
              <a:rPr lang="en"/>
              <a:t>BUILDING</a:t>
            </a:r>
            <a:endParaRPr/>
          </a:p>
        </p:txBody>
      </p:sp>
      <p:grpSp>
        <p:nvGrpSpPr>
          <p:cNvPr id="1732" name="Google Shape;1732;p32"/>
          <p:cNvGrpSpPr/>
          <p:nvPr/>
        </p:nvGrpSpPr>
        <p:grpSpPr>
          <a:xfrm>
            <a:off x="4697000" y="826035"/>
            <a:ext cx="4027303" cy="3491436"/>
            <a:chOff x="411603" y="2906997"/>
            <a:chExt cx="1735458" cy="1808566"/>
          </a:xfrm>
        </p:grpSpPr>
        <p:grpSp>
          <p:nvGrpSpPr>
            <p:cNvPr id="1733" name="Google Shape;1733;p32"/>
            <p:cNvGrpSpPr/>
            <p:nvPr/>
          </p:nvGrpSpPr>
          <p:grpSpPr>
            <a:xfrm>
              <a:off x="570964" y="2906997"/>
              <a:ext cx="1506308" cy="920209"/>
              <a:chOff x="570964" y="2906997"/>
              <a:chExt cx="1506308" cy="920209"/>
            </a:xfrm>
          </p:grpSpPr>
          <p:sp>
            <p:nvSpPr>
              <p:cNvPr id="1734" name="Google Shape;1734;p32"/>
              <p:cNvSpPr/>
              <p:nvPr/>
            </p:nvSpPr>
            <p:spPr>
              <a:xfrm>
                <a:off x="570964" y="2951732"/>
                <a:ext cx="696766" cy="875473"/>
              </a:xfrm>
              <a:custGeom>
                <a:avLst/>
                <a:gdLst/>
                <a:ahLst/>
                <a:cxnLst/>
                <a:rect l="l" t="t" r="r" b="b"/>
                <a:pathLst>
                  <a:path w="47863" h="60139" extrusionOk="0">
                    <a:moveTo>
                      <a:pt x="1" y="0"/>
                    </a:moveTo>
                    <a:lnTo>
                      <a:pt x="1" y="60138"/>
                    </a:lnTo>
                    <a:lnTo>
                      <a:pt x="47862" y="60138"/>
                    </a:lnTo>
                    <a:lnTo>
                      <a:pt x="478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2"/>
              <p:cNvSpPr/>
              <p:nvPr/>
            </p:nvSpPr>
            <p:spPr>
              <a:xfrm>
                <a:off x="596484" y="2976800"/>
                <a:ext cx="650254" cy="825396"/>
              </a:xfrm>
              <a:custGeom>
                <a:avLst/>
                <a:gdLst/>
                <a:ahLst/>
                <a:cxnLst/>
                <a:rect l="l" t="t" r="r" b="b"/>
                <a:pathLst>
                  <a:path w="44668" h="56699" extrusionOk="0">
                    <a:moveTo>
                      <a:pt x="1" y="0"/>
                    </a:moveTo>
                    <a:lnTo>
                      <a:pt x="1" y="56698"/>
                    </a:lnTo>
                    <a:lnTo>
                      <a:pt x="44667" y="56698"/>
                    </a:lnTo>
                    <a:lnTo>
                      <a:pt x="44667" y="0"/>
                    </a:ln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2"/>
              <p:cNvSpPr/>
              <p:nvPr/>
            </p:nvSpPr>
            <p:spPr>
              <a:xfrm>
                <a:off x="596484" y="3293237"/>
                <a:ext cx="650254" cy="508959"/>
              </a:xfrm>
              <a:custGeom>
                <a:avLst/>
                <a:gdLst/>
                <a:ahLst/>
                <a:cxnLst/>
                <a:rect l="l" t="t" r="r" b="b"/>
                <a:pathLst>
                  <a:path w="44668" h="34962" extrusionOk="0">
                    <a:moveTo>
                      <a:pt x="28480" y="0"/>
                    </a:moveTo>
                    <a:lnTo>
                      <a:pt x="28480" y="10253"/>
                    </a:lnTo>
                    <a:lnTo>
                      <a:pt x="17363" y="10253"/>
                    </a:lnTo>
                    <a:lnTo>
                      <a:pt x="14041" y="25286"/>
                    </a:lnTo>
                    <a:lnTo>
                      <a:pt x="10143" y="25286"/>
                    </a:lnTo>
                    <a:lnTo>
                      <a:pt x="8989" y="19998"/>
                    </a:lnTo>
                    <a:lnTo>
                      <a:pt x="1" y="19998"/>
                    </a:lnTo>
                    <a:lnTo>
                      <a:pt x="1" y="34961"/>
                    </a:lnTo>
                    <a:lnTo>
                      <a:pt x="44667" y="34961"/>
                    </a:lnTo>
                    <a:lnTo>
                      <a:pt x="44667" y="17131"/>
                    </a:lnTo>
                    <a:lnTo>
                      <a:pt x="36565" y="17131"/>
                    </a:lnTo>
                    <a:lnTo>
                      <a:pt x="365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2"/>
              <p:cNvSpPr/>
              <p:nvPr/>
            </p:nvSpPr>
            <p:spPr>
              <a:xfrm>
                <a:off x="910940" y="2976800"/>
                <a:ext cx="21006" cy="818583"/>
              </a:xfrm>
              <a:custGeom>
                <a:avLst/>
                <a:gdLst/>
                <a:ahLst/>
                <a:cxnLst/>
                <a:rect l="l" t="t" r="r" b="b"/>
                <a:pathLst>
                  <a:path w="1443" h="56231" extrusionOk="0">
                    <a:moveTo>
                      <a:pt x="0" y="0"/>
                    </a:moveTo>
                    <a:lnTo>
                      <a:pt x="0" y="56230"/>
                    </a:lnTo>
                    <a:lnTo>
                      <a:pt x="1442" y="56230"/>
                    </a:lnTo>
                    <a:lnTo>
                      <a:pt x="1442" y="0"/>
                    </a:ln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2"/>
              <p:cNvSpPr/>
              <p:nvPr/>
            </p:nvSpPr>
            <p:spPr>
              <a:xfrm>
                <a:off x="596484" y="3376637"/>
                <a:ext cx="650254" cy="21589"/>
              </a:xfrm>
              <a:custGeom>
                <a:avLst/>
                <a:gdLst/>
                <a:ahLst/>
                <a:cxnLst/>
                <a:rect l="l" t="t" r="r" b="b"/>
                <a:pathLst>
                  <a:path w="44668" h="1483" extrusionOk="0">
                    <a:moveTo>
                      <a:pt x="1" y="0"/>
                    </a:moveTo>
                    <a:lnTo>
                      <a:pt x="1" y="1482"/>
                    </a:lnTo>
                    <a:lnTo>
                      <a:pt x="44667" y="1482"/>
                    </a:lnTo>
                    <a:lnTo>
                      <a:pt x="446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2"/>
              <p:cNvSpPr/>
              <p:nvPr/>
            </p:nvSpPr>
            <p:spPr>
              <a:xfrm>
                <a:off x="1924448" y="3185147"/>
                <a:ext cx="46831" cy="107012"/>
              </a:xfrm>
              <a:custGeom>
                <a:avLst/>
                <a:gdLst/>
                <a:ahLst/>
                <a:cxnLst/>
                <a:rect l="l" t="t" r="r" b="b"/>
                <a:pathLst>
                  <a:path w="3217" h="7351" extrusionOk="0">
                    <a:moveTo>
                      <a:pt x="346" y="1"/>
                    </a:moveTo>
                    <a:lnTo>
                      <a:pt x="1" y="2823"/>
                    </a:lnTo>
                    <a:lnTo>
                      <a:pt x="1429" y="7342"/>
                    </a:lnTo>
                    <a:lnTo>
                      <a:pt x="3216" y="7351"/>
                    </a:lnTo>
                    <a:lnTo>
                      <a:pt x="34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2"/>
              <p:cNvSpPr/>
              <p:nvPr/>
            </p:nvSpPr>
            <p:spPr>
              <a:xfrm>
                <a:off x="1772264" y="3086287"/>
                <a:ext cx="165097" cy="208114"/>
              </a:xfrm>
              <a:custGeom>
                <a:avLst/>
                <a:gdLst/>
                <a:ahLst/>
                <a:cxnLst/>
                <a:rect l="l" t="t" r="r" b="b"/>
                <a:pathLst>
                  <a:path w="11341" h="14296" extrusionOk="0">
                    <a:moveTo>
                      <a:pt x="989" y="0"/>
                    </a:moveTo>
                    <a:lnTo>
                      <a:pt x="1" y="14081"/>
                    </a:lnTo>
                    <a:lnTo>
                      <a:pt x="10197" y="14295"/>
                    </a:lnTo>
                    <a:lnTo>
                      <a:pt x="11341"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2"/>
              <p:cNvSpPr/>
              <p:nvPr/>
            </p:nvSpPr>
            <p:spPr>
              <a:xfrm>
                <a:off x="1789514" y="3101806"/>
                <a:ext cx="125791" cy="176815"/>
              </a:xfrm>
              <a:custGeom>
                <a:avLst/>
                <a:gdLst/>
                <a:ahLst/>
                <a:cxnLst/>
                <a:rect l="l" t="t" r="r" b="b"/>
                <a:pathLst>
                  <a:path w="8641" h="12146" extrusionOk="0">
                    <a:moveTo>
                      <a:pt x="8640" y="0"/>
                    </a:moveTo>
                    <a:lnTo>
                      <a:pt x="821" y="70"/>
                    </a:lnTo>
                    <a:lnTo>
                      <a:pt x="0" y="11791"/>
                    </a:lnTo>
                    <a:lnTo>
                      <a:pt x="7578" y="12146"/>
                    </a:lnTo>
                    <a:lnTo>
                      <a:pt x="864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2"/>
              <p:cNvSpPr/>
              <p:nvPr/>
            </p:nvSpPr>
            <p:spPr>
              <a:xfrm>
                <a:off x="1816737" y="3126932"/>
                <a:ext cx="71652" cy="119925"/>
              </a:xfrm>
              <a:custGeom>
                <a:avLst/>
                <a:gdLst/>
                <a:ahLst/>
                <a:cxnLst/>
                <a:rect l="l" t="t" r="r" b="b"/>
                <a:pathLst>
                  <a:path w="4922" h="8238" extrusionOk="0">
                    <a:moveTo>
                      <a:pt x="617" y="0"/>
                    </a:moveTo>
                    <a:lnTo>
                      <a:pt x="0" y="8238"/>
                    </a:lnTo>
                    <a:lnTo>
                      <a:pt x="4183" y="8238"/>
                    </a:lnTo>
                    <a:lnTo>
                      <a:pt x="4921" y="0"/>
                    </a:ln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2"/>
              <p:cNvSpPr/>
              <p:nvPr/>
            </p:nvSpPr>
            <p:spPr>
              <a:xfrm>
                <a:off x="1566275" y="3124326"/>
                <a:ext cx="123433" cy="168547"/>
              </a:xfrm>
              <a:custGeom>
                <a:avLst/>
                <a:gdLst/>
                <a:ahLst/>
                <a:cxnLst/>
                <a:rect l="l" t="t" r="r" b="b"/>
                <a:pathLst>
                  <a:path w="8479" h="11578" extrusionOk="0">
                    <a:moveTo>
                      <a:pt x="0" y="0"/>
                    </a:moveTo>
                    <a:lnTo>
                      <a:pt x="0" y="11577"/>
                    </a:lnTo>
                    <a:lnTo>
                      <a:pt x="8479" y="11569"/>
                    </a:lnTo>
                    <a:lnTo>
                      <a:pt x="8479"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2"/>
              <p:cNvSpPr/>
              <p:nvPr/>
            </p:nvSpPr>
            <p:spPr>
              <a:xfrm>
                <a:off x="1591911" y="2906997"/>
                <a:ext cx="74287" cy="217343"/>
              </a:xfrm>
              <a:custGeom>
                <a:avLst/>
                <a:gdLst/>
                <a:ahLst/>
                <a:cxnLst/>
                <a:rect l="l" t="t" r="r" b="b"/>
                <a:pathLst>
                  <a:path w="5103" h="14930" extrusionOk="0">
                    <a:moveTo>
                      <a:pt x="4533" y="1"/>
                    </a:moveTo>
                    <a:cubicBezTo>
                      <a:pt x="4533" y="1"/>
                      <a:pt x="4532" y="1"/>
                      <a:pt x="4532" y="1"/>
                    </a:cubicBezTo>
                    <a:cubicBezTo>
                      <a:pt x="3959" y="23"/>
                      <a:pt x="2517" y="13632"/>
                      <a:pt x="2517" y="13632"/>
                    </a:cubicBezTo>
                    <a:cubicBezTo>
                      <a:pt x="2517" y="13632"/>
                      <a:pt x="2461" y="2421"/>
                      <a:pt x="1924" y="2421"/>
                    </a:cubicBezTo>
                    <a:cubicBezTo>
                      <a:pt x="1922" y="2421"/>
                      <a:pt x="1921" y="2422"/>
                      <a:pt x="1919" y="2422"/>
                    </a:cubicBezTo>
                    <a:cubicBezTo>
                      <a:pt x="1381" y="2484"/>
                      <a:pt x="1919" y="14352"/>
                      <a:pt x="1919" y="14352"/>
                    </a:cubicBezTo>
                    <a:cubicBezTo>
                      <a:pt x="1919" y="14352"/>
                      <a:pt x="1018" y="4944"/>
                      <a:pt x="516" y="4944"/>
                    </a:cubicBezTo>
                    <a:cubicBezTo>
                      <a:pt x="510" y="4944"/>
                      <a:pt x="504" y="4946"/>
                      <a:pt x="498" y="4948"/>
                    </a:cubicBezTo>
                    <a:cubicBezTo>
                      <a:pt x="0" y="5180"/>
                      <a:pt x="713" y="14929"/>
                      <a:pt x="713" y="14929"/>
                    </a:cubicBezTo>
                    <a:lnTo>
                      <a:pt x="3060" y="14929"/>
                    </a:lnTo>
                    <a:cubicBezTo>
                      <a:pt x="3060" y="14929"/>
                      <a:pt x="5102" y="1"/>
                      <a:pt x="45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2"/>
              <p:cNvSpPr/>
              <p:nvPr/>
            </p:nvSpPr>
            <p:spPr>
              <a:xfrm>
                <a:off x="1613980" y="2952373"/>
                <a:ext cx="65494" cy="171968"/>
              </a:xfrm>
              <a:custGeom>
                <a:avLst/>
                <a:gdLst/>
                <a:ahLst/>
                <a:cxnLst/>
                <a:rect l="l" t="t" r="r" b="b"/>
                <a:pathLst>
                  <a:path w="4499" h="11813" extrusionOk="0">
                    <a:moveTo>
                      <a:pt x="3396" y="0"/>
                    </a:moveTo>
                    <a:cubicBezTo>
                      <a:pt x="2842" y="0"/>
                      <a:pt x="945" y="9309"/>
                      <a:pt x="945" y="9309"/>
                    </a:cubicBezTo>
                    <a:cubicBezTo>
                      <a:pt x="945" y="9309"/>
                      <a:pt x="1176" y="5380"/>
                      <a:pt x="945" y="4873"/>
                    </a:cubicBezTo>
                    <a:cubicBezTo>
                      <a:pt x="937" y="4856"/>
                      <a:pt x="928" y="4848"/>
                      <a:pt x="920" y="4848"/>
                    </a:cubicBezTo>
                    <a:cubicBezTo>
                      <a:pt x="662" y="4848"/>
                      <a:pt x="1" y="11812"/>
                      <a:pt x="1" y="11812"/>
                    </a:cubicBezTo>
                    <a:lnTo>
                      <a:pt x="3375" y="11812"/>
                    </a:lnTo>
                    <a:cubicBezTo>
                      <a:pt x="3375" y="11812"/>
                      <a:pt x="4498" y="8513"/>
                      <a:pt x="4358" y="7997"/>
                    </a:cubicBezTo>
                    <a:cubicBezTo>
                      <a:pt x="4349" y="7965"/>
                      <a:pt x="4333" y="7950"/>
                      <a:pt x="4310" y="7950"/>
                    </a:cubicBezTo>
                    <a:cubicBezTo>
                      <a:pt x="3969" y="7950"/>
                      <a:pt x="2160" y="11319"/>
                      <a:pt x="2160" y="11319"/>
                    </a:cubicBezTo>
                    <a:cubicBezTo>
                      <a:pt x="2160" y="11319"/>
                      <a:pt x="4170" y="5896"/>
                      <a:pt x="3750" y="5288"/>
                    </a:cubicBezTo>
                    <a:cubicBezTo>
                      <a:pt x="3729" y="5258"/>
                      <a:pt x="3704" y="5243"/>
                      <a:pt x="3675" y="5243"/>
                    </a:cubicBezTo>
                    <a:cubicBezTo>
                      <a:pt x="3139" y="5243"/>
                      <a:pt x="1412" y="10458"/>
                      <a:pt x="1412" y="10458"/>
                    </a:cubicBezTo>
                    <a:cubicBezTo>
                      <a:pt x="1412" y="10458"/>
                      <a:pt x="3934" y="333"/>
                      <a:pt x="3423" y="8"/>
                    </a:cubicBezTo>
                    <a:cubicBezTo>
                      <a:pt x="3414" y="3"/>
                      <a:pt x="3405" y="0"/>
                      <a:pt x="3396"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2"/>
              <p:cNvSpPr/>
              <p:nvPr/>
            </p:nvSpPr>
            <p:spPr>
              <a:xfrm>
                <a:off x="1532385" y="2999350"/>
                <a:ext cx="78378" cy="125631"/>
              </a:xfrm>
              <a:custGeom>
                <a:avLst/>
                <a:gdLst/>
                <a:ahLst/>
                <a:cxnLst/>
                <a:rect l="l" t="t" r="r" b="b"/>
                <a:pathLst>
                  <a:path w="5384" h="8630" extrusionOk="0">
                    <a:moveTo>
                      <a:pt x="405" y="0"/>
                    </a:moveTo>
                    <a:cubicBezTo>
                      <a:pt x="0" y="0"/>
                      <a:pt x="4400" y="8629"/>
                      <a:pt x="4400" y="8629"/>
                    </a:cubicBezTo>
                    <a:lnTo>
                      <a:pt x="5383" y="8629"/>
                    </a:lnTo>
                    <a:lnTo>
                      <a:pt x="4911" y="6545"/>
                    </a:lnTo>
                    <a:cubicBezTo>
                      <a:pt x="4911" y="6545"/>
                      <a:pt x="2865" y="310"/>
                      <a:pt x="2407" y="310"/>
                    </a:cubicBezTo>
                    <a:cubicBezTo>
                      <a:pt x="2401" y="310"/>
                      <a:pt x="2396" y="311"/>
                      <a:pt x="2390" y="313"/>
                    </a:cubicBezTo>
                    <a:cubicBezTo>
                      <a:pt x="1965" y="483"/>
                      <a:pt x="3885" y="6033"/>
                      <a:pt x="3885" y="6033"/>
                    </a:cubicBezTo>
                    <a:cubicBezTo>
                      <a:pt x="3885" y="6033"/>
                      <a:pt x="987" y="282"/>
                      <a:pt x="428" y="7"/>
                    </a:cubicBezTo>
                    <a:cubicBezTo>
                      <a:pt x="419" y="2"/>
                      <a:pt x="412" y="0"/>
                      <a:pt x="40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2"/>
              <p:cNvSpPr/>
              <p:nvPr/>
            </p:nvSpPr>
            <p:spPr>
              <a:xfrm>
                <a:off x="1566712" y="3124079"/>
                <a:ext cx="59817" cy="169114"/>
              </a:xfrm>
              <a:custGeom>
                <a:avLst/>
                <a:gdLst/>
                <a:ahLst/>
                <a:cxnLst/>
                <a:rect l="l" t="t" r="r" b="b"/>
                <a:pathLst>
                  <a:path w="4109" h="11617" extrusionOk="0">
                    <a:moveTo>
                      <a:pt x="1" y="0"/>
                    </a:moveTo>
                    <a:lnTo>
                      <a:pt x="79" y="11616"/>
                    </a:lnTo>
                    <a:lnTo>
                      <a:pt x="4109" y="11616"/>
                    </a:lnTo>
                    <a:lnTo>
                      <a:pt x="3895" y="39"/>
                    </a:lnTo>
                    <a:lnTo>
                      <a:pt x="1"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2"/>
              <p:cNvSpPr/>
              <p:nvPr/>
            </p:nvSpPr>
            <p:spPr>
              <a:xfrm>
                <a:off x="1564805" y="3123118"/>
                <a:ext cx="127000" cy="17061"/>
              </a:xfrm>
              <a:custGeom>
                <a:avLst/>
                <a:gdLst/>
                <a:ahLst/>
                <a:cxnLst/>
                <a:rect l="l" t="t" r="r" b="b"/>
                <a:pathLst>
                  <a:path w="8724" h="1172" extrusionOk="0">
                    <a:moveTo>
                      <a:pt x="0" y="0"/>
                    </a:moveTo>
                    <a:lnTo>
                      <a:pt x="111" y="1106"/>
                    </a:lnTo>
                    <a:lnTo>
                      <a:pt x="4017" y="1172"/>
                    </a:lnTo>
                    <a:lnTo>
                      <a:pt x="8580" y="1106"/>
                    </a:lnTo>
                    <a:lnTo>
                      <a:pt x="87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2"/>
              <p:cNvSpPr/>
              <p:nvPr/>
            </p:nvSpPr>
            <p:spPr>
              <a:xfrm>
                <a:off x="1460034" y="3290122"/>
                <a:ext cx="617238" cy="27121"/>
              </a:xfrm>
              <a:custGeom>
                <a:avLst/>
                <a:gdLst/>
                <a:ahLst/>
                <a:cxnLst/>
                <a:rect l="l" t="t" r="r" b="b"/>
                <a:pathLst>
                  <a:path w="42400" h="1863" extrusionOk="0">
                    <a:moveTo>
                      <a:pt x="0" y="0"/>
                    </a:moveTo>
                    <a:lnTo>
                      <a:pt x="0" y="1862"/>
                    </a:lnTo>
                    <a:lnTo>
                      <a:pt x="42399" y="1862"/>
                    </a:lnTo>
                    <a:lnTo>
                      <a:pt x="42399"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0" name="Google Shape;1750;p32"/>
            <p:cNvGrpSpPr/>
            <p:nvPr/>
          </p:nvGrpSpPr>
          <p:grpSpPr>
            <a:xfrm>
              <a:off x="1481856" y="3376710"/>
              <a:ext cx="665205" cy="406329"/>
              <a:chOff x="1481856" y="3376710"/>
              <a:chExt cx="665205" cy="406329"/>
            </a:xfrm>
          </p:grpSpPr>
          <p:sp>
            <p:nvSpPr>
              <p:cNvPr id="1751" name="Google Shape;1751;p32"/>
              <p:cNvSpPr/>
              <p:nvPr/>
            </p:nvSpPr>
            <p:spPr>
              <a:xfrm>
                <a:off x="1481856" y="3376710"/>
                <a:ext cx="665205" cy="406329"/>
              </a:xfrm>
              <a:custGeom>
                <a:avLst/>
                <a:gdLst/>
                <a:ahLst/>
                <a:cxnLst/>
                <a:rect l="l" t="t" r="r" b="b"/>
                <a:pathLst>
                  <a:path w="45695" h="27912" extrusionOk="0">
                    <a:moveTo>
                      <a:pt x="45695" y="0"/>
                    </a:moveTo>
                    <a:lnTo>
                      <a:pt x="4466" y="297"/>
                    </a:lnTo>
                    <a:lnTo>
                      <a:pt x="0" y="27912"/>
                    </a:lnTo>
                    <a:lnTo>
                      <a:pt x="40782" y="27912"/>
                    </a:lnTo>
                    <a:lnTo>
                      <a:pt x="4569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2"/>
              <p:cNvSpPr/>
              <p:nvPr/>
            </p:nvSpPr>
            <p:spPr>
              <a:xfrm>
                <a:off x="1540960" y="3376710"/>
                <a:ext cx="606102" cy="40921"/>
              </a:xfrm>
              <a:custGeom>
                <a:avLst/>
                <a:gdLst/>
                <a:ahLst/>
                <a:cxnLst/>
                <a:rect l="l" t="t" r="r" b="b"/>
                <a:pathLst>
                  <a:path w="41635" h="2811" extrusionOk="0">
                    <a:moveTo>
                      <a:pt x="41635" y="0"/>
                    </a:moveTo>
                    <a:lnTo>
                      <a:pt x="406" y="297"/>
                    </a:lnTo>
                    <a:lnTo>
                      <a:pt x="0" y="2810"/>
                    </a:lnTo>
                    <a:cubicBezTo>
                      <a:pt x="18" y="2714"/>
                      <a:pt x="41167" y="2653"/>
                      <a:pt x="41167" y="2653"/>
                    </a:cubicBezTo>
                    <a:lnTo>
                      <a:pt x="4163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2"/>
              <p:cNvSpPr/>
              <p:nvPr/>
            </p:nvSpPr>
            <p:spPr>
              <a:xfrm>
                <a:off x="1560932" y="3393625"/>
                <a:ext cx="11020" cy="11020"/>
              </a:xfrm>
              <a:custGeom>
                <a:avLst/>
                <a:gdLst/>
                <a:ahLst/>
                <a:cxnLst/>
                <a:rect l="l" t="t" r="r" b="b"/>
                <a:pathLst>
                  <a:path w="757" h="757" extrusionOk="0">
                    <a:moveTo>
                      <a:pt x="381" y="0"/>
                    </a:moveTo>
                    <a:cubicBezTo>
                      <a:pt x="171" y="0"/>
                      <a:pt x="0" y="170"/>
                      <a:pt x="0" y="376"/>
                    </a:cubicBezTo>
                    <a:cubicBezTo>
                      <a:pt x="0" y="586"/>
                      <a:pt x="171" y="757"/>
                      <a:pt x="381" y="757"/>
                    </a:cubicBezTo>
                    <a:cubicBezTo>
                      <a:pt x="586" y="757"/>
                      <a:pt x="756" y="586"/>
                      <a:pt x="756" y="376"/>
                    </a:cubicBezTo>
                    <a:cubicBezTo>
                      <a:pt x="756" y="170"/>
                      <a:pt x="586" y="0"/>
                      <a:pt x="381"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2"/>
              <p:cNvSpPr/>
              <p:nvPr/>
            </p:nvSpPr>
            <p:spPr>
              <a:xfrm>
                <a:off x="1587966" y="3393625"/>
                <a:ext cx="11020" cy="11020"/>
              </a:xfrm>
              <a:custGeom>
                <a:avLst/>
                <a:gdLst/>
                <a:ahLst/>
                <a:cxnLst/>
                <a:rect l="l" t="t" r="r" b="b"/>
                <a:pathLst>
                  <a:path w="757" h="757" extrusionOk="0">
                    <a:moveTo>
                      <a:pt x="381" y="0"/>
                    </a:moveTo>
                    <a:cubicBezTo>
                      <a:pt x="171" y="0"/>
                      <a:pt x="1" y="170"/>
                      <a:pt x="1" y="376"/>
                    </a:cubicBezTo>
                    <a:cubicBezTo>
                      <a:pt x="1" y="586"/>
                      <a:pt x="171" y="757"/>
                      <a:pt x="381" y="757"/>
                    </a:cubicBezTo>
                    <a:cubicBezTo>
                      <a:pt x="586" y="757"/>
                      <a:pt x="757" y="586"/>
                      <a:pt x="757" y="376"/>
                    </a:cubicBezTo>
                    <a:cubicBezTo>
                      <a:pt x="757" y="170"/>
                      <a:pt x="586" y="0"/>
                      <a:pt x="381"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2"/>
              <p:cNvSpPr/>
              <p:nvPr/>
            </p:nvSpPr>
            <p:spPr>
              <a:xfrm>
                <a:off x="1614999" y="3393625"/>
                <a:ext cx="11035" cy="11020"/>
              </a:xfrm>
              <a:custGeom>
                <a:avLst/>
                <a:gdLst/>
                <a:ahLst/>
                <a:cxnLst/>
                <a:rect l="l" t="t" r="r" b="b"/>
                <a:pathLst>
                  <a:path w="758" h="757" extrusionOk="0">
                    <a:moveTo>
                      <a:pt x="376" y="0"/>
                    </a:moveTo>
                    <a:cubicBezTo>
                      <a:pt x="171" y="0"/>
                      <a:pt x="1" y="170"/>
                      <a:pt x="1" y="376"/>
                    </a:cubicBezTo>
                    <a:cubicBezTo>
                      <a:pt x="1" y="586"/>
                      <a:pt x="171" y="757"/>
                      <a:pt x="376" y="757"/>
                    </a:cubicBezTo>
                    <a:cubicBezTo>
                      <a:pt x="586" y="757"/>
                      <a:pt x="757" y="586"/>
                      <a:pt x="757" y="376"/>
                    </a:cubicBezTo>
                    <a:cubicBezTo>
                      <a:pt x="757" y="170"/>
                      <a:pt x="586" y="0"/>
                      <a:pt x="37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2"/>
              <p:cNvSpPr/>
              <p:nvPr/>
            </p:nvSpPr>
            <p:spPr>
              <a:xfrm>
                <a:off x="1572578" y="3489312"/>
                <a:ext cx="241058" cy="194605"/>
              </a:xfrm>
              <a:custGeom>
                <a:avLst/>
                <a:gdLst/>
                <a:ahLst/>
                <a:cxnLst/>
                <a:rect l="l" t="t" r="r" b="b"/>
                <a:pathLst>
                  <a:path w="16559" h="13368" extrusionOk="0">
                    <a:moveTo>
                      <a:pt x="8282" y="0"/>
                    </a:moveTo>
                    <a:cubicBezTo>
                      <a:pt x="3736" y="0"/>
                      <a:pt x="0" y="3378"/>
                      <a:pt x="0" y="7478"/>
                    </a:cubicBezTo>
                    <a:cubicBezTo>
                      <a:pt x="0" y="9776"/>
                      <a:pt x="1171" y="11952"/>
                      <a:pt x="3173" y="13368"/>
                    </a:cubicBezTo>
                    <a:lnTo>
                      <a:pt x="8282" y="7478"/>
                    </a:lnTo>
                    <a:lnTo>
                      <a:pt x="16558" y="7478"/>
                    </a:lnTo>
                    <a:cubicBezTo>
                      <a:pt x="16558" y="3378"/>
                      <a:pt x="12822" y="0"/>
                      <a:pt x="8282"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2"/>
              <p:cNvSpPr/>
              <p:nvPr/>
            </p:nvSpPr>
            <p:spPr>
              <a:xfrm>
                <a:off x="1627722" y="3611639"/>
                <a:ext cx="193294" cy="107784"/>
              </a:xfrm>
              <a:custGeom>
                <a:avLst/>
                <a:gdLst/>
                <a:ahLst/>
                <a:cxnLst/>
                <a:rect l="l" t="t" r="r" b="b"/>
                <a:pathLst>
                  <a:path w="13278" h="7404" extrusionOk="0">
                    <a:moveTo>
                      <a:pt x="5144" y="14"/>
                    </a:moveTo>
                    <a:cubicBezTo>
                      <a:pt x="5149" y="19"/>
                      <a:pt x="5197" y="19"/>
                      <a:pt x="5297" y="23"/>
                    </a:cubicBezTo>
                    <a:cubicBezTo>
                      <a:pt x="5406" y="27"/>
                      <a:pt x="5551" y="31"/>
                      <a:pt x="5730" y="41"/>
                    </a:cubicBezTo>
                    <a:cubicBezTo>
                      <a:pt x="6124" y="49"/>
                      <a:pt x="6674" y="62"/>
                      <a:pt x="7373" y="75"/>
                    </a:cubicBezTo>
                    <a:cubicBezTo>
                      <a:pt x="8775" y="101"/>
                      <a:pt x="10760" y="131"/>
                      <a:pt x="13136" y="175"/>
                    </a:cubicBezTo>
                    <a:lnTo>
                      <a:pt x="13136" y="175"/>
                    </a:lnTo>
                    <a:cubicBezTo>
                      <a:pt x="13091" y="757"/>
                      <a:pt x="12994" y="1362"/>
                      <a:pt x="12788" y="1959"/>
                    </a:cubicBezTo>
                    <a:cubicBezTo>
                      <a:pt x="12570" y="2579"/>
                      <a:pt x="12259" y="3191"/>
                      <a:pt x="11862" y="3772"/>
                    </a:cubicBezTo>
                    <a:cubicBezTo>
                      <a:pt x="11044" y="4908"/>
                      <a:pt x="9878" y="5909"/>
                      <a:pt x="8462" y="6512"/>
                    </a:cubicBezTo>
                    <a:cubicBezTo>
                      <a:pt x="7317" y="7015"/>
                      <a:pt x="6098" y="7251"/>
                      <a:pt x="4929" y="7251"/>
                    </a:cubicBezTo>
                    <a:cubicBezTo>
                      <a:pt x="4593" y="7251"/>
                      <a:pt x="4262" y="7232"/>
                      <a:pt x="3938" y="7194"/>
                    </a:cubicBezTo>
                    <a:cubicBezTo>
                      <a:pt x="2508" y="7035"/>
                      <a:pt x="1215" y="6516"/>
                      <a:pt x="197" y="5820"/>
                    </a:cubicBezTo>
                    <a:lnTo>
                      <a:pt x="197" y="5820"/>
                    </a:lnTo>
                    <a:cubicBezTo>
                      <a:pt x="1679" y="4096"/>
                      <a:pt x="2908" y="2660"/>
                      <a:pt x="3781" y="1644"/>
                    </a:cubicBezTo>
                    <a:cubicBezTo>
                      <a:pt x="4214" y="1132"/>
                      <a:pt x="4555" y="731"/>
                      <a:pt x="4795" y="447"/>
                    </a:cubicBezTo>
                    <a:cubicBezTo>
                      <a:pt x="4904" y="315"/>
                      <a:pt x="4992" y="211"/>
                      <a:pt x="5057" y="128"/>
                    </a:cubicBezTo>
                    <a:cubicBezTo>
                      <a:pt x="5118" y="57"/>
                      <a:pt x="5149" y="19"/>
                      <a:pt x="5144" y="14"/>
                    </a:cubicBezTo>
                    <a:close/>
                    <a:moveTo>
                      <a:pt x="5717" y="1"/>
                    </a:moveTo>
                    <a:cubicBezTo>
                      <a:pt x="5537" y="5"/>
                      <a:pt x="5398" y="5"/>
                      <a:pt x="5289" y="5"/>
                    </a:cubicBezTo>
                    <a:cubicBezTo>
                      <a:pt x="5192" y="9"/>
                      <a:pt x="5144" y="9"/>
                      <a:pt x="5144" y="14"/>
                    </a:cubicBezTo>
                    <a:cubicBezTo>
                      <a:pt x="5144" y="14"/>
                      <a:pt x="5144" y="14"/>
                      <a:pt x="5144" y="14"/>
                    </a:cubicBezTo>
                    <a:cubicBezTo>
                      <a:pt x="5140" y="14"/>
                      <a:pt x="5106" y="49"/>
                      <a:pt x="5049" y="110"/>
                    </a:cubicBezTo>
                    <a:cubicBezTo>
                      <a:pt x="4983" y="184"/>
                      <a:pt x="4891" y="285"/>
                      <a:pt x="4777" y="412"/>
                    </a:cubicBezTo>
                    <a:cubicBezTo>
                      <a:pt x="4528" y="691"/>
                      <a:pt x="4183" y="1080"/>
                      <a:pt x="3742" y="1578"/>
                    </a:cubicBezTo>
                    <a:cubicBezTo>
                      <a:pt x="2846" y="2601"/>
                      <a:pt x="1574" y="4047"/>
                      <a:pt x="49" y="5791"/>
                    </a:cubicBezTo>
                    <a:lnTo>
                      <a:pt x="1" y="5844"/>
                    </a:lnTo>
                    <a:lnTo>
                      <a:pt x="63" y="5888"/>
                    </a:lnTo>
                    <a:cubicBezTo>
                      <a:pt x="1102" y="6622"/>
                      <a:pt x="2435" y="7173"/>
                      <a:pt x="3921" y="7343"/>
                    </a:cubicBezTo>
                    <a:cubicBezTo>
                      <a:pt x="4256" y="7383"/>
                      <a:pt x="4598" y="7404"/>
                      <a:pt x="4944" y="7404"/>
                    </a:cubicBezTo>
                    <a:cubicBezTo>
                      <a:pt x="6128" y="7404"/>
                      <a:pt x="7363" y="7163"/>
                      <a:pt x="8522" y="6652"/>
                    </a:cubicBezTo>
                    <a:cubicBezTo>
                      <a:pt x="9965" y="6040"/>
                      <a:pt x="11154" y="5017"/>
                      <a:pt x="11984" y="3855"/>
                    </a:cubicBezTo>
                    <a:cubicBezTo>
                      <a:pt x="12391" y="3266"/>
                      <a:pt x="12701" y="2641"/>
                      <a:pt x="12923" y="2007"/>
                    </a:cubicBezTo>
                    <a:cubicBezTo>
                      <a:pt x="13137" y="1368"/>
                      <a:pt x="13234" y="727"/>
                      <a:pt x="13273" y="110"/>
                    </a:cubicBezTo>
                    <a:lnTo>
                      <a:pt x="13278" y="41"/>
                    </a:lnTo>
                    <a:lnTo>
                      <a:pt x="13208" y="41"/>
                    </a:lnTo>
                    <a:cubicBezTo>
                      <a:pt x="10791" y="23"/>
                      <a:pt x="8772" y="9"/>
                      <a:pt x="73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2"/>
              <p:cNvSpPr/>
              <p:nvPr/>
            </p:nvSpPr>
            <p:spPr>
              <a:xfrm>
                <a:off x="1737602" y="3526725"/>
                <a:ext cx="13495" cy="13553"/>
              </a:xfrm>
              <a:custGeom>
                <a:avLst/>
                <a:gdLst/>
                <a:ahLst/>
                <a:cxnLst/>
                <a:rect l="l" t="t" r="r" b="b"/>
                <a:pathLst>
                  <a:path w="927" h="931" extrusionOk="0">
                    <a:moveTo>
                      <a:pt x="464" y="0"/>
                    </a:moveTo>
                    <a:cubicBezTo>
                      <a:pt x="206" y="0"/>
                      <a:pt x="0" y="210"/>
                      <a:pt x="0" y="467"/>
                    </a:cubicBezTo>
                    <a:cubicBezTo>
                      <a:pt x="0" y="721"/>
                      <a:pt x="206" y="930"/>
                      <a:pt x="464" y="930"/>
                    </a:cubicBezTo>
                    <a:cubicBezTo>
                      <a:pt x="716" y="930"/>
                      <a:pt x="926" y="721"/>
                      <a:pt x="926" y="467"/>
                    </a:cubicBezTo>
                    <a:cubicBezTo>
                      <a:pt x="926" y="210"/>
                      <a:pt x="716" y="0"/>
                      <a:pt x="4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2"/>
              <p:cNvSpPr/>
              <p:nvPr/>
            </p:nvSpPr>
            <p:spPr>
              <a:xfrm>
                <a:off x="1744211" y="3482950"/>
                <a:ext cx="141004" cy="50587"/>
              </a:xfrm>
              <a:custGeom>
                <a:avLst/>
                <a:gdLst/>
                <a:ahLst/>
                <a:cxnLst/>
                <a:rect l="l" t="t" r="r" b="b"/>
                <a:pathLst>
                  <a:path w="9686" h="3475" extrusionOk="0">
                    <a:moveTo>
                      <a:pt x="3374" y="0"/>
                    </a:moveTo>
                    <a:lnTo>
                      <a:pt x="3348" y="22"/>
                    </a:lnTo>
                    <a:cubicBezTo>
                      <a:pt x="2392" y="983"/>
                      <a:pt x="1547" y="1840"/>
                      <a:pt x="949" y="2461"/>
                    </a:cubicBezTo>
                    <a:cubicBezTo>
                      <a:pt x="669" y="2753"/>
                      <a:pt x="433" y="2998"/>
                      <a:pt x="250" y="3195"/>
                    </a:cubicBezTo>
                    <a:cubicBezTo>
                      <a:pt x="88" y="3365"/>
                      <a:pt x="0" y="3465"/>
                      <a:pt x="10" y="3474"/>
                    </a:cubicBezTo>
                    <a:cubicBezTo>
                      <a:pt x="10" y="3474"/>
                      <a:pt x="10" y="3474"/>
                      <a:pt x="10" y="3474"/>
                    </a:cubicBezTo>
                    <a:cubicBezTo>
                      <a:pt x="20" y="3474"/>
                      <a:pt x="120" y="3390"/>
                      <a:pt x="289" y="3234"/>
                    </a:cubicBezTo>
                    <a:cubicBezTo>
                      <a:pt x="482" y="3046"/>
                      <a:pt x="726" y="2814"/>
                      <a:pt x="1023" y="2530"/>
                    </a:cubicBezTo>
                    <a:cubicBezTo>
                      <a:pt x="1639" y="1937"/>
                      <a:pt x="2483" y="1101"/>
                      <a:pt x="3435" y="153"/>
                    </a:cubicBezTo>
                    <a:lnTo>
                      <a:pt x="4143" y="153"/>
                    </a:lnTo>
                    <a:cubicBezTo>
                      <a:pt x="5673" y="153"/>
                      <a:pt x="7059" y="144"/>
                      <a:pt x="8064" y="131"/>
                    </a:cubicBezTo>
                    <a:cubicBezTo>
                      <a:pt x="8540" y="123"/>
                      <a:pt x="8941" y="113"/>
                      <a:pt x="9252" y="105"/>
                    </a:cubicBezTo>
                    <a:cubicBezTo>
                      <a:pt x="9532" y="97"/>
                      <a:pt x="9685" y="87"/>
                      <a:pt x="9685" y="79"/>
                    </a:cubicBezTo>
                    <a:cubicBezTo>
                      <a:pt x="9685" y="65"/>
                      <a:pt x="9532" y="57"/>
                      <a:pt x="9252" y="48"/>
                    </a:cubicBezTo>
                    <a:cubicBezTo>
                      <a:pt x="8941" y="39"/>
                      <a:pt x="8540" y="31"/>
                      <a:pt x="8064" y="22"/>
                    </a:cubicBezTo>
                    <a:cubicBezTo>
                      <a:pt x="7059" y="9"/>
                      <a:pt x="5673" y="0"/>
                      <a:pt x="4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2"/>
              <p:cNvSpPr/>
              <p:nvPr/>
            </p:nvSpPr>
            <p:spPr>
              <a:xfrm>
                <a:off x="1868198" y="3447488"/>
                <a:ext cx="193484" cy="122501"/>
              </a:xfrm>
              <a:custGeom>
                <a:avLst/>
                <a:gdLst/>
                <a:ahLst/>
                <a:cxnLst/>
                <a:rect l="l" t="t" r="r" b="b"/>
                <a:pathLst>
                  <a:path w="13291" h="8415" extrusionOk="0">
                    <a:moveTo>
                      <a:pt x="1623" y="0"/>
                    </a:moveTo>
                    <a:lnTo>
                      <a:pt x="1623" y="0"/>
                    </a:lnTo>
                    <a:cubicBezTo>
                      <a:pt x="1618" y="0"/>
                      <a:pt x="1522" y="80"/>
                      <a:pt x="1526" y="80"/>
                    </a:cubicBezTo>
                    <a:cubicBezTo>
                      <a:pt x="1527" y="80"/>
                      <a:pt x="1532" y="76"/>
                      <a:pt x="1544" y="68"/>
                    </a:cubicBezTo>
                    <a:lnTo>
                      <a:pt x="1544" y="72"/>
                    </a:lnTo>
                    <a:lnTo>
                      <a:pt x="1539" y="80"/>
                    </a:lnTo>
                    <a:lnTo>
                      <a:pt x="1539" y="98"/>
                    </a:lnTo>
                    <a:lnTo>
                      <a:pt x="1531" y="133"/>
                    </a:lnTo>
                    <a:lnTo>
                      <a:pt x="1517" y="203"/>
                    </a:lnTo>
                    <a:lnTo>
                      <a:pt x="1491" y="338"/>
                    </a:lnTo>
                    <a:lnTo>
                      <a:pt x="1443" y="618"/>
                    </a:lnTo>
                    <a:cubicBezTo>
                      <a:pt x="1408" y="802"/>
                      <a:pt x="1374" y="986"/>
                      <a:pt x="1338" y="1169"/>
                    </a:cubicBezTo>
                    <a:cubicBezTo>
                      <a:pt x="1273" y="1531"/>
                      <a:pt x="1203" y="1894"/>
                      <a:pt x="1138" y="2257"/>
                    </a:cubicBezTo>
                    <a:cubicBezTo>
                      <a:pt x="1007" y="2973"/>
                      <a:pt x="875" y="3681"/>
                      <a:pt x="749" y="4372"/>
                    </a:cubicBezTo>
                    <a:cubicBezTo>
                      <a:pt x="491" y="5758"/>
                      <a:pt x="246" y="7086"/>
                      <a:pt x="19" y="8332"/>
                    </a:cubicBezTo>
                    <a:lnTo>
                      <a:pt x="1" y="8414"/>
                    </a:lnTo>
                    <a:lnTo>
                      <a:pt x="89" y="8414"/>
                    </a:lnTo>
                    <a:cubicBezTo>
                      <a:pt x="3519" y="8401"/>
                      <a:pt x="6421" y="8388"/>
                      <a:pt x="8474" y="8380"/>
                    </a:cubicBezTo>
                    <a:cubicBezTo>
                      <a:pt x="9484" y="8370"/>
                      <a:pt x="10289" y="8366"/>
                      <a:pt x="10848" y="8362"/>
                    </a:cubicBezTo>
                    <a:cubicBezTo>
                      <a:pt x="11110" y="8358"/>
                      <a:pt x="11320" y="8354"/>
                      <a:pt x="11469" y="8354"/>
                    </a:cubicBezTo>
                    <a:cubicBezTo>
                      <a:pt x="11534" y="8348"/>
                      <a:pt x="11586" y="8348"/>
                      <a:pt x="11630" y="8348"/>
                    </a:cubicBezTo>
                    <a:cubicBezTo>
                      <a:pt x="11665" y="8344"/>
                      <a:pt x="11683" y="8344"/>
                      <a:pt x="11678" y="8344"/>
                    </a:cubicBezTo>
                    <a:cubicBezTo>
                      <a:pt x="11678" y="8340"/>
                      <a:pt x="11661" y="8340"/>
                      <a:pt x="11621" y="8340"/>
                    </a:cubicBezTo>
                    <a:cubicBezTo>
                      <a:pt x="11578" y="8336"/>
                      <a:pt x="11525" y="8336"/>
                      <a:pt x="11455" y="8336"/>
                    </a:cubicBezTo>
                    <a:cubicBezTo>
                      <a:pt x="11302" y="8332"/>
                      <a:pt x="11088" y="8327"/>
                      <a:pt x="10822" y="8327"/>
                    </a:cubicBezTo>
                    <a:cubicBezTo>
                      <a:pt x="10257" y="8322"/>
                      <a:pt x="9450" y="8314"/>
                      <a:pt x="8435" y="8305"/>
                    </a:cubicBezTo>
                    <a:cubicBezTo>
                      <a:pt x="6407" y="8296"/>
                      <a:pt x="3549" y="8288"/>
                      <a:pt x="173" y="8275"/>
                    </a:cubicBezTo>
                    <a:lnTo>
                      <a:pt x="173" y="8275"/>
                    </a:lnTo>
                    <a:cubicBezTo>
                      <a:pt x="401" y="7053"/>
                      <a:pt x="645" y="5754"/>
                      <a:pt x="896" y="4403"/>
                    </a:cubicBezTo>
                    <a:cubicBezTo>
                      <a:pt x="1023" y="3707"/>
                      <a:pt x="1154" y="3005"/>
                      <a:pt x="1290" y="2283"/>
                    </a:cubicBezTo>
                    <a:cubicBezTo>
                      <a:pt x="1356" y="1924"/>
                      <a:pt x="1426" y="1562"/>
                      <a:pt x="1491" y="1195"/>
                    </a:cubicBezTo>
                    <a:cubicBezTo>
                      <a:pt x="1526" y="1012"/>
                      <a:pt x="1561" y="828"/>
                      <a:pt x="1596" y="645"/>
                    </a:cubicBezTo>
                    <a:lnTo>
                      <a:pt x="1644" y="369"/>
                    </a:lnTo>
                    <a:lnTo>
                      <a:pt x="1671" y="229"/>
                    </a:lnTo>
                    <a:lnTo>
                      <a:pt x="1683" y="159"/>
                    </a:lnTo>
                    <a:lnTo>
                      <a:pt x="1684" y="155"/>
                    </a:lnTo>
                    <a:lnTo>
                      <a:pt x="1684" y="155"/>
                    </a:lnTo>
                    <a:cubicBezTo>
                      <a:pt x="5958" y="151"/>
                      <a:pt x="9915" y="147"/>
                      <a:pt x="13138" y="141"/>
                    </a:cubicBezTo>
                    <a:lnTo>
                      <a:pt x="13138" y="141"/>
                    </a:lnTo>
                    <a:cubicBezTo>
                      <a:pt x="12694" y="2603"/>
                      <a:pt x="12326" y="4635"/>
                      <a:pt x="12072" y="6067"/>
                    </a:cubicBezTo>
                    <a:cubicBezTo>
                      <a:pt x="11945" y="6785"/>
                      <a:pt x="11844" y="7348"/>
                      <a:pt x="11774" y="7741"/>
                    </a:cubicBezTo>
                    <a:cubicBezTo>
                      <a:pt x="11743" y="7929"/>
                      <a:pt x="11717" y="8078"/>
                      <a:pt x="11699" y="8187"/>
                    </a:cubicBezTo>
                    <a:cubicBezTo>
                      <a:pt x="11687" y="8288"/>
                      <a:pt x="11678" y="8340"/>
                      <a:pt x="11678" y="8344"/>
                    </a:cubicBezTo>
                    <a:cubicBezTo>
                      <a:pt x="11683" y="8344"/>
                      <a:pt x="11691" y="8296"/>
                      <a:pt x="11713" y="8201"/>
                    </a:cubicBezTo>
                    <a:cubicBezTo>
                      <a:pt x="11735" y="8096"/>
                      <a:pt x="11766" y="7951"/>
                      <a:pt x="11800" y="7772"/>
                    </a:cubicBezTo>
                    <a:cubicBezTo>
                      <a:pt x="11879" y="7378"/>
                      <a:pt x="11988" y="6823"/>
                      <a:pt x="12124" y="6115"/>
                    </a:cubicBezTo>
                    <a:cubicBezTo>
                      <a:pt x="12403" y="4661"/>
                      <a:pt x="12797" y="2593"/>
                      <a:pt x="13273" y="89"/>
                    </a:cubicBezTo>
                    <a:lnTo>
                      <a:pt x="13291" y="15"/>
                    </a:lnTo>
                    <a:lnTo>
                      <a:pt x="13212" y="15"/>
                    </a:lnTo>
                    <a:cubicBezTo>
                      <a:pt x="9960" y="10"/>
                      <a:pt x="5953" y="6"/>
                      <a:pt x="1622" y="2"/>
                    </a:cubicBezTo>
                    <a:cubicBezTo>
                      <a:pt x="1623" y="1"/>
                      <a:pt x="1623" y="0"/>
                      <a:pt x="1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2"/>
              <p:cNvSpPr/>
              <p:nvPr/>
            </p:nvSpPr>
            <p:spPr>
              <a:xfrm>
                <a:off x="1748157" y="3662604"/>
                <a:ext cx="13495" cy="13495"/>
              </a:xfrm>
              <a:custGeom>
                <a:avLst/>
                <a:gdLst/>
                <a:ahLst/>
                <a:cxnLst/>
                <a:rect l="l" t="t" r="r" b="b"/>
                <a:pathLst>
                  <a:path w="927" h="927" extrusionOk="0">
                    <a:moveTo>
                      <a:pt x="463" y="1"/>
                    </a:moveTo>
                    <a:cubicBezTo>
                      <a:pt x="206" y="1"/>
                      <a:pt x="1" y="205"/>
                      <a:pt x="1" y="463"/>
                    </a:cubicBezTo>
                    <a:cubicBezTo>
                      <a:pt x="1" y="717"/>
                      <a:pt x="206" y="927"/>
                      <a:pt x="463" y="927"/>
                    </a:cubicBezTo>
                    <a:cubicBezTo>
                      <a:pt x="721" y="927"/>
                      <a:pt x="927" y="717"/>
                      <a:pt x="927" y="463"/>
                    </a:cubicBezTo>
                    <a:cubicBezTo>
                      <a:pt x="927" y="205"/>
                      <a:pt x="721" y="1"/>
                      <a:pt x="4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2"/>
              <p:cNvSpPr/>
              <p:nvPr/>
            </p:nvSpPr>
            <p:spPr>
              <a:xfrm>
                <a:off x="1754897" y="3668194"/>
                <a:ext cx="122618" cy="2300"/>
              </a:xfrm>
              <a:custGeom>
                <a:avLst/>
                <a:gdLst/>
                <a:ahLst/>
                <a:cxnLst/>
                <a:rect l="l" t="t" r="r" b="b"/>
                <a:pathLst>
                  <a:path w="8423" h="158" extrusionOk="0">
                    <a:moveTo>
                      <a:pt x="4214" y="1"/>
                    </a:moveTo>
                    <a:cubicBezTo>
                      <a:pt x="1884" y="1"/>
                      <a:pt x="0" y="36"/>
                      <a:pt x="0" y="79"/>
                    </a:cubicBezTo>
                    <a:cubicBezTo>
                      <a:pt x="0" y="123"/>
                      <a:pt x="1884" y="158"/>
                      <a:pt x="4214" y="158"/>
                    </a:cubicBezTo>
                    <a:cubicBezTo>
                      <a:pt x="6539" y="158"/>
                      <a:pt x="8423" y="123"/>
                      <a:pt x="8423" y="79"/>
                    </a:cubicBezTo>
                    <a:cubicBezTo>
                      <a:pt x="8423" y="36"/>
                      <a:pt x="6539" y="1"/>
                      <a:pt x="4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2"/>
              <p:cNvSpPr/>
              <p:nvPr/>
            </p:nvSpPr>
            <p:spPr>
              <a:xfrm>
                <a:off x="1862855" y="3632266"/>
                <a:ext cx="198768" cy="90795"/>
              </a:xfrm>
              <a:custGeom>
                <a:avLst/>
                <a:gdLst/>
                <a:ahLst/>
                <a:cxnLst/>
                <a:rect l="l" t="t" r="r" b="b"/>
                <a:pathLst>
                  <a:path w="13654" h="6237" extrusionOk="0">
                    <a:moveTo>
                      <a:pt x="1702" y="108"/>
                    </a:moveTo>
                    <a:lnTo>
                      <a:pt x="1702" y="108"/>
                    </a:lnTo>
                    <a:cubicBezTo>
                      <a:pt x="1702" y="108"/>
                      <a:pt x="1702" y="108"/>
                      <a:pt x="1701" y="109"/>
                    </a:cubicBezTo>
                    <a:lnTo>
                      <a:pt x="1701" y="109"/>
                    </a:lnTo>
                    <a:lnTo>
                      <a:pt x="1701" y="109"/>
                    </a:lnTo>
                    <a:cubicBezTo>
                      <a:pt x="1702" y="108"/>
                      <a:pt x="1702" y="108"/>
                      <a:pt x="1702" y="108"/>
                    </a:cubicBezTo>
                    <a:close/>
                    <a:moveTo>
                      <a:pt x="13504" y="149"/>
                    </a:moveTo>
                    <a:cubicBezTo>
                      <a:pt x="13058" y="1976"/>
                      <a:pt x="12692" y="3462"/>
                      <a:pt x="12434" y="4505"/>
                    </a:cubicBezTo>
                    <a:cubicBezTo>
                      <a:pt x="12312" y="5026"/>
                      <a:pt x="12211" y="5436"/>
                      <a:pt x="12141" y="5724"/>
                    </a:cubicBezTo>
                    <a:cubicBezTo>
                      <a:pt x="12110" y="5861"/>
                      <a:pt x="12088" y="5965"/>
                      <a:pt x="12066" y="6048"/>
                    </a:cubicBezTo>
                    <a:cubicBezTo>
                      <a:pt x="12054" y="6123"/>
                      <a:pt x="12045" y="6157"/>
                      <a:pt x="12045" y="6162"/>
                    </a:cubicBezTo>
                    <a:cubicBezTo>
                      <a:pt x="12045" y="6162"/>
                      <a:pt x="12023" y="6157"/>
                      <a:pt x="11984" y="6157"/>
                    </a:cubicBezTo>
                    <a:cubicBezTo>
                      <a:pt x="11941" y="6157"/>
                      <a:pt x="11883" y="6153"/>
                      <a:pt x="11814" y="6153"/>
                    </a:cubicBezTo>
                    <a:cubicBezTo>
                      <a:pt x="11652" y="6149"/>
                      <a:pt x="11429" y="6144"/>
                      <a:pt x="11149" y="6144"/>
                    </a:cubicBezTo>
                    <a:cubicBezTo>
                      <a:pt x="10559" y="6135"/>
                      <a:pt x="9720" y="6131"/>
                      <a:pt x="8671" y="6123"/>
                    </a:cubicBezTo>
                    <a:cubicBezTo>
                      <a:pt x="6571" y="6113"/>
                      <a:pt x="3624" y="6101"/>
                      <a:pt x="186" y="6087"/>
                    </a:cubicBezTo>
                    <a:lnTo>
                      <a:pt x="186" y="6087"/>
                    </a:lnTo>
                    <a:cubicBezTo>
                      <a:pt x="420" y="5180"/>
                      <a:pt x="660" y="4228"/>
                      <a:pt x="910" y="3247"/>
                    </a:cubicBezTo>
                    <a:cubicBezTo>
                      <a:pt x="1037" y="2735"/>
                      <a:pt x="1168" y="2220"/>
                      <a:pt x="1299" y="1700"/>
                    </a:cubicBezTo>
                    <a:cubicBezTo>
                      <a:pt x="1364" y="1438"/>
                      <a:pt x="1434" y="1171"/>
                      <a:pt x="1499" y="909"/>
                    </a:cubicBezTo>
                    <a:lnTo>
                      <a:pt x="1600" y="512"/>
                    </a:lnTo>
                    <a:lnTo>
                      <a:pt x="1653" y="310"/>
                    </a:lnTo>
                    <a:lnTo>
                      <a:pt x="1675" y="209"/>
                    </a:lnTo>
                    <a:lnTo>
                      <a:pt x="1685" y="171"/>
                    </a:lnTo>
                    <a:lnTo>
                      <a:pt x="1685" y="171"/>
                    </a:lnTo>
                    <a:cubicBezTo>
                      <a:pt x="6219" y="161"/>
                      <a:pt x="10362" y="153"/>
                      <a:pt x="13504" y="149"/>
                    </a:cubicBezTo>
                    <a:close/>
                    <a:moveTo>
                      <a:pt x="1643" y="0"/>
                    </a:moveTo>
                    <a:cubicBezTo>
                      <a:pt x="1642" y="0"/>
                      <a:pt x="1546" y="75"/>
                      <a:pt x="1547" y="75"/>
                    </a:cubicBezTo>
                    <a:cubicBezTo>
                      <a:pt x="1547" y="75"/>
                      <a:pt x="1547" y="74"/>
                      <a:pt x="1548" y="74"/>
                    </a:cubicBezTo>
                    <a:lnTo>
                      <a:pt x="1548" y="78"/>
                    </a:lnTo>
                    <a:lnTo>
                      <a:pt x="1548" y="83"/>
                    </a:lnTo>
                    <a:lnTo>
                      <a:pt x="1544" y="96"/>
                    </a:lnTo>
                    <a:lnTo>
                      <a:pt x="1539" y="122"/>
                    </a:lnTo>
                    <a:lnTo>
                      <a:pt x="1526" y="171"/>
                    </a:lnTo>
                    <a:lnTo>
                      <a:pt x="1499" y="270"/>
                    </a:lnTo>
                    <a:lnTo>
                      <a:pt x="1447" y="472"/>
                    </a:lnTo>
                    <a:lnTo>
                      <a:pt x="1347" y="869"/>
                    </a:lnTo>
                    <a:cubicBezTo>
                      <a:pt x="1281" y="1136"/>
                      <a:pt x="1216" y="1398"/>
                      <a:pt x="1150" y="1660"/>
                    </a:cubicBezTo>
                    <a:cubicBezTo>
                      <a:pt x="1019" y="2184"/>
                      <a:pt x="888" y="2700"/>
                      <a:pt x="761" y="3207"/>
                    </a:cubicBezTo>
                    <a:cubicBezTo>
                      <a:pt x="503" y="4225"/>
                      <a:pt x="259" y="5205"/>
                      <a:pt x="23" y="6144"/>
                    </a:cubicBezTo>
                    <a:lnTo>
                      <a:pt x="1" y="6236"/>
                    </a:lnTo>
                    <a:lnTo>
                      <a:pt x="93" y="6236"/>
                    </a:lnTo>
                    <a:cubicBezTo>
                      <a:pt x="3589" y="6222"/>
                      <a:pt x="6582" y="6210"/>
                      <a:pt x="8710" y="6201"/>
                    </a:cubicBezTo>
                    <a:cubicBezTo>
                      <a:pt x="9759" y="6192"/>
                      <a:pt x="10590" y="6188"/>
                      <a:pt x="11175" y="6179"/>
                    </a:cubicBezTo>
                    <a:cubicBezTo>
                      <a:pt x="11451" y="6179"/>
                      <a:pt x="11669" y="6175"/>
                      <a:pt x="11826" y="6170"/>
                    </a:cubicBezTo>
                    <a:cubicBezTo>
                      <a:pt x="11897" y="6170"/>
                      <a:pt x="11949" y="6166"/>
                      <a:pt x="11993" y="6166"/>
                    </a:cubicBezTo>
                    <a:cubicBezTo>
                      <a:pt x="12026" y="6166"/>
                      <a:pt x="12044" y="6163"/>
                      <a:pt x="12046" y="6162"/>
                    </a:cubicBezTo>
                    <a:lnTo>
                      <a:pt x="12046" y="6162"/>
                    </a:lnTo>
                    <a:cubicBezTo>
                      <a:pt x="12046" y="6162"/>
                      <a:pt x="12046" y="6162"/>
                      <a:pt x="12046" y="6162"/>
                    </a:cubicBezTo>
                    <a:cubicBezTo>
                      <a:pt x="12051" y="6162"/>
                      <a:pt x="12059" y="6127"/>
                      <a:pt x="12080" y="6061"/>
                    </a:cubicBezTo>
                    <a:cubicBezTo>
                      <a:pt x="12102" y="5982"/>
                      <a:pt x="12128" y="5882"/>
                      <a:pt x="12163" y="5750"/>
                    </a:cubicBezTo>
                    <a:cubicBezTo>
                      <a:pt x="12242" y="5467"/>
                      <a:pt x="12346" y="5065"/>
                      <a:pt x="12482" y="4550"/>
                    </a:cubicBezTo>
                    <a:cubicBezTo>
                      <a:pt x="12758" y="3487"/>
                      <a:pt x="13151" y="1970"/>
                      <a:pt x="13635" y="105"/>
                    </a:cubicBezTo>
                    <a:lnTo>
                      <a:pt x="13653" y="30"/>
                    </a:lnTo>
                    <a:lnTo>
                      <a:pt x="13579" y="30"/>
                    </a:lnTo>
                    <a:cubicBezTo>
                      <a:pt x="10415" y="26"/>
                      <a:pt x="6219" y="22"/>
                      <a:pt x="1626" y="13"/>
                    </a:cubicBezTo>
                    <a:cubicBezTo>
                      <a:pt x="1638" y="4"/>
                      <a:pt x="1643" y="0"/>
                      <a:pt x="16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2"/>
              <p:cNvSpPr/>
              <p:nvPr/>
            </p:nvSpPr>
            <p:spPr>
              <a:xfrm>
                <a:off x="1909046" y="3484479"/>
                <a:ext cx="115485" cy="2300"/>
              </a:xfrm>
              <a:custGeom>
                <a:avLst/>
                <a:gdLst/>
                <a:ahLst/>
                <a:cxnLst/>
                <a:rect l="l" t="t" r="r" b="b"/>
                <a:pathLst>
                  <a:path w="7933" h="158" extrusionOk="0">
                    <a:moveTo>
                      <a:pt x="3969" y="0"/>
                    </a:moveTo>
                    <a:cubicBezTo>
                      <a:pt x="1775" y="0"/>
                      <a:pt x="0" y="35"/>
                      <a:pt x="0" y="79"/>
                    </a:cubicBezTo>
                    <a:cubicBezTo>
                      <a:pt x="0" y="123"/>
                      <a:pt x="1775" y="157"/>
                      <a:pt x="3969" y="157"/>
                    </a:cubicBezTo>
                    <a:cubicBezTo>
                      <a:pt x="6158" y="157"/>
                      <a:pt x="7933" y="123"/>
                      <a:pt x="7933" y="79"/>
                    </a:cubicBezTo>
                    <a:cubicBezTo>
                      <a:pt x="7933" y="35"/>
                      <a:pt x="6158" y="0"/>
                      <a:pt x="3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2"/>
              <p:cNvSpPr/>
              <p:nvPr/>
            </p:nvSpPr>
            <p:spPr>
              <a:xfrm>
                <a:off x="1907008" y="3503360"/>
                <a:ext cx="116183" cy="2300"/>
              </a:xfrm>
              <a:custGeom>
                <a:avLst/>
                <a:gdLst/>
                <a:ahLst/>
                <a:cxnLst/>
                <a:rect l="l" t="t" r="r" b="b"/>
                <a:pathLst>
                  <a:path w="7981" h="158" extrusionOk="0">
                    <a:moveTo>
                      <a:pt x="3991" y="0"/>
                    </a:moveTo>
                    <a:cubicBezTo>
                      <a:pt x="1788" y="0"/>
                      <a:pt x="1" y="36"/>
                      <a:pt x="1" y="79"/>
                    </a:cubicBezTo>
                    <a:cubicBezTo>
                      <a:pt x="1" y="123"/>
                      <a:pt x="1788" y="158"/>
                      <a:pt x="3991" y="158"/>
                    </a:cubicBezTo>
                    <a:cubicBezTo>
                      <a:pt x="6193" y="158"/>
                      <a:pt x="7980" y="123"/>
                      <a:pt x="7980" y="79"/>
                    </a:cubicBezTo>
                    <a:cubicBezTo>
                      <a:pt x="7980" y="36"/>
                      <a:pt x="6193" y="0"/>
                      <a:pt x="39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2"/>
              <p:cNvSpPr/>
              <p:nvPr/>
            </p:nvSpPr>
            <p:spPr>
              <a:xfrm>
                <a:off x="1907721" y="3521615"/>
                <a:ext cx="112093" cy="2242"/>
              </a:xfrm>
              <a:custGeom>
                <a:avLst/>
                <a:gdLst/>
                <a:ahLst/>
                <a:cxnLst/>
                <a:rect l="l" t="t" r="r" b="b"/>
                <a:pathLst>
                  <a:path w="7700" h="154" extrusionOk="0">
                    <a:moveTo>
                      <a:pt x="3850" y="1"/>
                    </a:moveTo>
                    <a:cubicBezTo>
                      <a:pt x="1721" y="1"/>
                      <a:pt x="0" y="36"/>
                      <a:pt x="0" y="79"/>
                    </a:cubicBezTo>
                    <a:cubicBezTo>
                      <a:pt x="0" y="119"/>
                      <a:pt x="1721" y="154"/>
                      <a:pt x="3850" y="154"/>
                    </a:cubicBezTo>
                    <a:cubicBezTo>
                      <a:pt x="5974" y="154"/>
                      <a:pt x="7700" y="119"/>
                      <a:pt x="7700" y="79"/>
                    </a:cubicBezTo>
                    <a:cubicBezTo>
                      <a:pt x="7700" y="36"/>
                      <a:pt x="5974" y="1"/>
                      <a:pt x="38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2"/>
              <p:cNvSpPr/>
              <p:nvPr/>
            </p:nvSpPr>
            <p:spPr>
              <a:xfrm>
                <a:off x="1911783" y="3666098"/>
                <a:ext cx="110084" cy="2315"/>
              </a:xfrm>
              <a:custGeom>
                <a:avLst/>
                <a:gdLst/>
                <a:ahLst/>
                <a:cxnLst/>
                <a:rect l="l" t="t" r="r" b="b"/>
                <a:pathLst>
                  <a:path w="7562" h="159" extrusionOk="0">
                    <a:moveTo>
                      <a:pt x="3781" y="1"/>
                    </a:moveTo>
                    <a:cubicBezTo>
                      <a:pt x="1692" y="1"/>
                      <a:pt x="0" y="36"/>
                      <a:pt x="0" y="80"/>
                    </a:cubicBezTo>
                    <a:cubicBezTo>
                      <a:pt x="0" y="123"/>
                      <a:pt x="1692" y="158"/>
                      <a:pt x="3781" y="158"/>
                    </a:cubicBezTo>
                    <a:cubicBezTo>
                      <a:pt x="5865" y="158"/>
                      <a:pt x="7561" y="123"/>
                      <a:pt x="7561" y="80"/>
                    </a:cubicBezTo>
                    <a:cubicBezTo>
                      <a:pt x="7561" y="36"/>
                      <a:pt x="5865" y="1"/>
                      <a:pt x="3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2"/>
              <p:cNvSpPr/>
              <p:nvPr/>
            </p:nvSpPr>
            <p:spPr>
              <a:xfrm>
                <a:off x="1921202" y="3687032"/>
                <a:ext cx="93852" cy="2315"/>
              </a:xfrm>
              <a:custGeom>
                <a:avLst/>
                <a:gdLst/>
                <a:ahLst/>
                <a:cxnLst/>
                <a:rect l="l" t="t" r="r" b="b"/>
                <a:pathLst>
                  <a:path w="6447" h="159" extrusionOk="0">
                    <a:moveTo>
                      <a:pt x="3225" y="1"/>
                    </a:moveTo>
                    <a:cubicBezTo>
                      <a:pt x="1442" y="1"/>
                      <a:pt x="0" y="36"/>
                      <a:pt x="0" y="80"/>
                    </a:cubicBezTo>
                    <a:cubicBezTo>
                      <a:pt x="0" y="123"/>
                      <a:pt x="1442" y="158"/>
                      <a:pt x="3225" y="158"/>
                    </a:cubicBezTo>
                    <a:cubicBezTo>
                      <a:pt x="5004" y="158"/>
                      <a:pt x="6446" y="123"/>
                      <a:pt x="6446" y="80"/>
                    </a:cubicBezTo>
                    <a:cubicBezTo>
                      <a:pt x="6446" y="36"/>
                      <a:pt x="5004" y="1"/>
                      <a:pt x="32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9" name="Google Shape;1769;p32"/>
            <p:cNvGrpSpPr/>
            <p:nvPr/>
          </p:nvGrpSpPr>
          <p:grpSpPr>
            <a:xfrm>
              <a:off x="1114774" y="3680787"/>
              <a:ext cx="742127" cy="590438"/>
              <a:chOff x="1114774" y="3680787"/>
              <a:chExt cx="742127" cy="590438"/>
            </a:xfrm>
          </p:grpSpPr>
          <p:sp>
            <p:nvSpPr>
              <p:cNvPr id="1770" name="Google Shape;1770;p32"/>
              <p:cNvSpPr/>
              <p:nvPr/>
            </p:nvSpPr>
            <p:spPr>
              <a:xfrm>
                <a:off x="1570526" y="4224480"/>
                <a:ext cx="152927" cy="46744"/>
              </a:xfrm>
              <a:custGeom>
                <a:avLst/>
                <a:gdLst/>
                <a:ahLst/>
                <a:cxnLst/>
                <a:rect l="l" t="t" r="r" b="b"/>
                <a:pathLst>
                  <a:path w="10505" h="3211" extrusionOk="0">
                    <a:moveTo>
                      <a:pt x="5474" y="1"/>
                    </a:moveTo>
                    <a:cubicBezTo>
                      <a:pt x="5278" y="1"/>
                      <a:pt x="5075" y="5"/>
                      <a:pt x="4865" y="14"/>
                    </a:cubicBezTo>
                    <a:cubicBezTo>
                      <a:pt x="849" y="179"/>
                      <a:pt x="1" y="2504"/>
                      <a:pt x="359" y="2898"/>
                    </a:cubicBezTo>
                    <a:cubicBezTo>
                      <a:pt x="359" y="2898"/>
                      <a:pt x="4869" y="3211"/>
                      <a:pt x="7875" y="3211"/>
                    </a:cubicBezTo>
                    <a:cubicBezTo>
                      <a:pt x="9378" y="3211"/>
                      <a:pt x="10504" y="3132"/>
                      <a:pt x="10503" y="2898"/>
                    </a:cubicBezTo>
                    <a:cubicBezTo>
                      <a:pt x="10495" y="1395"/>
                      <a:pt x="9049" y="1"/>
                      <a:pt x="5474"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2"/>
              <p:cNvSpPr/>
              <p:nvPr/>
            </p:nvSpPr>
            <p:spPr>
              <a:xfrm>
                <a:off x="1253595" y="4125868"/>
                <a:ext cx="265558" cy="140931"/>
              </a:xfrm>
              <a:custGeom>
                <a:avLst/>
                <a:gdLst/>
                <a:ahLst/>
                <a:cxnLst/>
                <a:rect l="l" t="t" r="r" b="b"/>
                <a:pathLst>
                  <a:path w="18242" h="9681" extrusionOk="0">
                    <a:moveTo>
                      <a:pt x="4139" y="0"/>
                    </a:moveTo>
                    <a:cubicBezTo>
                      <a:pt x="3994" y="844"/>
                      <a:pt x="0" y="9680"/>
                      <a:pt x="2578" y="9680"/>
                    </a:cubicBezTo>
                    <a:lnTo>
                      <a:pt x="15531" y="9680"/>
                    </a:lnTo>
                    <a:cubicBezTo>
                      <a:pt x="15531" y="9680"/>
                      <a:pt x="14194" y="8417"/>
                      <a:pt x="18241"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2"/>
              <p:cNvSpPr/>
              <p:nvPr/>
            </p:nvSpPr>
            <p:spPr>
              <a:xfrm>
                <a:off x="1114774" y="3680787"/>
                <a:ext cx="729782" cy="466233"/>
              </a:xfrm>
              <a:custGeom>
                <a:avLst/>
                <a:gdLst/>
                <a:ahLst/>
                <a:cxnLst/>
                <a:rect l="l" t="t" r="r" b="b"/>
                <a:pathLst>
                  <a:path w="50131" h="32027" extrusionOk="0">
                    <a:moveTo>
                      <a:pt x="50130" y="1"/>
                    </a:moveTo>
                    <a:lnTo>
                      <a:pt x="5293" y="1085"/>
                    </a:lnTo>
                    <a:lnTo>
                      <a:pt x="0" y="32026"/>
                    </a:lnTo>
                    <a:lnTo>
                      <a:pt x="44654" y="32026"/>
                    </a:lnTo>
                    <a:lnTo>
                      <a:pt x="50130"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2"/>
              <p:cNvSpPr/>
              <p:nvPr/>
            </p:nvSpPr>
            <p:spPr>
              <a:xfrm>
                <a:off x="1148941" y="3714254"/>
                <a:ext cx="665205" cy="406343"/>
              </a:xfrm>
              <a:custGeom>
                <a:avLst/>
                <a:gdLst/>
                <a:ahLst/>
                <a:cxnLst/>
                <a:rect l="l" t="t" r="r" b="b"/>
                <a:pathLst>
                  <a:path w="45695" h="27913" extrusionOk="0">
                    <a:moveTo>
                      <a:pt x="45695" y="1"/>
                    </a:moveTo>
                    <a:lnTo>
                      <a:pt x="4466" y="298"/>
                    </a:lnTo>
                    <a:lnTo>
                      <a:pt x="0" y="27913"/>
                    </a:lnTo>
                    <a:lnTo>
                      <a:pt x="40782" y="27913"/>
                    </a:lnTo>
                    <a:lnTo>
                      <a:pt x="456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2"/>
              <p:cNvSpPr/>
              <p:nvPr/>
            </p:nvSpPr>
            <p:spPr>
              <a:xfrm>
                <a:off x="1114774" y="3680787"/>
                <a:ext cx="742127" cy="478505"/>
              </a:xfrm>
              <a:custGeom>
                <a:avLst/>
                <a:gdLst/>
                <a:ahLst/>
                <a:cxnLst/>
                <a:rect l="l" t="t" r="r" b="b"/>
                <a:pathLst>
                  <a:path w="50979" h="32870" extrusionOk="0">
                    <a:moveTo>
                      <a:pt x="50130" y="1"/>
                    </a:moveTo>
                    <a:lnTo>
                      <a:pt x="44654" y="32026"/>
                    </a:lnTo>
                    <a:lnTo>
                      <a:pt x="0" y="32026"/>
                    </a:lnTo>
                    <a:lnTo>
                      <a:pt x="1176" y="32869"/>
                    </a:lnTo>
                    <a:lnTo>
                      <a:pt x="45293" y="32869"/>
                    </a:lnTo>
                    <a:lnTo>
                      <a:pt x="50979" y="569"/>
                    </a:lnTo>
                    <a:lnTo>
                      <a:pt x="501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2"/>
              <p:cNvSpPr/>
              <p:nvPr/>
            </p:nvSpPr>
            <p:spPr>
              <a:xfrm>
                <a:off x="1208044" y="3714254"/>
                <a:ext cx="606102" cy="40921"/>
              </a:xfrm>
              <a:custGeom>
                <a:avLst/>
                <a:gdLst/>
                <a:ahLst/>
                <a:cxnLst/>
                <a:rect l="l" t="t" r="r" b="b"/>
                <a:pathLst>
                  <a:path w="41635" h="2811" extrusionOk="0">
                    <a:moveTo>
                      <a:pt x="41635" y="1"/>
                    </a:moveTo>
                    <a:lnTo>
                      <a:pt x="406" y="298"/>
                    </a:lnTo>
                    <a:lnTo>
                      <a:pt x="0" y="2811"/>
                    </a:lnTo>
                    <a:cubicBezTo>
                      <a:pt x="13" y="2714"/>
                      <a:pt x="41167" y="2653"/>
                      <a:pt x="41167" y="2653"/>
                    </a:cubicBezTo>
                    <a:lnTo>
                      <a:pt x="416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2"/>
              <p:cNvSpPr/>
              <p:nvPr/>
            </p:nvSpPr>
            <p:spPr>
              <a:xfrm>
                <a:off x="1649034" y="3849071"/>
                <a:ext cx="90038" cy="236545"/>
              </a:xfrm>
              <a:custGeom>
                <a:avLst/>
                <a:gdLst/>
                <a:ahLst/>
                <a:cxnLst/>
                <a:rect l="l" t="t" r="r" b="b"/>
                <a:pathLst>
                  <a:path w="6185" h="16249" extrusionOk="0">
                    <a:moveTo>
                      <a:pt x="6066" y="0"/>
                    </a:moveTo>
                    <a:cubicBezTo>
                      <a:pt x="4974" y="4"/>
                      <a:pt x="3904" y="4"/>
                      <a:pt x="2881" y="4"/>
                    </a:cubicBezTo>
                    <a:lnTo>
                      <a:pt x="2815" y="4"/>
                    </a:lnTo>
                    <a:lnTo>
                      <a:pt x="2802" y="66"/>
                    </a:lnTo>
                    <a:cubicBezTo>
                      <a:pt x="1998" y="4655"/>
                      <a:pt x="1290" y="8693"/>
                      <a:pt x="783" y="11598"/>
                    </a:cubicBezTo>
                    <a:cubicBezTo>
                      <a:pt x="534" y="13032"/>
                      <a:pt x="338" y="14186"/>
                      <a:pt x="198" y="14990"/>
                    </a:cubicBezTo>
                    <a:cubicBezTo>
                      <a:pt x="132" y="15374"/>
                      <a:pt x="84" y="15680"/>
                      <a:pt x="45" y="15894"/>
                    </a:cubicBezTo>
                    <a:cubicBezTo>
                      <a:pt x="31" y="15991"/>
                      <a:pt x="19" y="16069"/>
                      <a:pt x="9" y="16130"/>
                    </a:cubicBezTo>
                    <a:cubicBezTo>
                      <a:pt x="1" y="16178"/>
                      <a:pt x="1" y="16205"/>
                      <a:pt x="1" y="16205"/>
                    </a:cubicBezTo>
                    <a:cubicBezTo>
                      <a:pt x="1" y="16205"/>
                      <a:pt x="9" y="16174"/>
                      <a:pt x="23" y="16118"/>
                    </a:cubicBezTo>
                    <a:cubicBezTo>
                      <a:pt x="31" y="16056"/>
                      <a:pt x="49" y="15977"/>
                      <a:pt x="67" y="15877"/>
                    </a:cubicBezTo>
                    <a:cubicBezTo>
                      <a:pt x="110" y="15658"/>
                      <a:pt x="167" y="15348"/>
                      <a:pt x="241" y="14954"/>
                    </a:cubicBezTo>
                    <a:cubicBezTo>
                      <a:pt x="394" y="14147"/>
                      <a:pt x="608" y="12993"/>
                      <a:pt x="870" y="11555"/>
                    </a:cubicBezTo>
                    <a:cubicBezTo>
                      <a:pt x="1396" y="8680"/>
                      <a:pt x="2118" y="4688"/>
                      <a:pt x="2944" y="157"/>
                    </a:cubicBezTo>
                    <a:lnTo>
                      <a:pt x="5997" y="157"/>
                    </a:lnTo>
                    <a:cubicBezTo>
                      <a:pt x="4794" y="6866"/>
                      <a:pt x="3733" y="12753"/>
                      <a:pt x="3123" y="16161"/>
                    </a:cubicBezTo>
                    <a:lnTo>
                      <a:pt x="3123" y="16161"/>
                    </a:lnTo>
                    <a:cubicBezTo>
                      <a:pt x="2152" y="16174"/>
                      <a:pt x="1380" y="16183"/>
                      <a:pt x="840" y="16187"/>
                    </a:cubicBezTo>
                    <a:cubicBezTo>
                      <a:pt x="578" y="16192"/>
                      <a:pt x="368" y="16196"/>
                      <a:pt x="219" y="16196"/>
                    </a:cubicBezTo>
                    <a:cubicBezTo>
                      <a:pt x="154" y="16200"/>
                      <a:pt x="102" y="16200"/>
                      <a:pt x="57" y="16200"/>
                    </a:cubicBezTo>
                    <a:cubicBezTo>
                      <a:pt x="23" y="16200"/>
                      <a:pt x="1" y="16205"/>
                      <a:pt x="1" y="16205"/>
                    </a:cubicBezTo>
                    <a:cubicBezTo>
                      <a:pt x="1" y="16205"/>
                      <a:pt x="14" y="16209"/>
                      <a:pt x="49" y="16209"/>
                    </a:cubicBezTo>
                    <a:cubicBezTo>
                      <a:pt x="93" y="16209"/>
                      <a:pt x="140" y="16209"/>
                      <a:pt x="202" y="16213"/>
                    </a:cubicBezTo>
                    <a:cubicBezTo>
                      <a:pt x="350" y="16213"/>
                      <a:pt x="551" y="16218"/>
                      <a:pt x="814" y="16222"/>
                    </a:cubicBezTo>
                    <a:cubicBezTo>
                      <a:pt x="1364" y="16227"/>
                      <a:pt x="2155" y="16235"/>
                      <a:pt x="3156" y="16249"/>
                    </a:cubicBezTo>
                    <a:lnTo>
                      <a:pt x="3191" y="16249"/>
                    </a:lnTo>
                    <a:lnTo>
                      <a:pt x="3200" y="16213"/>
                    </a:lnTo>
                    <a:cubicBezTo>
                      <a:pt x="3829" y="12796"/>
                      <a:pt x="4922" y="6857"/>
                      <a:pt x="6167" y="92"/>
                    </a:cubicBezTo>
                    <a:lnTo>
                      <a:pt x="61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2"/>
              <p:cNvSpPr/>
              <p:nvPr/>
            </p:nvSpPr>
            <p:spPr>
              <a:xfrm>
                <a:off x="1573525" y="3916312"/>
                <a:ext cx="80750" cy="169362"/>
              </a:xfrm>
              <a:custGeom>
                <a:avLst/>
                <a:gdLst/>
                <a:ahLst/>
                <a:cxnLst/>
                <a:rect l="l" t="t" r="r" b="b"/>
                <a:pathLst>
                  <a:path w="5547" h="11634" extrusionOk="0">
                    <a:moveTo>
                      <a:pt x="2300" y="153"/>
                    </a:moveTo>
                    <a:cubicBezTo>
                      <a:pt x="3282" y="153"/>
                      <a:pt x="4307" y="153"/>
                      <a:pt x="5357" y="157"/>
                    </a:cubicBezTo>
                    <a:lnTo>
                      <a:pt x="5357" y="157"/>
                    </a:lnTo>
                    <a:cubicBezTo>
                      <a:pt x="4447" y="4793"/>
                      <a:pt x="3637" y="8906"/>
                      <a:pt x="3120" y="11538"/>
                    </a:cubicBezTo>
                    <a:lnTo>
                      <a:pt x="3120" y="11538"/>
                    </a:lnTo>
                    <a:cubicBezTo>
                      <a:pt x="2159" y="11551"/>
                      <a:pt x="1392" y="11560"/>
                      <a:pt x="849" y="11564"/>
                    </a:cubicBezTo>
                    <a:cubicBezTo>
                      <a:pt x="587" y="11568"/>
                      <a:pt x="381" y="11573"/>
                      <a:pt x="228" y="11577"/>
                    </a:cubicBezTo>
                    <a:cubicBezTo>
                      <a:pt x="83" y="11581"/>
                      <a:pt x="10" y="11581"/>
                      <a:pt x="5" y="11586"/>
                    </a:cubicBezTo>
                    <a:cubicBezTo>
                      <a:pt x="5" y="11586"/>
                      <a:pt x="14" y="11564"/>
                      <a:pt x="22" y="11525"/>
                    </a:cubicBezTo>
                    <a:cubicBezTo>
                      <a:pt x="31" y="11477"/>
                      <a:pt x="44" y="11420"/>
                      <a:pt x="57" y="11354"/>
                    </a:cubicBezTo>
                    <a:cubicBezTo>
                      <a:pt x="93" y="11192"/>
                      <a:pt x="141" y="10974"/>
                      <a:pt x="197" y="10698"/>
                    </a:cubicBezTo>
                    <a:cubicBezTo>
                      <a:pt x="315" y="10117"/>
                      <a:pt x="482" y="9300"/>
                      <a:pt x="686" y="8278"/>
                    </a:cubicBezTo>
                    <a:cubicBezTo>
                      <a:pt x="1095" y="6237"/>
                      <a:pt x="1659" y="3396"/>
                      <a:pt x="2300" y="153"/>
                    </a:cubicBezTo>
                    <a:close/>
                    <a:moveTo>
                      <a:pt x="2177" y="0"/>
                    </a:moveTo>
                    <a:lnTo>
                      <a:pt x="2164" y="62"/>
                    </a:lnTo>
                    <a:cubicBezTo>
                      <a:pt x="1539" y="3361"/>
                      <a:pt x="993" y="6245"/>
                      <a:pt x="599" y="8322"/>
                    </a:cubicBezTo>
                    <a:cubicBezTo>
                      <a:pt x="411" y="9335"/>
                      <a:pt x="258" y="10152"/>
                      <a:pt x="153" y="10729"/>
                    </a:cubicBezTo>
                    <a:cubicBezTo>
                      <a:pt x="105" y="11000"/>
                      <a:pt x="66" y="11214"/>
                      <a:pt x="40" y="11372"/>
                    </a:cubicBezTo>
                    <a:cubicBezTo>
                      <a:pt x="15" y="11512"/>
                      <a:pt x="1" y="11586"/>
                      <a:pt x="4" y="11586"/>
                    </a:cubicBezTo>
                    <a:cubicBezTo>
                      <a:pt x="4" y="11586"/>
                      <a:pt x="4" y="11586"/>
                      <a:pt x="5" y="11586"/>
                    </a:cubicBezTo>
                    <a:lnTo>
                      <a:pt x="5" y="11586"/>
                    </a:lnTo>
                    <a:cubicBezTo>
                      <a:pt x="0" y="11590"/>
                      <a:pt x="71" y="11590"/>
                      <a:pt x="206" y="11594"/>
                    </a:cubicBezTo>
                    <a:cubicBezTo>
                      <a:pt x="359" y="11599"/>
                      <a:pt x="560" y="11599"/>
                      <a:pt x="817" y="11608"/>
                    </a:cubicBezTo>
                    <a:cubicBezTo>
                      <a:pt x="1377" y="11612"/>
                      <a:pt x="2168" y="11620"/>
                      <a:pt x="3160" y="11634"/>
                    </a:cubicBezTo>
                    <a:lnTo>
                      <a:pt x="3199" y="11634"/>
                    </a:lnTo>
                    <a:lnTo>
                      <a:pt x="3209" y="11594"/>
                    </a:lnTo>
                    <a:cubicBezTo>
                      <a:pt x="3741" y="8951"/>
                      <a:pt x="4581" y="4786"/>
                      <a:pt x="5529" y="93"/>
                    </a:cubicBezTo>
                    <a:lnTo>
                      <a:pt x="55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2"/>
              <p:cNvSpPr/>
              <p:nvPr/>
            </p:nvSpPr>
            <p:spPr>
              <a:xfrm>
                <a:off x="1498146" y="3794291"/>
                <a:ext cx="100199" cy="291266"/>
              </a:xfrm>
              <a:custGeom>
                <a:avLst/>
                <a:gdLst/>
                <a:ahLst/>
                <a:cxnLst/>
                <a:rect l="l" t="t" r="r" b="b"/>
                <a:pathLst>
                  <a:path w="6883" h="20008" extrusionOk="0">
                    <a:moveTo>
                      <a:pt x="6696" y="158"/>
                    </a:moveTo>
                    <a:cubicBezTo>
                      <a:pt x="5142" y="8650"/>
                      <a:pt x="3807" y="16058"/>
                      <a:pt x="3126" y="19929"/>
                    </a:cubicBezTo>
                    <a:lnTo>
                      <a:pt x="3126" y="19929"/>
                    </a:lnTo>
                    <a:cubicBezTo>
                      <a:pt x="2135" y="19937"/>
                      <a:pt x="1358" y="19946"/>
                      <a:pt x="826" y="19950"/>
                    </a:cubicBezTo>
                    <a:cubicBezTo>
                      <a:pt x="563" y="19955"/>
                      <a:pt x="358" y="19959"/>
                      <a:pt x="214" y="19959"/>
                    </a:cubicBezTo>
                    <a:cubicBezTo>
                      <a:pt x="77" y="19963"/>
                      <a:pt x="3" y="19968"/>
                      <a:pt x="0" y="19968"/>
                    </a:cubicBezTo>
                    <a:lnTo>
                      <a:pt x="0" y="19968"/>
                    </a:lnTo>
                    <a:cubicBezTo>
                      <a:pt x="4" y="19967"/>
                      <a:pt x="9" y="19933"/>
                      <a:pt x="26" y="19863"/>
                    </a:cubicBezTo>
                    <a:cubicBezTo>
                      <a:pt x="39" y="19788"/>
                      <a:pt x="57" y="19693"/>
                      <a:pt x="83" y="19566"/>
                    </a:cubicBezTo>
                    <a:cubicBezTo>
                      <a:pt x="131" y="19294"/>
                      <a:pt x="206" y="18915"/>
                      <a:pt x="297" y="18425"/>
                    </a:cubicBezTo>
                    <a:cubicBezTo>
                      <a:pt x="481" y="17428"/>
                      <a:pt x="747" y="16000"/>
                      <a:pt x="1075" y="14217"/>
                    </a:cubicBezTo>
                    <a:cubicBezTo>
                      <a:pt x="1724" y="10669"/>
                      <a:pt x="2624" y="5738"/>
                      <a:pt x="3641" y="158"/>
                    </a:cubicBezTo>
                    <a:close/>
                    <a:moveTo>
                      <a:pt x="6765" y="1"/>
                    </a:moveTo>
                    <a:cubicBezTo>
                      <a:pt x="5672" y="1"/>
                      <a:pt x="4597" y="1"/>
                      <a:pt x="3579" y="5"/>
                    </a:cubicBezTo>
                    <a:lnTo>
                      <a:pt x="3514" y="5"/>
                    </a:lnTo>
                    <a:lnTo>
                      <a:pt x="3500" y="66"/>
                    </a:lnTo>
                    <a:cubicBezTo>
                      <a:pt x="2504" y="5699"/>
                      <a:pt x="1622" y="10681"/>
                      <a:pt x="983" y="14265"/>
                    </a:cubicBezTo>
                    <a:cubicBezTo>
                      <a:pt x="673" y="16039"/>
                      <a:pt x="424" y="17464"/>
                      <a:pt x="253" y="18460"/>
                    </a:cubicBezTo>
                    <a:cubicBezTo>
                      <a:pt x="170" y="18941"/>
                      <a:pt x="105" y="19316"/>
                      <a:pt x="61" y="19583"/>
                    </a:cubicBezTo>
                    <a:cubicBezTo>
                      <a:pt x="39" y="19705"/>
                      <a:pt x="26" y="19802"/>
                      <a:pt x="13" y="19871"/>
                    </a:cubicBezTo>
                    <a:cubicBezTo>
                      <a:pt x="4" y="19937"/>
                      <a:pt x="0" y="19968"/>
                      <a:pt x="0" y="19968"/>
                    </a:cubicBezTo>
                    <a:cubicBezTo>
                      <a:pt x="0" y="19968"/>
                      <a:pt x="65" y="19972"/>
                      <a:pt x="201" y="19976"/>
                    </a:cubicBezTo>
                    <a:cubicBezTo>
                      <a:pt x="341" y="19976"/>
                      <a:pt x="541" y="19981"/>
                      <a:pt x="799" y="19985"/>
                    </a:cubicBezTo>
                    <a:cubicBezTo>
                      <a:pt x="1346" y="19990"/>
                      <a:pt x="2137" y="19998"/>
                      <a:pt x="3155" y="20008"/>
                    </a:cubicBezTo>
                    <a:lnTo>
                      <a:pt x="3190" y="20008"/>
                    </a:lnTo>
                    <a:lnTo>
                      <a:pt x="3195" y="19976"/>
                    </a:lnTo>
                    <a:cubicBezTo>
                      <a:pt x="3924" y="16105"/>
                      <a:pt x="5301" y="8649"/>
                      <a:pt x="6866" y="92"/>
                    </a:cubicBez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2"/>
              <p:cNvSpPr/>
              <p:nvPr/>
            </p:nvSpPr>
            <p:spPr>
              <a:xfrm>
                <a:off x="1422622" y="3964410"/>
                <a:ext cx="69934" cy="121337"/>
              </a:xfrm>
              <a:custGeom>
                <a:avLst/>
                <a:gdLst/>
                <a:ahLst/>
                <a:cxnLst/>
                <a:rect l="l" t="t" r="r" b="b"/>
                <a:pathLst>
                  <a:path w="4804" h="8335" extrusionOk="0">
                    <a:moveTo>
                      <a:pt x="1558" y="153"/>
                    </a:moveTo>
                    <a:lnTo>
                      <a:pt x="1558" y="153"/>
                    </a:lnTo>
                    <a:cubicBezTo>
                      <a:pt x="2517" y="153"/>
                      <a:pt x="3548" y="157"/>
                      <a:pt x="4616" y="157"/>
                    </a:cubicBezTo>
                    <a:lnTo>
                      <a:pt x="4616" y="157"/>
                    </a:lnTo>
                    <a:cubicBezTo>
                      <a:pt x="4029" y="3332"/>
                      <a:pt x="3496" y="6193"/>
                      <a:pt x="3115" y="8230"/>
                    </a:cubicBezTo>
                    <a:lnTo>
                      <a:pt x="3115" y="8230"/>
                    </a:lnTo>
                    <a:cubicBezTo>
                      <a:pt x="2175" y="8243"/>
                      <a:pt x="1412" y="8251"/>
                      <a:pt x="866" y="8260"/>
                    </a:cubicBezTo>
                    <a:cubicBezTo>
                      <a:pt x="604" y="8264"/>
                      <a:pt x="394" y="8269"/>
                      <a:pt x="232" y="8273"/>
                    </a:cubicBezTo>
                    <a:cubicBezTo>
                      <a:pt x="88" y="8273"/>
                      <a:pt x="9" y="8277"/>
                      <a:pt x="5" y="8282"/>
                    </a:cubicBezTo>
                    <a:cubicBezTo>
                      <a:pt x="9" y="8277"/>
                      <a:pt x="23" y="8221"/>
                      <a:pt x="45" y="8116"/>
                    </a:cubicBezTo>
                    <a:cubicBezTo>
                      <a:pt x="71" y="7997"/>
                      <a:pt x="101" y="7844"/>
                      <a:pt x="136" y="7652"/>
                    </a:cubicBezTo>
                    <a:cubicBezTo>
                      <a:pt x="219" y="7237"/>
                      <a:pt x="333" y="6660"/>
                      <a:pt x="473" y="5940"/>
                    </a:cubicBezTo>
                    <a:cubicBezTo>
                      <a:pt x="745" y="4488"/>
                      <a:pt x="1122" y="2478"/>
                      <a:pt x="1558" y="153"/>
                    </a:cubicBezTo>
                    <a:close/>
                    <a:moveTo>
                      <a:pt x="4686" y="0"/>
                    </a:moveTo>
                    <a:cubicBezTo>
                      <a:pt x="3571" y="0"/>
                      <a:pt x="2496" y="4"/>
                      <a:pt x="1499" y="4"/>
                    </a:cubicBezTo>
                    <a:lnTo>
                      <a:pt x="1434" y="4"/>
                    </a:lnTo>
                    <a:lnTo>
                      <a:pt x="1425" y="66"/>
                    </a:lnTo>
                    <a:cubicBezTo>
                      <a:pt x="1005" y="2443"/>
                      <a:pt x="648" y="4502"/>
                      <a:pt x="386" y="5983"/>
                    </a:cubicBezTo>
                    <a:cubicBezTo>
                      <a:pt x="263" y="6696"/>
                      <a:pt x="166" y="7267"/>
                      <a:pt x="97" y="7683"/>
                    </a:cubicBezTo>
                    <a:cubicBezTo>
                      <a:pt x="66" y="7866"/>
                      <a:pt x="45" y="8015"/>
                      <a:pt x="23" y="8133"/>
                    </a:cubicBezTo>
                    <a:cubicBezTo>
                      <a:pt x="10" y="8230"/>
                      <a:pt x="1" y="8282"/>
                      <a:pt x="4" y="8282"/>
                    </a:cubicBezTo>
                    <a:cubicBezTo>
                      <a:pt x="5" y="8282"/>
                      <a:pt x="5" y="8282"/>
                      <a:pt x="5" y="8282"/>
                    </a:cubicBezTo>
                    <a:lnTo>
                      <a:pt x="5" y="8282"/>
                    </a:lnTo>
                    <a:cubicBezTo>
                      <a:pt x="1" y="8286"/>
                      <a:pt x="71" y="8286"/>
                      <a:pt x="210" y="8290"/>
                    </a:cubicBezTo>
                    <a:cubicBezTo>
                      <a:pt x="368" y="8295"/>
                      <a:pt x="573" y="8299"/>
                      <a:pt x="831" y="8304"/>
                    </a:cubicBezTo>
                    <a:cubicBezTo>
                      <a:pt x="1395" y="8312"/>
                      <a:pt x="2185" y="8322"/>
                      <a:pt x="3160" y="8334"/>
                    </a:cubicBezTo>
                    <a:lnTo>
                      <a:pt x="3204" y="8334"/>
                    </a:lnTo>
                    <a:lnTo>
                      <a:pt x="3212" y="8290"/>
                    </a:lnTo>
                    <a:cubicBezTo>
                      <a:pt x="3606" y="6236"/>
                      <a:pt x="4166" y="3326"/>
                      <a:pt x="4785" y="92"/>
                    </a:cubicBezTo>
                    <a:lnTo>
                      <a:pt x="48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2"/>
              <p:cNvSpPr/>
              <p:nvPr/>
            </p:nvSpPr>
            <p:spPr>
              <a:xfrm>
                <a:off x="1347228" y="3887052"/>
                <a:ext cx="81697" cy="198564"/>
              </a:xfrm>
              <a:custGeom>
                <a:avLst/>
                <a:gdLst/>
                <a:ahLst/>
                <a:cxnLst/>
                <a:rect l="l" t="t" r="r" b="b"/>
                <a:pathLst>
                  <a:path w="5612" h="13640" extrusionOk="0">
                    <a:moveTo>
                      <a:pt x="5494" y="1"/>
                    </a:moveTo>
                    <a:cubicBezTo>
                      <a:pt x="4401" y="1"/>
                      <a:pt x="3336" y="1"/>
                      <a:pt x="2308" y="5"/>
                    </a:cubicBezTo>
                    <a:lnTo>
                      <a:pt x="2243" y="5"/>
                    </a:lnTo>
                    <a:lnTo>
                      <a:pt x="2229" y="66"/>
                    </a:lnTo>
                    <a:cubicBezTo>
                      <a:pt x="1587" y="3924"/>
                      <a:pt x="1023" y="7311"/>
                      <a:pt x="617" y="9745"/>
                    </a:cubicBezTo>
                    <a:cubicBezTo>
                      <a:pt x="420" y="10943"/>
                      <a:pt x="268" y="11909"/>
                      <a:pt x="154" y="12581"/>
                    </a:cubicBezTo>
                    <a:cubicBezTo>
                      <a:pt x="105" y="12906"/>
                      <a:pt x="67" y="13154"/>
                      <a:pt x="36" y="13338"/>
                    </a:cubicBezTo>
                    <a:cubicBezTo>
                      <a:pt x="27" y="13416"/>
                      <a:pt x="14" y="13482"/>
                      <a:pt x="10" y="13535"/>
                    </a:cubicBezTo>
                    <a:cubicBezTo>
                      <a:pt x="1" y="13574"/>
                      <a:pt x="1" y="13596"/>
                      <a:pt x="1" y="13596"/>
                    </a:cubicBezTo>
                    <a:cubicBezTo>
                      <a:pt x="6" y="13596"/>
                      <a:pt x="10" y="13569"/>
                      <a:pt x="18" y="13525"/>
                    </a:cubicBezTo>
                    <a:cubicBezTo>
                      <a:pt x="32" y="13469"/>
                      <a:pt x="40" y="13404"/>
                      <a:pt x="58" y="13321"/>
                    </a:cubicBezTo>
                    <a:cubicBezTo>
                      <a:pt x="93" y="13137"/>
                      <a:pt x="141" y="12879"/>
                      <a:pt x="198" y="12551"/>
                    </a:cubicBezTo>
                    <a:cubicBezTo>
                      <a:pt x="320" y="11873"/>
                      <a:pt x="490" y="10903"/>
                      <a:pt x="709" y="9702"/>
                    </a:cubicBezTo>
                    <a:cubicBezTo>
                      <a:pt x="1126" y="7299"/>
                      <a:pt x="1708" y="3959"/>
                      <a:pt x="2371" y="158"/>
                    </a:cubicBezTo>
                    <a:lnTo>
                      <a:pt x="5426" y="158"/>
                    </a:lnTo>
                    <a:cubicBezTo>
                      <a:pt x="4475" y="5679"/>
                      <a:pt x="3636" y="10558"/>
                      <a:pt x="3119" y="13552"/>
                    </a:cubicBezTo>
                    <a:lnTo>
                      <a:pt x="3119" y="13552"/>
                    </a:lnTo>
                    <a:cubicBezTo>
                      <a:pt x="2153" y="13561"/>
                      <a:pt x="1388" y="13570"/>
                      <a:pt x="845" y="13578"/>
                    </a:cubicBezTo>
                    <a:cubicBezTo>
                      <a:pt x="583" y="13583"/>
                      <a:pt x="377" y="13583"/>
                      <a:pt x="224" y="13587"/>
                    </a:cubicBezTo>
                    <a:cubicBezTo>
                      <a:pt x="158" y="13587"/>
                      <a:pt x="105" y="13591"/>
                      <a:pt x="62" y="13591"/>
                    </a:cubicBezTo>
                    <a:cubicBezTo>
                      <a:pt x="23" y="13591"/>
                      <a:pt x="6" y="13596"/>
                      <a:pt x="1" y="13596"/>
                    </a:cubicBezTo>
                    <a:cubicBezTo>
                      <a:pt x="1" y="13600"/>
                      <a:pt x="67" y="13600"/>
                      <a:pt x="206" y="13604"/>
                    </a:cubicBezTo>
                    <a:cubicBezTo>
                      <a:pt x="355" y="13604"/>
                      <a:pt x="556" y="13609"/>
                      <a:pt x="819" y="13613"/>
                    </a:cubicBezTo>
                    <a:cubicBezTo>
                      <a:pt x="1369" y="13622"/>
                      <a:pt x="2160" y="13630"/>
                      <a:pt x="3157" y="13640"/>
                    </a:cubicBezTo>
                    <a:lnTo>
                      <a:pt x="3195" y="13640"/>
                    </a:lnTo>
                    <a:lnTo>
                      <a:pt x="3205" y="13604"/>
                    </a:lnTo>
                    <a:cubicBezTo>
                      <a:pt x="3733" y="10598"/>
                      <a:pt x="4607" y="5669"/>
                      <a:pt x="5595" y="92"/>
                    </a:cubicBezTo>
                    <a:lnTo>
                      <a:pt x="561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2"/>
              <p:cNvSpPr/>
              <p:nvPr/>
            </p:nvSpPr>
            <p:spPr>
              <a:xfrm>
                <a:off x="1271791" y="3818850"/>
                <a:ext cx="94915" cy="266708"/>
              </a:xfrm>
              <a:custGeom>
                <a:avLst/>
                <a:gdLst/>
                <a:ahLst/>
                <a:cxnLst/>
                <a:rect l="l" t="t" r="r" b="b"/>
                <a:pathLst>
                  <a:path w="6520" h="18321" extrusionOk="0">
                    <a:moveTo>
                      <a:pt x="6402" y="1"/>
                    </a:moveTo>
                    <a:cubicBezTo>
                      <a:pt x="5309" y="1"/>
                      <a:pt x="4234" y="1"/>
                      <a:pt x="3212" y="5"/>
                    </a:cubicBezTo>
                    <a:lnTo>
                      <a:pt x="3147" y="5"/>
                    </a:lnTo>
                    <a:lnTo>
                      <a:pt x="3137" y="66"/>
                    </a:lnTo>
                    <a:cubicBezTo>
                      <a:pt x="2242" y="5231"/>
                      <a:pt x="1451" y="9789"/>
                      <a:pt x="878" y="13067"/>
                    </a:cubicBezTo>
                    <a:cubicBezTo>
                      <a:pt x="603" y="14688"/>
                      <a:pt x="380" y="15995"/>
                      <a:pt x="227" y="16905"/>
                    </a:cubicBezTo>
                    <a:cubicBezTo>
                      <a:pt x="153" y="17341"/>
                      <a:pt x="96" y="17686"/>
                      <a:pt x="53" y="17931"/>
                    </a:cubicBezTo>
                    <a:cubicBezTo>
                      <a:pt x="35" y="18040"/>
                      <a:pt x="22" y="18128"/>
                      <a:pt x="13" y="18194"/>
                    </a:cubicBezTo>
                    <a:cubicBezTo>
                      <a:pt x="4" y="18254"/>
                      <a:pt x="0" y="18281"/>
                      <a:pt x="0" y="18281"/>
                    </a:cubicBezTo>
                    <a:cubicBezTo>
                      <a:pt x="4" y="18281"/>
                      <a:pt x="9" y="18246"/>
                      <a:pt x="22" y="18184"/>
                    </a:cubicBezTo>
                    <a:cubicBezTo>
                      <a:pt x="35" y="18115"/>
                      <a:pt x="53" y="18027"/>
                      <a:pt x="75" y="17914"/>
                    </a:cubicBezTo>
                    <a:cubicBezTo>
                      <a:pt x="122" y="17665"/>
                      <a:pt x="188" y="17315"/>
                      <a:pt x="271" y="16869"/>
                    </a:cubicBezTo>
                    <a:cubicBezTo>
                      <a:pt x="437" y="15961"/>
                      <a:pt x="673" y="14650"/>
                      <a:pt x="970" y="13024"/>
                    </a:cubicBezTo>
                    <a:cubicBezTo>
                      <a:pt x="1553" y="9777"/>
                      <a:pt x="2362" y="5266"/>
                      <a:pt x="3279" y="158"/>
                    </a:cubicBezTo>
                    <a:lnTo>
                      <a:pt x="6333" y="158"/>
                    </a:lnTo>
                    <a:cubicBezTo>
                      <a:pt x="4950" y="7855"/>
                      <a:pt x="3758" y="14587"/>
                      <a:pt x="3122" y="18242"/>
                    </a:cubicBezTo>
                    <a:lnTo>
                      <a:pt x="3122" y="18242"/>
                    </a:lnTo>
                    <a:cubicBezTo>
                      <a:pt x="2137" y="18250"/>
                      <a:pt x="1366" y="18259"/>
                      <a:pt x="830" y="18263"/>
                    </a:cubicBezTo>
                    <a:cubicBezTo>
                      <a:pt x="568" y="18268"/>
                      <a:pt x="363" y="18272"/>
                      <a:pt x="218" y="18272"/>
                    </a:cubicBezTo>
                    <a:cubicBezTo>
                      <a:pt x="153" y="18276"/>
                      <a:pt x="101" y="18276"/>
                      <a:pt x="57" y="18276"/>
                    </a:cubicBezTo>
                    <a:cubicBezTo>
                      <a:pt x="22" y="18276"/>
                      <a:pt x="4" y="18281"/>
                      <a:pt x="0" y="18281"/>
                    </a:cubicBezTo>
                    <a:cubicBezTo>
                      <a:pt x="0" y="18281"/>
                      <a:pt x="17" y="18281"/>
                      <a:pt x="49" y="18285"/>
                    </a:cubicBezTo>
                    <a:cubicBezTo>
                      <a:pt x="92" y="18285"/>
                      <a:pt x="140" y="18285"/>
                      <a:pt x="201" y="18289"/>
                    </a:cubicBezTo>
                    <a:cubicBezTo>
                      <a:pt x="345" y="18289"/>
                      <a:pt x="547" y="18294"/>
                      <a:pt x="804" y="18298"/>
                    </a:cubicBezTo>
                    <a:cubicBezTo>
                      <a:pt x="1354" y="18303"/>
                      <a:pt x="2146" y="18311"/>
                      <a:pt x="3155" y="18321"/>
                    </a:cubicBezTo>
                    <a:lnTo>
                      <a:pt x="3190" y="18321"/>
                    </a:lnTo>
                    <a:lnTo>
                      <a:pt x="3195" y="18289"/>
                    </a:lnTo>
                    <a:cubicBezTo>
                      <a:pt x="3877" y="14632"/>
                      <a:pt x="5109" y="7849"/>
                      <a:pt x="6503" y="92"/>
                    </a:cubicBezTo>
                    <a:lnTo>
                      <a:pt x="65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2"/>
              <p:cNvSpPr/>
              <p:nvPr/>
            </p:nvSpPr>
            <p:spPr>
              <a:xfrm>
                <a:off x="1228017" y="3731185"/>
                <a:ext cx="11020" cy="11020"/>
              </a:xfrm>
              <a:custGeom>
                <a:avLst/>
                <a:gdLst/>
                <a:ahLst/>
                <a:cxnLst/>
                <a:rect l="l" t="t" r="r" b="b"/>
                <a:pathLst>
                  <a:path w="757" h="757" extrusionOk="0">
                    <a:moveTo>
                      <a:pt x="376" y="0"/>
                    </a:moveTo>
                    <a:cubicBezTo>
                      <a:pt x="166" y="0"/>
                      <a:pt x="0" y="171"/>
                      <a:pt x="0" y="377"/>
                    </a:cubicBezTo>
                    <a:cubicBezTo>
                      <a:pt x="0" y="586"/>
                      <a:pt x="166" y="756"/>
                      <a:pt x="376" y="756"/>
                    </a:cubicBezTo>
                    <a:cubicBezTo>
                      <a:pt x="586" y="756"/>
                      <a:pt x="756" y="586"/>
                      <a:pt x="756" y="377"/>
                    </a:cubicBezTo>
                    <a:cubicBezTo>
                      <a:pt x="756" y="171"/>
                      <a:pt x="586" y="0"/>
                      <a:pt x="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2"/>
              <p:cNvSpPr/>
              <p:nvPr/>
            </p:nvSpPr>
            <p:spPr>
              <a:xfrm>
                <a:off x="1255050" y="3731185"/>
                <a:ext cx="11020" cy="11020"/>
              </a:xfrm>
              <a:custGeom>
                <a:avLst/>
                <a:gdLst/>
                <a:ahLst/>
                <a:cxnLst/>
                <a:rect l="l" t="t" r="r" b="b"/>
                <a:pathLst>
                  <a:path w="757" h="757" extrusionOk="0">
                    <a:moveTo>
                      <a:pt x="376" y="0"/>
                    </a:moveTo>
                    <a:cubicBezTo>
                      <a:pt x="166" y="0"/>
                      <a:pt x="1" y="171"/>
                      <a:pt x="1" y="377"/>
                    </a:cubicBezTo>
                    <a:cubicBezTo>
                      <a:pt x="1" y="586"/>
                      <a:pt x="166" y="756"/>
                      <a:pt x="376" y="756"/>
                    </a:cubicBezTo>
                    <a:cubicBezTo>
                      <a:pt x="586" y="756"/>
                      <a:pt x="757" y="586"/>
                      <a:pt x="757" y="377"/>
                    </a:cubicBezTo>
                    <a:cubicBezTo>
                      <a:pt x="757" y="171"/>
                      <a:pt x="586" y="0"/>
                      <a:pt x="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2"/>
              <p:cNvSpPr/>
              <p:nvPr/>
            </p:nvSpPr>
            <p:spPr>
              <a:xfrm>
                <a:off x="1282098" y="3731185"/>
                <a:ext cx="11020" cy="11020"/>
              </a:xfrm>
              <a:custGeom>
                <a:avLst/>
                <a:gdLst/>
                <a:ahLst/>
                <a:cxnLst/>
                <a:rect l="l" t="t" r="r" b="b"/>
                <a:pathLst>
                  <a:path w="757" h="757" extrusionOk="0">
                    <a:moveTo>
                      <a:pt x="376" y="0"/>
                    </a:moveTo>
                    <a:cubicBezTo>
                      <a:pt x="166" y="0"/>
                      <a:pt x="0" y="171"/>
                      <a:pt x="0" y="377"/>
                    </a:cubicBezTo>
                    <a:cubicBezTo>
                      <a:pt x="0" y="586"/>
                      <a:pt x="166" y="756"/>
                      <a:pt x="376" y="756"/>
                    </a:cubicBezTo>
                    <a:cubicBezTo>
                      <a:pt x="586" y="756"/>
                      <a:pt x="756" y="586"/>
                      <a:pt x="756" y="377"/>
                    </a:cubicBezTo>
                    <a:cubicBezTo>
                      <a:pt x="756" y="171"/>
                      <a:pt x="586" y="0"/>
                      <a:pt x="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2"/>
              <p:cNvSpPr/>
              <p:nvPr/>
            </p:nvSpPr>
            <p:spPr>
              <a:xfrm>
                <a:off x="1196325" y="3906515"/>
                <a:ext cx="79804" cy="179159"/>
              </a:xfrm>
              <a:custGeom>
                <a:avLst/>
                <a:gdLst/>
                <a:ahLst/>
                <a:cxnLst/>
                <a:rect l="l" t="t" r="r" b="b"/>
                <a:pathLst>
                  <a:path w="5482" h="12307" extrusionOk="0">
                    <a:moveTo>
                      <a:pt x="5364" y="1"/>
                    </a:moveTo>
                    <a:cubicBezTo>
                      <a:pt x="4271" y="1"/>
                      <a:pt x="3204" y="1"/>
                      <a:pt x="2177" y="5"/>
                    </a:cubicBezTo>
                    <a:lnTo>
                      <a:pt x="2112" y="5"/>
                    </a:lnTo>
                    <a:lnTo>
                      <a:pt x="2103" y="66"/>
                    </a:lnTo>
                    <a:cubicBezTo>
                      <a:pt x="1496" y="3549"/>
                      <a:pt x="963" y="6603"/>
                      <a:pt x="578" y="8798"/>
                    </a:cubicBezTo>
                    <a:cubicBezTo>
                      <a:pt x="398" y="9877"/>
                      <a:pt x="251" y="10742"/>
                      <a:pt x="146" y="11349"/>
                    </a:cubicBezTo>
                    <a:cubicBezTo>
                      <a:pt x="97" y="11638"/>
                      <a:pt x="62" y="11861"/>
                      <a:pt x="36" y="12027"/>
                    </a:cubicBezTo>
                    <a:cubicBezTo>
                      <a:pt x="11" y="12176"/>
                      <a:pt x="2" y="12255"/>
                      <a:pt x="1" y="12259"/>
                    </a:cubicBezTo>
                    <a:lnTo>
                      <a:pt x="1" y="12259"/>
                    </a:lnTo>
                    <a:cubicBezTo>
                      <a:pt x="5" y="12258"/>
                      <a:pt x="9" y="12236"/>
                      <a:pt x="19" y="12194"/>
                    </a:cubicBezTo>
                    <a:cubicBezTo>
                      <a:pt x="27" y="12145"/>
                      <a:pt x="41" y="12084"/>
                      <a:pt x="58" y="12014"/>
                    </a:cubicBezTo>
                    <a:cubicBezTo>
                      <a:pt x="88" y="11843"/>
                      <a:pt x="132" y="11612"/>
                      <a:pt x="189" y="11319"/>
                    </a:cubicBezTo>
                    <a:cubicBezTo>
                      <a:pt x="303" y="10707"/>
                      <a:pt x="465" y="9838"/>
                      <a:pt x="670" y="8753"/>
                    </a:cubicBezTo>
                    <a:cubicBezTo>
                      <a:pt x="1065" y="6591"/>
                      <a:pt x="1611" y="3588"/>
                      <a:pt x="2240" y="158"/>
                    </a:cubicBezTo>
                    <a:lnTo>
                      <a:pt x="5295" y="158"/>
                    </a:lnTo>
                    <a:cubicBezTo>
                      <a:pt x="4405" y="5087"/>
                      <a:pt x="3615" y="9459"/>
                      <a:pt x="3120" y="12211"/>
                    </a:cubicBezTo>
                    <a:lnTo>
                      <a:pt x="3120" y="12211"/>
                    </a:lnTo>
                    <a:cubicBezTo>
                      <a:pt x="2155" y="12224"/>
                      <a:pt x="1387" y="12233"/>
                      <a:pt x="848" y="12237"/>
                    </a:cubicBezTo>
                    <a:cubicBezTo>
                      <a:pt x="582" y="12241"/>
                      <a:pt x="376" y="12246"/>
                      <a:pt x="224" y="12250"/>
                    </a:cubicBezTo>
                    <a:cubicBezTo>
                      <a:pt x="158" y="12250"/>
                      <a:pt x="106" y="12254"/>
                      <a:pt x="62" y="12254"/>
                    </a:cubicBezTo>
                    <a:cubicBezTo>
                      <a:pt x="23" y="12254"/>
                      <a:pt x="5" y="12259"/>
                      <a:pt x="1" y="12259"/>
                    </a:cubicBezTo>
                    <a:lnTo>
                      <a:pt x="1" y="12259"/>
                    </a:lnTo>
                    <a:cubicBezTo>
                      <a:pt x="1" y="12259"/>
                      <a:pt x="1" y="12259"/>
                      <a:pt x="1" y="12259"/>
                    </a:cubicBezTo>
                    <a:lnTo>
                      <a:pt x="1" y="12259"/>
                    </a:lnTo>
                    <a:cubicBezTo>
                      <a:pt x="1" y="12259"/>
                      <a:pt x="1" y="12259"/>
                      <a:pt x="1" y="12259"/>
                    </a:cubicBezTo>
                    <a:cubicBezTo>
                      <a:pt x="1" y="12259"/>
                      <a:pt x="1" y="12259"/>
                      <a:pt x="1" y="12259"/>
                    </a:cubicBezTo>
                    <a:lnTo>
                      <a:pt x="1" y="12259"/>
                    </a:lnTo>
                    <a:cubicBezTo>
                      <a:pt x="1" y="12259"/>
                      <a:pt x="1" y="12259"/>
                      <a:pt x="1" y="12259"/>
                    </a:cubicBezTo>
                    <a:lnTo>
                      <a:pt x="1" y="12259"/>
                    </a:lnTo>
                    <a:cubicBezTo>
                      <a:pt x="1" y="12259"/>
                      <a:pt x="1" y="12259"/>
                      <a:pt x="1" y="12259"/>
                    </a:cubicBezTo>
                    <a:lnTo>
                      <a:pt x="1" y="12259"/>
                    </a:lnTo>
                    <a:cubicBezTo>
                      <a:pt x="1" y="12259"/>
                      <a:pt x="1" y="12259"/>
                      <a:pt x="1" y="12259"/>
                    </a:cubicBezTo>
                    <a:cubicBezTo>
                      <a:pt x="1" y="12259"/>
                      <a:pt x="1" y="12259"/>
                      <a:pt x="1" y="12259"/>
                    </a:cubicBezTo>
                    <a:lnTo>
                      <a:pt x="1" y="12259"/>
                    </a:lnTo>
                    <a:cubicBezTo>
                      <a:pt x="3" y="12263"/>
                      <a:pt x="69" y="12263"/>
                      <a:pt x="207" y="12267"/>
                    </a:cubicBezTo>
                    <a:cubicBezTo>
                      <a:pt x="355" y="12272"/>
                      <a:pt x="560" y="12272"/>
                      <a:pt x="818" y="12281"/>
                    </a:cubicBezTo>
                    <a:cubicBezTo>
                      <a:pt x="1373" y="12285"/>
                      <a:pt x="2165" y="12293"/>
                      <a:pt x="3161" y="12307"/>
                    </a:cubicBezTo>
                    <a:lnTo>
                      <a:pt x="3196" y="12307"/>
                    </a:lnTo>
                    <a:lnTo>
                      <a:pt x="3204" y="12267"/>
                    </a:lnTo>
                    <a:cubicBezTo>
                      <a:pt x="3716" y="9501"/>
                      <a:pt x="4537" y="5078"/>
                      <a:pt x="5463" y="92"/>
                    </a:cubicBezTo>
                    <a:lnTo>
                      <a:pt x="548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2"/>
              <p:cNvSpPr/>
              <p:nvPr/>
            </p:nvSpPr>
            <p:spPr>
              <a:xfrm>
                <a:off x="1456919" y="3824193"/>
                <a:ext cx="264655" cy="83487"/>
              </a:xfrm>
              <a:custGeom>
                <a:avLst/>
                <a:gdLst/>
                <a:ahLst/>
                <a:cxnLst/>
                <a:rect l="l" t="t" r="r" b="b"/>
                <a:pathLst>
                  <a:path w="18180" h="5735" extrusionOk="0">
                    <a:moveTo>
                      <a:pt x="975" y="1"/>
                    </a:moveTo>
                    <a:lnTo>
                      <a:pt x="0" y="5735"/>
                    </a:lnTo>
                    <a:lnTo>
                      <a:pt x="17083" y="5735"/>
                    </a:lnTo>
                    <a:lnTo>
                      <a:pt x="18180"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2"/>
              <p:cNvSpPr/>
              <p:nvPr/>
            </p:nvSpPr>
            <p:spPr>
              <a:xfrm>
                <a:off x="1452144" y="3906515"/>
                <a:ext cx="32652" cy="30294"/>
              </a:xfrm>
              <a:custGeom>
                <a:avLst/>
                <a:gdLst/>
                <a:ahLst/>
                <a:cxnLst/>
                <a:rect l="l" t="t" r="r" b="b"/>
                <a:pathLst>
                  <a:path w="2243" h="2081" extrusionOk="0">
                    <a:moveTo>
                      <a:pt x="341" y="1"/>
                    </a:moveTo>
                    <a:lnTo>
                      <a:pt x="328" y="80"/>
                    </a:lnTo>
                    <a:lnTo>
                      <a:pt x="0" y="2081"/>
                    </a:lnTo>
                    <a:cubicBezTo>
                      <a:pt x="0" y="2081"/>
                      <a:pt x="2242" y="1"/>
                      <a:pt x="2207"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2"/>
              <p:cNvSpPr/>
              <p:nvPr/>
            </p:nvSpPr>
            <p:spPr>
              <a:xfrm>
                <a:off x="1499034" y="3852056"/>
                <a:ext cx="185011" cy="2315"/>
              </a:xfrm>
              <a:custGeom>
                <a:avLst/>
                <a:gdLst/>
                <a:ahLst/>
                <a:cxnLst/>
                <a:rect l="l" t="t" r="r" b="b"/>
                <a:pathLst>
                  <a:path w="12709" h="159" extrusionOk="0">
                    <a:moveTo>
                      <a:pt x="6354" y="1"/>
                    </a:moveTo>
                    <a:cubicBezTo>
                      <a:pt x="2846" y="1"/>
                      <a:pt x="0" y="35"/>
                      <a:pt x="0" y="79"/>
                    </a:cubicBezTo>
                    <a:cubicBezTo>
                      <a:pt x="0" y="123"/>
                      <a:pt x="2846" y="158"/>
                      <a:pt x="6354" y="158"/>
                    </a:cubicBezTo>
                    <a:cubicBezTo>
                      <a:pt x="9863" y="158"/>
                      <a:pt x="12709" y="123"/>
                      <a:pt x="12709" y="79"/>
                    </a:cubicBezTo>
                    <a:cubicBezTo>
                      <a:pt x="12709" y="35"/>
                      <a:pt x="9863" y="1"/>
                      <a:pt x="635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2"/>
              <p:cNvSpPr/>
              <p:nvPr/>
            </p:nvSpPr>
            <p:spPr>
              <a:xfrm>
                <a:off x="1496617" y="3872232"/>
                <a:ext cx="184997" cy="2242"/>
              </a:xfrm>
              <a:custGeom>
                <a:avLst/>
                <a:gdLst/>
                <a:ahLst/>
                <a:cxnLst/>
                <a:rect l="l" t="t" r="r" b="b"/>
                <a:pathLst>
                  <a:path w="12708" h="154" extrusionOk="0">
                    <a:moveTo>
                      <a:pt x="6354" y="0"/>
                    </a:moveTo>
                    <a:cubicBezTo>
                      <a:pt x="2845" y="0"/>
                      <a:pt x="0" y="35"/>
                      <a:pt x="0" y="79"/>
                    </a:cubicBezTo>
                    <a:cubicBezTo>
                      <a:pt x="0" y="118"/>
                      <a:pt x="2845" y="153"/>
                      <a:pt x="6354" y="153"/>
                    </a:cubicBezTo>
                    <a:cubicBezTo>
                      <a:pt x="9864" y="153"/>
                      <a:pt x="12708" y="118"/>
                      <a:pt x="12708" y="79"/>
                    </a:cubicBezTo>
                    <a:cubicBezTo>
                      <a:pt x="12708" y="35"/>
                      <a:pt x="9864" y="0"/>
                      <a:pt x="63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0" name="Google Shape;1790;p32"/>
            <p:cNvGrpSpPr/>
            <p:nvPr/>
          </p:nvGrpSpPr>
          <p:grpSpPr>
            <a:xfrm>
              <a:off x="411603" y="4266784"/>
              <a:ext cx="1702500" cy="442228"/>
              <a:chOff x="411603" y="4266784"/>
              <a:chExt cx="1702500" cy="442228"/>
            </a:xfrm>
          </p:grpSpPr>
          <p:sp>
            <p:nvSpPr>
              <p:cNvPr id="1791" name="Google Shape;1791;p32"/>
              <p:cNvSpPr/>
              <p:nvPr/>
            </p:nvSpPr>
            <p:spPr>
              <a:xfrm>
                <a:off x="1379866" y="4295608"/>
                <a:ext cx="708470" cy="413404"/>
              </a:xfrm>
              <a:custGeom>
                <a:avLst/>
                <a:gdLst/>
                <a:ahLst/>
                <a:cxnLst/>
                <a:rect l="l" t="t" r="r" b="b"/>
                <a:pathLst>
                  <a:path w="48667" h="28398" extrusionOk="0">
                    <a:moveTo>
                      <a:pt x="1" y="0"/>
                    </a:moveTo>
                    <a:lnTo>
                      <a:pt x="1" y="28398"/>
                    </a:lnTo>
                    <a:lnTo>
                      <a:pt x="48667" y="28398"/>
                    </a:lnTo>
                    <a:lnTo>
                      <a:pt x="486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2"/>
              <p:cNvSpPr/>
              <p:nvPr/>
            </p:nvSpPr>
            <p:spPr>
              <a:xfrm>
                <a:off x="1379866" y="4295608"/>
                <a:ext cx="322754" cy="413404"/>
              </a:xfrm>
              <a:custGeom>
                <a:avLst/>
                <a:gdLst/>
                <a:ahLst/>
                <a:cxnLst/>
                <a:rect l="l" t="t" r="r" b="b"/>
                <a:pathLst>
                  <a:path w="22171" h="28398" extrusionOk="0">
                    <a:moveTo>
                      <a:pt x="1" y="0"/>
                    </a:moveTo>
                    <a:lnTo>
                      <a:pt x="1" y="28398"/>
                    </a:lnTo>
                    <a:lnTo>
                      <a:pt x="22170" y="28398"/>
                    </a:lnTo>
                    <a:lnTo>
                      <a:pt x="22170" y="0"/>
                    </a:lnTo>
                    <a:close/>
                  </a:path>
                </a:pathLst>
              </a:custGeom>
              <a:solidFill>
                <a:srgbClr val="FCB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2"/>
              <p:cNvSpPr/>
              <p:nvPr/>
            </p:nvSpPr>
            <p:spPr>
              <a:xfrm>
                <a:off x="1408938" y="4320036"/>
                <a:ext cx="261613" cy="117071"/>
              </a:xfrm>
              <a:custGeom>
                <a:avLst/>
                <a:gdLst/>
                <a:ahLst/>
                <a:cxnLst/>
                <a:rect l="l" t="t" r="r" b="b"/>
                <a:pathLst>
                  <a:path w="17971" h="8042" extrusionOk="0">
                    <a:moveTo>
                      <a:pt x="17858" y="136"/>
                    </a:moveTo>
                    <a:lnTo>
                      <a:pt x="17858" y="136"/>
                    </a:lnTo>
                    <a:cubicBezTo>
                      <a:pt x="17871" y="2535"/>
                      <a:pt x="17884" y="4477"/>
                      <a:pt x="17888" y="5834"/>
                    </a:cubicBezTo>
                    <a:cubicBezTo>
                      <a:pt x="17897" y="6512"/>
                      <a:pt x="17901" y="7040"/>
                      <a:pt x="17906" y="7407"/>
                    </a:cubicBezTo>
                    <a:cubicBezTo>
                      <a:pt x="17906" y="7587"/>
                      <a:pt x="17910" y="7722"/>
                      <a:pt x="17910" y="7823"/>
                    </a:cubicBezTo>
                    <a:cubicBezTo>
                      <a:pt x="17910" y="7915"/>
                      <a:pt x="17914" y="7967"/>
                      <a:pt x="17914" y="7967"/>
                    </a:cubicBezTo>
                    <a:cubicBezTo>
                      <a:pt x="17914" y="7967"/>
                      <a:pt x="17884" y="7963"/>
                      <a:pt x="17823" y="7963"/>
                    </a:cubicBezTo>
                    <a:cubicBezTo>
                      <a:pt x="17761" y="7963"/>
                      <a:pt x="17674" y="7958"/>
                      <a:pt x="17565" y="7958"/>
                    </a:cubicBezTo>
                    <a:cubicBezTo>
                      <a:pt x="17333" y="7958"/>
                      <a:pt x="17000" y="7954"/>
                      <a:pt x="16572" y="7950"/>
                    </a:cubicBezTo>
                    <a:cubicBezTo>
                      <a:pt x="15699" y="7945"/>
                      <a:pt x="14440" y="7937"/>
                      <a:pt x="12863" y="7928"/>
                    </a:cubicBezTo>
                    <a:cubicBezTo>
                      <a:pt x="9714" y="7919"/>
                      <a:pt x="5292" y="7906"/>
                      <a:pt x="154" y="7893"/>
                    </a:cubicBezTo>
                    <a:lnTo>
                      <a:pt x="154" y="7893"/>
                    </a:lnTo>
                    <a:cubicBezTo>
                      <a:pt x="154" y="6692"/>
                      <a:pt x="154" y="5436"/>
                      <a:pt x="158" y="4143"/>
                    </a:cubicBezTo>
                    <a:lnTo>
                      <a:pt x="158" y="2133"/>
                    </a:lnTo>
                    <a:lnTo>
                      <a:pt x="158" y="1110"/>
                    </a:lnTo>
                    <a:lnTo>
                      <a:pt x="158" y="595"/>
                    </a:lnTo>
                    <a:lnTo>
                      <a:pt x="158" y="337"/>
                    </a:lnTo>
                    <a:lnTo>
                      <a:pt x="158" y="206"/>
                    </a:lnTo>
                    <a:lnTo>
                      <a:pt x="158" y="158"/>
                    </a:lnTo>
                    <a:lnTo>
                      <a:pt x="158" y="158"/>
                    </a:lnTo>
                    <a:cubicBezTo>
                      <a:pt x="7035" y="149"/>
                      <a:pt x="13275" y="140"/>
                      <a:pt x="17858" y="136"/>
                    </a:cubicBezTo>
                    <a:close/>
                    <a:moveTo>
                      <a:pt x="80" y="1"/>
                    </a:moveTo>
                    <a:cubicBezTo>
                      <a:pt x="54" y="26"/>
                      <a:pt x="9" y="71"/>
                      <a:pt x="1" y="79"/>
                    </a:cubicBezTo>
                    <a:lnTo>
                      <a:pt x="1" y="79"/>
                    </a:lnTo>
                    <a:lnTo>
                      <a:pt x="1" y="83"/>
                    </a:lnTo>
                    <a:lnTo>
                      <a:pt x="1" y="92"/>
                    </a:lnTo>
                    <a:lnTo>
                      <a:pt x="1" y="110"/>
                    </a:lnTo>
                    <a:lnTo>
                      <a:pt x="1" y="140"/>
                    </a:lnTo>
                    <a:lnTo>
                      <a:pt x="1" y="206"/>
                    </a:lnTo>
                    <a:lnTo>
                      <a:pt x="1" y="337"/>
                    </a:lnTo>
                    <a:lnTo>
                      <a:pt x="1" y="595"/>
                    </a:lnTo>
                    <a:lnTo>
                      <a:pt x="1" y="1110"/>
                    </a:lnTo>
                    <a:lnTo>
                      <a:pt x="1" y="2133"/>
                    </a:lnTo>
                    <a:lnTo>
                      <a:pt x="1" y="4143"/>
                    </a:lnTo>
                    <a:cubicBezTo>
                      <a:pt x="5" y="5463"/>
                      <a:pt x="5" y="6744"/>
                      <a:pt x="5" y="7967"/>
                    </a:cubicBezTo>
                    <a:lnTo>
                      <a:pt x="5" y="8042"/>
                    </a:lnTo>
                    <a:lnTo>
                      <a:pt x="80" y="8042"/>
                    </a:lnTo>
                    <a:cubicBezTo>
                      <a:pt x="5271" y="8028"/>
                      <a:pt x="9737" y="8016"/>
                      <a:pt x="12910" y="8006"/>
                    </a:cubicBezTo>
                    <a:cubicBezTo>
                      <a:pt x="14483" y="7998"/>
                      <a:pt x="15738" y="7990"/>
                      <a:pt x="16603" y="7984"/>
                    </a:cubicBezTo>
                    <a:cubicBezTo>
                      <a:pt x="17027" y="7980"/>
                      <a:pt x="17355" y="7980"/>
                      <a:pt x="17583" y="7976"/>
                    </a:cubicBezTo>
                    <a:cubicBezTo>
                      <a:pt x="17687" y="7976"/>
                      <a:pt x="17770" y="7972"/>
                      <a:pt x="17835" y="7972"/>
                    </a:cubicBezTo>
                    <a:cubicBezTo>
                      <a:pt x="17882" y="7972"/>
                      <a:pt x="17911" y="7968"/>
                      <a:pt x="17914" y="7968"/>
                    </a:cubicBezTo>
                    <a:lnTo>
                      <a:pt x="17914" y="7968"/>
                    </a:lnTo>
                    <a:cubicBezTo>
                      <a:pt x="17914" y="7968"/>
                      <a:pt x="17914" y="7968"/>
                      <a:pt x="17914" y="7968"/>
                    </a:cubicBezTo>
                    <a:cubicBezTo>
                      <a:pt x="17918" y="7968"/>
                      <a:pt x="17918" y="7920"/>
                      <a:pt x="17923" y="7836"/>
                    </a:cubicBezTo>
                    <a:cubicBezTo>
                      <a:pt x="17923" y="7736"/>
                      <a:pt x="17923" y="7605"/>
                      <a:pt x="17928" y="7429"/>
                    </a:cubicBezTo>
                    <a:cubicBezTo>
                      <a:pt x="17932" y="7067"/>
                      <a:pt x="17936" y="6542"/>
                      <a:pt x="17940" y="5870"/>
                    </a:cubicBezTo>
                    <a:cubicBezTo>
                      <a:pt x="17950" y="4493"/>
                      <a:pt x="17958" y="2518"/>
                      <a:pt x="17971" y="79"/>
                    </a:cubicBezTo>
                    <a:lnTo>
                      <a:pt x="17971" y="23"/>
                    </a:lnTo>
                    <a:lnTo>
                      <a:pt x="17914" y="23"/>
                    </a:lnTo>
                    <a:cubicBezTo>
                      <a:pt x="13309" y="18"/>
                      <a:pt x="7016" y="9"/>
                      <a:pt x="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2"/>
              <p:cNvSpPr/>
              <p:nvPr/>
            </p:nvSpPr>
            <p:spPr>
              <a:xfrm>
                <a:off x="1527654" y="4366590"/>
                <a:ext cx="23670" cy="24034"/>
              </a:xfrm>
              <a:custGeom>
                <a:avLst/>
                <a:gdLst/>
                <a:ahLst/>
                <a:cxnLst/>
                <a:rect l="l" t="t" r="r" b="b"/>
                <a:pathLst>
                  <a:path w="1626" h="1651" extrusionOk="0">
                    <a:moveTo>
                      <a:pt x="854" y="134"/>
                    </a:moveTo>
                    <a:cubicBezTo>
                      <a:pt x="1014" y="134"/>
                      <a:pt x="1163" y="190"/>
                      <a:pt x="1268" y="268"/>
                    </a:cubicBezTo>
                    <a:cubicBezTo>
                      <a:pt x="1434" y="381"/>
                      <a:pt x="1513" y="538"/>
                      <a:pt x="1548" y="649"/>
                    </a:cubicBezTo>
                    <a:cubicBezTo>
                      <a:pt x="1581" y="754"/>
                      <a:pt x="1587" y="823"/>
                      <a:pt x="1599" y="827"/>
                    </a:cubicBezTo>
                    <a:lnTo>
                      <a:pt x="1599" y="827"/>
                    </a:lnTo>
                    <a:cubicBezTo>
                      <a:pt x="1587" y="827"/>
                      <a:pt x="1581" y="896"/>
                      <a:pt x="1548" y="1002"/>
                    </a:cubicBezTo>
                    <a:cubicBezTo>
                      <a:pt x="1513" y="1111"/>
                      <a:pt x="1434" y="1268"/>
                      <a:pt x="1268" y="1383"/>
                    </a:cubicBezTo>
                    <a:cubicBezTo>
                      <a:pt x="1163" y="1461"/>
                      <a:pt x="1014" y="1516"/>
                      <a:pt x="854" y="1516"/>
                    </a:cubicBezTo>
                    <a:cubicBezTo>
                      <a:pt x="774" y="1516"/>
                      <a:pt x="690" y="1502"/>
                      <a:pt x="608" y="1470"/>
                    </a:cubicBezTo>
                    <a:cubicBezTo>
                      <a:pt x="368" y="1383"/>
                      <a:pt x="158" y="1125"/>
                      <a:pt x="162" y="823"/>
                    </a:cubicBezTo>
                    <a:cubicBezTo>
                      <a:pt x="158" y="526"/>
                      <a:pt x="368" y="268"/>
                      <a:pt x="608" y="181"/>
                    </a:cubicBezTo>
                    <a:cubicBezTo>
                      <a:pt x="690" y="148"/>
                      <a:pt x="774" y="134"/>
                      <a:pt x="854" y="134"/>
                    </a:cubicBezTo>
                    <a:close/>
                    <a:moveTo>
                      <a:pt x="824" y="0"/>
                    </a:moveTo>
                    <a:cubicBezTo>
                      <a:pt x="738" y="0"/>
                      <a:pt x="649" y="14"/>
                      <a:pt x="560" y="46"/>
                    </a:cubicBezTo>
                    <a:cubicBezTo>
                      <a:pt x="263" y="141"/>
                      <a:pt x="1" y="456"/>
                      <a:pt x="5" y="823"/>
                    </a:cubicBezTo>
                    <a:cubicBezTo>
                      <a:pt x="1" y="1194"/>
                      <a:pt x="263" y="1509"/>
                      <a:pt x="560" y="1605"/>
                    </a:cubicBezTo>
                    <a:cubicBezTo>
                      <a:pt x="649" y="1637"/>
                      <a:pt x="739" y="1650"/>
                      <a:pt x="825" y="1650"/>
                    </a:cubicBezTo>
                    <a:cubicBezTo>
                      <a:pt x="1027" y="1650"/>
                      <a:pt x="1211" y="1575"/>
                      <a:pt x="1334" y="1474"/>
                    </a:cubicBezTo>
                    <a:cubicBezTo>
                      <a:pt x="1517" y="1325"/>
                      <a:pt x="1587" y="1137"/>
                      <a:pt x="1604" y="1020"/>
                    </a:cubicBezTo>
                    <a:cubicBezTo>
                      <a:pt x="1626" y="897"/>
                      <a:pt x="1609" y="827"/>
                      <a:pt x="1601" y="827"/>
                    </a:cubicBezTo>
                    <a:lnTo>
                      <a:pt x="1601" y="827"/>
                    </a:lnTo>
                    <a:cubicBezTo>
                      <a:pt x="1609" y="823"/>
                      <a:pt x="1626" y="754"/>
                      <a:pt x="1604" y="631"/>
                    </a:cubicBezTo>
                    <a:cubicBezTo>
                      <a:pt x="1587" y="512"/>
                      <a:pt x="1517" y="325"/>
                      <a:pt x="1334" y="181"/>
                    </a:cubicBezTo>
                    <a:cubicBezTo>
                      <a:pt x="1211" y="76"/>
                      <a:pt x="1026" y="0"/>
                      <a:pt x="8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2"/>
              <p:cNvSpPr/>
              <p:nvPr/>
            </p:nvSpPr>
            <p:spPr>
              <a:xfrm>
                <a:off x="1408938" y="4446438"/>
                <a:ext cx="261613" cy="117086"/>
              </a:xfrm>
              <a:custGeom>
                <a:avLst/>
                <a:gdLst/>
                <a:ahLst/>
                <a:cxnLst/>
                <a:rect l="l" t="t" r="r" b="b"/>
                <a:pathLst>
                  <a:path w="17971" h="8043" extrusionOk="0">
                    <a:moveTo>
                      <a:pt x="17858" y="136"/>
                    </a:moveTo>
                    <a:lnTo>
                      <a:pt x="17858" y="136"/>
                    </a:lnTo>
                    <a:cubicBezTo>
                      <a:pt x="17871" y="2536"/>
                      <a:pt x="17884" y="4477"/>
                      <a:pt x="17888" y="5836"/>
                    </a:cubicBezTo>
                    <a:cubicBezTo>
                      <a:pt x="17897" y="6512"/>
                      <a:pt x="17901" y="7042"/>
                      <a:pt x="17906" y="7413"/>
                    </a:cubicBezTo>
                    <a:cubicBezTo>
                      <a:pt x="17906" y="7587"/>
                      <a:pt x="17910" y="7723"/>
                      <a:pt x="17910" y="7823"/>
                    </a:cubicBezTo>
                    <a:cubicBezTo>
                      <a:pt x="17910" y="7920"/>
                      <a:pt x="17914" y="7968"/>
                      <a:pt x="17914" y="7968"/>
                    </a:cubicBezTo>
                    <a:cubicBezTo>
                      <a:pt x="17914" y="7968"/>
                      <a:pt x="17884" y="7968"/>
                      <a:pt x="17823" y="7964"/>
                    </a:cubicBezTo>
                    <a:cubicBezTo>
                      <a:pt x="17761" y="7964"/>
                      <a:pt x="17674" y="7964"/>
                      <a:pt x="17565" y="7959"/>
                    </a:cubicBezTo>
                    <a:cubicBezTo>
                      <a:pt x="17333" y="7959"/>
                      <a:pt x="17000" y="7954"/>
                      <a:pt x="16572" y="7950"/>
                    </a:cubicBezTo>
                    <a:cubicBezTo>
                      <a:pt x="15699" y="7946"/>
                      <a:pt x="14440" y="7937"/>
                      <a:pt x="12863" y="7928"/>
                    </a:cubicBezTo>
                    <a:cubicBezTo>
                      <a:pt x="9714" y="7920"/>
                      <a:pt x="5292" y="7911"/>
                      <a:pt x="154" y="7894"/>
                    </a:cubicBezTo>
                    <a:lnTo>
                      <a:pt x="154" y="7894"/>
                    </a:lnTo>
                    <a:cubicBezTo>
                      <a:pt x="154" y="6692"/>
                      <a:pt x="154" y="5437"/>
                      <a:pt x="158" y="4144"/>
                    </a:cubicBezTo>
                    <a:lnTo>
                      <a:pt x="158" y="2138"/>
                    </a:lnTo>
                    <a:lnTo>
                      <a:pt x="158" y="1111"/>
                    </a:lnTo>
                    <a:lnTo>
                      <a:pt x="158" y="596"/>
                    </a:lnTo>
                    <a:lnTo>
                      <a:pt x="158" y="338"/>
                    </a:lnTo>
                    <a:lnTo>
                      <a:pt x="158" y="206"/>
                    </a:lnTo>
                    <a:lnTo>
                      <a:pt x="158" y="158"/>
                    </a:lnTo>
                    <a:lnTo>
                      <a:pt x="158" y="158"/>
                    </a:lnTo>
                    <a:cubicBezTo>
                      <a:pt x="7035" y="150"/>
                      <a:pt x="13275" y="140"/>
                      <a:pt x="17858" y="136"/>
                    </a:cubicBezTo>
                    <a:close/>
                    <a:moveTo>
                      <a:pt x="80" y="1"/>
                    </a:moveTo>
                    <a:lnTo>
                      <a:pt x="1" y="80"/>
                    </a:lnTo>
                    <a:lnTo>
                      <a:pt x="1" y="84"/>
                    </a:lnTo>
                    <a:lnTo>
                      <a:pt x="1" y="88"/>
                    </a:lnTo>
                    <a:lnTo>
                      <a:pt x="1" y="93"/>
                    </a:lnTo>
                    <a:lnTo>
                      <a:pt x="1" y="110"/>
                    </a:lnTo>
                    <a:lnTo>
                      <a:pt x="1" y="146"/>
                    </a:lnTo>
                    <a:lnTo>
                      <a:pt x="1" y="206"/>
                    </a:lnTo>
                    <a:lnTo>
                      <a:pt x="1" y="338"/>
                    </a:lnTo>
                    <a:lnTo>
                      <a:pt x="1" y="596"/>
                    </a:lnTo>
                    <a:lnTo>
                      <a:pt x="1" y="1111"/>
                    </a:lnTo>
                    <a:lnTo>
                      <a:pt x="1" y="2138"/>
                    </a:lnTo>
                    <a:lnTo>
                      <a:pt x="1" y="4144"/>
                    </a:lnTo>
                    <a:cubicBezTo>
                      <a:pt x="5" y="5463"/>
                      <a:pt x="5" y="6744"/>
                      <a:pt x="5" y="7968"/>
                    </a:cubicBezTo>
                    <a:lnTo>
                      <a:pt x="5" y="8042"/>
                    </a:lnTo>
                    <a:lnTo>
                      <a:pt x="80" y="8042"/>
                    </a:lnTo>
                    <a:cubicBezTo>
                      <a:pt x="5271" y="8029"/>
                      <a:pt x="9737" y="8016"/>
                      <a:pt x="12910" y="8007"/>
                    </a:cubicBezTo>
                    <a:cubicBezTo>
                      <a:pt x="14483" y="7998"/>
                      <a:pt x="15738" y="7994"/>
                      <a:pt x="16603" y="7986"/>
                    </a:cubicBezTo>
                    <a:cubicBezTo>
                      <a:pt x="17027" y="7986"/>
                      <a:pt x="17355" y="7980"/>
                      <a:pt x="17583" y="7976"/>
                    </a:cubicBezTo>
                    <a:cubicBezTo>
                      <a:pt x="17687" y="7976"/>
                      <a:pt x="17770" y="7976"/>
                      <a:pt x="17835" y="7972"/>
                    </a:cubicBezTo>
                    <a:cubicBezTo>
                      <a:pt x="17888" y="7972"/>
                      <a:pt x="17918" y="7972"/>
                      <a:pt x="17914" y="7968"/>
                    </a:cubicBezTo>
                    <a:lnTo>
                      <a:pt x="17914" y="7968"/>
                    </a:lnTo>
                    <a:cubicBezTo>
                      <a:pt x="17914" y="7968"/>
                      <a:pt x="17914" y="7968"/>
                      <a:pt x="17914" y="7968"/>
                    </a:cubicBezTo>
                    <a:cubicBezTo>
                      <a:pt x="17918" y="7968"/>
                      <a:pt x="17918" y="7920"/>
                      <a:pt x="17923" y="7837"/>
                    </a:cubicBezTo>
                    <a:cubicBezTo>
                      <a:pt x="17923" y="7736"/>
                      <a:pt x="17923" y="7605"/>
                      <a:pt x="17928" y="7430"/>
                    </a:cubicBezTo>
                    <a:cubicBezTo>
                      <a:pt x="17932" y="7068"/>
                      <a:pt x="17936" y="6543"/>
                      <a:pt x="17940" y="5870"/>
                    </a:cubicBezTo>
                    <a:cubicBezTo>
                      <a:pt x="17950" y="4493"/>
                      <a:pt x="17958" y="2518"/>
                      <a:pt x="17971" y="80"/>
                    </a:cubicBezTo>
                    <a:lnTo>
                      <a:pt x="17971" y="23"/>
                    </a:lnTo>
                    <a:lnTo>
                      <a:pt x="17914" y="23"/>
                    </a:lnTo>
                    <a:cubicBezTo>
                      <a:pt x="13309" y="19"/>
                      <a:pt x="7016" y="9"/>
                      <a:pt x="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2"/>
              <p:cNvSpPr/>
              <p:nvPr/>
            </p:nvSpPr>
            <p:spPr>
              <a:xfrm>
                <a:off x="1527654" y="4492993"/>
                <a:ext cx="23685" cy="24034"/>
              </a:xfrm>
              <a:custGeom>
                <a:avLst/>
                <a:gdLst/>
                <a:ahLst/>
                <a:cxnLst/>
                <a:rect l="l" t="t" r="r" b="b"/>
                <a:pathLst>
                  <a:path w="1627" h="1651" extrusionOk="0">
                    <a:moveTo>
                      <a:pt x="824" y="1"/>
                    </a:moveTo>
                    <a:cubicBezTo>
                      <a:pt x="738" y="1"/>
                      <a:pt x="649" y="14"/>
                      <a:pt x="560" y="46"/>
                    </a:cubicBezTo>
                    <a:cubicBezTo>
                      <a:pt x="263" y="141"/>
                      <a:pt x="1" y="456"/>
                      <a:pt x="5" y="828"/>
                    </a:cubicBezTo>
                    <a:cubicBezTo>
                      <a:pt x="1" y="1195"/>
                      <a:pt x="263" y="1510"/>
                      <a:pt x="560" y="1605"/>
                    </a:cubicBezTo>
                    <a:cubicBezTo>
                      <a:pt x="649" y="1637"/>
                      <a:pt x="739" y="1651"/>
                      <a:pt x="825" y="1651"/>
                    </a:cubicBezTo>
                    <a:cubicBezTo>
                      <a:pt x="1027" y="1651"/>
                      <a:pt x="1211" y="1576"/>
                      <a:pt x="1334" y="1474"/>
                    </a:cubicBezTo>
                    <a:cubicBezTo>
                      <a:pt x="1517" y="1326"/>
                      <a:pt x="1587" y="1143"/>
                      <a:pt x="1604" y="1020"/>
                    </a:cubicBezTo>
                    <a:cubicBezTo>
                      <a:pt x="1626" y="893"/>
                      <a:pt x="1608" y="828"/>
                      <a:pt x="1600" y="828"/>
                    </a:cubicBezTo>
                    <a:cubicBezTo>
                      <a:pt x="1587" y="828"/>
                      <a:pt x="1582" y="893"/>
                      <a:pt x="1548" y="1002"/>
                    </a:cubicBezTo>
                    <a:cubicBezTo>
                      <a:pt x="1513" y="1111"/>
                      <a:pt x="1434" y="1269"/>
                      <a:pt x="1268" y="1387"/>
                    </a:cubicBezTo>
                    <a:cubicBezTo>
                      <a:pt x="1163" y="1462"/>
                      <a:pt x="1015" y="1517"/>
                      <a:pt x="856" y="1517"/>
                    </a:cubicBezTo>
                    <a:cubicBezTo>
                      <a:pt x="775" y="1517"/>
                      <a:pt x="691" y="1503"/>
                      <a:pt x="608" y="1470"/>
                    </a:cubicBezTo>
                    <a:cubicBezTo>
                      <a:pt x="368" y="1383"/>
                      <a:pt x="158" y="1125"/>
                      <a:pt x="162" y="828"/>
                    </a:cubicBezTo>
                    <a:cubicBezTo>
                      <a:pt x="158" y="526"/>
                      <a:pt x="368" y="268"/>
                      <a:pt x="608" y="181"/>
                    </a:cubicBezTo>
                    <a:cubicBezTo>
                      <a:pt x="690" y="150"/>
                      <a:pt x="774" y="137"/>
                      <a:pt x="854" y="137"/>
                    </a:cubicBezTo>
                    <a:cubicBezTo>
                      <a:pt x="1014" y="137"/>
                      <a:pt x="1163" y="190"/>
                      <a:pt x="1268" y="268"/>
                    </a:cubicBezTo>
                    <a:cubicBezTo>
                      <a:pt x="1434" y="383"/>
                      <a:pt x="1513" y="540"/>
                      <a:pt x="1548" y="649"/>
                    </a:cubicBezTo>
                    <a:cubicBezTo>
                      <a:pt x="1582" y="758"/>
                      <a:pt x="1587" y="828"/>
                      <a:pt x="1600" y="828"/>
                    </a:cubicBezTo>
                    <a:cubicBezTo>
                      <a:pt x="1608" y="828"/>
                      <a:pt x="1626" y="758"/>
                      <a:pt x="1604" y="635"/>
                    </a:cubicBezTo>
                    <a:cubicBezTo>
                      <a:pt x="1587" y="514"/>
                      <a:pt x="1517" y="325"/>
                      <a:pt x="1334" y="181"/>
                    </a:cubicBezTo>
                    <a:cubicBezTo>
                      <a:pt x="1211" y="77"/>
                      <a:pt x="1026" y="1"/>
                      <a:pt x="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2"/>
              <p:cNvSpPr/>
              <p:nvPr/>
            </p:nvSpPr>
            <p:spPr>
              <a:xfrm>
                <a:off x="1408923" y="4572608"/>
                <a:ext cx="261627" cy="117319"/>
              </a:xfrm>
              <a:custGeom>
                <a:avLst/>
                <a:gdLst/>
                <a:ahLst/>
                <a:cxnLst/>
                <a:rect l="l" t="t" r="r" b="b"/>
                <a:pathLst>
                  <a:path w="17972" h="8059" extrusionOk="0">
                    <a:moveTo>
                      <a:pt x="98" y="0"/>
                    </a:moveTo>
                    <a:cubicBezTo>
                      <a:pt x="98" y="0"/>
                      <a:pt x="93" y="5"/>
                      <a:pt x="81" y="17"/>
                    </a:cubicBezTo>
                    <a:cubicBezTo>
                      <a:pt x="81" y="17"/>
                      <a:pt x="81" y="17"/>
                      <a:pt x="81" y="17"/>
                    </a:cubicBezTo>
                    <a:lnTo>
                      <a:pt x="81" y="17"/>
                    </a:lnTo>
                    <a:cubicBezTo>
                      <a:pt x="91" y="7"/>
                      <a:pt x="98" y="0"/>
                      <a:pt x="98" y="0"/>
                    </a:cubicBezTo>
                    <a:close/>
                    <a:moveTo>
                      <a:pt x="161" y="95"/>
                    </a:moveTo>
                    <a:cubicBezTo>
                      <a:pt x="161" y="95"/>
                      <a:pt x="160" y="95"/>
                      <a:pt x="159" y="96"/>
                    </a:cubicBezTo>
                    <a:lnTo>
                      <a:pt x="159" y="96"/>
                    </a:lnTo>
                    <a:lnTo>
                      <a:pt x="159" y="96"/>
                    </a:lnTo>
                    <a:cubicBezTo>
                      <a:pt x="160" y="95"/>
                      <a:pt x="161" y="95"/>
                      <a:pt x="161" y="95"/>
                    </a:cubicBezTo>
                    <a:close/>
                    <a:moveTo>
                      <a:pt x="2" y="96"/>
                    </a:moveTo>
                    <a:cubicBezTo>
                      <a:pt x="1" y="97"/>
                      <a:pt x="1" y="97"/>
                      <a:pt x="1" y="97"/>
                    </a:cubicBezTo>
                    <a:cubicBezTo>
                      <a:pt x="1" y="97"/>
                      <a:pt x="1" y="97"/>
                      <a:pt x="2" y="96"/>
                    </a:cubicBezTo>
                    <a:lnTo>
                      <a:pt x="2" y="96"/>
                    </a:lnTo>
                    <a:lnTo>
                      <a:pt x="2" y="96"/>
                    </a:lnTo>
                    <a:close/>
                    <a:moveTo>
                      <a:pt x="81" y="174"/>
                    </a:moveTo>
                    <a:lnTo>
                      <a:pt x="81" y="174"/>
                    </a:lnTo>
                    <a:cubicBezTo>
                      <a:pt x="70" y="185"/>
                      <a:pt x="63" y="192"/>
                      <a:pt x="63" y="192"/>
                    </a:cubicBezTo>
                    <a:cubicBezTo>
                      <a:pt x="63" y="192"/>
                      <a:pt x="68" y="187"/>
                      <a:pt x="81" y="174"/>
                    </a:cubicBezTo>
                    <a:cubicBezTo>
                      <a:pt x="81" y="174"/>
                      <a:pt x="81" y="174"/>
                      <a:pt x="81" y="174"/>
                    </a:cubicBezTo>
                    <a:close/>
                    <a:moveTo>
                      <a:pt x="17859" y="153"/>
                    </a:moveTo>
                    <a:cubicBezTo>
                      <a:pt x="17872" y="2552"/>
                      <a:pt x="17885" y="4495"/>
                      <a:pt x="17889" y="5852"/>
                    </a:cubicBezTo>
                    <a:cubicBezTo>
                      <a:pt x="17898" y="6529"/>
                      <a:pt x="17902" y="7058"/>
                      <a:pt x="17907" y="7429"/>
                    </a:cubicBezTo>
                    <a:cubicBezTo>
                      <a:pt x="17907" y="7604"/>
                      <a:pt x="17911" y="7740"/>
                      <a:pt x="17911" y="7840"/>
                    </a:cubicBezTo>
                    <a:cubicBezTo>
                      <a:pt x="17911" y="7936"/>
                      <a:pt x="17915" y="7984"/>
                      <a:pt x="17915" y="7984"/>
                    </a:cubicBezTo>
                    <a:cubicBezTo>
                      <a:pt x="17915" y="7984"/>
                      <a:pt x="17885" y="7984"/>
                      <a:pt x="17824" y="7980"/>
                    </a:cubicBezTo>
                    <a:cubicBezTo>
                      <a:pt x="17762" y="7980"/>
                      <a:pt x="17675" y="7980"/>
                      <a:pt x="17566" y="7976"/>
                    </a:cubicBezTo>
                    <a:cubicBezTo>
                      <a:pt x="17334" y="7976"/>
                      <a:pt x="17001" y="7972"/>
                      <a:pt x="16573" y="7966"/>
                    </a:cubicBezTo>
                    <a:cubicBezTo>
                      <a:pt x="15700" y="7962"/>
                      <a:pt x="14441" y="7954"/>
                      <a:pt x="12864" y="7945"/>
                    </a:cubicBezTo>
                    <a:cubicBezTo>
                      <a:pt x="9715" y="7936"/>
                      <a:pt x="5293" y="7928"/>
                      <a:pt x="155" y="7910"/>
                    </a:cubicBezTo>
                    <a:lnTo>
                      <a:pt x="155" y="7910"/>
                    </a:lnTo>
                    <a:cubicBezTo>
                      <a:pt x="155" y="6708"/>
                      <a:pt x="155" y="5454"/>
                      <a:pt x="159" y="4160"/>
                    </a:cubicBezTo>
                    <a:lnTo>
                      <a:pt x="159" y="2155"/>
                    </a:lnTo>
                    <a:lnTo>
                      <a:pt x="159" y="1128"/>
                    </a:lnTo>
                    <a:lnTo>
                      <a:pt x="159" y="612"/>
                    </a:lnTo>
                    <a:lnTo>
                      <a:pt x="159" y="354"/>
                    </a:lnTo>
                    <a:lnTo>
                      <a:pt x="159" y="227"/>
                    </a:lnTo>
                    <a:lnTo>
                      <a:pt x="159" y="174"/>
                    </a:lnTo>
                    <a:lnTo>
                      <a:pt x="159" y="174"/>
                    </a:lnTo>
                    <a:cubicBezTo>
                      <a:pt x="7036" y="166"/>
                      <a:pt x="13276" y="158"/>
                      <a:pt x="17859" y="153"/>
                    </a:cubicBezTo>
                    <a:close/>
                    <a:moveTo>
                      <a:pt x="81" y="17"/>
                    </a:moveTo>
                    <a:cubicBezTo>
                      <a:pt x="56" y="42"/>
                      <a:pt x="10" y="88"/>
                      <a:pt x="2" y="96"/>
                    </a:cubicBezTo>
                    <a:lnTo>
                      <a:pt x="2" y="96"/>
                    </a:lnTo>
                    <a:lnTo>
                      <a:pt x="2" y="100"/>
                    </a:lnTo>
                    <a:lnTo>
                      <a:pt x="2" y="105"/>
                    </a:lnTo>
                    <a:lnTo>
                      <a:pt x="2" y="114"/>
                    </a:lnTo>
                    <a:lnTo>
                      <a:pt x="2" y="126"/>
                    </a:lnTo>
                    <a:lnTo>
                      <a:pt x="2" y="162"/>
                    </a:lnTo>
                    <a:lnTo>
                      <a:pt x="2" y="227"/>
                    </a:lnTo>
                    <a:lnTo>
                      <a:pt x="2" y="354"/>
                    </a:lnTo>
                    <a:lnTo>
                      <a:pt x="2" y="612"/>
                    </a:lnTo>
                    <a:lnTo>
                      <a:pt x="2" y="1128"/>
                    </a:lnTo>
                    <a:lnTo>
                      <a:pt x="2" y="2155"/>
                    </a:lnTo>
                    <a:lnTo>
                      <a:pt x="2" y="4160"/>
                    </a:lnTo>
                    <a:cubicBezTo>
                      <a:pt x="6" y="5481"/>
                      <a:pt x="6" y="6760"/>
                      <a:pt x="6" y="7984"/>
                    </a:cubicBezTo>
                    <a:lnTo>
                      <a:pt x="6" y="8059"/>
                    </a:lnTo>
                    <a:lnTo>
                      <a:pt x="81" y="8059"/>
                    </a:lnTo>
                    <a:cubicBezTo>
                      <a:pt x="5272" y="8045"/>
                      <a:pt x="9738" y="8032"/>
                      <a:pt x="12911" y="8024"/>
                    </a:cubicBezTo>
                    <a:cubicBezTo>
                      <a:pt x="14484" y="8015"/>
                      <a:pt x="15739" y="8010"/>
                      <a:pt x="16604" y="8006"/>
                    </a:cubicBezTo>
                    <a:cubicBezTo>
                      <a:pt x="17028" y="8002"/>
                      <a:pt x="17356" y="7998"/>
                      <a:pt x="17584" y="7993"/>
                    </a:cubicBezTo>
                    <a:cubicBezTo>
                      <a:pt x="17688" y="7993"/>
                      <a:pt x="17771" y="7993"/>
                      <a:pt x="17836" y="7988"/>
                    </a:cubicBezTo>
                    <a:cubicBezTo>
                      <a:pt x="17889" y="7988"/>
                      <a:pt x="17919" y="7988"/>
                      <a:pt x="17915" y="7984"/>
                    </a:cubicBezTo>
                    <a:lnTo>
                      <a:pt x="17915" y="7984"/>
                    </a:lnTo>
                    <a:cubicBezTo>
                      <a:pt x="17915" y="7984"/>
                      <a:pt x="17915" y="7984"/>
                      <a:pt x="17915" y="7984"/>
                    </a:cubicBezTo>
                    <a:cubicBezTo>
                      <a:pt x="17919" y="7984"/>
                      <a:pt x="17919" y="7937"/>
                      <a:pt x="17924" y="7853"/>
                    </a:cubicBezTo>
                    <a:cubicBezTo>
                      <a:pt x="17924" y="7752"/>
                      <a:pt x="17924" y="7621"/>
                      <a:pt x="17929" y="7451"/>
                    </a:cubicBezTo>
                    <a:cubicBezTo>
                      <a:pt x="17933" y="7084"/>
                      <a:pt x="17937" y="6560"/>
                      <a:pt x="17941" y="5886"/>
                    </a:cubicBezTo>
                    <a:cubicBezTo>
                      <a:pt x="17951" y="4510"/>
                      <a:pt x="17959" y="2534"/>
                      <a:pt x="17972" y="96"/>
                    </a:cubicBezTo>
                    <a:lnTo>
                      <a:pt x="17972" y="39"/>
                    </a:lnTo>
                    <a:lnTo>
                      <a:pt x="17915" y="39"/>
                    </a:lnTo>
                    <a:cubicBezTo>
                      <a:pt x="13310" y="35"/>
                      <a:pt x="7017" y="27"/>
                      <a:pt x="81" y="1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2"/>
              <p:cNvSpPr/>
              <p:nvPr/>
            </p:nvSpPr>
            <p:spPr>
              <a:xfrm>
                <a:off x="1527654" y="4619396"/>
                <a:ext cx="23685" cy="24049"/>
              </a:xfrm>
              <a:custGeom>
                <a:avLst/>
                <a:gdLst/>
                <a:ahLst/>
                <a:cxnLst/>
                <a:rect l="l" t="t" r="r" b="b"/>
                <a:pathLst>
                  <a:path w="1627" h="1652" extrusionOk="0">
                    <a:moveTo>
                      <a:pt x="824" y="1"/>
                    </a:moveTo>
                    <a:cubicBezTo>
                      <a:pt x="738" y="1"/>
                      <a:pt x="649" y="15"/>
                      <a:pt x="560" y="46"/>
                    </a:cubicBezTo>
                    <a:cubicBezTo>
                      <a:pt x="263" y="143"/>
                      <a:pt x="1" y="457"/>
                      <a:pt x="5" y="829"/>
                    </a:cubicBezTo>
                    <a:cubicBezTo>
                      <a:pt x="1" y="1196"/>
                      <a:pt x="263" y="1510"/>
                      <a:pt x="560" y="1606"/>
                    </a:cubicBezTo>
                    <a:cubicBezTo>
                      <a:pt x="650" y="1638"/>
                      <a:pt x="741" y="1652"/>
                      <a:pt x="829" y="1652"/>
                    </a:cubicBezTo>
                    <a:cubicBezTo>
                      <a:pt x="1029" y="1652"/>
                      <a:pt x="1212" y="1578"/>
                      <a:pt x="1334" y="1475"/>
                    </a:cubicBezTo>
                    <a:cubicBezTo>
                      <a:pt x="1517" y="1327"/>
                      <a:pt x="1587" y="1143"/>
                      <a:pt x="1604" y="1021"/>
                    </a:cubicBezTo>
                    <a:cubicBezTo>
                      <a:pt x="1626" y="894"/>
                      <a:pt x="1608" y="829"/>
                      <a:pt x="1600" y="829"/>
                    </a:cubicBezTo>
                    <a:cubicBezTo>
                      <a:pt x="1587" y="829"/>
                      <a:pt x="1582" y="894"/>
                      <a:pt x="1548" y="1003"/>
                    </a:cubicBezTo>
                    <a:cubicBezTo>
                      <a:pt x="1513" y="1113"/>
                      <a:pt x="1434" y="1270"/>
                      <a:pt x="1268" y="1388"/>
                    </a:cubicBezTo>
                    <a:cubicBezTo>
                      <a:pt x="1164" y="1465"/>
                      <a:pt x="1018" y="1518"/>
                      <a:pt x="861" y="1518"/>
                    </a:cubicBezTo>
                    <a:cubicBezTo>
                      <a:pt x="778" y="1518"/>
                      <a:pt x="692" y="1504"/>
                      <a:pt x="608" y="1470"/>
                    </a:cubicBezTo>
                    <a:cubicBezTo>
                      <a:pt x="368" y="1388"/>
                      <a:pt x="158" y="1125"/>
                      <a:pt x="162" y="829"/>
                    </a:cubicBezTo>
                    <a:cubicBezTo>
                      <a:pt x="158" y="527"/>
                      <a:pt x="368" y="269"/>
                      <a:pt x="608" y="181"/>
                    </a:cubicBezTo>
                    <a:cubicBezTo>
                      <a:pt x="690" y="151"/>
                      <a:pt x="774" y="137"/>
                      <a:pt x="854" y="137"/>
                    </a:cubicBezTo>
                    <a:cubicBezTo>
                      <a:pt x="1014" y="137"/>
                      <a:pt x="1163" y="190"/>
                      <a:pt x="1268" y="269"/>
                    </a:cubicBezTo>
                    <a:cubicBezTo>
                      <a:pt x="1434" y="387"/>
                      <a:pt x="1513" y="540"/>
                      <a:pt x="1548" y="649"/>
                    </a:cubicBezTo>
                    <a:cubicBezTo>
                      <a:pt x="1582" y="758"/>
                      <a:pt x="1587" y="829"/>
                      <a:pt x="1600" y="829"/>
                    </a:cubicBezTo>
                    <a:cubicBezTo>
                      <a:pt x="1608" y="829"/>
                      <a:pt x="1626" y="758"/>
                      <a:pt x="1604" y="636"/>
                    </a:cubicBezTo>
                    <a:cubicBezTo>
                      <a:pt x="1587" y="514"/>
                      <a:pt x="1517" y="330"/>
                      <a:pt x="1334" y="181"/>
                    </a:cubicBezTo>
                    <a:cubicBezTo>
                      <a:pt x="1211" y="77"/>
                      <a:pt x="1026" y="1"/>
                      <a:pt x="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2"/>
              <p:cNvSpPr/>
              <p:nvPr/>
            </p:nvSpPr>
            <p:spPr>
              <a:xfrm>
                <a:off x="434444" y="4295608"/>
                <a:ext cx="595984" cy="413404"/>
              </a:xfrm>
              <a:custGeom>
                <a:avLst/>
                <a:gdLst/>
                <a:ahLst/>
                <a:cxnLst/>
                <a:rect l="l" t="t" r="r" b="b"/>
                <a:pathLst>
                  <a:path w="40940" h="28398" extrusionOk="0">
                    <a:moveTo>
                      <a:pt x="0" y="0"/>
                    </a:moveTo>
                    <a:lnTo>
                      <a:pt x="0" y="28398"/>
                    </a:lnTo>
                    <a:lnTo>
                      <a:pt x="40939" y="28398"/>
                    </a:lnTo>
                    <a:lnTo>
                      <a:pt x="409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2"/>
              <p:cNvSpPr/>
              <p:nvPr/>
            </p:nvSpPr>
            <p:spPr>
              <a:xfrm>
                <a:off x="411603" y="4266784"/>
                <a:ext cx="1702500" cy="39262"/>
              </a:xfrm>
              <a:custGeom>
                <a:avLst/>
                <a:gdLst/>
                <a:ahLst/>
                <a:cxnLst/>
                <a:rect l="l" t="t" r="r" b="b"/>
                <a:pathLst>
                  <a:path w="116950" h="2697" extrusionOk="0">
                    <a:moveTo>
                      <a:pt x="0" y="0"/>
                    </a:moveTo>
                    <a:lnTo>
                      <a:pt x="0" y="2697"/>
                    </a:lnTo>
                    <a:lnTo>
                      <a:pt x="116949" y="2697"/>
                    </a:lnTo>
                    <a:lnTo>
                      <a:pt x="11694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2"/>
              <p:cNvSpPr/>
              <p:nvPr/>
            </p:nvSpPr>
            <p:spPr>
              <a:xfrm>
                <a:off x="434444" y="4306031"/>
                <a:ext cx="52815" cy="402981"/>
              </a:xfrm>
              <a:custGeom>
                <a:avLst/>
                <a:gdLst/>
                <a:ahLst/>
                <a:cxnLst/>
                <a:rect l="l" t="t" r="r" b="b"/>
                <a:pathLst>
                  <a:path w="3628" h="27682" extrusionOk="0">
                    <a:moveTo>
                      <a:pt x="0" y="1"/>
                    </a:moveTo>
                    <a:lnTo>
                      <a:pt x="0" y="27682"/>
                    </a:lnTo>
                    <a:lnTo>
                      <a:pt x="3627" y="27682"/>
                    </a:lnTo>
                    <a:lnTo>
                      <a:pt x="3627"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2" name="Google Shape;1802;p32"/>
            <p:cNvSpPr/>
            <p:nvPr/>
          </p:nvSpPr>
          <p:spPr>
            <a:xfrm>
              <a:off x="1415110" y="3972533"/>
              <a:ext cx="32216" cy="42712"/>
            </a:xfrm>
            <a:custGeom>
              <a:avLst/>
              <a:gdLst/>
              <a:ahLst/>
              <a:cxnLst/>
              <a:rect l="l" t="t" r="r" b="b"/>
              <a:pathLst>
                <a:path w="2213" h="2934" extrusionOk="0">
                  <a:moveTo>
                    <a:pt x="2174" y="0"/>
                  </a:moveTo>
                  <a:cubicBezTo>
                    <a:pt x="2104" y="0"/>
                    <a:pt x="1912" y="33"/>
                    <a:pt x="1648" y="133"/>
                  </a:cubicBezTo>
                  <a:cubicBezTo>
                    <a:pt x="1483" y="202"/>
                    <a:pt x="1295" y="312"/>
                    <a:pt x="1120" y="474"/>
                  </a:cubicBezTo>
                  <a:cubicBezTo>
                    <a:pt x="936" y="644"/>
                    <a:pt x="814" y="884"/>
                    <a:pt x="709" y="1130"/>
                  </a:cubicBezTo>
                  <a:cubicBezTo>
                    <a:pt x="299" y="2112"/>
                    <a:pt x="1" y="2921"/>
                    <a:pt x="41" y="2934"/>
                  </a:cubicBezTo>
                  <a:cubicBezTo>
                    <a:pt x="41" y="2934"/>
                    <a:pt x="41" y="2934"/>
                    <a:pt x="42" y="2934"/>
                  </a:cubicBezTo>
                  <a:cubicBezTo>
                    <a:pt x="87" y="2934"/>
                    <a:pt x="447" y="2158"/>
                    <a:pt x="853" y="1190"/>
                  </a:cubicBezTo>
                  <a:cubicBezTo>
                    <a:pt x="954" y="950"/>
                    <a:pt x="1063" y="731"/>
                    <a:pt x="1216" y="579"/>
                  </a:cubicBezTo>
                  <a:cubicBezTo>
                    <a:pt x="1374" y="422"/>
                    <a:pt x="1544" y="307"/>
                    <a:pt x="1692" y="233"/>
                  </a:cubicBezTo>
                  <a:cubicBezTo>
                    <a:pt x="1998" y="85"/>
                    <a:pt x="2213" y="28"/>
                    <a:pt x="2203" y="6"/>
                  </a:cubicBezTo>
                  <a:cubicBezTo>
                    <a:pt x="2202" y="3"/>
                    <a:pt x="2192" y="0"/>
                    <a:pt x="217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2"/>
            <p:cNvSpPr/>
            <p:nvPr/>
          </p:nvSpPr>
          <p:spPr>
            <a:xfrm>
              <a:off x="1432492" y="3986916"/>
              <a:ext cx="14383" cy="28474"/>
            </a:xfrm>
            <a:custGeom>
              <a:avLst/>
              <a:gdLst/>
              <a:ahLst/>
              <a:cxnLst/>
              <a:rect l="l" t="t" r="r" b="b"/>
              <a:pathLst>
                <a:path w="988" h="1956" extrusionOk="0">
                  <a:moveTo>
                    <a:pt x="883" y="1"/>
                  </a:moveTo>
                  <a:cubicBezTo>
                    <a:pt x="817" y="1"/>
                    <a:pt x="722" y="45"/>
                    <a:pt x="656" y="132"/>
                  </a:cubicBezTo>
                  <a:cubicBezTo>
                    <a:pt x="529" y="312"/>
                    <a:pt x="406" y="556"/>
                    <a:pt x="289" y="850"/>
                  </a:cubicBezTo>
                  <a:cubicBezTo>
                    <a:pt x="57" y="1435"/>
                    <a:pt x="0" y="1946"/>
                    <a:pt x="39" y="1955"/>
                  </a:cubicBezTo>
                  <a:cubicBezTo>
                    <a:pt x="39" y="1955"/>
                    <a:pt x="40" y="1955"/>
                    <a:pt x="40" y="1955"/>
                  </a:cubicBezTo>
                  <a:cubicBezTo>
                    <a:pt x="85" y="1955"/>
                    <a:pt x="208" y="1474"/>
                    <a:pt x="432" y="906"/>
                  </a:cubicBezTo>
                  <a:cubicBezTo>
                    <a:pt x="547" y="626"/>
                    <a:pt x="660" y="360"/>
                    <a:pt x="747" y="194"/>
                  </a:cubicBezTo>
                  <a:cubicBezTo>
                    <a:pt x="839" y="32"/>
                    <a:pt x="979" y="54"/>
                    <a:pt x="983" y="37"/>
                  </a:cubicBezTo>
                  <a:cubicBezTo>
                    <a:pt x="987" y="27"/>
                    <a:pt x="957" y="1"/>
                    <a:pt x="892" y="1"/>
                  </a:cubicBezTo>
                  <a:cubicBezTo>
                    <a:pt x="889" y="1"/>
                    <a:pt x="886" y="1"/>
                    <a:pt x="88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4" name="Google Shape;1804;p32"/>
            <p:cNvGrpSpPr/>
            <p:nvPr/>
          </p:nvGrpSpPr>
          <p:grpSpPr>
            <a:xfrm>
              <a:off x="684717" y="3495251"/>
              <a:ext cx="774124" cy="1220312"/>
              <a:chOff x="684717" y="3495251"/>
              <a:chExt cx="774124" cy="1220312"/>
            </a:xfrm>
          </p:grpSpPr>
          <p:sp>
            <p:nvSpPr>
              <p:cNvPr id="1805" name="Google Shape;1805;p32"/>
              <p:cNvSpPr/>
              <p:nvPr/>
            </p:nvSpPr>
            <p:spPr>
              <a:xfrm>
                <a:off x="1065788" y="3618219"/>
                <a:ext cx="30935" cy="52975"/>
              </a:xfrm>
              <a:custGeom>
                <a:avLst/>
                <a:gdLst/>
                <a:ahLst/>
                <a:cxnLst/>
                <a:rect l="l" t="t" r="r" b="b"/>
                <a:pathLst>
                  <a:path w="2125" h="3639" extrusionOk="0">
                    <a:moveTo>
                      <a:pt x="1100" y="135"/>
                    </a:moveTo>
                    <a:cubicBezTo>
                      <a:pt x="1175" y="135"/>
                      <a:pt x="1248" y="151"/>
                      <a:pt x="1316" y="182"/>
                    </a:cubicBezTo>
                    <a:cubicBezTo>
                      <a:pt x="1513" y="265"/>
                      <a:pt x="1652" y="440"/>
                      <a:pt x="1753" y="602"/>
                    </a:cubicBezTo>
                    <a:cubicBezTo>
                      <a:pt x="1949" y="938"/>
                      <a:pt x="2015" y="1262"/>
                      <a:pt x="2050" y="1477"/>
                    </a:cubicBezTo>
                    <a:cubicBezTo>
                      <a:pt x="2085" y="1691"/>
                      <a:pt x="2090" y="1817"/>
                      <a:pt x="2102" y="1821"/>
                    </a:cubicBezTo>
                    <a:lnTo>
                      <a:pt x="2102" y="1821"/>
                    </a:lnTo>
                    <a:cubicBezTo>
                      <a:pt x="2090" y="1822"/>
                      <a:pt x="2085" y="1947"/>
                      <a:pt x="2050" y="2162"/>
                    </a:cubicBezTo>
                    <a:cubicBezTo>
                      <a:pt x="2015" y="2376"/>
                      <a:pt x="1949" y="2699"/>
                      <a:pt x="1753" y="3036"/>
                    </a:cubicBezTo>
                    <a:cubicBezTo>
                      <a:pt x="1652" y="3198"/>
                      <a:pt x="1513" y="3373"/>
                      <a:pt x="1316" y="3456"/>
                    </a:cubicBezTo>
                    <a:cubicBezTo>
                      <a:pt x="1249" y="3488"/>
                      <a:pt x="1176" y="3503"/>
                      <a:pt x="1102" y="3503"/>
                    </a:cubicBezTo>
                    <a:cubicBezTo>
                      <a:pt x="959" y="3503"/>
                      <a:pt x="811" y="3447"/>
                      <a:pt x="691" y="3338"/>
                    </a:cubicBezTo>
                    <a:cubicBezTo>
                      <a:pt x="319" y="3002"/>
                      <a:pt x="162" y="2407"/>
                      <a:pt x="158" y="1817"/>
                    </a:cubicBezTo>
                    <a:cubicBezTo>
                      <a:pt x="162" y="1231"/>
                      <a:pt x="319" y="637"/>
                      <a:pt x="691" y="301"/>
                    </a:cubicBezTo>
                    <a:cubicBezTo>
                      <a:pt x="811" y="191"/>
                      <a:pt x="958" y="135"/>
                      <a:pt x="1100" y="135"/>
                    </a:cubicBezTo>
                    <a:close/>
                    <a:moveTo>
                      <a:pt x="1076" y="0"/>
                    </a:moveTo>
                    <a:cubicBezTo>
                      <a:pt x="1043" y="0"/>
                      <a:pt x="1009" y="3"/>
                      <a:pt x="975" y="8"/>
                    </a:cubicBezTo>
                    <a:cubicBezTo>
                      <a:pt x="835" y="29"/>
                      <a:pt x="708" y="99"/>
                      <a:pt x="599" y="192"/>
                    </a:cubicBezTo>
                    <a:cubicBezTo>
                      <a:pt x="166" y="576"/>
                      <a:pt x="9" y="1201"/>
                      <a:pt x="0" y="1817"/>
                    </a:cubicBezTo>
                    <a:cubicBezTo>
                      <a:pt x="9" y="2437"/>
                      <a:pt x="166" y="3062"/>
                      <a:pt x="599" y="3447"/>
                    </a:cubicBezTo>
                    <a:cubicBezTo>
                      <a:pt x="708" y="3539"/>
                      <a:pt x="835" y="3609"/>
                      <a:pt x="975" y="3631"/>
                    </a:cubicBezTo>
                    <a:cubicBezTo>
                      <a:pt x="1009" y="3636"/>
                      <a:pt x="1043" y="3639"/>
                      <a:pt x="1076" y="3639"/>
                    </a:cubicBezTo>
                    <a:cubicBezTo>
                      <a:pt x="1181" y="3639"/>
                      <a:pt x="1282" y="3614"/>
                      <a:pt x="1368" y="3574"/>
                    </a:cubicBezTo>
                    <a:cubicBezTo>
                      <a:pt x="1604" y="3464"/>
                      <a:pt x="1745" y="3268"/>
                      <a:pt x="1850" y="3093"/>
                    </a:cubicBezTo>
                    <a:cubicBezTo>
                      <a:pt x="2046" y="2726"/>
                      <a:pt x="2090" y="2394"/>
                      <a:pt x="2112" y="2171"/>
                    </a:cubicBezTo>
                    <a:cubicBezTo>
                      <a:pt x="2124" y="1947"/>
                      <a:pt x="2107" y="1822"/>
                      <a:pt x="2103" y="1821"/>
                    </a:cubicBezTo>
                    <a:lnTo>
                      <a:pt x="2103" y="1821"/>
                    </a:lnTo>
                    <a:cubicBezTo>
                      <a:pt x="2107" y="1817"/>
                      <a:pt x="2124" y="1691"/>
                      <a:pt x="2112" y="1467"/>
                    </a:cubicBezTo>
                    <a:cubicBezTo>
                      <a:pt x="2090" y="1245"/>
                      <a:pt x="2046" y="912"/>
                      <a:pt x="1850" y="545"/>
                    </a:cubicBezTo>
                    <a:cubicBezTo>
                      <a:pt x="1745" y="370"/>
                      <a:pt x="1604" y="174"/>
                      <a:pt x="1368" y="65"/>
                    </a:cubicBezTo>
                    <a:cubicBezTo>
                      <a:pt x="1282" y="25"/>
                      <a:pt x="1181" y="0"/>
                      <a:pt x="10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2"/>
              <p:cNvSpPr/>
              <p:nvPr/>
            </p:nvSpPr>
            <p:spPr>
              <a:xfrm>
                <a:off x="895364" y="3535415"/>
                <a:ext cx="183803" cy="295925"/>
              </a:xfrm>
              <a:custGeom>
                <a:avLst/>
                <a:gdLst/>
                <a:ahLst/>
                <a:cxnLst/>
                <a:rect l="l" t="t" r="r" b="b"/>
                <a:pathLst>
                  <a:path w="12626" h="20328" extrusionOk="0">
                    <a:moveTo>
                      <a:pt x="12625" y="1"/>
                    </a:moveTo>
                    <a:lnTo>
                      <a:pt x="887" y="1671"/>
                    </a:lnTo>
                    <a:lnTo>
                      <a:pt x="0" y="19602"/>
                    </a:lnTo>
                    <a:lnTo>
                      <a:pt x="7678" y="20327"/>
                    </a:lnTo>
                    <a:lnTo>
                      <a:pt x="8103" y="15975"/>
                    </a:lnTo>
                    <a:cubicBezTo>
                      <a:pt x="8103" y="15975"/>
                      <a:pt x="8431" y="16056"/>
                      <a:pt x="8893" y="16056"/>
                    </a:cubicBezTo>
                    <a:cubicBezTo>
                      <a:pt x="9760" y="16056"/>
                      <a:pt x="11098" y="15772"/>
                      <a:pt x="11633" y="14139"/>
                    </a:cubicBezTo>
                    <a:cubicBezTo>
                      <a:pt x="12157" y="12535"/>
                      <a:pt x="12625" y="1"/>
                      <a:pt x="1262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2"/>
              <p:cNvSpPr/>
              <p:nvPr/>
            </p:nvSpPr>
            <p:spPr>
              <a:xfrm>
                <a:off x="861255" y="3495251"/>
                <a:ext cx="258119" cy="269023"/>
              </a:xfrm>
              <a:custGeom>
                <a:avLst/>
                <a:gdLst/>
                <a:ahLst/>
                <a:cxnLst/>
                <a:rect l="l" t="t" r="r" b="b"/>
                <a:pathLst>
                  <a:path w="17731" h="18480" extrusionOk="0">
                    <a:moveTo>
                      <a:pt x="12669" y="0"/>
                    </a:moveTo>
                    <a:cubicBezTo>
                      <a:pt x="11645" y="0"/>
                      <a:pt x="10594" y="302"/>
                      <a:pt x="9716" y="982"/>
                    </a:cubicBezTo>
                    <a:cubicBezTo>
                      <a:pt x="9716" y="982"/>
                      <a:pt x="9143" y="890"/>
                      <a:pt x="8280" y="890"/>
                    </a:cubicBezTo>
                    <a:cubicBezTo>
                      <a:pt x="5851" y="890"/>
                      <a:pt x="1121" y="1618"/>
                      <a:pt x="363" y="7170"/>
                    </a:cubicBezTo>
                    <a:cubicBezTo>
                      <a:pt x="0" y="9813"/>
                      <a:pt x="1273" y="11951"/>
                      <a:pt x="1482" y="13577"/>
                    </a:cubicBezTo>
                    <a:cubicBezTo>
                      <a:pt x="1919" y="16963"/>
                      <a:pt x="2517" y="18397"/>
                      <a:pt x="2517" y="18397"/>
                    </a:cubicBezTo>
                    <a:lnTo>
                      <a:pt x="4196" y="18472"/>
                    </a:lnTo>
                    <a:cubicBezTo>
                      <a:pt x="4351" y="18476"/>
                      <a:pt x="4499" y="18479"/>
                      <a:pt x="4641" y="18479"/>
                    </a:cubicBezTo>
                    <a:cubicBezTo>
                      <a:pt x="5886" y="18479"/>
                      <a:pt x="6659" y="18244"/>
                      <a:pt x="7985" y="16902"/>
                    </a:cubicBezTo>
                    <a:cubicBezTo>
                      <a:pt x="9349" y="15521"/>
                      <a:pt x="9738" y="14743"/>
                      <a:pt x="10698" y="13270"/>
                    </a:cubicBezTo>
                    <a:cubicBezTo>
                      <a:pt x="10698" y="13270"/>
                      <a:pt x="9304" y="12458"/>
                      <a:pt x="9540" y="11235"/>
                    </a:cubicBezTo>
                    <a:cubicBezTo>
                      <a:pt x="9665" y="10585"/>
                      <a:pt x="10352" y="10173"/>
                      <a:pt x="10968" y="10173"/>
                    </a:cubicBezTo>
                    <a:cubicBezTo>
                      <a:pt x="11558" y="10173"/>
                      <a:pt x="12084" y="10552"/>
                      <a:pt x="11987" y="11465"/>
                    </a:cubicBezTo>
                    <a:cubicBezTo>
                      <a:pt x="11987" y="11465"/>
                      <a:pt x="12286" y="11449"/>
                      <a:pt x="12591" y="11449"/>
                    </a:cubicBezTo>
                    <a:cubicBezTo>
                      <a:pt x="12777" y="11449"/>
                      <a:pt x="12965" y="11455"/>
                      <a:pt x="13089" y="11475"/>
                    </a:cubicBezTo>
                    <a:lnTo>
                      <a:pt x="13500" y="7502"/>
                    </a:lnTo>
                    <a:cubicBezTo>
                      <a:pt x="13500" y="7502"/>
                      <a:pt x="15969" y="6169"/>
                      <a:pt x="16624" y="4609"/>
                    </a:cubicBezTo>
                    <a:cubicBezTo>
                      <a:pt x="17731" y="1973"/>
                      <a:pt x="15290" y="0"/>
                      <a:pt x="12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2"/>
              <p:cNvSpPr/>
              <p:nvPr/>
            </p:nvSpPr>
            <p:spPr>
              <a:xfrm>
                <a:off x="1046005" y="3644786"/>
                <a:ext cx="50398" cy="3392"/>
              </a:xfrm>
              <a:custGeom>
                <a:avLst/>
                <a:gdLst/>
                <a:ahLst/>
                <a:cxnLst/>
                <a:rect l="l" t="t" r="r" b="b"/>
                <a:pathLst>
                  <a:path w="3462" h="233" extrusionOk="0">
                    <a:moveTo>
                      <a:pt x="3019" y="1"/>
                    </a:moveTo>
                    <a:cubicBezTo>
                      <a:pt x="2702" y="1"/>
                      <a:pt x="2241" y="14"/>
                      <a:pt x="1727" y="40"/>
                    </a:cubicBezTo>
                    <a:cubicBezTo>
                      <a:pt x="774" y="88"/>
                      <a:pt x="0" y="162"/>
                      <a:pt x="4" y="206"/>
                    </a:cubicBezTo>
                    <a:cubicBezTo>
                      <a:pt x="7" y="224"/>
                      <a:pt x="164" y="233"/>
                      <a:pt x="422" y="233"/>
                    </a:cubicBezTo>
                    <a:cubicBezTo>
                      <a:pt x="740" y="233"/>
                      <a:pt x="1210" y="219"/>
                      <a:pt x="1735" y="193"/>
                    </a:cubicBezTo>
                    <a:cubicBezTo>
                      <a:pt x="2688" y="144"/>
                      <a:pt x="3461" y="71"/>
                      <a:pt x="3461" y="31"/>
                    </a:cubicBezTo>
                    <a:cubicBezTo>
                      <a:pt x="3459" y="11"/>
                      <a:pt x="3293" y="1"/>
                      <a:pt x="30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2"/>
              <p:cNvSpPr/>
              <p:nvPr/>
            </p:nvSpPr>
            <p:spPr>
              <a:xfrm>
                <a:off x="1088818" y="3939430"/>
                <a:ext cx="370023" cy="291834"/>
              </a:xfrm>
              <a:custGeom>
                <a:avLst/>
                <a:gdLst/>
                <a:ahLst/>
                <a:cxnLst/>
                <a:rect l="l" t="t" r="r" b="b"/>
                <a:pathLst>
                  <a:path w="25418" h="20047" extrusionOk="0">
                    <a:moveTo>
                      <a:pt x="22593" y="0"/>
                    </a:moveTo>
                    <a:cubicBezTo>
                      <a:pt x="22259" y="0"/>
                      <a:pt x="19762" y="2900"/>
                      <a:pt x="19762" y="2900"/>
                    </a:cubicBezTo>
                    <a:lnTo>
                      <a:pt x="19762" y="4688"/>
                    </a:lnTo>
                    <a:cubicBezTo>
                      <a:pt x="19103" y="3876"/>
                      <a:pt x="18630" y="3641"/>
                      <a:pt x="18302" y="3641"/>
                    </a:cubicBezTo>
                    <a:cubicBezTo>
                      <a:pt x="18010" y="3641"/>
                      <a:pt x="17834" y="3827"/>
                      <a:pt x="17743" y="3958"/>
                    </a:cubicBezTo>
                    <a:cubicBezTo>
                      <a:pt x="17551" y="4237"/>
                      <a:pt x="19762" y="6318"/>
                      <a:pt x="19762" y="6318"/>
                    </a:cubicBezTo>
                    <a:lnTo>
                      <a:pt x="19762" y="6956"/>
                    </a:lnTo>
                    <a:lnTo>
                      <a:pt x="8789" y="12856"/>
                    </a:lnTo>
                    <a:lnTo>
                      <a:pt x="5900" y="5671"/>
                    </a:lnTo>
                    <a:lnTo>
                      <a:pt x="0" y="8765"/>
                    </a:lnTo>
                    <a:lnTo>
                      <a:pt x="3523" y="17291"/>
                    </a:lnTo>
                    <a:cubicBezTo>
                      <a:pt x="4241" y="19028"/>
                      <a:pt x="5910" y="20046"/>
                      <a:pt x="7644" y="20046"/>
                    </a:cubicBezTo>
                    <a:cubicBezTo>
                      <a:pt x="8409" y="20046"/>
                      <a:pt x="9188" y="19848"/>
                      <a:pt x="9903" y="19425"/>
                    </a:cubicBezTo>
                    <a:lnTo>
                      <a:pt x="22817" y="11794"/>
                    </a:lnTo>
                    <a:lnTo>
                      <a:pt x="23677" y="10361"/>
                    </a:lnTo>
                    <a:cubicBezTo>
                      <a:pt x="23975" y="9867"/>
                      <a:pt x="24149" y="9308"/>
                      <a:pt x="24189" y="8731"/>
                    </a:cubicBezTo>
                    <a:lnTo>
                      <a:pt x="24617" y="2280"/>
                    </a:lnTo>
                    <a:cubicBezTo>
                      <a:pt x="25417" y="1791"/>
                      <a:pt x="25063" y="855"/>
                      <a:pt x="25063" y="855"/>
                    </a:cubicBezTo>
                    <a:lnTo>
                      <a:pt x="25063" y="855"/>
                    </a:lnTo>
                    <a:lnTo>
                      <a:pt x="22262" y="2591"/>
                    </a:lnTo>
                    <a:lnTo>
                      <a:pt x="21235" y="4989"/>
                    </a:lnTo>
                    <a:lnTo>
                      <a:pt x="21235" y="2900"/>
                    </a:lnTo>
                    <a:cubicBezTo>
                      <a:pt x="21235" y="2900"/>
                      <a:pt x="21995" y="2014"/>
                      <a:pt x="22620" y="1345"/>
                    </a:cubicBezTo>
                    <a:cubicBezTo>
                      <a:pt x="23241" y="681"/>
                      <a:pt x="22795" y="235"/>
                      <a:pt x="22620" y="12"/>
                    </a:cubicBezTo>
                    <a:cubicBezTo>
                      <a:pt x="22614" y="4"/>
                      <a:pt x="22605" y="0"/>
                      <a:pt x="2259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2"/>
              <p:cNvSpPr/>
              <p:nvPr/>
            </p:nvSpPr>
            <p:spPr>
              <a:xfrm>
                <a:off x="1201173" y="4126625"/>
                <a:ext cx="16989" cy="42653"/>
              </a:xfrm>
              <a:custGeom>
                <a:avLst/>
                <a:gdLst/>
                <a:ahLst/>
                <a:cxnLst/>
                <a:rect l="l" t="t" r="r" b="b"/>
                <a:pathLst>
                  <a:path w="1167" h="2930" extrusionOk="0">
                    <a:moveTo>
                      <a:pt x="1126" y="1"/>
                    </a:moveTo>
                    <a:cubicBezTo>
                      <a:pt x="1077" y="1"/>
                      <a:pt x="805" y="636"/>
                      <a:pt x="511" y="1435"/>
                    </a:cubicBezTo>
                    <a:cubicBezTo>
                      <a:pt x="210" y="2243"/>
                      <a:pt x="0" y="2911"/>
                      <a:pt x="39" y="2929"/>
                    </a:cubicBezTo>
                    <a:cubicBezTo>
                      <a:pt x="40" y="2929"/>
                      <a:pt x="40" y="2929"/>
                      <a:pt x="41" y="2929"/>
                    </a:cubicBezTo>
                    <a:cubicBezTo>
                      <a:pt x="89" y="2929"/>
                      <a:pt x="361" y="2292"/>
                      <a:pt x="656" y="1491"/>
                    </a:cubicBezTo>
                    <a:cubicBezTo>
                      <a:pt x="957" y="683"/>
                      <a:pt x="1167" y="15"/>
                      <a:pt x="1128" y="1"/>
                    </a:cubicBezTo>
                    <a:cubicBezTo>
                      <a:pt x="1127" y="1"/>
                      <a:pt x="1127" y="1"/>
                      <a:pt x="112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2"/>
              <p:cNvSpPr/>
              <p:nvPr/>
            </p:nvSpPr>
            <p:spPr>
              <a:xfrm>
                <a:off x="762774" y="3790652"/>
                <a:ext cx="434541" cy="576026"/>
              </a:xfrm>
              <a:custGeom>
                <a:avLst/>
                <a:gdLst/>
                <a:ahLst/>
                <a:cxnLst/>
                <a:rect l="l" t="t" r="r" b="b"/>
                <a:pathLst>
                  <a:path w="29850" h="39569" extrusionOk="0">
                    <a:moveTo>
                      <a:pt x="10060" y="0"/>
                    </a:moveTo>
                    <a:cubicBezTo>
                      <a:pt x="9991" y="0"/>
                      <a:pt x="9923" y="1"/>
                      <a:pt x="9855" y="1"/>
                    </a:cubicBezTo>
                    <a:cubicBezTo>
                      <a:pt x="5393" y="54"/>
                      <a:pt x="1557" y="3200"/>
                      <a:pt x="674" y="7575"/>
                    </a:cubicBezTo>
                    <a:cubicBezTo>
                      <a:pt x="0" y="10913"/>
                      <a:pt x="1180" y="13116"/>
                      <a:pt x="420" y="20423"/>
                    </a:cubicBezTo>
                    <a:lnTo>
                      <a:pt x="175" y="38786"/>
                    </a:lnTo>
                    <a:lnTo>
                      <a:pt x="21423" y="39569"/>
                    </a:lnTo>
                    <a:lnTo>
                      <a:pt x="20636" y="17892"/>
                    </a:lnTo>
                    <a:lnTo>
                      <a:pt x="21891" y="22140"/>
                    </a:lnTo>
                    <a:lnTo>
                      <a:pt x="29849" y="18535"/>
                    </a:lnTo>
                    <a:cubicBezTo>
                      <a:pt x="29561" y="17648"/>
                      <a:pt x="28244" y="13684"/>
                      <a:pt x="25723" y="7400"/>
                    </a:cubicBezTo>
                    <a:cubicBezTo>
                      <a:pt x="24321" y="3896"/>
                      <a:pt x="21200" y="1369"/>
                      <a:pt x="17477" y="749"/>
                    </a:cubicBezTo>
                    <a:cubicBezTo>
                      <a:pt x="14953" y="329"/>
                      <a:pt x="12212" y="0"/>
                      <a:pt x="10060"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2"/>
              <p:cNvSpPr/>
              <p:nvPr/>
            </p:nvSpPr>
            <p:spPr>
              <a:xfrm>
                <a:off x="723338" y="3863891"/>
                <a:ext cx="62495" cy="221449"/>
              </a:xfrm>
              <a:custGeom>
                <a:avLst/>
                <a:gdLst/>
                <a:ahLst/>
                <a:cxnLst/>
                <a:rect l="l" t="t" r="r" b="b"/>
                <a:pathLst>
                  <a:path w="4293" h="15212" extrusionOk="0">
                    <a:moveTo>
                      <a:pt x="4292" y="1"/>
                    </a:moveTo>
                    <a:cubicBezTo>
                      <a:pt x="3181" y="1386"/>
                      <a:pt x="0" y="13146"/>
                      <a:pt x="0" y="13146"/>
                    </a:cubicBezTo>
                    <a:cubicBezTo>
                      <a:pt x="1005" y="15081"/>
                      <a:pt x="3347" y="15212"/>
                      <a:pt x="3962" y="15212"/>
                    </a:cubicBezTo>
                    <a:cubicBezTo>
                      <a:pt x="4059" y="15212"/>
                      <a:pt x="4113" y="15209"/>
                      <a:pt x="4113" y="15209"/>
                    </a:cubicBezTo>
                    <a:lnTo>
                      <a:pt x="429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2"/>
              <p:cNvSpPr/>
              <p:nvPr/>
            </p:nvSpPr>
            <p:spPr>
              <a:xfrm>
                <a:off x="774420" y="3885756"/>
                <a:ext cx="368741" cy="81129"/>
              </a:xfrm>
              <a:custGeom>
                <a:avLst/>
                <a:gdLst/>
                <a:ahLst/>
                <a:cxnLst/>
                <a:rect l="l" t="t" r="r" b="b"/>
                <a:pathLst>
                  <a:path w="25330" h="5573" extrusionOk="0">
                    <a:moveTo>
                      <a:pt x="862" y="0"/>
                    </a:moveTo>
                    <a:cubicBezTo>
                      <a:pt x="617" y="0"/>
                      <a:pt x="420" y="19"/>
                      <a:pt x="280" y="46"/>
                    </a:cubicBezTo>
                    <a:cubicBezTo>
                      <a:pt x="96" y="80"/>
                      <a:pt x="1" y="106"/>
                      <a:pt x="5" y="116"/>
                    </a:cubicBezTo>
                    <a:cubicBezTo>
                      <a:pt x="5" y="122"/>
                      <a:pt x="16" y="124"/>
                      <a:pt x="37" y="124"/>
                    </a:cubicBezTo>
                    <a:cubicBezTo>
                      <a:pt x="105" y="124"/>
                      <a:pt x="282" y="99"/>
                      <a:pt x="557" y="99"/>
                    </a:cubicBezTo>
                    <a:cubicBezTo>
                      <a:pt x="706" y="99"/>
                      <a:pt x="884" y="107"/>
                      <a:pt x="1088" y="128"/>
                    </a:cubicBezTo>
                    <a:cubicBezTo>
                      <a:pt x="1779" y="207"/>
                      <a:pt x="2750" y="548"/>
                      <a:pt x="3772" y="1270"/>
                    </a:cubicBezTo>
                    <a:cubicBezTo>
                      <a:pt x="4283" y="1627"/>
                      <a:pt x="4812" y="2065"/>
                      <a:pt x="5358" y="2563"/>
                    </a:cubicBezTo>
                    <a:cubicBezTo>
                      <a:pt x="5904" y="3061"/>
                      <a:pt x="6486" y="3607"/>
                      <a:pt x="7155" y="4122"/>
                    </a:cubicBezTo>
                    <a:cubicBezTo>
                      <a:pt x="7823" y="4634"/>
                      <a:pt x="8587" y="5124"/>
                      <a:pt x="9493" y="5390"/>
                    </a:cubicBezTo>
                    <a:cubicBezTo>
                      <a:pt x="9908" y="5514"/>
                      <a:pt x="10349" y="5572"/>
                      <a:pt x="10795" y="5572"/>
                    </a:cubicBezTo>
                    <a:cubicBezTo>
                      <a:pt x="11315" y="5572"/>
                      <a:pt x="11843" y="5493"/>
                      <a:pt x="12351" y="5342"/>
                    </a:cubicBezTo>
                    <a:cubicBezTo>
                      <a:pt x="13299" y="5066"/>
                      <a:pt x="14142" y="4604"/>
                      <a:pt x="14929" y="4149"/>
                    </a:cubicBezTo>
                    <a:cubicBezTo>
                      <a:pt x="15715" y="3690"/>
                      <a:pt x="16454" y="3223"/>
                      <a:pt x="17179" y="2825"/>
                    </a:cubicBezTo>
                    <a:cubicBezTo>
                      <a:pt x="17900" y="2423"/>
                      <a:pt x="18622" y="2109"/>
                      <a:pt x="19325" y="1934"/>
                    </a:cubicBezTo>
                    <a:cubicBezTo>
                      <a:pt x="19675" y="1824"/>
                      <a:pt x="20029" y="1807"/>
                      <a:pt x="20361" y="1763"/>
                    </a:cubicBezTo>
                    <a:cubicBezTo>
                      <a:pt x="20693" y="1776"/>
                      <a:pt x="21020" y="1758"/>
                      <a:pt x="21322" y="1811"/>
                    </a:cubicBezTo>
                    <a:cubicBezTo>
                      <a:pt x="21934" y="1916"/>
                      <a:pt x="22484" y="2077"/>
                      <a:pt x="22974" y="2192"/>
                    </a:cubicBezTo>
                    <a:cubicBezTo>
                      <a:pt x="23425" y="2295"/>
                      <a:pt x="23828" y="2355"/>
                      <a:pt x="24168" y="2355"/>
                    </a:cubicBezTo>
                    <a:cubicBezTo>
                      <a:pt x="24200" y="2355"/>
                      <a:pt x="24232" y="2354"/>
                      <a:pt x="24263" y="2353"/>
                    </a:cubicBezTo>
                    <a:cubicBezTo>
                      <a:pt x="24626" y="2345"/>
                      <a:pt x="24897" y="2266"/>
                      <a:pt x="25076" y="2200"/>
                    </a:cubicBezTo>
                    <a:cubicBezTo>
                      <a:pt x="25247" y="2121"/>
                      <a:pt x="25330" y="2073"/>
                      <a:pt x="25326" y="2065"/>
                    </a:cubicBezTo>
                    <a:cubicBezTo>
                      <a:pt x="25325" y="2062"/>
                      <a:pt x="25322" y="2061"/>
                      <a:pt x="25318" y="2061"/>
                    </a:cubicBezTo>
                    <a:cubicBezTo>
                      <a:pt x="25265" y="2061"/>
                      <a:pt x="24941" y="2231"/>
                      <a:pt x="24344" y="2231"/>
                    </a:cubicBezTo>
                    <a:cubicBezTo>
                      <a:pt x="24318" y="2231"/>
                      <a:pt x="24291" y="2231"/>
                      <a:pt x="24263" y="2230"/>
                    </a:cubicBezTo>
                    <a:cubicBezTo>
                      <a:pt x="23918" y="2226"/>
                      <a:pt x="23499" y="2147"/>
                      <a:pt x="23018" y="2021"/>
                    </a:cubicBezTo>
                    <a:cubicBezTo>
                      <a:pt x="22533" y="1894"/>
                      <a:pt x="21990" y="1715"/>
                      <a:pt x="21361" y="1597"/>
                    </a:cubicBezTo>
                    <a:cubicBezTo>
                      <a:pt x="21042" y="1532"/>
                      <a:pt x="20701" y="1544"/>
                      <a:pt x="20352" y="1522"/>
                    </a:cubicBezTo>
                    <a:cubicBezTo>
                      <a:pt x="20003" y="1562"/>
                      <a:pt x="19631" y="1575"/>
                      <a:pt x="19263" y="1680"/>
                    </a:cubicBezTo>
                    <a:cubicBezTo>
                      <a:pt x="18529" y="1855"/>
                      <a:pt x="17778" y="2170"/>
                      <a:pt x="17044" y="2571"/>
                    </a:cubicBezTo>
                    <a:cubicBezTo>
                      <a:pt x="16300" y="2969"/>
                      <a:pt x="15558" y="3432"/>
                      <a:pt x="14775" y="3886"/>
                    </a:cubicBezTo>
                    <a:cubicBezTo>
                      <a:pt x="13993" y="4332"/>
                      <a:pt x="13168" y="4778"/>
                      <a:pt x="12262" y="5045"/>
                    </a:cubicBezTo>
                    <a:cubicBezTo>
                      <a:pt x="11779" y="5189"/>
                      <a:pt x="11284" y="5264"/>
                      <a:pt x="10797" y="5264"/>
                    </a:cubicBezTo>
                    <a:cubicBezTo>
                      <a:pt x="10379" y="5264"/>
                      <a:pt x="9967" y="5208"/>
                      <a:pt x="9575" y="5093"/>
                    </a:cubicBezTo>
                    <a:cubicBezTo>
                      <a:pt x="8728" y="4852"/>
                      <a:pt x="7988" y="4385"/>
                      <a:pt x="7329" y="3896"/>
                    </a:cubicBezTo>
                    <a:cubicBezTo>
                      <a:pt x="6673" y="3398"/>
                      <a:pt x="6088" y="2864"/>
                      <a:pt x="5529" y="2371"/>
                    </a:cubicBezTo>
                    <a:cubicBezTo>
                      <a:pt x="4973" y="1877"/>
                      <a:pt x="4428" y="1440"/>
                      <a:pt x="3898" y="1086"/>
                    </a:cubicBezTo>
                    <a:cubicBezTo>
                      <a:pt x="2837" y="373"/>
                      <a:pt x="1814" y="50"/>
                      <a:pt x="1102" y="6"/>
                    </a:cubicBezTo>
                    <a:cubicBezTo>
                      <a:pt x="1018" y="2"/>
                      <a:pt x="938" y="0"/>
                      <a:pt x="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2"/>
              <p:cNvSpPr/>
              <p:nvPr/>
            </p:nvSpPr>
            <p:spPr>
              <a:xfrm>
                <a:off x="925381" y="4118036"/>
                <a:ext cx="140043" cy="15926"/>
              </a:xfrm>
              <a:custGeom>
                <a:avLst/>
                <a:gdLst/>
                <a:ahLst/>
                <a:cxnLst/>
                <a:rect l="l" t="t" r="r" b="b"/>
                <a:pathLst>
                  <a:path w="9620" h="1094" extrusionOk="0">
                    <a:moveTo>
                      <a:pt x="7606" y="0"/>
                    </a:moveTo>
                    <a:cubicBezTo>
                      <a:pt x="7324" y="0"/>
                      <a:pt x="7024" y="27"/>
                      <a:pt x="6713" y="84"/>
                    </a:cubicBezTo>
                    <a:cubicBezTo>
                      <a:pt x="6119" y="189"/>
                      <a:pt x="5490" y="391"/>
                      <a:pt x="4839" y="556"/>
                    </a:cubicBezTo>
                    <a:cubicBezTo>
                      <a:pt x="4137" y="739"/>
                      <a:pt x="3456" y="807"/>
                      <a:pt x="2841" y="807"/>
                    </a:cubicBezTo>
                    <a:cubicBezTo>
                      <a:pt x="2310" y="807"/>
                      <a:pt x="1829" y="756"/>
                      <a:pt x="1426" y="687"/>
                    </a:cubicBezTo>
                    <a:cubicBezTo>
                      <a:pt x="638" y="557"/>
                      <a:pt x="142" y="374"/>
                      <a:pt x="38" y="374"/>
                    </a:cubicBezTo>
                    <a:cubicBezTo>
                      <a:pt x="27" y="374"/>
                      <a:pt x="20" y="376"/>
                      <a:pt x="18" y="381"/>
                    </a:cubicBezTo>
                    <a:cubicBezTo>
                      <a:pt x="0" y="412"/>
                      <a:pt x="494" y="696"/>
                      <a:pt x="1382" y="906"/>
                    </a:cubicBezTo>
                    <a:cubicBezTo>
                      <a:pt x="1839" y="1015"/>
                      <a:pt x="2411" y="1093"/>
                      <a:pt x="3045" y="1093"/>
                    </a:cubicBezTo>
                    <a:cubicBezTo>
                      <a:pt x="3628" y="1093"/>
                      <a:pt x="4264" y="1027"/>
                      <a:pt x="4913" y="857"/>
                    </a:cubicBezTo>
                    <a:cubicBezTo>
                      <a:pt x="5581" y="687"/>
                      <a:pt x="6198" y="482"/>
                      <a:pt x="6765" y="369"/>
                    </a:cubicBezTo>
                    <a:cubicBezTo>
                      <a:pt x="7131" y="290"/>
                      <a:pt x="7477" y="252"/>
                      <a:pt x="7793" y="252"/>
                    </a:cubicBezTo>
                    <a:cubicBezTo>
                      <a:pt x="7967" y="252"/>
                      <a:pt x="8132" y="264"/>
                      <a:pt x="8286" y="286"/>
                    </a:cubicBezTo>
                    <a:cubicBezTo>
                      <a:pt x="9114" y="389"/>
                      <a:pt x="9529" y="770"/>
                      <a:pt x="9598" y="770"/>
                    </a:cubicBezTo>
                    <a:cubicBezTo>
                      <a:pt x="9602" y="770"/>
                      <a:pt x="9605" y="769"/>
                      <a:pt x="9607" y="766"/>
                    </a:cubicBezTo>
                    <a:cubicBezTo>
                      <a:pt x="9619" y="752"/>
                      <a:pt x="9536" y="635"/>
                      <a:pt x="9327" y="482"/>
                    </a:cubicBezTo>
                    <a:cubicBezTo>
                      <a:pt x="9121" y="329"/>
                      <a:pt x="8780" y="155"/>
                      <a:pt x="8322" y="67"/>
                    </a:cubicBezTo>
                    <a:cubicBezTo>
                      <a:pt x="8104" y="23"/>
                      <a:pt x="7863" y="0"/>
                      <a:pt x="76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2"/>
              <p:cNvSpPr/>
              <p:nvPr/>
            </p:nvSpPr>
            <p:spPr>
              <a:xfrm>
                <a:off x="922266" y="4285316"/>
                <a:ext cx="146405" cy="24180"/>
              </a:xfrm>
              <a:custGeom>
                <a:avLst/>
                <a:gdLst/>
                <a:ahLst/>
                <a:cxnLst/>
                <a:rect l="l" t="t" r="r" b="b"/>
                <a:pathLst>
                  <a:path w="10057" h="1661" extrusionOk="0">
                    <a:moveTo>
                      <a:pt x="1914" y="1"/>
                    </a:moveTo>
                    <a:cubicBezTo>
                      <a:pt x="1736" y="1"/>
                      <a:pt x="1566" y="12"/>
                      <a:pt x="1408" y="34"/>
                    </a:cubicBezTo>
                    <a:cubicBezTo>
                      <a:pt x="910" y="104"/>
                      <a:pt x="529" y="292"/>
                      <a:pt x="307" y="463"/>
                    </a:cubicBezTo>
                    <a:cubicBezTo>
                      <a:pt x="83" y="633"/>
                      <a:pt x="0" y="768"/>
                      <a:pt x="14" y="778"/>
                    </a:cubicBezTo>
                    <a:cubicBezTo>
                      <a:pt x="16" y="779"/>
                      <a:pt x="18" y="780"/>
                      <a:pt x="20" y="780"/>
                    </a:cubicBezTo>
                    <a:cubicBezTo>
                      <a:pt x="51" y="780"/>
                      <a:pt x="160" y="682"/>
                      <a:pt x="376" y="563"/>
                    </a:cubicBezTo>
                    <a:cubicBezTo>
                      <a:pt x="604" y="432"/>
                      <a:pt x="966" y="292"/>
                      <a:pt x="1434" y="253"/>
                    </a:cubicBezTo>
                    <a:cubicBezTo>
                      <a:pt x="1529" y="245"/>
                      <a:pt x="1627" y="241"/>
                      <a:pt x="1730" y="241"/>
                    </a:cubicBezTo>
                    <a:cubicBezTo>
                      <a:pt x="2134" y="241"/>
                      <a:pt x="2595" y="305"/>
                      <a:pt x="3077" y="445"/>
                    </a:cubicBezTo>
                    <a:cubicBezTo>
                      <a:pt x="3676" y="615"/>
                      <a:pt x="4318" y="921"/>
                      <a:pt x="5013" y="1192"/>
                    </a:cubicBezTo>
                    <a:cubicBezTo>
                      <a:pt x="5692" y="1462"/>
                      <a:pt x="6392" y="1660"/>
                      <a:pt x="7052" y="1660"/>
                    </a:cubicBezTo>
                    <a:cubicBezTo>
                      <a:pt x="7067" y="1660"/>
                      <a:pt x="7083" y="1660"/>
                      <a:pt x="7098" y="1660"/>
                    </a:cubicBezTo>
                    <a:cubicBezTo>
                      <a:pt x="7770" y="1656"/>
                      <a:pt x="8352" y="1450"/>
                      <a:pt x="8798" y="1228"/>
                    </a:cubicBezTo>
                    <a:cubicBezTo>
                      <a:pt x="9244" y="1000"/>
                      <a:pt x="9558" y="746"/>
                      <a:pt x="9759" y="563"/>
                    </a:cubicBezTo>
                    <a:cubicBezTo>
                      <a:pt x="9960" y="375"/>
                      <a:pt x="10057" y="253"/>
                      <a:pt x="10039" y="240"/>
                    </a:cubicBezTo>
                    <a:cubicBezTo>
                      <a:pt x="10037" y="238"/>
                      <a:pt x="10035" y="237"/>
                      <a:pt x="10031" y="237"/>
                    </a:cubicBezTo>
                    <a:cubicBezTo>
                      <a:pt x="9963" y="237"/>
                      <a:pt x="9530" y="652"/>
                      <a:pt x="8702" y="1030"/>
                    </a:cubicBezTo>
                    <a:cubicBezTo>
                      <a:pt x="8285" y="1211"/>
                      <a:pt x="7760" y="1372"/>
                      <a:pt x="7169" y="1372"/>
                    </a:cubicBezTo>
                    <a:cubicBezTo>
                      <a:pt x="7145" y="1372"/>
                      <a:pt x="7122" y="1372"/>
                      <a:pt x="7098" y="1371"/>
                    </a:cubicBezTo>
                    <a:cubicBezTo>
                      <a:pt x="6477" y="1367"/>
                      <a:pt x="5809" y="1175"/>
                      <a:pt x="5127" y="904"/>
                    </a:cubicBezTo>
                    <a:cubicBezTo>
                      <a:pt x="4440" y="637"/>
                      <a:pt x="3794" y="336"/>
                      <a:pt x="3151" y="169"/>
                    </a:cubicBezTo>
                    <a:cubicBezTo>
                      <a:pt x="2716" y="53"/>
                      <a:pt x="2295" y="1"/>
                      <a:pt x="19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2"/>
              <p:cNvSpPr/>
              <p:nvPr/>
            </p:nvSpPr>
            <p:spPr>
              <a:xfrm>
                <a:off x="732815" y="4088280"/>
                <a:ext cx="36015" cy="178519"/>
              </a:xfrm>
              <a:custGeom>
                <a:avLst/>
                <a:gdLst/>
                <a:ahLst/>
                <a:cxnLst/>
                <a:rect l="l" t="t" r="r" b="b"/>
                <a:pathLst>
                  <a:path w="2474" h="12263" extrusionOk="0">
                    <a:moveTo>
                      <a:pt x="1" y="0"/>
                    </a:moveTo>
                    <a:lnTo>
                      <a:pt x="2094" y="12262"/>
                    </a:lnTo>
                    <a:lnTo>
                      <a:pt x="2316" y="12262"/>
                    </a:lnTo>
                    <a:lnTo>
                      <a:pt x="2474" y="245"/>
                    </a:lnTo>
                    <a:cubicBezTo>
                      <a:pt x="1643" y="236"/>
                      <a:pt x="818" y="170"/>
                      <a:pt x="1"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2"/>
              <p:cNvSpPr/>
              <p:nvPr/>
            </p:nvSpPr>
            <p:spPr>
              <a:xfrm>
                <a:off x="778481" y="4355789"/>
                <a:ext cx="201112" cy="8603"/>
              </a:xfrm>
              <a:custGeom>
                <a:avLst/>
                <a:gdLst/>
                <a:ahLst/>
                <a:cxnLst/>
                <a:rect l="l" t="t" r="r" b="b"/>
                <a:pathLst>
                  <a:path w="13815" h="591" extrusionOk="0">
                    <a:moveTo>
                      <a:pt x="1" y="1"/>
                    </a:moveTo>
                    <a:lnTo>
                      <a:pt x="49" y="294"/>
                    </a:lnTo>
                    <a:lnTo>
                      <a:pt x="13815" y="590"/>
                    </a:lnTo>
                    <a:cubicBezTo>
                      <a:pt x="13815" y="564"/>
                      <a:pt x="13815" y="538"/>
                      <a:pt x="13811" y="507"/>
                    </a:cubicBezTo>
                    <a:lnTo>
                      <a:pt x="1"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2"/>
              <p:cNvSpPr/>
              <p:nvPr/>
            </p:nvSpPr>
            <p:spPr>
              <a:xfrm>
                <a:off x="763283" y="4266784"/>
                <a:ext cx="3261" cy="17513"/>
              </a:xfrm>
              <a:custGeom>
                <a:avLst/>
                <a:gdLst/>
                <a:ahLst/>
                <a:cxnLst/>
                <a:rect l="l" t="t" r="r" b="b"/>
                <a:pathLst>
                  <a:path w="224" h="1203" extrusionOk="0">
                    <a:moveTo>
                      <a:pt x="1" y="0"/>
                    </a:moveTo>
                    <a:lnTo>
                      <a:pt x="206" y="1202"/>
                    </a:lnTo>
                    <a:lnTo>
                      <a:pt x="223"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2"/>
              <p:cNvSpPr/>
              <p:nvPr/>
            </p:nvSpPr>
            <p:spPr>
              <a:xfrm>
                <a:off x="766268" y="4084583"/>
                <a:ext cx="213267" cy="278601"/>
              </a:xfrm>
              <a:custGeom>
                <a:avLst/>
                <a:gdLst/>
                <a:ahLst/>
                <a:cxnLst/>
                <a:rect l="l" t="t" r="r" b="b"/>
                <a:pathLst>
                  <a:path w="14650" h="19138" extrusionOk="0">
                    <a:moveTo>
                      <a:pt x="8007" y="0"/>
                    </a:moveTo>
                    <a:cubicBezTo>
                      <a:pt x="7395" y="0"/>
                      <a:pt x="6775" y="49"/>
                      <a:pt x="6176" y="83"/>
                    </a:cubicBezTo>
                    <a:cubicBezTo>
                      <a:pt x="4240" y="198"/>
                      <a:pt x="2295" y="503"/>
                      <a:pt x="368" y="503"/>
                    </a:cubicBezTo>
                    <a:cubicBezTo>
                      <a:pt x="303" y="503"/>
                      <a:pt x="237" y="503"/>
                      <a:pt x="176" y="499"/>
                    </a:cubicBezTo>
                    <a:lnTo>
                      <a:pt x="18" y="12516"/>
                    </a:lnTo>
                    <a:lnTo>
                      <a:pt x="1" y="13718"/>
                    </a:lnTo>
                    <a:lnTo>
                      <a:pt x="840" y="18631"/>
                    </a:lnTo>
                    <a:lnTo>
                      <a:pt x="14650" y="19137"/>
                    </a:lnTo>
                    <a:cubicBezTo>
                      <a:pt x="14567" y="17516"/>
                      <a:pt x="14488" y="15965"/>
                      <a:pt x="14383" y="14436"/>
                    </a:cubicBezTo>
                    <a:cubicBezTo>
                      <a:pt x="14182" y="14357"/>
                      <a:pt x="13986" y="14291"/>
                      <a:pt x="13793" y="14234"/>
                    </a:cubicBezTo>
                    <a:cubicBezTo>
                      <a:pt x="13308" y="14095"/>
                      <a:pt x="12845" y="14029"/>
                      <a:pt x="12443" y="14029"/>
                    </a:cubicBezTo>
                    <a:cubicBezTo>
                      <a:pt x="12342" y="14029"/>
                      <a:pt x="12241" y="14033"/>
                      <a:pt x="12150" y="14042"/>
                    </a:cubicBezTo>
                    <a:cubicBezTo>
                      <a:pt x="11682" y="14081"/>
                      <a:pt x="11320" y="14221"/>
                      <a:pt x="11092" y="14352"/>
                    </a:cubicBezTo>
                    <a:cubicBezTo>
                      <a:pt x="10878" y="14470"/>
                      <a:pt x="10769" y="14571"/>
                      <a:pt x="10734" y="14571"/>
                    </a:cubicBezTo>
                    <a:lnTo>
                      <a:pt x="10730" y="14567"/>
                    </a:lnTo>
                    <a:cubicBezTo>
                      <a:pt x="10716" y="14557"/>
                      <a:pt x="10799" y="14422"/>
                      <a:pt x="11023" y="14252"/>
                    </a:cubicBezTo>
                    <a:cubicBezTo>
                      <a:pt x="11245" y="14081"/>
                      <a:pt x="11626" y="13893"/>
                      <a:pt x="12124" y="13823"/>
                    </a:cubicBezTo>
                    <a:cubicBezTo>
                      <a:pt x="12285" y="13801"/>
                      <a:pt x="12451" y="13788"/>
                      <a:pt x="12631" y="13788"/>
                    </a:cubicBezTo>
                    <a:cubicBezTo>
                      <a:pt x="13011" y="13788"/>
                      <a:pt x="13435" y="13841"/>
                      <a:pt x="13867" y="13958"/>
                    </a:cubicBezTo>
                    <a:cubicBezTo>
                      <a:pt x="14034" y="13998"/>
                      <a:pt x="14195" y="14051"/>
                      <a:pt x="14361" y="14107"/>
                    </a:cubicBezTo>
                    <a:cubicBezTo>
                      <a:pt x="14129" y="10886"/>
                      <a:pt x="13772" y="7775"/>
                      <a:pt x="12985" y="4428"/>
                    </a:cubicBezTo>
                    <a:cubicBezTo>
                      <a:pt x="12897" y="4047"/>
                      <a:pt x="12796" y="3659"/>
                      <a:pt x="12675" y="3278"/>
                    </a:cubicBezTo>
                    <a:cubicBezTo>
                      <a:pt x="12548" y="3256"/>
                      <a:pt x="12425" y="3230"/>
                      <a:pt x="12312" y="3204"/>
                    </a:cubicBezTo>
                    <a:cubicBezTo>
                      <a:pt x="11424" y="2994"/>
                      <a:pt x="10930" y="2710"/>
                      <a:pt x="10948" y="2679"/>
                    </a:cubicBezTo>
                    <a:cubicBezTo>
                      <a:pt x="10948" y="2675"/>
                      <a:pt x="10957" y="2671"/>
                      <a:pt x="10970" y="2671"/>
                    </a:cubicBezTo>
                    <a:cubicBezTo>
                      <a:pt x="11075" y="2671"/>
                      <a:pt x="11573" y="2854"/>
                      <a:pt x="12356" y="2985"/>
                    </a:cubicBezTo>
                    <a:cubicBezTo>
                      <a:pt x="12429" y="2998"/>
                      <a:pt x="12508" y="3012"/>
                      <a:pt x="12592" y="3024"/>
                    </a:cubicBezTo>
                    <a:cubicBezTo>
                      <a:pt x="12290" y="2177"/>
                      <a:pt x="11862" y="1394"/>
                      <a:pt x="11162" y="853"/>
                    </a:cubicBezTo>
                    <a:cubicBezTo>
                      <a:pt x="10275" y="162"/>
                      <a:pt x="9157" y="0"/>
                      <a:pt x="8007"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2"/>
              <p:cNvSpPr/>
              <p:nvPr/>
            </p:nvSpPr>
            <p:spPr>
              <a:xfrm>
                <a:off x="925381" y="4123451"/>
                <a:ext cx="25403" cy="8866"/>
              </a:xfrm>
              <a:custGeom>
                <a:avLst/>
                <a:gdLst/>
                <a:ahLst/>
                <a:cxnLst/>
                <a:rect l="l" t="t" r="r" b="b"/>
                <a:pathLst>
                  <a:path w="1745" h="609" extrusionOk="0">
                    <a:moveTo>
                      <a:pt x="40" y="1"/>
                    </a:moveTo>
                    <a:cubicBezTo>
                      <a:pt x="27" y="1"/>
                      <a:pt x="18" y="5"/>
                      <a:pt x="18" y="9"/>
                    </a:cubicBezTo>
                    <a:cubicBezTo>
                      <a:pt x="0" y="40"/>
                      <a:pt x="494" y="324"/>
                      <a:pt x="1382" y="534"/>
                    </a:cubicBezTo>
                    <a:cubicBezTo>
                      <a:pt x="1495" y="560"/>
                      <a:pt x="1618" y="586"/>
                      <a:pt x="1745" y="608"/>
                    </a:cubicBezTo>
                    <a:cubicBezTo>
                      <a:pt x="1718" y="521"/>
                      <a:pt x="1688" y="438"/>
                      <a:pt x="1662" y="354"/>
                    </a:cubicBezTo>
                    <a:cubicBezTo>
                      <a:pt x="1578" y="342"/>
                      <a:pt x="1499" y="328"/>
                      <a:pt x="1426" y="315"/>
                    </a:cubicBezTo>
                    <a:cubicBezTo>
                      <a:pt x="643" y="184"/>
                      <a:pt x="145" y="1"/>
                      <a:pt x="40"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2"/>
              <p:cNvSpPr/>
              <p:nvPr/>
            </p:nvSpPr>
            <p:spPr>
              <a:xfrm>
                <a:off x="922266" y="4285301"/>
                <a:ext cx="53397" cy="11399"/>
              </a:xfrm>
              <a:custGeom>
                <a:avLst/>
                <a:gdLst/>
                <a:ahLst/>
                <a:cxnLst/>
                <a:rect l="l" t="t" r="r" b="b"/>
                <a:pathLst>
                  <a:path w="3668" h="783" extrusionOk="0">
                    <a:moveTo>
                      <a:pt x="1915" y="0"/>
                    </a:moveTo>
                    <a:cubicBezTo>
                      <a:pt x="1735" y="0"/>
                      <a:pt x="1569" y="13"/>
                      <a:pt x="1408" y="35"/>
                    </a:cubicBezTo>
                    <a:cubicBezTo>
                      <a:pt x="910" y="105"/>
                      <a:pt x="529" y="293"/>
                      <a:pt x="307" y="464"/>
                    </a:cubicBezTo>
                    <a:cubicBezTo>
                      <a:pt x="83" y="634"/>
                      <a:pt x="0" y="769"/>
                      <a:pt x="14" y="779"/>
                    </a:cubicBezTo>
                    <a:lnTo>
                      <a:pt x="18" y="783"/>
                    </a:lnTo>
                    <a:cubicBezTo>
                      <a:pt x="53" y="783"/>
                      <a:pt x="162" y="682"/>
                      <a:pt x="376" y="564"/>
                    </a:cubicBezTo>
                    <a:cubicBezTo>
                      <a:pt x="604" y="433"/>
                      <a:pt x="966" y="293"/>
                      <a:pt x="1434" y="254"/>
                    </a:cubicBezTo>
                    <a:cubicBezTo>
                      <a:pt x="1525" y="245"/>
                      <a:pt x="1626" y="241"/>
                      <a:pt x="1727" y="241"/>
                    </a:cubicBezTo>
                    <a:cubicBezTo>
                      <a:pt x="2129" y="241"/>
                      <a:pt x="2592" y="307"/>
                      <a:pt x="3077" y="446"/>
                    </a:cubicBezTo>
                    <a:cubicBezTo>
                      <a:pt x="3270" y="503"/>
                      <a:pt x="3466" y="569"/>
                      <a:pt x="3667" y="648"/>
                    </a:cubicBezTo>
                    <a:cubicBezTo>
                      <a:pt x="3659" y="537"/>
                      <a:pt x="3654" y="428"/>
                      <a:pt x="3645" y="319"/>
                    </a:cubicBezTo>
                    <a:cubicBezTo>
                      <a:pt x="3479" y="263"/>
                      <a:pt x="3318" y="210"/>
                      <a:pt x="3151" y="170"/>
                    </a:cubicBezTo>
                    <a:cubicBezTo>
                      <a:pt x="2719" y="53"/>
                      <a:pt x="2295" y="0"/>
                      <a:pt x="1915" y="0"/>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2"/>
              <p:cNvSpPr/>
              <p:nvPr/>
            </p:nvSpPr>
            <p:spPr>
              <a:xfrm>
                <a:off x="783329" y="3949329"/>
                <a:ext cx="11195" cy="124962"/>
              </a:xfrm>
              <a:custGeom>
                <a:avLst/>
                <a:gdLst/>
                <a:ahLst/>
                <a:cxnLst/>
                <a:rect l="l" t="t" r="r" b="b"/>
                <a:pathLst>
                  <a:path w="769" h="8584" extrusionOk="0">
                    <a:moveTo>
                      <a:pt x="171" y="1"/>
                    </a:moveTo>
                    <a:lnTo>
                      <a:pt x="97" y="525"/>
                    </a:lnTo>
                    <a:lnTo>
                      <a:pt x="0" y="8583"/>
                    </a:lnTo>
                    <a:lnTo>
                      <a:pt x="769" y="8583"/>
                    </a:lnTo>
                    <a:lnTo>
                      <a:pt x="17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2"/>
              <p:cNvSpPr/>
              <p:nvPr/>
            </p:nvSpPr>
            <p:spPr>
              <a:xfrm>
                <a:off x="842112" y="4355279"/>
                <a:ext cx="513225" cy="360284"/>
              </a:xfrm>
              <a:custGeom>
                <a:avLst/>
                <a:gdLst/>
                <a:ahLst/>
                <a:cxnLst/>
                <a:rect l="l" t="t" r="r" b="b"/>
                <a:pathLst>
                  <a:path w="35255" h="24749" extrusionOk="0">
                    <a:moveTo>
                      <a:pt x="0" y="0"/>
                    </a:moveTo>
                    <a:lnTo>
                      <a:pt x="0" y="10738"/>
                    </a:lnTo>
                    <a:lnTo>
                      <a:pt x="24281" y="11376"/>
                    </a:lnTo>
                    <a:lnTo>
                      <a:pt x="24923" y="24749"/>
                    </a:lnTo>
                    <a:lnTo>
                      <a:pt x="34944" y="24749"/>
                    </a:lnTo>
                    <a:lnTo>
                      <a:pt x="35184" y="9239"/>
                    </a:lnTo>
                    <a:cubicBezTo>
                      <a:pt x="35254" y="4803"/>
                      <a:pt x="31758" y="1128"/>
                      <a:pt x="27322" y="970"/>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2"/>
              <p:cNvSpPr/>
              <p:nvPr/>
            </p:nvSpPr>
            <p:spPr>
              <a:xfrm>
                <a:off x="684717" y="4492891"/>
                <a:ext cx="235657" cy="42057"/>
              </a:xfrm>
              <a:custGeom>
                <a:avLst/>
                <a:gdLst/>
                <a:ahLst/>
                <a:cxnLst/>
                <a:rect l="l" t="t" r="r" b="b"/>
                <a:pathLst>
                  <a:path w="16188" h="2889" extrusionOk="0">
                    <a:moveTo>
                      <a:pt x="16149" y="0"/>
                    </a:moveTo>
                    <a:cubicBezTo>
                      <a:pt x="16131" y="0"/>
                      <a:pt x="16143" y="253"/>
                      <a:pt x="16030" y="682"/>
                    </a:cubicBezTo>
                    <a:cubicBezTo>
                      <a:pt x="15921" y="1106"/>
                      <a:pt x="15632" y="1722"/>
                      <a:pt x="14995" y="2199"/>
                    </a:cubicBezTo>
                    <a:cubicBezTo>
                      <a:pt x="14675" y="2430"/>
                      <a:pt x="14277" y="2627"/>
                      <a:pt x="13823" y="2697"/>
                    </a:cubicBezTo>
                    <a:cubicBezTo>
                      <a:pt x="13633" y="2733"/>
                      <a:pt x="13437" y="2736"/>
                      <a:pt x="13229" y="2736"/>
                    </a:cubicBezTo>
                    <a:cubicBezTo>
                      <a:pt x="13189" y="2736"/>
                      <a:pt x="13148" y="2736"/>
                      <a:pt x="13107" y="2736"/>
                    </a:cubicBezTo>
                    <a:lnTo>
                      <a:pt x="12329" y="2736"/>
                    </a:lnTo>
                    <a:cubicBezTo>
                      <a:pt x="11266" y="2732"/>
                      <a:pt x="10100" y="2732"/>
                      <a:pt x="8876" y="2732"/>
                    </a:cubicBezTo>
                    <a:cubicBezTo>
                      <a:pt x="6433" y="2744"/>
                      <a:pt x="4222" y="2754"/>
                      <a:pt x="2601" y="2762"/>
                    </a:cubicBezTo>
                    <a:cubicBezTo>
                      <a:pt x="1810" y="2770"/>
                      <a:pt x="1167" y="2780"/>
                      <a:pt x="699" y="2788"/>
                    </a:cubicBezTo>
                    <a:cubicBezTo>
                      <a:pt x="485" y="2792"/>
                      <a:pt x="315" y="2802"/>
                      <a:pt x="180" y="2802"/>
                    </a:cubicBezTo>
                    <a:cubicBezTo>
                      <a:pt x="62" y="2810"/>
                      <a:pt x="1" y="2814"/>
                      <a:pt x="1" y="2819"/>
                    </a:cubicBezTo>
                    <a:cubicBezTo>
                      <a:pt x="1" y="2823"/>
                      <a:pt x="62" y="2828"/>
                      <a:pt x="180" y="2836"/>
                    </a:cubicBezTo>
                    <a:cubicBezTo>
                      <a:pt x="315" y="2836"/>
                      <a:pt x="485" y="2845"/>
                      <a:pt x="699" y="2849"/>
                    </a:cubicBezTo>
                    <a:cubicBezTo>
                      <a:pt x="1167" y="2854"/>
                      <a:pt x="1814" y="2863"/>
                      <a:pt x="2601" y="2871"/>
                    </a:cubicBezTo>
                    <a:cubicBezTo>
                      <a:pt x="4222" y="2875"/>
                      <a:pt x="6433" y="2881"/>
                      <a:pt x="8876" y="2889"/>
                    </a:cubicBezTo>
                    <a:cubicBezTo>
                      <a:pt x="10100" y="2885"/>
                      <a:pt x="11266" y="2881"/>
                      <a:pt x="12329" y="2881"/>
                    </a:cubicBezTo>
                    <a:cubicBezTo>
                      <a:pt x="12595" y="2875"/>
                      <a:pt x="12853" y="2875"/>
                      <a:pt x="13107" y="2875"/>
                    </a:cubicBezTo>
                    <a:cubicBezTo>
                      <a:pt x="13351" y="2871"/>
                      <a:pt x="13609" y="2871"/>
                      <a:pt x="13845" y="2823"/>
                    </a:cubicBezTo>
                    <a:cubicBezTo>
                      <a:pt x="14321" y="2744"/>
                      <a:pt x="14737" y="2530"/>
                      <a:pt x="15060" y="2286"/>
                    </a:cubicBezTo>
                    <a:cubicBezTo>
                      <a:pt x="15715" y="1779"/>
                      <a:pt x="15995" y="1132"/>
                      <a:pt x="16091" y="699"/>
                    </a:cubicBezTo>
                    <a:cubicBezTo>
                      <a:pt x="16187" y="253"/>
                      <a:pt x="16149" y="0"/>
                      <a:pt x="161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2"/>
              <p:cNvSpPr/>
              <p:nvPr/>
            </p:nvSpPr>
            <p:spPr>
              <a:xfrm>
                <a:off x="921625" y="4561777"/>
                <a:ext cx="68653" cy="2242"/>
              </a:xfrm>
              <a:custGeom>
                <a:avLst/>
                <a:gdLst/>
                <a:ahLst/>
                <a:cxnLst/>
                <a:rect l="l" t="t" r="r" b="b"/>
                <a:pathLst>
                  <a:path w="4716" h="154" extrusionOk="0">
                    <a:moveTo>
                      <a:pt x="2356" y="1"/>
                    </a:moveTo>
                    <a:cubicBezTo>
                      <a:pt x="1054" y="1"/>
                      <a:pt x="0" y="36"/>
                      <a:pt x="0" y="75"/>
                    </a:cubicBezTo>
                    <a:cubicBezTo>
                      <a:pt x="0" y="119"/>
                      <a:pt x="1054" y="154"/>
                      <a:pt x="2356" y="154"/>
                    </a:cubicBezTo>
                    <a:cubicBezTo>
                      <a:pt x="3659" y="154"/>
                      <a:pt x="4716" y="119"/>
                      <a:pt x="4716" y="75"/>
                    </a:cubicBezTo>
                    <a:cubicBezTo>
                      <a:pt x="4716" y="36"/>
                      <a:pt x="3659" y="1"/>
                      <a:pt x="23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6" name="Google Shape;1826;p32"/>
            <p:cNvGrpSpPr/>
            <p:nvPr/>
          </p:nvGrpSpPr>
          <p:grpSpPr>
            <a:xfrm>
              <a:off x="608057" y="4070142"/>
              <a:ext cx="621052" cy="634794"/>
              <a:chOff x="608057" y="4070142"/>
              <a:chExt cx="621052" cy="634794"/>
            </a:xfrm>
          </p:grpSpPr>
          <p:sp>
            <p:nvSpPr>
              <p:cNvPr id="1827" name="Google Shape;1827;p32"/>
              <p:cNvSpPr/>
              <p:nvPr/>
            </p:nvSpPr>
            <p:spPr>
              <a:xfrm>
                <a:off x="936387" y="4561719"/>
                <a:ext cx="39145" cy="143217"/>
              </a:xfrm>
              <a:custGeom>
                <a:avLst/>
                <a:gdLst/>
                <a:ahLst/>
                <a:cxnLst/>
                <a:rect l="l" t="t" r="r" b="b"/>
                <a:pathLst>
                  <a:path w="2689" h="9838" extrusionOk="0">
                    <a:moveTo>
                      <a:pt x="1" y="1"/>
                    </a:moveTo>
                    <a:lnTo>
                      <a:pt x="1" y="9838"/>
                    </a:lnTo>
                    <a:lnTo>
                      <a:pt x="2689" y="9838"/>
                    </a:lnTo>
                    <a:lnTo>
                      <a:pt x="2689"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2"/>
              <p:cNvSpPr/>
              <p:nvPr/>
            </p:nvSpPr>
            <p:spPr>
              <a:xfrm>
                <a:off x="608057" y="4070142"/>
                <a:ext cx="311749" cy="463613"/>
              </a:xfrm>
              <a:custGeom>
                <a:avLst/>
                <a:gdLst/>
                <a:ahLst/>
                <a:cxnLst/>
                <a:rect l="l" t="t" r="r" b="b"/>
                <a:pathLst>
                  <a:path w="21415" h="31847" extrusionOk="0">
                    <a:moveTo>
                      <a:pt x="2514" y="0"/>
                    </a:moveTo>
                    <a:cubicBezTo>
                      <a:pt x="1124" y="0"/>
                      <a:pt x="1" y="1124"/>
                      <a:pt x="1" y="2509"/>
                    </a:cubicBezTo>
                    <a:lnTo>
                      <a:pt x="1" y="26217"/>
                    </a:lnTo>
                    <a:cubicBezTo>
                      <a:pt x="1" y="29325"/>
                      <a:pt x="2522" y="31846"/>
                      <a:pt x="5634" y="31846"/>
                    </a:cubicBezTo>
                    <a:lnTo>
                      <a:pt x="21415" y="31846"/>
                    </a:lnTo>
                    <a:lnTo>
                      <a:pt x="21415" y="2509"/>
                    </a:lnTo>
                    <a:cubicBezTo>
                      <a:pt x="21415" y="1124"/>
                      <a:pt x="20291" y="0"/>
                      <a:pt x="1890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2"/>
              <p:cNvSpPr/>
              <p:nvPr/>
            </p:nvSpPr>
            <p:spPr>
              <a:xfrm>
                <a:off x="669519" y="4500971"/>
                <a:ext cx="559590" cy="60763"/>
              </a:xfrm>
              <a:custGeom>
                <a:avLst/>
                <a:gdLst/>
                <a:ahLst/>
                <a:cxnLst/>
                <a:rect l="l" t="t" r="r" b="b"/>
                <a:pathLst>
                  <a:path w="38440" h="4174" extrusionOk="0">
                    <a:moveTo>
                      <a:pt x="4173" y="0"/>
                    </a:moveTo>
                    <a:cubicBezTo>
                      <a:pt x="1866" y="0"/>
                      <a:pt x="0" y="1866"/>
                      <a:pt x="0" y="4174"/>
                    </a:cubicBezTo>
                    <a:lnTo>
                      <a:pt x="38440" y="4174"/>
                    </a:lnTo>
                    <a:cubicBezTo>
                      <a:pt x="38440" y="1866"/>
                      <a:pt x="36570" y="0"/>
                      <a:pt x="34266"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2"/>
              <p:cNvSpPr/>
              <p:nvPr/>
            </p:nvSpPr>
            <p:spPr>
              <a:xfrm>
                <a:off x="875638" y="4319162"/>
                <a:ext cx="285021" cy="217576"/>
              </a:xfrm>
              <a:custGeom>
                <a:avLst/>
                <a:gdLst/>
                <a:ahLst/>
                <a:cxnLst/>
                <a:rect l="l" t="t" r="r" b="b"/>
                <a:pathLst>
                  <a:path w="19579" h="14946" extrusionOk="0">
                    <a:moveTo>
                      <a:pt x="7730" y="1"/>
                    </a:moveTo>
                    <a:cubicBezTo>
                      <a:pt x="6457" y="1"/>
                      <a:pt x="5302" y="22"/>
                      <a:pt x="4292" y="26"/>
                    </a:cubicBezTo>
                    <a:cubicBezTo>
                      <a:pt x="2967" y="39"/>
                      <a:pt x="1892" y="56"/>
                      <a:pt x="1154" y="78"/>
                    </a:cubicBezTo>
                    <a:cubicBezTo>
                      <a:pt x="783" y="87"/>
                      <a:pt x="494" y="95"/>
                      <a:pt x="297" y="105"/>
                    </a:cubicBezTo>
                    <a:cubicBezTo>
                      <a:pt x="105" y="117"/>
                      <a:pt x="0" y="126"/>
                      <a:pt x="0" y="135"/>
                    </a:cubicBezTo>
                    <a:cubicBezTo>
                      <a:pt x="0" y="148"/>
                      <a:pt x="105" y="157"/>
                      <a:pt x="297" y="170"/>
                    </a:cubicBezTo>
                    <a:cubicBezTo>
                      <a:pt x="494" y="178"/>
                      <a:pt x="783" y="187"/>
                      <a:pt x="1154" y="196"/>
                    </a:cubicBezTo>
                    <a:cubicBezTo>
                      <a:pt x="1892" y="218"/>
                      <a:pt x="2967" y="230"/>
                      <a:pt x="4292" y="248"/>
                    </a:cubicBezTo>
                    <a:cubicBezTo>
                      <a:pt x="5616" y="266"/>
                      <a:pt x="7197" y="257"/>
                      <a:pt x="8942" y="297"/>
                    </a:cubicBezTo>
                    <a:cubicBezTo>
                      <a:pt x="9807" y="309"/>
                      <a:pt x="10707" y="480"/>
                      <a:pt x="11602" y="751"/>
                    </a:cubicBezTo>
                    <a:cubicBezTo>
                      <a:pt x="12503" y="1022"/>
                      <a:pt x="13385" y="1450"/>
                      <a:pt x="14212" y="2009"/>
                    </a:cubicBezTo>
                    <a:cubicBezTo>
                      <a:pt x="15033" y="2569"/>
                      <a:pt x="15763" y="3220"/>
                      <a:pt x="16362" y="3945"/>
                    </a:cubicBezTo>
                    <a:cubicBezTo>
                      <a:pt x="16957" y="4675"/>
                      <a:pt x="17433" y="5454"/>
                      <a:pt x="17796" y="6240"/>
                    </a:cubicBezTo>
                    <a:cubicBezTo>
                      <a:pt x="17883" y="6436"/>
                      <a:pt x="17953" y="6638"/>
                      <a:pt x="18032" y="6830"/>
                    </a:cubicBezTo>
                    <a:cubicBezTo>
                      <a:pt x="18071" y="6930"/>
                      <a:pt x="18110" y="7027"/>
                      <a:pt x="18145" y="7122"/>
                    </a:cubicBezTo>
                    <a:cubicBezTo>
                      <a:pt x="18176" y="7223"/>
                      <a:pt x="18206" y="7324"/>
                      <a:pt x="18232" y="7420"/>
                    </a:cubicBezTo>
                    <a:cubicBezTo>
                      <a:pt x="18289" y="7616"/>
                      <a:pt x="18346" y="7808"/>
                      <a:pt x="18403" y="8001"/>
                    </a:cubicBezTo>
                    <a:cubicBezTo>
                      <a:pt x="18442" y="8197"/>
                      <a:pt x="18482" y="8390"/>
                      <a:pt x="18516" y="8578"/>
                    </a:cubicBezTo>
                    <a:cubicBezTo>
                      <a:pt x="18661" y="9334"/>
                      <a:pt x="18748" y="10059"/>
                      <a:pt x="18857" y="10715"/>
                    </a:cubicBezTo>
                    <a:cubicBezTo>
                      <a:pt x="19059" y="12021"/>
                      <a:pt x="19224" y="13084"/>
                      <a:pt x="19347" y="13813"/>
                    </a:cubicBezTo>
                    <a:cubicBezTo>
                      <a:pt x="19408" y="14180"/>
                      <a:pt x="19460" y="14464"/>
                      <a:pt x="19495" y="14657"/>
                    </a:cubicBezTo>
                    <a:cubicBezTo>
                      <a:pt x="19535" y="14845"/>
                      <a:pt x="19557" y="14946"/>
                      <a:pt x="19569" y="14946"/>
                    </a:cubicBezTo>
                    <a:cubicBezTo>
                      <a:pt x="19579" y="14946"/>
                      <a:pt x="19574" y="14841"/>
                      <a:pt x="19557" y="14648"/>
                    </a:cubicBezTo>
                    <a:cubicBezTo>
                      <a:pt x="19539" y="14452"/>
                      <a:pt x="19509" y="14163"/>
                      <a:pt x="19465" y="13796"/>
                    </a:cubicBezTo>
                    <a:cubicBezTo>
                      <a:pt x="19382" y="13062"/>
                      <a:pt x="19246" y="11995"/>
                      <a:pt x="19075" y="10684"/>
                    </a:cubicBezTo>
                    <a:cubicBezTo>
                      <a:pt x="18980" y="10024"/>
                      <a:pt x="18910" y="9308"/>
                      <a:pt x="18770" y="8530"/>
                    </a:cubicBezTo>
                    <a:cubicBezTo>
                      <a:pt x="18735" y="8338"/>
                      <a:pt x="18700" y="8141"/>
                      <a:pt x="18665" y="7939"/>
                    </a:cubicBezTo>
                    <a:cubicBezTo>
                      <a:pt x="18609" y="7743"/>
                      <a:pt x="18551" y="7542"/>
                      <a:pt x="18494" y="7342"/>
                    </a:cubicBezTo>
                    <a:cubicBezTo>
                      <a:pt x="18468" y="7241"/>
                      <a:pt x="18438" y="7136"/>
                      <a:pt x="18411" y="7035"/>
                    </a:cubicBezTo>
                    <a:cubicBezTo>
                      <a:pt x="18373" y="6935"/>
                      <a:pt x="18333" y="6834"/>
                      <a:pt x="18294" y="6733"/>
                    </a:cubicBezTo>
                    <a:cubicBezTo>
                      <a:pt x="18215" y="6533"/>
                      <a:pt x="18145" y="6323"/>
                      <a:pt x="18058" y="6122"/>
                    </a:cubicBezTo>
                    <a:cubicBezTo>
                      <a:pt x="17691" y="5309"/>
                      <a:pt x="17205" y="4510"/>
                      <a:pt x="16598" y="3753"/>
                    </a:cubicBezTo>
                    <a:cubicBezTo>
                      <a:pt x="15987" y="3001"/>
                      <a:pt x="15235" y="2324"/>
                      <a:pt x="14387" y="1751"/>
                    </a:cubicBezTo>
                    <a:cubicBezTo>
                      <a:pt x="13534" y="1174"/>
                      <a:pt x="12621" y="734"/>
                      <a:pt x="11695" y="462"/>
                    </a:cubicBezTo>
                    <a:cubicBezTo>
                      <a:pt x="10769" y="183"/>
                      <a:pt x="9841" y="12"/>
                      <a:pt x="8950" y="8"/>
                    </a:cubicBezTo>
                    <a:cubicBezTo>
                      <a:pt x="8532" y="3"/>
                      <a:pt x="8125" y="1"/>
                      <a:pt x="773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1" name="Google Shape;1831;p32"/>
            <p:cNvGrpSpPr/>
            <p:nvPr/>
          </p:nvGrpSpPr>
          <p:grpSpPr>
            <a:xfrm>
              <a:off x="428010" y="4078498"/>
              <a:ext cx="147613" cy="188301"/>
              <a:chOff x="428010" y="4078498"/>
              <a:chExt cx="147613" cy="188301"/>
            </a:xfrm>
          </p:grpSpPr>
          <p:sp>
            <p:nvSpPr>
              <p:cNvPr id="1832" name="Google Shape;1832;p32"/>
              <p:cNvSpPr/>
              <p:nvPr/>
            </p:nvSpPr>
            <p:spPr>
              <a:xfrm>
                <a:off x="447298" y="4119200"/>
                <a:ext cx="41736" cy="34050"/>
              </a:xfrm>
              <a:custGeom>
                <a:avLst/>
                <a:gdLst/>
                <a:ahLst/>
                <a:cxnLst/>
                <a:rect l="l" t="t" r="r" b="b"/>
                <a:pathLst>
                  <a:path w="2867" h="2339" extrusionOk="0">
                    <a:moveTo>
                      <a:pt x="481" y="0"/>
                    </a:moveTo>
                    <a:cubicBezTo>
                      <a:pt x="481" y="0"/>
                      <a:pt x="0" y="1354"/>
                      <a:pt x="926" y="2338"/>
                    </a:cubicBezTo>
                    <a:lnTo>
                      <a:pt x="2867" y="2338"/>
                    </a:lnTo>
                    <a:cubicBezTo>
                      <a:pt x="2867" y="2338"/>
                      <a:pt x="2687" y="144"/>
                      <a:pt x="481"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2"/>
              <p:cNvSpPr/>
              <p:nvPr/>
            </p:nvSpPr>
            <p:spPr>
              <a:xfrm>
                <a:off x="452510" y="4119200"/>
                <a:ext cx="36525" cy="34050"/>
              </a:xfrm>
              <a:custGeom>
                <a:avLst/>
                <a:gdLst/>
                <a:ahLst/>
                <a:cxnLst/>
                <a:rect l="l" t="t" r="r" b="b"/>
                <a:pathLst>
                  <a:path w="2509" h="2339" extrusionOk="0">
                    <a:moveTo>
                      <a:pt x="123" y="0"/>
                    </a:moveTo>
                    <a:cubicBezTo>
                      <a:pt x="123" y="0"/>
                      <a:pt x="0" y="349"/>
                      <a:pt x="0" y="826"/>
                    </a:cubicBezTo>
                    <a:cubicBezTo>
                      <a:pt x="0" y="1285"/>
                      <a:pt x="114" y="1858"/>
                      <a:pt x="568" y="2338"/>
                    </a:cubicBezTo>
                    <a:lnTo>
                      <a:pt x="2509" y="2338"/>
                    </a:lnTo>
                    <a:cubicBezTo>
                      <a:pt x="2509" y="2338"/>
                      <a:pt x="2329" y="144"/>
                      <a:pt x="123"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2"/>
              <p:cNvSpPr/>
              <p:nvPr/>
            </p:nvSpPr>
            <p:spPr>
              <a:xfrm>
                <a:off x="477258" y="4078498"/>
                <a:ext cx="50078" cy="74753"/>
              </a:xfrm>
              <a:custGeom>
                <a:avLst/>
                <a:gdLst/>
                <a:ahLst/>
                <a:cxnLst/>
                <a:rect l="l" t="t" r="r" b="b"/>
                <a:pathLst>
                  <a:path w="3440" h="5135" extrusionOk="0">
                    <a:moveTo>
                      <a:pt x="1708" y="1"/>
                    </a:moveTo>
                    <a:cubicBezTo>
                      <a:pt x="1577" y="1"/>
                      <a:pt x="0" y="2541"/>
                      <a:pt x="910" y="5134"/>
                    </a:cubicBezTo>
                    <a:lnTo>
                      <a:pt x="2727" y="5134"/>
                    </a:lnTo>
                    <a:cubicBezTo>
                      <a:pt x="2727" y="5134"/>
                      <a:pt x="3439" y="2062"/>
                      <a:pt x="1714" y="3"/>
                    </a:cubicBezTo>
                    <a:cubicBezTo>
                      <a:pt x="1713" y="1"/>
                      <a:pt x="1711" y="1"/>
                      <a:pt x="1708"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2"/>
              <p:cNvSpPr/>
              <p:nvPr/>
            </p:nvSpPr>
            <p:spPr>
              <a:xfrm>
                <a:off x="516956" y="4119200"/>
                <a:ext cx="38053" cy="34050"/>
              </a:xfrm>
              <a:custGeom>
                <a:avLst/>
                <a:gdLst/>
                <a:ahLst/>
                <a:cxnLst/>
                <a:rect l="l" t="t" r="r" b="b"/>
                <a:pathLst>
                  <a:path w="2614" h="2339" extrusionOk="0">
                    <a:moveTo>
                      <a:pt x="2212" y="0"/>
                    </a:moveTo>
                    <a:cubicBezTo>
                      <a:pt x="2212" y="0"/>
                      <a:pt x="135" y="96"/>
                      <a:pt x="0" y="2338"/>
                    </a:cubicBezTo>
                    <a:lnTo>
                      <a:pt x="1823" y="2338"/>
                    </a:lnTo>
                    <a:cubicBezTo>
                      <a:pt x="1823" y="2338"/>
                      <a:pt x="2614" y="1219"/>
                      <a:pt x="2212"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2"/>
              <p:cNvSpPr/>
              <p:nvPr/>
            </p:nvSpPr>
            <p:spPr>
              <a:xfrm>
                <a:off x="428010" y="4151707"/>
                <a:ext cx="147613" cy="115092"/>
              </a:xfrm>
              <a:custGeom>
                <a:avLst/>
                <a:gdLst/>
                <a:ahLst/>
                <a:cxnLst/>
                <a:rect l="l" t="t" r="r" b="b"/>
                <a:pathLst>
                  <a:path w="10140" h="7906" extrusionOk="0">
                    <a:moveTo>
                      <a:pt x="2103" y="0"/>
                    </a:moveTo>
                    <a:cubicBezTo>
                      <a:pt x="2103" y="0"/>
                      <a:pt x="1" y="1364"/>
                      <a:pt x="468" y="4051"/>
                    </a:cubicBezTo>
                    <a:cubicBezTo>
                      <a:pt x="936" y="6735"/>
                      <a:pt x="3776" y="7905"/>
                      <a:pt x="3776" y="7905"/>
                    </a:cubicBezTo>
                    <a:lnTo>
                      <a:pt x="6932" y="7905"/>
                    </a:lnTo>
                    <a:cubicBezTo>
                      <a:pt x="6932" y="7905"/>
                      <a:pt x="10140" y="6495"/>
                      <a:pt x="10061" y="3575"/>
                    </a:cubicBezTo>
                    <a:cubicBezTo>
                      <a:pt x="9982" y="656"/>
                      <a:pt x="8073" y="44"/>
                      <a:pt x="8073" y="44"/>
                    </a:cubicBezTo>
                    <a:lnTo>
                      <a:pt x="2103"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2"/>
              <p:cNvSpPr/>
              <p:nvPr/>
            </p:nvSpPr>
            <p:spPr>
              <a:xfrm>
                <a:off x="433745" y="4188232"/>
                <a:ext cx="140611" cy="20308"/>
              </a:xfrm>
              <a:custGeom>
                <a:avLst/>
                <a:gdLst/>
                <a:ahLst/>
                <a:cxnLst/>
                <a:rect l="l" t="t" r="r" b="b"/>
                <a:pathLst>
                  <a:path w="9659" h="1395" extrusionOk="0">
                    <a:moveTo>
                      <a:pt x="8452" y="0"/>
                    </a:moveTo>
                    <a:cubicBezTo>
                      <a:pt x="8413" y="0"/>
                      <a:pt x="8374" y="1"/>
                      <a:pt x="8334" y="4"/>
                    </a:cubicBezTo>
                    <a:cubicBezTo>
                      <a:pt x="7818" y="35"/>
                      <a:pt x="7277" y="323"/>
                      <a:pt x="6730" y="660"/>
                    </a:cubicBezTo>
                    <a:cubicBezTo>
                      <a:pt x="6450" y="821"/>
                      <a:pt x="6158" y="996"/>
                      <a:pt x="5835" y="1110"/>
                    </a:cubicBezTo>
                    <a:cubicBezTo>
                      <a:pt x="5609" y="1191"/>
                      <a:pt x="5369" y="1238"/>
                      <a:pt x="5123" y="1238"/>
                    </a:cubicBezTo>
                    <a:cubicBezTo>
                      <a:pt x="5016" y="1238"/>
                      <a:pt x="4907" y="1229"/>
                      <a:pt x="4798" y="1210"/>
                    </a:cubicBezTo>
                    <a:cubicBezTo>
                      <a:pt x="4078" y="1092"/>
                      <a:pt x="3471" y="690"/>
                      <a:pt x="2880" y="414"/>
                    </a:cubicBezTo>
                    <a:cubicBezTo>
                      <a:pt x="2402" y="181"/>
                      <a:pt x="1909" y="24"/>
                      <a:pt x="1468" y="24"/>
                    </a:cubicBezTo>
                    <a:cubicBezTo>
                      <a:pt x="1372" y="24"/>
                      <a:pt x="1279" y="32"/>
                      <a:pt x="1189" y="47"/>
                    </a:cubicBezTo>
                    <a:cubicBezTo>
                      <a:pt x="686" y="126"/>
                      <a:pt x="332" y="388"/>
                      <a:pt x="171" y="616"/>
                    </a:cubicBezTo>
                    <a:cubicBezTo>
                      <a:pt x="88" y="729"/>
                      <a:pt x="48" y="834"/>
                      <a:pt x="26" y="904"/>
                    </a:cubicBezTo>
                    <a:cubicBezTo>
                      <a:pt x="9" y="974"/>
                      <a:pt x="0" y="1013"/>
                      <a:pt x="4" y="1013"/>
                    </a:cubicBezTo>
                    <a:cubicBezTo>
                      <a:pt x="5" y="1013"/>
                      <a:pt x="5" y="1014"/>
                      <a:pt x="6" y="1014"/>
                    </a:cubicBezTo>
                    <a:cubicBezTo>
                      <a:pt x="24" y="1014"/>
                      <a:pt x="53" y="854"/>
                      <a:pt x="219" y="655"/>
                    </a:cubicBezTo>
                    <a:cubicBezTo>
                      <a:pt x="389" y="450"/>
                      <a:pt x="726" y="218"/>
                      <a:pt x="1202" y="157"/>
                    </a:cubicBezTo>
                    <a:cubicBezTo>
                      <a:pt x="1274" y="147"/>
                      <a:pt x="1349" y="141"/>
                      <a:pt x="1425" y="141"/>
                    </a:cubicBezTo>
                    <a:cubicBezTo>
                      <a:pt x="1851" y="141"/>
                      <a:pt x="2334" y="301"/>
                      <a:pt x="2819" y="545"/>
                    </a:cubicBezTo>
                    <a:cubicBezTo>
                      <a:pt x="3392" y="821"/>
                      <a:pt x="4008" y="1237"/>
                      <a:pt x="4776" y="1363"/>
                    </a:cubicBezTo>
                    <a:cubicBezTo>
                      <a:pt x="4891" y="1384"/>
                      <a:pt x="5008" y="1394"/>
                      <a:pt x="5123" y="1394"/>
                    </a:cubicBezTo>
                    <a:cubicBezTo>
                      <a:pt x="5390" y="1394"/>
                      <a:pt x="5652" y="1342"/>
                      <a:pt x="5887" y="1253"/>
                    </a:cubicBezTo>
                    <a:cubicBezTo>
                      <a:pt x="6228" y="1127"/>
                      <a:pt x="6525" y="948"/>
                      <a:pt x="6801" y="781"/>
                    </a:cubicBezTo>
                    <a:cubicBezTo>
                      <a:pt x="7346" y="440"/>
                      <a:pt x="7862" y="157"/>
                      <a:pt x="8342" y="113"/>
                    </a:cubicBezTo>
                    <a:cubicBezTo>
                      <a:pt x="8397" y="108"/>
                      <a:pt x="8450" y="105"/>
                      <a:pt x="8502" y="105"/>
                    </a:cubicBezTo>
                    <a:cubicBezTo>
                      <a:pt x="8904" y="105"/>
                      <a:pt x="9222" y="260"/>
                      <a:pt x="9396" y="414"/>
                    </a:cubicBezTo>
                    <a:cubicBezTo>
                      <a:pt x="9592" y="589"/>
                      <a:pt x="9638" y="739"/>
                      <a:pt x="9652" y="739"/>
                    </a:cubicBezTo>
                    <a:cubicBezTo>
                      <a:pt x="9653" y="739"/>
                      <a:pt x="9653" y="739"/>
                      <a:pt x="9653" y="738"/>
                    </a:cubicBezTo>
                    <a:cubicBezTo>
                      <a:pt x="9659" y="738"/>
                      <a:pt x="9649" y="698"/>
                      <a:pt x="9623" y="633"/>
                    </a:cubicBezTo>
                    <a:cubicBezTo>
                      <a:pt x="9593" y="567"/>
                      <a:pt x="9536" y="467"/>
                      <a:pt x="9435" y="371"/>
                    </a:cubicBezTo>
                    <a:cubicBezTo>
                      <a:pt x="9255" y="186"/>
                      <a:pt x="8906" y="0"/>
                      <a:pt x="8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2"/>
              <p:cNvSpPr/>
              <p:nvPr/>
            </p:nvSpPr>
            <p:spPr>
              <a:xfrm>
                <a:off x="435900" y="4198466"/>
                <a:ext cx="139082" cy="20308"/>
              </a:xfrm>
              <a:custGeom>
                <a:avLst/>
                <a:gdLst/>
                <a:ahLst/>
                <a:cxnLst/>
                <a:rect l="l" t="t" r="r" b="b"/>
                <a:pathLst>
                  <a:path w="9554" h="1395" extrusionOk="0">
                    <a:moveTo>
                      <a:pt x="8358" y="1"/>
                    </a:moveTo>
                    <a:cubicBezTo>
                      <a:pt x="8320" y="1"/>
                      <a:pt x="8282" y="2"/>
                      <a:pt x="8243" y="5"/>
                    </a:cubicBezTo>
                    <a:cubicBezTo>
                      <a:pt x="7736" y="35"/>
                      <a:pt x="7198" y="324"/>
                      <a:pt x="6657" y="660"/>
                    </a:cubicBezTo>
                    <a:cubicBezTo>
                      <a:pt x="6381" y="822"/>
                      <a:pt x="6093" y="992"/>
                      <a:pt x="5774" y="1110"/>
                    </a:cubicBezTo>
                    <a:cubicBezTo>
                      <a:pt x="5552" y="1192"/>
                      <a:pt x="5312" y="1238"/>
                      <a:pt x="5068" y="1238"/>
                    </a:cubicBezTo>
                    <a:cubicBezTo>
                      <a:pt x="4962" y="1238"/>
                      <a:pt x="4854" y="1230"/>
                      <a:pt x="4747" y="1211"/>
                    </a:cubicBezTo>
                    <a:cubicBezTo>
                      <a:pt x="4031" y="1093"/>
                      <a:pt x="3432" y="691"/>
                      <a:pt x="2851" y="415"/>
                    </a:cubicBezTo>
                    <a:cubicBezTo>
                      <a:pt x="2379" y="182"/>
                      <a:pt x="1892" y="24"/>
                      <a:pt x="1455" y="24"/>
                    </a:cubicBezTo>
                    <a:cubicBezTo>
                      <a:pt x="1358" y="24"/>
                      <a:pt x="1264" y="31"/>
                      <a:pt x="1172" y="48"/>
                    </a:cubicBezTo>
                    <a:cubicBezTo>
                      <a:pt x="674" y="127"/>
                      <a:pt x="328" y="393"/>
                      <a:pt x="171" y="621"/>
                    </a:cubicBezTo>
                    <a:cubicBezTo>
                      <a:pt x="88" y="734"/>
                      <a:pt x="49" y="835"/>
                      <a:pt x="27" y="905"/>
                    </a:cubicBezTo>
                    <a:cubicBezTo>
                      <a:pt x="9" y="975"/>
                      <a:pt x="1" y="1014"/>
                      <a:pt x="5" y="1014"/>
                    </a:cubicBezTo>
                    <a:cubicBezTo>
                      <a:pt x="6" y="1014"/>
                      <a:pt x="6" y="1014"/>
                      <a:pt x="7" y="1014"/>
                    </a:cubicBezTo>
                    <a:cubicBezTo>
                      <a:pt x="24" y="1014"/>
                      <a:pt x="49" y="860"/>
                      <a:pt x="219" y="660"/>
                    </a:cubicBezTo>
                    <a:cubicBezTo>
                      <a:pt x="381" y="455"/>
                      <a:pt x="717" y="219"/>
                      <a:pt x="1189" y="157"/>
                    </a:cubicBezTo>
                    <a:cubicBezTo>
                      <a:pt x="1260" y="147"/>
                      <a:pt x="1332" y="142"/>
                      <a:pt x="1407" y="142"/>
                    </a:cubicBezTo>
                    <a:cubicBezTo>
                      <a:pt x="1827" y="142"/>
                      <a:pt x="2306" y="301"/>
                      <a:pt x="2785" y="546"/>
                    </a:cubicBezTo>
                    <a:cubicBezTo>
                      <a:pt x="3353" y="822"/>
                      <a:pt x="3960" y="1237"/>
                      <a:pt x="4721" y="1363"/>
                    </a:cubicBezTo>
                    <a:cubicBezTo>
                      <a:pt x="4836" y="1385"/>
                      <a:pt x="4953" y="1395"/>
                      <a:pt x="5068" y="1395"/>
                    </a:cubicBezTo>
                    <a:cubicBezTo>
                      <a:pt x="5333" y="1395"/>
                      <a:pt x="5592" y="1342"/>
                      <a:pt x="5826" y="1254"/>
                    </a:cubicBezTo>
                    <a:cubicBezTo>
                      <a:pt x="6163" y="1127"/>
                      <a:pt x="6455" y="949"/>
                      <a:pt x="6731" y="782"/>
                    </a:cubicBezTo>
                    <a:cubicBezTo>
                      <a:pt x="7268" y="441"/>
                      <a:pt x="7780" y="157"/>
                      <a:pt x="8252" y="114"/>
                    </a:cubicBezTo>
                    <a:cubicBezTo>
                      <a:pt x="8305" y="109"/>
                      <a:pt x="8357" y="106"/>
                      <a:pt x="8408" y="106"/>
                    </a:cubicBezTo>
                    <a:cubicBezTo>
                      <a:pt x="8806" y="106"/>
                      <a:pt x="9122" y="264"/>
                      <a:pt x="9296" y="415"/>
                    </a:cubicBezTo>
                    <a:cubicBezTo>
                      <a:pt x="9488" y="590"/>
                      <a:pt x="9534" y="739"/>
                      <a:pt x="9548" y="739"/>
                    </a:cubicBezTo>
                    <a:cubicBezTo>
                      <a:pt x="9549" y="739"/>
                      <a:pt x="9549" y="739"/>
                      <a:pt x="9550" y="739"/>
                    </a:cubicBezTo>
                    <a:cubicBezTo>
                      <a:pt x="9554" y="739"/>
                      <a:pt x="9545" y="699"/>
                      <a:pt x="9519" y="634"/>
                    </a:cubicBezTo>
                    <a:cubicBezTo>
                      <a:pt x="9489" y="568"/>
                      <a:pt x="9436" y="472"/>
                      <a:pt x="9336" y="372"/>
                    </a:cubicBezTo>
                    <a:cubicBezTo>
                      <a:pt x="9158" y="190"/>
                      <a:pt x="8810" y="1"/>
                      <a:pt x="83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2"/>
              <p:cNvSpPr/>
              <p:nvPr/>
            </p:nvSpPr>
            <p:spPr>
              <a:xfrm>
                <a:off x="452204" y="4208103"/>
                <a:ext cx="7948" cy="7046"/>
              </a:xfrm>
              <a:custGeom>
                <a:avLst/>
                <a:gdLst/>
                <a:ahLst/>
                <a:cxnLst/>
                <a:rect l="l" t="t" r="r" b="b"/>
                <a:pathLst>
                  <a:path w="546" h="484" extrusionOk="0">
                    <a:moveTo>
                      <a:pt x="253" y="59"/>
                    </a:moveTo>
                    <a:lnTo>
                      <a:pt x="253" y="59"/>
                    </a:lnTo>
                    <a:cubicBezTo>
                      <a:pt x="253" y="59"/>
                      <a:pt x="253" y="59"/>
                      <a:pt x="253" y="59"/>
                    </a:cubicBezTo>
                    <a:cubicBezTo>
                      <a:pt x="257" y="81"/>
                      <a:pt x="323" y="85"/>
                      <a:pt x="367" y="156"/>
                    </a:cubicBezTo>
                    <a:cubicBezTo>
                      <a:pt x="388" y="186"/>
                      <a:pt x="393" y="225"/>
                      <a:pt x="376" y="261"/>
                    </a:cubicBezTo>
                    <a:cubicBezTo>
                      <a:pt x="359" y="297"/>
                      <a:pt x="311" y="330"/>
                      <a:pt x="273" y="330"/>
                    </a:cubicBezTo>
                    <a:cubicBezTo>
                      <a:pt x="271" y="330"/>
                      <a:pt x="269" y="330"/>
                      <a:pt x="266" y="330"/>
                    </a:cubicBezTo>
                    <a:cubicBezTo>
                      <a:pt x="227" y="326"/>
                      <a:pt x="178" y="287"/>
                      <a:pt x="166" y="247"/>
                    </a:cubicBezTo>
                    <a:cubicBezTo>
                      <a:pt x="148" y="208"/>
                      <a:pt x="157" y="164"/>
                      <a:pt x="178" y="134"/>
                    </a:cubicBezTo>
                    <a:cubicBezTo>
                      <a:pt x="201" y="96"/>
                      <a:pt x="229" y="74"/>
                      <a:pt x="253" y="59"/>
                    </a:cubicBezTo>
                    <a:close/>
                    <a:moveTo>
                      <a:pt x="234" y="1"/>
                    </a:moveTo>
                    <a:cubicBezTo>
                      <a:pt x="198" y="1"/>
                      <a:pt x="149" y="14"/>
                      <a:pt x="95" y="59"/>
                    </a:cubicBezTo>
                    <a:cubicBezTo>
                      <a:pt x="47" y="98"/>
                      <a:pt x="0" y="190"/>
                      <a:pt x="26" y="287"/>
                    </a:cubicBezTo>
                    <a:cubicBezTo>
                      <a:pt x="52" y="382"/>
                      <a:pt x="131" y="475"/>
                      <a:pt x="257" y="483"/>
                    </a:cubicBezTo>
                    <a:cubicBezTo>
                      <a:pt x="263" y="483"/>
                      <a:pt x="268" y="484"/>
                      <a:pt x="274" y="484"/>
                    </a:cubicBezTo>
                    <a:cubicBezTo>
                      <a:pt x="389" y="484"/>
                      <a:pt x="478" y="404"/>
                      <a:pt x="507" y="317"/>
                    </a:cubicBezTo>
                    <a:cubicBezTo>
                      <a:pt x="545" y="221"/>
                      <a:pt x="498" y="120"/>
                      <a:pt x="446" y="77"/>
                    </a:cubicBezTo>
                    <a:cubicBezTo>
                      <a:pt x="399" y="38"/>
                      <a:pt x="355" y="26"/>
                      <a:pt x="321" y="26"/>
                    </a:cubicBezTo>
                    <a:cubicBezTo>
                      <a:pt x="310" y="26"/>
                      <a:pt x="300" y="27"/>
                      <a:pt x="292" y="29"/>
                    </a:cubicBezTo>
                    <a:lnTo>
                      <a:pt x="292" y="29"/>
                    </a:lnTo>
                    <a:cubicBezTo>
                      <a:pt x="292" y="28"/>
                      <a:pt x="293" y="26"/>
                      <a:pt x="293" y="25"/>
                    </a:cubicBezTo>
                    <a:cubicBezTo>
                      <a:pt x="295" y="16"/>
                      <a:pt x="272" y="1"/>
                      <a:pt x="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2"/>
              <p:cNvSpPr/>
              <p:nvPr/>
            </p:nvSpPr>
            <p:spPr>
              <a:xfrm>
                <a:off x="504174" y="4191551"/>
                <a:ext cx="7963" cy="7060"/>
              </a:xfrm>
              <a:custGeom>
                <a:avLst/>
                <a:gdLst/>
                <a:ahLst/>
                <a:cxnLst/>
                <a:rect l="l" t="t" r="r" b="b"/>
                <a:pathLst>
                  <a:path w="547" h="485" extrusionOk="0">
                    <a:moveTo>
                      <a:pt x="252" y="59"/>
                    </a:moveTo>
                    <a:lnTo>
                      <a:pt x="252" y="59"/>
                    </a:lnTo>
                    <a:cubicBezTo>
                      <a:pt x="253" y="60"/>
                      <a:pt x="253" y="60"/>
                      <a:pt x="253" y="60"/>
                    </a:cubicBezTo>
                    <a:cubicBezTo>
                      <a:pt x="258" y="81"/>
                      <a:pt x="323" y="87"/>
                      <a:pt x="367" y="152"/>
                    </a:cubicBezTo>
                    <a:cubicBezTo>
                      <a:pt x="389" y="186"/>
                      <a:pt x="398" y="226"/>
                      <a:pt x="376" y="261"/>
                    </a:cubicBezTo>
                    <a:cubicBezTo>
                      <a:pt x="359" y="298"/>
                      <a:pt x="316" y="327"/>
                      <a:pt x="275" y="327"/>
                    </a:cubicBezTo>
                    <a:cubicBezTo>
                      <a:pt x="272" y="327"/>
                      <a:pt x="269" y="327"/>
                      <a:pt x="267" y="327"/>
                    </a:cubicBezTo>
                    <a:cubicBezTo>
                      <a:pt x="227" y="327"/>
                      <a:pt x="184" y="287"/>
                      <a:pt x="166" y="248"/>
                    </a:cubicBezTo>
                    <a:cubicBezTo>
                      <a:pt x="148" y="208"/>
                      <a:pt x="158" y="165"/>
                      <a:pt x="180" y="130"/>
                    </a:cubicBezTo>
                    <a:cubicBezTo>
                      <a:pt x="201" y="95"/>
                      <a:pt x="230" y="74"/>
                      <a:pt x="252" y="59"/>
                    </a:cubicBezTo>
                    <a:close/>
                    <a:moveTo>
                      <a:pt x="233" y="1"/>
                    </a:moveTo>
                    <a:cubicBezTo>
                      <a:pt x="198" y="1"/>
                      <a:pt x="151" y="14"/>
                      <a:pt x="101" y="55"/>
                    </a:cubicBezTo>
                    <a:cubicBezTo>
                      <a:pt x="49" y="99"/>
                      <a:pt x="0" y="191"/>
                      <a:pt x="31" y="287"/>
                    </a:cubicBezTo>
                    <a:cubicBezTo>
                      <a:pt x="53" y="379"/>
                      <a:pt x="136" y="470"/>
                      <a:pt x="258" y="484"/>
                    </a:cubicBezTo>
                    <a:cubicBezTo>
                      <a:pt x="261" y="484"/>
                      <a:pt x="264" y="484"/>
                      <a:pt x="267" y="484"/>
                    </a:cubicBezTo>
                    <a:cubicBezTo>
                      <a:pt x="389" y="484"/>
                      <a:pt x="477" y="403"/>
                      <a:pt x="507" y="317"/>
                    </a:cubicBezTo>
                    <a:cubicBezTo>
                      <a:pt x="547" y="218"/>
                      <a:pt x="498" y="117"/>
                      <a:pt x="450" y="77"/>
                    </a:cubicBezTo>
                    <a:cubicBezTo>
                      <a:pt x="403" y="39"/>
                      <a:pt x="358" y="27"/>
                      <a:pt x="323" y="27"/>
                    </a:cubicBezTo>
                    <a:cubicBezTo>
                      <a:pt x="311" y="27"/>
                      <a:pt x="301" y="28"/>
                      <a:pt x="291" y="30"/>
                    </a:cubicBezTo>
                    <a:lnTo>
                      <a:pt x="291" y="30"/>
                    </a:lnTo>
                    <a:cubicBezTo>
                      <a:pt x="292" y="28"/>
                      <a:pt x="293" y="27"/>
                      <a:pt x="293" y="25"/>
                    </a:cubicBezTo>
                    <a:cubicBezTo>
                      <a:pt x="295" y="16"/>
                      <a:pt x="271" y="1"/>
                      <a:pt x="2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2"/>
              <p:cNvSpPr/>
              <p:nvPr/>
            </p:nvSpPr>
            <p:spPr>
              <a:xfrm>
                <a:off x="554616" y="4208860"/>
                <a:ext cx="7905" cy="7046"/>
              </a:xfrm>
              <a:custGeom>
                <a:avLst/>
                <a:gdLst/>
                <a:ahLst/>
                <a:cxnLst/>
                <a:rect l="l" t="t" r="r" b="b"/>
                <a:pathLst>
                  <a:path w="543" h="484" extrusionOk="0">
                    <a:moveTo>
                      <a:pt x="249" y="60"/>
                    </a:moveTo>
                    <a:cubicBezTo>
                      <a:pt x="255" y="82"/>
                      <a:pt x="320" y="86"/>
                      <a:pt x="364" y="151"/>
                    </a:cubicBezTo>
                    <a:cubicBezTo>
                      <a:pt x="386" y="187"/>
                      <a:pt x="394" y="225"/>
                      <a:pt x="372" y="261"/>
                    </a:cubicBezTo>
                    <a:cubicBezTo>
                      <a:pt x="355" y="297"/>
                      <a:pt x="313" y="326"/>
                      <a:pt x="275" y="326"/>
                    </a:cubicBezTo>
                    <a:cubicBezTo>
                      <a:pt x="272" y="326"/>
                      <a:pt x="269" y="326"/>
                      <a:pt x="267" y="326"/>
                    </a:cubicBezTo>
                    <a:cubicBezTo>
                      <a:pt x="223" y="326"/>
                      <a:pt x="180" y="287"/>
                      <a:pt x="162" y="247"/>
                    </a:cubicBezTo>
                    <a:cubicBezTo>
                      <a:pt x="150" y="209"/>
                      <a:pt x="158" y="165"/>
                      <a:pt x="180" y="130"/>
                    </a:cubicBezTo>
                    <a:cubicBezTo>
                      <a:pt x="201" y="96"/>
                      <a:pt x="228" y="75"/>
                      <a:pt x="249" y="60"/>
                    </a:cubicBezTo>
                    <a:close/>
                    <a:moveTo>
                      <a:pt x="232" y="0"/>
                    </a:moveTo>
                    <a:cubicBezTo>
                      <a:pt x="197" y="0"/>
                      <a:pt x="149" y="13"/>
                      <a:pt x="97" y="56"/>
                    </a:cubicBezTo>
                    <a:cubicBezTo>
                      <a:pt x="49" y="99"/>
                      <a:pt x="1" y="191"/>
                      <a:pt x="27" y="287"/>
                    </a:cubicBezTo>
                    <a:cubicBezTo>
                      <a:pt x="49" y="379"/>
                      <a:pt x="132" y="471"/>
                      <a:pt x="254" y="483"/>
                    </a:cubicBezTo>
                    <a:cubicBezTo>
                      <a:pt x="258" y="484"/>
                      <a:pt x="261" y="484"/>
                      <a:pt x="264" y="484"/>
                    </a:cubicBezTo>
                    <a:cubicBezTo>
                      <a:pt x="385" y="484"/>
                      <a:pt x="473" y="407"/>
                      <a:pt x="507" y="318"/>
                    </a:cubicBezTo>
                    <a:cubicBezTo>
                      <a:pt x="543" y="217"/>
                      <a:pt x="499" y="116"/>
                      <a:pt x="446" y="78"/>
                    </a:cubicBezTo>
                    <a:cubicBezTo>
                      <a:pt x="399" y="39"/>
                      <a:pt x="354" y="26"/>
                      <a:pt x="319" y="26"/>
                    </a:cubicBezTo>
                    <a:cubicBezTo>
                      <a:pt x="307" y="26"/>
                      <a:pt x="297" y="27"/>
                      <a:pt x="288" y="30"/>
                    </a:cubicBezTo>
                    <a:lnTo>
                      <a:pt x="288" y="30"/>
                    </a:lnTo>
                    <a:cubicBezTo>
                      <a:pt x="289" y="28"/>
                      <a:pt x="289" y="27"/>
                      <a:pt x="289" y="25"/>
                    </a:cubicBezTo>
                    <a:cubicBezTo>
                      <a:pt x="293" y="16"/>
                      <a:pt x="271" y="0"/>
                      <a:pt x="2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32"/>
            <p:cNvGrpSpPr/>
            <p:nvPr/>
          </p:nvGrpSpPr>
          <p:grpSpPr>
            <a:xfrm>
              <a:off x="1877369" y="4077333"/>
              <a:ext cx="125151" cy="189466"/>
              <a:chOff x="1877369" y="4077333"/>
              <a:chExt cx="125151" cy="189466"/>
            </a:xfrm>
          </p:grpSpPr>
          <p:sp>
            <p:nvSpPr>
              <p:cNvPr id="1843" name="Google Shape;1843;p32"/>
              <p:cNvSpPr/>
              <p:nvPr/>
            </p:nvSpPr>
            <p:spPr>
              <a:xfrm>
                <a:off x="1884487" y="4111747"/>
                <a:ext cx="108614" cy="155052"/>
              </a:xfrm>
              <a:custGeom>
                <a:avLst/>
                <a:gdLst/>
                <a:ahLst/>
                <a:cxnLst/>
                <a:rect l="l" t="t" r="r" b="b"/>
                <a:pathLst>
                  <a:path w="7461" h="10651" extrusionOk="0">
                    <a:moveTo>
                      <a:pt x="1" y="0"/>
                    </a:moveTo>
                    <a:lnTo>
                      <a:pt x="1028" y="10650"/>
                    </a:lnTo>
                    <a:lnTo>
                      <a:pt x="6215" y="10650"/>
                    </a:lnTo>
                    <a:lnTo>
                      <a:pt x="746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2"/>
              <p:cNvSpPr/>
              <p:nvPr/>
            </p:nvSpPr>
            <p:spPr>
              <a:xfrm>
                <a:off x="1877369" y="4091716"/>
                <a:ext cx="125151" cy="20424"/>
              </a:xfrm>
              <a:custGeom>
                <a:avLst/>
                <a:gdLst/>
                <a:ahLst/>
                <a:cxnLst/>
                <a:rect l="l" t="t" r="r" b="b"/>
                <a:pathLst>
                  <a:path w="8597" h="1403" extrusionOk="0">
                    <a:moveTo>
                      <a:pt x="490" y="0"/>
                    </a:moveTo>
                    <a:cubicBezTo>
                      <a:pt x="490" y="0"/>
                      <a:pt x="57" y="432"/>
                      <a:pt x="0" y="1403"/>
                    </a:cubicBezTo>
                    <a:lnTo>
                      <a:pt x="8435" y="1403"/>
                    </a:lnTo>
                    <a:cubicBezTo>
                      <a:pt x="8435" y="1403"/>
                      <a:pt x="8596" y="537"/>
                      <a:pt x="79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2"/>
              <p:cNvSpPr/>
              <p:nvPr/>
            </p:nvSpPr>
            <p:spPr>
              <a:xfrm>
                <a:off x="1894299" y="4077333"/>
                <a:ext cx="92688" cy="16246"/>
              </a:xfrm>
              <a:custGeom>
                <a:avLst/>
                <a:gdLst/>
                <a:ahLst/>
                <a:cxnLst/>
                <a:rect l="l" t="t" r="r" b="b"/>
                <a:pathLst>
                  <a:path w="6367" h="1116" extrusionOk="0">
                    <a:moveTo>
                      <a:pt x="5947" y="0"/>
                    </a:moveTo>
                    <a:lnTo>
                      <a:pt x="289" y="14"/>
                    </a:lnTo>
                    <a:lnTo>
                      <a:pt x="0" y="1067"/>
                    </a:lnTo>
                    <a:lnTo>
                      <a:pt x="6367" y="1115"/>
                    </a:lnTo>
                    <a:lnTo>
                      <a:pt x="59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2"/>
              <p:cNvSpPr/>
              <p:nvPr/>
            </p:nvSpPr>
            <p:spPr>
              <a:xfrm>
                <a:off x="1882901" y="4150557"/>
                <a:ext cx="110200" cy="77999"/>
              </a:xfrm>
              <a:custGeom>
                <a:avLst/>
                <a:gdLst/>
                <a:ahLst/>
                <a:cxnLst/>
                <a:rect l="l" t="t" r="r" b="b"/>
                <a:pathLst>
                  <a:path w="7570" h="5358" extrusionOk="0">
                    <a:moveTo>
                      <a:pt x="1" y="0"/>
                    </a:moveTo>
                    <a:cubicBezTo>
                      <a:pt x="1" y="97"/>
                      <a:pt x="621" y="5358"/>
                      <a:pt x="621" y="5358"/>
                    </a:cubicBezTo>
                    <a:lnTo>
                      <a:pt x="6962" y="5358"/>
                    </a:lnTo>
                    <a:lnTo>
                      <a:pt x="7569"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47" name="Google Shape;1847;p32"/>
          <p:cNvGrpSpPr/>
          <p:nvPr/>
        </p:nvGrpSpPr>
        <p:grpSpPr>
          <a:xfrm>
            <a:off x="128053" y="102960"/>
            <a:ext cx="827396" cy="620298"/>
            <a:chOff x="4452475" y="1571350"/>
            <a:chExt cx="368600" cy="261950"/>
          </a:xfrm>
        </p:grpSpPr>
        <p:sp>
          <p:nvSpPr>
            <p:cNvPr id="1848" name="Google Shape;1848;p32"/>
            <p:cNvSpPr/>
            <p:nvPr/>
          </p:nvSpPr>
          <p:spPr>
            <a:xfrm>
              <a:off x="4452475" y="1627000"/>
              <a:ext cx="205575" cy="206300"/>
            </a:xfrm>
            <a:custGeom>
              <a:avLst/>
              <a:gdLst/>
              <a:ahLst/>
              <a:cxnLst/>
              <a:rect l="l" t="t" r="r" b="b"/>
              <a:pathLst>
                <a:path w="8223" h="8252" extrusionOk="0">
                  <a:moveTo>
                    <a:pt x="1049" y="1"/>
                  </a:moveTo>
                  <a:cubicBezTo>
                    <a:pt x="473" y="1"/>
                    <a:pt x="0" y="473"/>
                    <a:pt x="0" y="1050"/>
                  </a:cubicBezTo>
                  <a:lnTo>
                    <a:pt x="0" y="7212"/>
                  </a:lnTo>
                  <a:cubicBezTo>
                    <a:pt x="0" y="7788"/>
                    <a:pt x="473" y="8251"/>
                    <a:pt x="1049" y="8251"/>
                  </a:cubicBezTo>
                  <a:lnTo>
                    <a:pt x="2353" y="8251"/>
                  </a:lnTo>
                  <a:cubicBezTo>
                    <a:pt x="2646" y="8251"/>
                    <a:pt x="2646" y="7816"/>
                    <a:pt x="2353" y="7816"/>
                  </a:cubicBezTo>
                  <a:lnTo>
                    <a:pt x="1049" y="7816"/>
                  </a:lnTo>
                  <a:cubicBezTo>
                    <a:pt x="718" y="7816"/>
                    <a:pt x="444" y="7542"/>
                    <a:pt x="444" y="7212"/>
                  </a:cubicBezTo>
                  <a:lnTo>
                    <a:pt x="444" y="1050"/>
                  </a:lnTo>
                  <a:cubicBezTo>
                    <a:pt x="444" y="710"/>
                    <a:pt x="718" y="435"/>
                    <a:pt x="1049" y="435"/>
                  </a:cubicBezTo>
                  <a:lnTo>
                    <a:pt x="7929" y="435"/>
                  </a:lnTo>
                  <a:cubicBezTo>
                    <a:pt x="7932" y="436"/>
                    <a:pt x="7935" y="436"/>
                    <a:pt x="7938" y="436"/>
                  </a:cubicBezTo>
                  <a:cubicBezTo>
                    <a:pt x="8222" y="436"/>
                    <a:pt x="8219" y="1"/>
                    <a:pt x="7929"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2"/>
            <p:cNvSpPr/>
            <p:nvPr/>
          </p:nvSpPr>
          <p:spPr>
            <a:xfrm>
              <a:off x="4522175" y="1627000"/>
              <a:ext cx="298900" cy="206300"/>
            </a:xfrm>
            <a:custGeom>
              <a:avLst/>
              <a:gdLst/>
              <a:ahLst/>
              <a:cxnLst/>
              <a:rect l="l" t="t" r="r" b="b"/>
              <a:pathLst>
                <a:path w="11956" h="8252" extrusionOk="0">
                  <a:moveTo>
                    <a:pt x="10575" y="1"/>
                  </a:moveTo>
                  <a:cubicBezTo>
                    <a:pt x="10282" y="1"/>
                    <a:pt x="10282" y="445"/>
                    <a:pt x="10575" y="445"/>
                  </a:cubicBezTo>
                  <a:lnTo>
                    <a:pt x="10906" y="445"/>
                  </a:lnTo>
                  <a:cubicBezTo>
                    <a:pt x="11246" y="445"/>
                    <a:pt x="11520" y="719"/>
                    <a:pt x="11520" y="1050"/>
                  </a:cubicBezTo>
                  <a:lnTo>
                    <a:pt x="11520" y="7212"/>
                  </a:lnTo>
                  <a:cubicBezTo>
                    <a:pt x="11520" y="7542"/>
                    <a:pt x="11246" y="7816"/>
                    <a:pt x="10906" y="7816"/>
                  </a:cubicBezTo>
                  <a:lnTo>
                    <a:pt x="7787" y="7816"/>
                  </a:lnTo>
                  <a:lnTo>
                    <a:pt x="7787" y="3989"/>
                  </a:lnTo>
                  <a:cubicBezTo>
                    <a:pt x="7787" y="3842"/>
                    <a:pt x="7676" y="3769"/>
                    <a:pt x="7565" y="3769"/>
                  </a:cubicBezTo>
                  <a:cubicBezTo>
                    <a:pt x="7454" y="3769"/>
                    <a:pt x="7343" y="3842"/>
                    <a:pt x="7343" y="3989"/>
                  </a:cubicBezTo>
                  <a:lnTo>
                    <a:pt x="7343" y="7816"/>
                  </a:lnTo>
                  <a:lnTo>
                    <a:pt x="293" y="7816"/>
                  </a:lnTo>
                  <a:cubicBezTo>
                    <a:pt x="0" y="7816"/>
                    <a:pt x="0" y="8251"/>
                    <a:pt x="293" y="8251"/>
                  </a:cubicBezTo>
                  <a:lnTo>
                    <a:pt x="10906" y="8251"/>
                  </a:lnTo>
                  <a:cubicBezTo>
                    <a:pt x="11492" y="8251"/>
                    <a:pt x="11955" y="7779"/>
                    <a:pt x="11955" y="7202"/>
                  </a:cubicBezTo>
                  <a:lnTo>
                    <a:pt x="11955" y="1050"/>
                  </a:lnTo>
                  <a:cubicBezTo>
                    <a:pt x="11955" y="473"/>
                    <a:pt x="11492" y="1"/>
                    <a:pt x="10906"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2"/>
            <p:cNvSpPr/>
            <p:nvPr/>
          </p:nvSpPr>
          <p:spPr>
            <a:xfrm>
              <a:off x="4626600" y="1571350"/>
              <a:ext cx="150100" cy="217950"/>
            </a:xfrm>
            <a:custGeom>
              <a:avLst/>
              <a:gdLst/>
              <a:ahLst/>
              <a:cxnLst/>
              <a:rect l="l" t="t" r="r" b="b"/>
              <a:pathLst>
                <a:path w="6004" h="8718" extrusionOk="0">
                  <a:moveTo>
                    <a:pt x="5019" y="4856"/>
                  </a:moveTo>
                  <a:cubicBezTo>
                    <a:pt x="5200" y="4856"/>
                    <a:pt x="5368" y="5013"/>
                    <a:pt x="5340" y="5223"/>
                  </a:cubicBezTo>
                  <a:cubicBezTo>
                    <a:pt x="5317" y="5397"/>
                    <a:pt x="5171" y="5500"/>
                    <a:pt x="5023" y="5500"/>
                  </a:cubicBezTo>
                  <a:cubicBezTo>
                    <a:pt x="4931" y="5500"/>
                    <a:pt x="4838" y="5461"/>
                    <a:pt x="4773" y="5374"/>
                  </a:cubicBezTo>
                  <a:cubicBezTo>
                    <a:pt x="4659" y="5232"/>
                    <a:pt x="4688" y="5034"/>
                    <a:pt x="4830" y="4920"/>
                  </a:cubicBezTo>
                  <a:cubicBezTo>
                    <a:pt x="4889" y="4876"/>
                    <a:pt x="4955" y="4856"/>
                    <a:pt x="5019" y="4856"/>
                  </a:cubicBezTo>
                  <a:close/>
                  <a:moveTo>
                    <a:pt x="1475" y="3663"/>
                  </a:moveTo>
                  <a:lnTo>
                    <a:pt x="3374" y="4485"/>
                  </a:lnTo>
                  <a:cubicBezTo>
                    <a:pt x="3006" y="5308"/>
                    <a:pt x="2542" y="6083"/>
                    <a:pt x="1994" y="6791"/>
                  </a:cubicBezTo>
                  <a:cubicBezTo>
                    <a:pt x="1560" y="7330"/>
                    <a:pt x="1134" y="7708"/>
                    <a:pt x="766" y="7878"/>
                  </a:cubicBezTo>
                  <a:cubicBezTo>
                    <a:pt x="643" y="7491"/>
                    <a:pt x="624" y="6924"/>
                    <a:pt x="728" y="6243"/>
                  </a:cubicBezTo>
                  <a:cubicBezTo>
                    <a:pt x="870" y="5355"/>
                    <a:pt x="1115" y="4485"/>
                    <a:pt x="1475" y="3663"/>
                  </a:cubicBezTo>
                  <a:close/>
                  <a:moveTo>
                    <a:pt x="3734" y="1"/>
                  </a:moveTo>
                  <a:cubicBezTo>
                    <a:pt x="3457" y="1"/>
                    <a:pt x="3176" y="111"/>
                    <a:pt x="2958" y="356"/>
                  </a:cubicBezTo>
                  <a:cubicBezTo>
                    <a:pt x="2817" y="516"/>
                    <a:pt x="2665" y="696"/>
                    <a:pt x="2514" y="894"/>
                  </a:cubicBezTo>
                  <a:cubicBezTo>
                    <a:pt x="2391" y="1066"/>
                    <a:pt x="2541" y="1247"/>
                    <a:pt x="2701" y="1247"/>
                  </a:cubicBezTo>
                  <a:cubicBezTo>
                    <a:pt x="2762" y="1247"/>
                    <a:pt x="2824" y="1221"/>
                    <a:pt x="2873" y="1159"/>
                  </a:cubicBezTo>
                  <a:cubicBezTo>
                    <a:pt x="3015" y="970"/>
                    <a:pt x="3147" y="800"/>
                    <a:pt x="3289" y="648"/>
                  </a:cubicBezTo>
                  <a:cubicBezTo>
                    <a:pt x="3415" y="507"/>
                    <a:pt x="3576" y="445"/>
                    <a:pt x="3734" y="445"/>
                  </a:cubicBezTo>
                  <a:cubicBezTo>
                    <a:pt x="4062" y="445"/>
                    <a:pt x="4376" y="713"/>
                    <a:pt x="4338" y="1102"/>
                  </a:cubicBezTo>
                  <a:cubicBezTo>
                    <a:pt x="4272" y="1981"/>
                    <a:pt x="3988" y="3030"/>
                    <a:pt x="3554" y="4079"/>
                  </a:cubicBezTo>
                  <a:lnTo>
                    <a:pt x="1654" y="3257"/>
                  </a:lnTo>
                  <a:cubicBezTo>
                    <a:pt x="1881" y="2737"/>
                    <a:pt x="2155" y="2236"/>
                    <a:pt x="2457" y="1754"/>
                  </a:cubicBezTo>
                  <a:cubicBezTo>
                    <a:pt x="2570" y="1582"/>
                    <a:pt x="2418" y="1414"/>
                    <a:pt x="2265" y="1414"/>
                  </a:cubicBezTo>
                  <a:cubicBezTo>
                    <a:pt x="2199" y="1414"/>
                    <a:pt x="2134" y="1445"/>
                    <a:pt x="2089" y="1518"/>
                  </a:cubicBezTo>
                  <a:cubicBezTo>
                    <a:pt x="1730" y="2076"/>
                    <a:pt x="1418" y="2671"/>
                    <a:pt x="1163" y="3276"/>
                  </a:cubicBezTo>
                  <a:cubicBezTo>
                    <a:pt x="293" y="5260"/>
                    <a:pt x="0" y="7207"/>
                    <a:pt x="407" y="8162"/>
                  </a:cubicBezTo>
                  <a:lnTo>
                    <a:pt x="303" y="8407"/>
                  </a:lnTo>
                  <a:cubicBezTo>
                    <a:pt x="222" y="8580"/>
                    <a:pt x="368" y="8717"/>
                    <a:pt x="510" y="8717"/>
                  </a:cubicBezTo>
                  <a:cubicBezTo>
                    <a:pt x="586" y="8717"/>
                    <a:pt x="660" y="8679"/>
                    <a:pt x="700" y="8587"/>
                  </a:cubicBezTo>
                  <a:lnTo>
                    <a:pt x="804" y="8341"/>
                  </a:lnTo>
                  <a:cubicBezTo>
                    <a:pt x="1786" y="7982"/>
                    <a:pt x="3006" y="6442"/>
                    <a:pt x="3866" y="4457"/>
                  </a:cubicBezTo>
                  <a:cubicBezTo>
                    <a:pt x="4300" y="3493"/>
                    <a:pt x="4593" y="2463"/>
                    <a:pt x="4744" y="1414"/>
                  </a:cubicBezTo>
                  <a:cubicBezTo>
                    <a:pt x="5009" y="1518"/>
                    <a:pt x="5349" y="1697"/>
                    <a:pt x="5463" y="1934"/>
                  </a:cubicBezTo>
                  <a:cubicBezTo>
                    <a:pt x="5510" y="2028"/>
                    <a:pt x="5510" y="2142"/>
                    <a:pt x="5463" y="2236"/>
                  </a:cubicBezTo>
                  <a:cubicBezTo>
                    <a:pt x="5349" y="2463"/>
                    <a:pt x="5208" y="2690"/>
                    <a:pt x="5047" y="2898"/>
                  </a:cubicBezTo>
                  <a:cubicBezTo>
                    <a:pt x="4622" y="3503"/>
                    <a:pt x="4092" y="4249"/>
                    <a:pt x="4263" y="5204"/>
                  </a:cubicBezTo>
                  <a:cubicBezTo>
                    <a:pt x="4280" y="5665"/>
                    <a:pt x="4653" y="5940"/>
                    <a:pt x="5031" y="5940"/>
                  </a:cubicBezTo>
                  <a:cubicBezTo>
                    <a:pt x="5273" y="5940"/>
                    <a:pt x="5516" y="5828"/>
                    <a:pt x="5671" y="5582"/>
                  </a:cubicBezTo>
                  <a:cubicBezTo>
                    <a:pt x="6003" y="5044"/>
                    <a:pt x="5580" y="4419"/>
                    <a:pt x="5034" y="4419"/>
                  </a:cubicBezTo>
                  <a:cubicBezTo>
                    <a:pt x="4928" y="4419"/>
                    <a:pt x="4817" y="4443"/>
                    <a:pt x="4707" y="4495"/>
                  </a:cubicBezTo>
                  <a:cubicBezTo>
                    <a:pt x="4811" y="3994"/>
                    <a:pt x="5123" y="3550"/>
                    <a:pt x="5406" y="3153"/>
                  </a:cubicBezTo>
                  <a:cubicBezTo>
                    <a:pt x="5586" y="2917"/>
                    <a:pt x="5737" y="2671"/>
                    <a:pt x="5860" y="2406"/>
                  </a:cubicBezTo>
                  <a:cubicBezTo>
                    <a:pt x="5964" y="2198"/>
                    <a:pt x="5964" y="1953"/>
                    <a:pt x="5860" y="1735"/>
                  </a:cubicBezTo>
                  <a:cubicBezTo>
                    <a:pt x="5652" y="1301"/>
                    <a:pt x="5075" y="1055"/>
                    <a:pt x="4782" y="960"/>
                  </a:cubicBezTo>
                  <a:cubicBezTo>
                    <a:pt x="4727" y="368"/>
                    <a:pt x="4239" y="1"/>
                    <a:pt x="3734"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2"/>
            <p:cNvSpPr/>
            <p:nvPr/>
          </p:nvSpPr>
          <p:spPr>
            <a:xfrm>
              <a:off x="4473250" y="1702375"/>
              <a:ext cx="92175" cy="10900"/>
            </a:xfrm>
            <a:custGeom>
              <a:avLst/>
              <a:gdLst/>
              <a:ahLst/>
              <a:cxnLst/>
              <a:rect l="l" t="t" r="r" b="b"/>
              <a:pathLst>
                <a:path w="3687" h="436" extrusionOk="0">
                  <a:moveTo>
                    <a:pt x="294" y="0"/>
                  </a:moveTo>
                  <a:cubicBezTo>
                    <a:pt x="1" y="0"/>
                    <a:pt x="1" y="435"/>
                    <a:pt x="294" y="435"/>
                  </a:cubicBezTo>
                  <a:lnTo>
                    <a:pt x="3394" y="435"/>
                  </a:lnTo>
                  <a:cubicBezTo>
                    <a:pt x="3687" y="435"/>
                    <a:pt x="3687" y="0"/>
                    <a:pt x="3394"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2"/>
            <p:cNvSpPr/>
            <p:nvPr/>
          </p:nvSpPr>
          <p:spPr>
            <a:xfrm>
              <a:off x="4514375" y="1728600"/>
              <a:ext cx="103750" cy="11125"/>
            </a:xfrm>
            <a:custGeom>
              <a:avLst/>
              <a:gdLst/>
              <a:ahLst/>
              <a:cxnLst/>
              <a:rect l="l" t="t" r="r" b="b"/>
              <a:pathLst>
                <a:path w="4150" h="445" extrusionOk="0">
                  <a:moveTo>
                    <a:pt x="293" y="0"/>
                  </a:moveTo>
                  <a:cubicBezTo>
                    <a:pt x="0" y="0"/>
                    <a:pt x="0" y="445"/>
                    <a:pt x="293" y="445"/>
                  </a:cubicBezTo>
                  <a:lnTo>
                    <a:pt x="3856" y="445"/>
                  </a:lnTo>
                  <a:cubicBezTo>
                    <a:pt x="4149" y="445"/>
                    <a:pt x="4149" y="0"/>
                    <a:pt x="3856"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2"/>
            <p:cNvSpPr/>
            <p:nvPr/>
          </p:nvSpPr>
          <p:spPr>
            <a:xfrm>
              <a:off x="4473250" y="1728600"/>
              <a:ext cx="37350" cy="11125"/>
            </a:xfrm>
            <a:custGeom>
              <a:avLst/>
              <a:gdLst/>
              <a:ahLst/>
              <a:cxnLst/>
              <a:rect l="l" t="t" r="r" b="b"/>
              <a:pathLst>
                <a:path w="1494" h="445" extrusionOk="0">
                  <a:moveTo>
                    <a:pt x="294" y="0"/>
                  </a:moveTo>
                  <a:cubicBezTo>
                    <a:pt x="1" y="0"/>
                    <a:pt x="1" y="445"/>
                    <a:pt x="294" y="445"/>
                  </a:cubicBezTo>
                  <a:lnTo>
                    <a:pt x="1201" y="445"/>
                  </a:lnTo>
                  <a:cubicBezTo>
                    <a:pt x="1494" y="445"/>
                    <a:pt x="1494" y="0"/>
                    <a:pt x="1201"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2"/>
            <p:cNvSpPr/>
            <p:nvPr/>
          </p:nvSpPr>
          <p:spPr>
            <a:xfrm>
              <a:off x="4566825" y="1767075"/>
              <a:ext cx="65700" cy="43775"/>
            </a:xfrm>
            <a:custGeom>
              <a:avLst/>
              <a:gdLst/>
              <a:ahLst/>
              <a:cxnLst/>
              <a:rect l="l" t="t" r="r" b="b"/>
              <a:pathLst>
                <a:path w="2628" h="1751" extrusionOk="0">
                  <a:moveTo>
                    <a:pt x="1203" y="1"/>
                  </a:moveTo>
                  <a:cubicBezTo>
                    <a:pt x="1193" y="1"/>
                    <a:pt x="1182" y="1"/>
                    <a:pt x="1172" y="2"/>
                  </a:cubicBezTo>
                  <a:cubicBezTo>
                    <a:pt x="974" y="21"/>
                    <a:pt x="860" y="191"/>
                    <a:pt x="747" y="371"/>
                  </a:cubicBezTo>
                  <a:cubicBezTo>
                    <a:pt x="605" y="607"/>
                    <a:pt x="482" y="767"/>
                    <a:pt x="293" y="767"/>
                  </a:cubicBezTo>
                  <a:cubicBezTo>
                    <a:pt x="0" y="767"/>
                    <a:pt x="0" y="1202"/>
                    <a:pt x="293" y="1202"/>
                  </a:cubicBezTo>
                  <a:cubicBezTo>
                    <a:pt x="737" y="1202"/>
                    <a:pt x="974" y="843"/>
                    <a:pt x="1115" y="607"/>
                  </a:cubicBezTo>
                  <a:cubicBezTo>
                    <a:pt x="1144" y="560"/>
                    <a:pt x="1172" y="512"/>
                    <a:pt x="1200" y="474"/>
                  </a:cubicBezTo>
                  <a:cubicBezTo>
                    <a:pt x="1286" y="616"/>
                    <a:pt x="1352" y="777"/>
                    <a:pt x="1399" y="947"/>
                  </a:cubicBezTo>
                  <a:cubicBezTo>
                    <a:pt x="1522" y="1297"/>
                    <a:pt x="1635" y="1665"/>
                    <a:pt x="1947" y="1741"/>
                  </a:cubicBezTo>
                  <a:cubicBezTo>
                    <a:pt x="1985" y="1750"/>
                    <a:pt x="2013" y="1750"/>
                    <a:pt x="2051" y="1750"/>
                  </a:cubicBezTo>
                  <a:cubicBezTo>
                    <a:pt x="2287" y="1750"/>
                    <a:pt x="2476" y="1561"/>
                    <a:pt x="2542" y="1495"/>
                  </a:cubicBezTo>
                  <a:cubicBezTo>
                    <a:pt x="2628" y="1410"/>
                    <a:pt x="2628" y="1268"/>
                    <a:pt x="2542" y="1183"/>
                  </a:cubicBezTo>
                  <a:cubicBezTo>
                    <a:pt x="2500" y="1141"/>
                    <a:pt x="2446" y="1119"/>
                    <a:pt x="2391" y="1119"/>
                  </a:cubicBezTo>
                  <a:cubicBezTo>
                    <a:pt x="2337" y="1119"/>
                    <a:pt x="2283" y="1141"/>
                    <a:pt x="2240" y="1183"/>
                  </a:cubicBezTo>
                  <a:cubicBezTo>
                    <a:pt x="2117" y="1306"/>
                    <a:pt x="2060" y="1316"/>
                    <a:pt x="2051" y="1316"/>
                  </a:cubicBezTo>
                  <a:cubicBezTo>
                    <a:pt x="1975" y="1278"/>
                    <a:pt x="1871" y="956"/>
                    <a:pt x="1815" y="805"/>
                  </a:cubicBezTo>
                  <a:cubicBezTo>
                    <a:pt x="1730" y="541"/>
                    <a:pt x="1645" y="285"/>
                    <a:pt x="1493" y="134"/>
                  </a:cubicBezTo>
                  <a:cubicBezTo>
                    <a:pt x="1416" y="48"/>
                    <a:pt x="1314" y="1"/>
                    <a:pt x="1203"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2"/>
            <p:cNvSpPr/>
            <p:nvPr/>
          </p:nvSpPr>
          <p:spPr>
            <a:xfrm>
              <a:off x="4726525" y="1793575"/>
              <a:ext cx="73750" cy="11125"/>
            </a:xfrm>
            <a:custGeom>
              <a:avLst/>
              <a:gdLst/>
              <a:ahLst/>
              <a:cxnLst/>
              <a:rect l="l" t="t" r="r" b="b"/>
              <a:pathLst>
                <a:path w="2950" h="445" extrusionOk="0">
                  <a:moveTo>
                    <a:pt x="294" y="0"/>
                  </a:moveTo>
                  <a:cubicBezTo>
                    <a:pt x="1" y="0"/>
                    <a:pt x="1" y="435"/>
                    <a:pt x="294" y="445"/>
                  </a:cubicBezTo>
                  <a:lnTo>
                    <a:pt x="2657" y="445"/>
                  </a:lnTo>
                  <a:cubicBezTo>
                    <a:pt x="2949" y="445"/>
                    <a:pt x="2949" y="0"/>
                    <a:pt x="2657"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2"/>
            <p:cNvSpPr/>
            <p:nvPr/>
          </p:nvSpPr>
          <p:spPr>
            <a:xfrm>
              <a:off x="4726525" y="1769475"/>
              <a:ext cx="42325" cy="10900"/>
            </a:xfrm>
            <a:custGeom>
              <a:avLst/>
              <a:gdLst/>
              <a:ahLst/>
              <a:cxnLst/>
              <a:rect l="l" t="t" r="r" b="b"/>
              <a:pathLst>
                <a:path w="1693" h="436" extrusionOk="0">
                  <a:moveTo>
                    <a:pt x="294" y="0"/>
                  </a:moveTo>
                  <a:cubicBezTo>
                    <a:pt x="1" y="0"/>
                    <a:pt x="1" y="435"/>
                    <a:pt x="294" y="435"/>
                  </a:cubicBezTo>
                  <a:lnTo>
                    <a:pt x="1409" y="435"/>
                  </a:lnTo>
                  <a:cubicBezTo>
                    <a:pt x="1412" y="435"/>
                    <a:pt x="1415" y="435"/>
                    <a:pt x="1418" y="435"/>
                  </a:cubicBezTo>
                  <a:cubicBezTo>
                    <a:pt x="1693" y="435"/>
                    <a:pt x="1690" y="0"/>
                    <a:pt x="1409"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860"/>
        <p:cNvGrpSpPr/>
        <p:nvPr/>
      </p:nvGrpSpPr>
      <p:grpSpPr>
        <a:xfrm>
          <a:off x="0" y="0"/>
          <a:ext cx="0" cy="0"/>
          <a:chOff x="0" y="0"/>
          <a:chExt cx="0" cy="0"/>
        </a:xfrm>
      </p:grpSpPr>
      <p:sp>
        <p:nvSpPr>
          <p:cNvPr id="1861" name="Google Shape;1861;p33"/>
          <p:cNvSpPr txBox="1">
            <a:spLocks noGrp="1"/>
          </p:cNvSpPr>
          <p:nvPr>
            <p:ph type="ctrTitle"/>
          </p:nvPr>
        </p:nvSpPr>
        <p:spPr>
          <a:xfrm>
            <a:off x="806175" y="1969685"/>
            <a:ext cx="2613900" cy="2013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04.</a:t>
            </a:r>
            <a:endParaRPr/>
          </a:p>
          <a:p>
            <a:pPr marL="0" lvl="0" indent="0" algn="r" rtl="0">
              <a:spcBef>
                <a:spcPts val="0"/>
              </a:spcBef>
              <a:spcAft>
                <a:spcPts val="0"/>
              </a:spcAft>
              <a:buNone/>
            </a:pPr>
            <a:r>
              <a:rPr lang="en"/>
              <a:t>Application</a:t>
            </a:r>
            <a:endParaRPr/>
          </a:p>
          <a:p>
            <a:pPr marL="0" lvl="0" indent="0" algn="r" rtl="0">
              <a:spcBef>
                <a:spcPts val="0"/>
              </a:spcBef>
              <a:spcAft>
                <a:spcPts val="0"/>
              </a:spcAft>
              <a:buNone/>
            </a:pPr>
            <a:r>
              <a:rPr lang="en"/>
              <a:t>&amp; </a:t>
            </a:r>
            <a:endParaRPr/>
          </a:p>
          <a:p>
            <a:pPr marL="0" lvl="0" indent="0" algn="r" rtl="0">
              <a:spcBef>
                <a:spcPts val="0"/>
              </a:spcBef>
              <a:spcAft>
                <a:spcPts val="0"/>
              </a:spcAft>
              <a:buNone/>
            </a:pPr>
            <a:r>
              <a:rPr lang="en"/>
              <a:t>Conclusion</a:t>
            </a:r>
            <a:endParaRPr/>
          </a:p>
        </p:txBody>
      </p:sp>
      <p:grpSp>
        <p:nvGrpSpPr>
          <p:cNvPr id="1862" name="Google Shape;1862;p33"/>
          <p:cNvGrpSpPr/>
          <p:nvPr/>
        </p:nvGrpSpPr>
        <p:grpSpPr>
          <a:xfrm>
            <a:off x="4429230" y="714347"/>
            <a:ext cx="4500987" cy="3804145"/>
            <a:chOff x="2662433" y="1049418"/>
            <a:chExt cx="2214616" cy="1650460"/>
          </a:xfrm>
        </p:grpSpPr>
        <p:sp>
          <p:nvSpPr>
            <p:cNvPr id="1863" name="Google Shape;1863;p33"/>
            <p:cNvSpPr/>
            <p:nvPr/>
          </p:nvSpPr>
          <p:spPr>
            <a:xfrm>
              <a:off x="2662433" y="2499776"/>
              <a:ext cx="2214616" cy="1095"/>
            </a:xfrm>
            <a:custGeom>
              <a:avLst/>
              <a:gdLst/>
              <a:ahLst/>
              <a:cxnLst/>
              <a:rect l="l" t="t" r="r" b="b"/>
              <a:pathLst>
                <a:path w="121299" h="60" extrusionOk="0">
                  <a:moveTo>
                    <a:pt x="0" y="0"/>
                  </a:moveTo>
                  <a:lnTo>
                    <a:pt x="0" y="60"/>
                  </a:lnTo>
                  <a:lnTo>
                    <a:pt x="121299" y="60"/>
                  </a:lnTo>
                  <a:lnTo>
                    <a:pt x="121299" y="0"/>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3"/>
            <p:cNvSpPr/>
            <p:nvPr/>
          </p:nvSpPr>
          <p:spPr>
            <a:xfrm>
              <a:off x="3034502" y="2550641"/>
              <a:ext cx="244139" cy="1187"/>
            </a:xfrm>
            <a:custGeom>
              <a:avLst/>
              <a:gdLst/>
              <a:ahLst/>
              <a:cxnLst/>
              <a:rect l="l" t="t" r="r" b="b"/>
              <a:pathLst>
                <a:path w="13372" h="65" extrusionOk="0">
                  <a:moveTo>
                    <a:pt x="1" y="0"/>
                  </a:moveTo>
                  <a:lnTo>
                    <a:pt x="1" y="64"/>
                  </a:lnTo>
                  <a:lnTo>
                    <a:pt x="13372" y="64"/>
                  </a:lnTo>
                  <a:lnTo>
                    <a:pt x="13372" y="0"/>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3"/>
            <p:cNvSpPr/>
            <p:nvPr/>
          </p:nvSpPr>
          <p:spPr>
            <a:xfrm>
              <a:off x="2958661" y="2551244"/>
              <a:ext cx="27916" cy="1114"/>
            </a:xfrm>
            <a:custGeom>
              <a:avLst/>
              <a:gdLst/>
              <a:ahLst/>
              <a:cxnLst/>
              <a:rect l="l" t="t" r="r" b="b"/>
              <a:pathLst>
                <a:path w="1529" h="61" extrusionOk="0">
                  <a:moveTo>
                    <a:pt x="1" y="1"/>
                  </a:moveTo>
                  <a:lnTo>
                    <a:pt x="1" y="61"/>
                  </a:lnTo>
                  <a:lnTo>
                    <a:pt x="1528" y="61"/>
                  </a:lnTo>
                  <a:lnTo>
                    <a:pt x="1528"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3"/>
            <p:cNvSpPr/>
            <p:nvPr/>
          </p:nvSpPr>
          <p:spPr>
            <a:xfrm>
              <a:off x="3697359" y="2531818"/>
              <a:ext cx="51979" cy="1114"/>
            </a:xfrm>
            <a:custGeom>
              <a:avLst/>
              <a:gdLst/>
              <a:ahLst/>
              <a:cxnLst/>
              <a:rect l="l" t="t" r="r" b="b"/>
              <a:pathLst>
                <a:path w="2847" h="61" extrusionOk="0">
                  <a:moveTo>
                    <a:pt x="0" y="1"/>
                  </a:moveTo>
                  <a:lnTo>
                    <a:pt x="0" y="61"/>
                  </a:lnTo>
                  <a:lnTo>
                    <a:pt x="2846" y="61"/>
                  </a:lnTo>
                  <a:lnTo>
                    <a:pt x="2846"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3"/>
            <p:cNvSpPr/>
            <p:nvPr/>
          </p:nvSpPr>
          <p:spPr>
            <a:xfrm>
              <a:off x="3774807" y="2531818"/>
              <a:ext cx="285493" cy="1114"/>
            </a:xfrm>
            <a:custGeom>
              <a:avLst/>
              <a:gdLst/>
              <a:ahLst/>
              <a:cxnLst/>
              <a:rect l="l" t="t" r="r" b="b"/>
              <a:pathLst>
                <a:path w="15637" h="61" extrusionOk="0">
                  <a:moveTo>
                    <a:pt x="1" y="1"/>
                  </a:moveTo>
                  <a:lnTo>
                    <a:pt x="1" y="61"/>
                  </a:lnTo>
                  <a:lnTo>
                    <a:pt x="15636" y="61"/>
                  </a:lnTo>
                  <a:lnTo>
                    <a:pt x="15636"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3"/>
            <p:cNvSpPr/>
            <p:nvPr/>
          </p:nvSpPr>
          <p:spPr>
            <a:xfrm>
              <a:off x="4281636" y="2552339"/>
              <a:ext cx="186044" cy="1114"/>
            </a:xfrm>
            <a:custGeom>
              <a:avLst/>
              <a:gdLst/>
              <a:ahLst/>
              <a:cxnLst/>
              <a:rect l="l" t="t" r="r" b="b"/>
              <a:pathLst>
                <a:path w="10190" h="61" extrusionOk="0">
                  <a:moveTo>
                    <a:pt x="1" y="1"/>
                  </a:moveTo>
                  <a:lnTo>
                    <a:pt x="1" y="61"/>
                  </a:lnTo>
                  <a:lnTo>
                    <a:pt x="10189" y="61"/>
                  </a:lnTo>
                  <a:lnTo>
                    <a:pt x="10189"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3"/>
            <p:cNvSpPr/>
            <p:nvPr/>
          </p:nvSpPr>
          <p:spPr>
            <a:xfrm>
              <a:off x="4512319" y="2532366"/>
              <a:ext cx="157763" cy="1114"/>
            </a:xfrm>
            <a:custGeom>
              <a:avLst/>
              <a:gdLst/>
              <a:ahLst/>
              <a:cxnLst/>
              <a:rect l="l" t="t" r="r" b="b"/>
              <a:pathLst>
                <a:path w="8641" h="61" extrusionOk="0">
                  <a:moveTo>
                    <a:pt x="1" y="0"/>
                  </a:moveTo>
                  <a:lnTo>
                    <a:pt x="1" y="60"/>
                  </a:lnTo>
                  <a:lnTo>
                    <a:pt x="8640" y="60"/>
                  </a:lnTo>
                  <a:lnTo>
                    <a:pt x="8640" y="0"/>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3"/>
            <p:cNvSpPr/>
            <p:nvPr/>
          </p:nvSpPr>
          <p:spPr>
            <a:xfrm>
              <a:off x="2831698" y="1049418"/>
              <a:ext cx="905828" cy="1252811"/>
            </a:xfrm>
            <a:custGeom>
              <a:avLst/>
              <a:gdLst/>
              <a:ahLst/>
              <a:cxnLst/>
              <a:rect l="l" t="t" r="r" b="b"/>
              <a:pathLst>
                <a:path w="49614" h="68619" extrusionOk="0">
                  <a:moveTo>
                    <a:pt x="48228" y="64"/>
                  </a:moveTo>
                  <a:cubicBezTo>
                    <a:pt x="48960" y="64"/>
                    <a:pt x="49554" y="658"/>
                    <a:pt x="49554" y="1386"/>
                  </a:cubicBezTo>
                  <a:lnTo>
                    <a:pt x="49554" y="67236"/>
                  </a:lnTo>
                  <a:cubicBezTo>
                    <a:pt x="49554" y="67965"/>
                    <a:pt x="48960" y="68559"/>
                    <a:pt x="48228" y="68559"/>
                  </a:cubicBezTo>
                  <a:lnTo>
                    <a:pt x="1382" y="68559"/>
                  </a:lnTo>
                  <a:cubicBezTo>
                    <a:pt x="654" y="68559"/>
                    <a:pt x="60" y="67965"/>
                    <a:pt x="60" y="67236"/>
                  </a:cubicBezTo>
                  <a:lnTo>
                    <a:pt x="60" y="1386"/>
                  </a:lnTo>
                  <a:cubicBezTo>
                    <a:pt x="60" y="658"/>
                    <a:pt x="654" y="64"/>
                    <a:pt x="1382" y="64"/>
                  </a:cubicBezTo>
                  <a:close/>
                  <a:moveTo>
                    <a:pt x="1382" y="1"/>
                  </a:moveTo>
                  <a:cubicBezTo>
                    <a:pt x="620" y="1"/>
                    <a:pt x="0" y="624"/>
                    <a:pt x="0" y="1386"/>
                  </a:cubicBezTo>
                  <a:lnTo>
                    <a:pt x="0" y="67236"/>
                  </a:lnTo>
                  <a:cubicBezTo>
                    <a:pt x="0" y="67998"/>
                    <a:pt x="620" y="68619"/>
                    <a:pt x="1382" y="68619"/>
                  </a:cubicBezTo>
                  <a:lnTo>
                    <a:pt x="48228" y="68619"/>
                  </a:lnTo>
                  <a:cubicBezTo>
                    <a:pt x="48994" y="68619"/>
                    <a:pt x="49614" y="67998"/>
                    <a:pt x="49614" y="67236"/>
                  </a:cubicBezTo>
                  <a:lnTo>
                    <a:pt x="49614" y="1386"/>
                  </a:lnTo>
                  <a:cubicBezTo>
                    <a:pt x="49614" y="624"/>
                    <a:pt x="48994" y="1"/>
                    <a:pt x="4822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3"/>
            <p:cNvSpPr/>
            <p:nvPr/>
          </p:nvSpPr>
          <p:spPr>
            <a:xfrm>
              <a:off x="3789669" y="1049418"/>
              <a:ext cx="905919" cy="1252811"/>
            </a:xfrm>
            <a:custGeom>
              <a:avLst/>
              <a:gdLst/>
              <a:ahLst/>
              <a:cxnLst/>
              <a:rect l="l" t="t" r="r" b="b"/>
              <a:pathLst>
                <a:path w="49619" h="68619" extrusionOk="0">
                  <a:moveTo>
                    <a:pt x="48232" y="64"/>
                  </a:moveTo>
                  <a:cubicBezTo>
                    <a:pt x="48961" y="64"/>
                    <a:pt x="49554" y="658"/>
                    <a:pt x="49554" y="1386"/>
                  </a:cubicBezTo>
                  <a:lnTo>
                    <a:pt x="49554" y="67236"/>
                  </a:lnTo>
                  <a:cubicBezTo>
                    <a:pt x="49554" y="67965"/>
                    <a:pt x="48961" y="68559"/>
                    <a:pt x="48232" y="68559"/>
                  </a:cubicBezTo>
                  <a:lnTo>
                    <a:pt x="1387" y="68559"/>
                  </a:lnTo>
                  <a:cubicBezTo>
                    <a:pt x="659" y="68559"/>
                    <a:pt x="61" y="67965"/>
                    <a:pt x="61" y="67236"/>
                  </a:cubicBezTo>
                  <a:lnTo>
                    <a:pt x="61" y="1386"/>
                  </a:lnTo>
                  <a:cubicBezTo>
                    <a:pt x="61" y="658"/>
                    <a:pt x="659" y="64"/>
                    <a:pt x="1387" y="64"/>
                  </a:cubicBezTo>
                  <a:close/>
                  <a:moveTo>
                    <a:pt x="1387" y="1"/>
                  </a:moveTo>
                  <a:cubicBezTo>
                    <a:pt x="625" y="1"/>
                    <a:pt x="1" y="624"/>
                    <a:pt x="1" y="1386"/>
                  </a:cubicBezTo>
                  <a:lnTo>
                    <a:pt x="1" y="67236"/>
                  </a:lnTo>
                  <a:cubicBezTo>
                    <a:pt x="1" y="67998"/>
                    <a:pt x="625" y="68619"/>
                    <a:pt x="1387" y="68619"/>
                  </a:cubicBezTo>
                  <a:lnTo>
                    <a:pt x="48232" y="68619"/>
                  </a:lnTo>
                  <a:cubicBezTo>
                    <a:pt x="48994" y="68619"/>
                    <a:pt x="49618" y="67998"/>
                    <a:pt x="49618" y="67236"/>
                  </a:cubicBezTo>
                  <a:lnTo>
                    <a:pt x="49618" y="1386"/>
                  </a:lnTo>
                  <a:cubicBezTo>
                    <a:pt x="49618" y="624"/>
                    <a:pt x="48994" y="1"/>
                    <a:pt x="4823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3"/>
            <p:cNvSpPr/>
            <p:nvPr/>
          </p:nvSpPr>
          <p:spPr>
            <a:xfrm>
              <a:off x="3534429" y="1132198"/>
              <a:ext cx="1089279" cy="703315"/>
            </a:xfrm>
            <a:custGeom>
              <a:avLst/>
              <a:gdLst/>
              <a:ahLst/>
              <a:cxnLst/>
              <a:rect l="l" t="t" r="r" b="b"/>
              <a:pathLst>
                <a:path w="59662" h="38522" extrusionOk="0">
                  <a:moveTo>
                    <a:pt x="0" y="1"/>
                  </a:moveTo>
                  <a:lnTo>
                    <a:pt x="0" y="38521"/>
                  </a:lnTo>
                  <a:lnTo>
                    <a:pt x="59662" y="38521"/>
                  </a:lnTo>
                  <a:lnTo>
                    <a:pt x="5966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3" name="Google Shape;1873;p33"/>
            <p:cNvGrpSpPr/>
            <p:nvPr/>
          </p:nvGrpSpPr>
          <p:grpSpPr>
            <a:xfrm>
              <a:off x="3517997" y="1132198"/>
              <a:ext cx="1105711" cy="719199"/>
              <a:chOff x="3517997" y="1132198"/>
              <a:chExt cx="1105711" cy="719199"/>
            </a:xfrm>
          </p:grpSpPr>
          <p:sp>
            <p:nvSpPr>
              <p:cNvPr id="1874" name="Google Shape;1874;p33"/>
              <p:cNvSpPr/>
              <p:nvPr/>
            </p:nvSpPr>
            <p:spPr>
              <a:xfrm>
                <a:off x="3517997" y="1132198"/>
                <a:ext cx="1098006" cy="703315"/>
              </a:xfrm>
              <a:custGeom>
                <a:avLst/>
                <a:gdLst/>
                <a:ahLst/>
                <a:cxnLst/>
                <a:rect l="l" t="t" r="r" b="b"/>
                <a:pathLst>
                  <a:path w="60140" h="38522" extrusionOk="0">
                    <a:moveTo>
                      <a:pt x="0" y="1"/>
                    </a:moveTo>
                    <a:lnTo>
                      <a:pt x="0" y="38521"/>
                    </a:lnTo>
                    <a:lnTo>
                      <a:pt x="60140" y="38521"/>
                    </a:lnTo>
                    <a:lnTo>
                      <a:pt x="60140" y="1"/>
                    </a:lnTo>
                    <a:close/>
                  </a:path>
                </a:pathLst>
              </a:cu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3"/>
              <p:cNvSpPr/>
              <p:nvPr/>
            </p:nvSpPr>
            <p:spPr>
              <a:xfrm>
                <a:off x="3534429" y="1835495"/>
                <a:ext cx="1089279" cy="15902"/>
              </a:xfrm>
              <a:custGeom>
                <a:avLst/>
                <a:gdLst/>
                <a:ahLst/>
                <a:cxnLst/>
                <a:rect l="l" t="t" r="r" b="b"/>
                <a:pathLst>
                  <a:path w="59662" h="871" extrusionOk="0">
                    <a:moveTo>
                      <a:pt x="0" y="0"/>
                    </a:moveTo>
                    <a:lnTo>
                      <a:pt x="0" y="871"/>
                    </a:lnTo>
                    <a:lnTo>
                      <a:pt x="59662" y="871"/>
                    </a:lnTo>
                    <a:lnTo>
                      <a:pt x="5966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6" name="Google Shape;1876;p33"/>
            <p:cNvSpPr/>
            <p:nvPr/>
          </p:nvSpPr>
          <p:spPr>
            <a:xfrm>
              <a:off x="3540965" y="1162012"/>
              <a:ext cx="1052070" cy="643686"/>
            </a:xfrm>
            <a:custGeom>
              <a:avLst/>
              <a:gdLst/>
              <a:ahLst/>
              <a:cxnLst/>
              <a:rect l="l" t="t" r="r" b="b"/>
              <a:pathLst>
                <a:path w="57624" h="35256" extrusionOk="0">
                  <a:moveTo>
                    <a:pt x="1" y="0"/>
                  </a:moveTo>
                  <a:lnTo>
                    <a:pt x="1" y="35256"/>
                  </a:lnTo>
                  <a:lnTo>
                    <a:pt x="57623" y="35256"/>
                  </a:lnTo>
                  <a:lnTo>
                    <a:pt x="5762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3"/>
            <p:cNvSpPr/>
            <p:nvPr/>
          </p:nvSpPr>
          <p:spPr>
            <a:xfrm>
              <a:off x="4029847" y="1162012"/>
              <a:ext cx="306836" cy="643686"/>
            </a:xfrm>
            <a:custGeom>
              <a:avLst/>
              <a:gdLst/>
              <a:ahLst/>
              <a:cxnLst/>
              <a:rect l="l" t="t" r="r" b="b"/>
              <a:pathLst>
                <a:path w="16806" h="35256" extrusionOk="0">
                  <a:moveTo>
                    <a:pt x="1" y="0"/>
                  </a:moveTo>
                  <a:lnTo>
                    <a:pt x="7386" y="35256"/>
                  </a:lnTo>
                  <a:lnTo>
                    <a:pt x="16805" y="35256"/>
                  </a:lnTo>
                  <a:lnTo>
                    <a:pt x="94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3"/>
            <p:cNvSpPr/>
            <p:nvPr/>
          </p:nvSpPr>
          <p:spPr>
            <a:xfrm>
              <a:off x="3901368" y="1162012"/>
              <a:ext cx="214635" cy="643686"/>
            </a:xfrm>
            <a:custGeom>
              <a:avLst/>
              <a:gdLst/>
              <a:ahLst/>
              <a:cxnLst/>
              <a:rect l="l" t="t" r="r" b="b"/>
              <a:pathLst>
                <a:path w="11756" h="35256" extrusionOk="0">
                  <a:moveTo>
                    <a:pt x="1" y="0"/>
                  </a:moveTo>
                  <a:lnTo>
                    <a:pt x="7386" y="35256"/>
                  </a:lnTo>
                  <a:lnTo>
                    <a:pt x="11756" y="35256"/>
                  </a:lnTo>
                  <a:lnTo>
                    <a:pt x="43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3"/>
            <p:cNvSpPr/>
            <p:nvPr/>
          </p:nvSpPr>
          <p:spPr>
            <a:xfrm>
              <a:off x="3540965" y="1157978"/>
              <a:ext cx="2958" cy="580369"/>
            </a:xfrm>
            <a:custGeom>
              <a:avLst/>
              <a:gdLst/>
              <a:ahLst/>
              <a:cxnLst/>
              <a:rect l="l" t="t" r="r" b="b"/>
              <a:pathLst>
                <a:path w="162" h="31788" extrusionOk="0">
                  <a:moveTo>
                    <a:pt x="1" y="1"/>
                  </a:moveTo>
                  <a:lnTo>
                    <a:pt x="1" y="31787"/>
                  </a:lnTo>
                  <a:lnTo>
                    <a:pt x="162" y="31787"/>
                  </a:lnTo>
                  <a:lnTo>
                    <a:pt x="162"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3"/>
            <p:cNvSpPr/>
            <p:nvPr/>
          </p:nvSpPr>
          <p:spPr>
            <a:xfrm>
              <a:off x="3495084" y="1381595"/>
              <a:ext cx="75166" cy="20193"/>
            </a:xfrm>
            <a:custGeom>
              <a:avLst/>
              <a:gdLst/>
              <a:ahLst/>
              <a:cxnLst/>
              <a:rect l="l" t="t" r="r" b="b"/>
              <a:pathLst>
                <a:path w="4117" h="1106" extrusionOk="0">
                  <a:moveTo>
                    <a:pt x="22" y="0"/>
                  </a:moveTo>
                  <a:cubicBezTo>
                    <a:pt x="8" y="0"/>
                    <a:pt x="0" y="8"/>
                    <a:pt x="0" y="23"/>
                  </a:cubicBezTo>
                  <a:lnTo>
                    <a:pt x="0" y="1083"/>
                  </a:lnTo>
                  <a:cubicBezTo>
                    <a:pt x="0" y="1099"/>
                    <a:pt x="8" y="1106"/>
                    <a:pt x="22" y="1106"/>
                  </a:cubicBezTo>
                  <a:lnTo>
                    <a:pt x="4094" y="1106"/>
                  </a:lnTo>
                  <a:cubicBezTo>
                    <a:pt x="4105" y="1106"/>
                    <a:pt x="4116" y="1099"/>
                    <a:pt x="4116" y="1083"/>
                  </a:cubicBezTo>
                  <a:lnTo>
                    <a:pt x="4116" y="23"/>
                  </a:lnTo>
                  <a:cubicBezTo>
                    <a:pt x="4116" y="8"/>
                    <a:pt x="4105" y="0"/>
                    <a:pt x="4094" y="0"/>
                  </a:cubicBezTo>
                  <a:close/>
                </a:path>
              </a:pathLst>
            </a:custGeom>
            <a:solidFill>
              <a:srgbClr val="F3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3"/>
            <p:cNvSpPr/>
            <p:nvPr/>
          </p:nvSpPr>
          <p:spPr>
            <a:xfrm>
              <a:off x="3505236" y="2049071"/>
              <a:ext cx="190079" cy="450723"/>
            </a:xfrm>
            <a:custGeom>
              <a:avLst/>
              <a:gdLst/>
              <a:ahLst/>
              <a:cxnLst/>
              <a:rect l="l" t="t" r="r" b="b"/>
              <a:pathLst>
                <a:path w="10411" h="24687" extrusionOk="0">
                  <a:moveTo>
                    <a:pt x="1" y="1"/>
                  </a:moveTo>
                  <a:lnTo>
                    <a:pt x="1" y="24686"/>
                  </a:lnTo>
                  <a:lnTo>
                    <a:pt x="10411" y="24686"/>
                  </a:lnTo>
                  <a:lnTo>
                    <a:pt x="1041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3"/>
            <p:cNvSpPr/>
            <p:nvPr/>
          </p:nvSpPr>
          <p:spPr>
            <a:xfrm>
              <a:off x="3505236" y="2414733"/>
              <a:ext cx="104013" cy="85062"/>
            </a:xfrm>
            <a:custGeom>
              <a:avLst/>
              <a:gdLst/>
              <a:ahLst/>
              <a:cxnLst/>
              <a:rect l="l" t="t" r="r" b="b"/>
              <a:pathLst>
                <a:path w="5697" h="4659" extrusionOk="0">
                  <a:moveTo>
                    <a:pt x="1" y="1"/>
                  </a:moveTo>
                  <a:lnTo>
                    <a:pt x="1" y="4658"/>
                  </a:lnTo>
                  <a:lnTo>
                    <a:pt x="2780" y="4658"/>
                  </a:lnTo>
                  <a:lnTo>
                    <a:pt x="5697" y="1"/>
                  </a:lnTo>
                  <a:close/>
                </a:path>
              </a:pathLst>
            </a:custGeom>
            <a:solidFill>
              <a:srgbClr val="F3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3"/>
            <p:cNvSpPr/>
            <p:nvPr/>
          </p:nvSpPr>
          <p:spPr>
            <a:xfrm>
              <a:off x="4462750" y="2049071"/>
              <a:ext cx="190079" cy="450723"/>
            </a:xfrm>
            <a:custGeom>
              <a:avLst/>
              <a:gdLst/>
              <a:ahLst/>
              <a:cxnLst/>
              <a:rect l="l" t="t" r="r" b="b"/>
              <a:pathLst>
                <a:path w="10411" h="24687" extrusionOk="0">
                  <a:moveTo>
                    <a:pt x="0" y="1"/>
                  </a:moveTo>
                  <a:lnTo>
                    <a:pt x="0" y="24686"/>
                  </a:lnTo>
                  <a:lnTo>
                    <a:pt x="10411" y="24686"/>
                  </a:lnTo>
                  <a:lnTo>
                    <a:pt x="10411"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3"/>
            <p:cNvSpPr/>
            <p:nvPr/>
          </p:nvSpPr>
          <p:spPr>
            <a:xfrm>
              <a:off x="3505236" y="2049071"/>
              <a:ext cx="1001862" cy="421456"/>
            </a:xfrm>
            <a:custGeom>
              <a:avLst/>
              <a:gdLst/>
              <a:ahLst/>
              <a:cxnLst/>
              <a:rect l="l" t="t" r="r" b="b"/>
              <a:pathLst>
                <a:path w="54874" h="23084" extrusionOk="0">
                  <a:moveTo>
                    <a:pt x="1" y="1"/>
                  </a:moveTo>
                  <a:lnTo>
                    <a:pt x="1" y="23084"/>
                  </a:lnTo>
                  <a:lnTo>
                    <a:pt x="54874" y="23084"/>
                  </a:lnTo>
                  <a:lnTo>
                    <a:pt x="5487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3"/>
            <p:cNvSpPr/>
            <p:nvPr/>
          </p:nvSpPr>
          <p:spPr>
            <a:xfrm>
              <a:off x="4403085" y="2414733"/>
              <a:ext cx="104013" cy="85062"/>
            </a:xfrm>
            <a:custGeom>
              <a:avLst/>
              <a:gdLst/>
              <a:ahLst/>
              <a:cxnLst/>
              <a:rect l="l" t="t" r="r" b="b"/>
              <a:pathLst>
                <a:path w="5697" h="4659" extrusionOk="0">
                  <a:moveTo>
                    <a:pt x="0" y="1"/>
                  </a:moveTo>
                  <a:lnTo>
                    <a:pt x="2918" y="4658"/>
                  </a:lnTo>
                  <a:lnTo>
                    <a:pt x="5697" y="4658"/>
                  </a:lnTo>
                  <a:lnTo>
                    <a:pt x="5697"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3"/>
            <p:cNvSpPr/>
            <p:nvPr/>
          </p:nvSpPr>
          <p:spPr>
            <a:xfrm>
              <a:off x="3544580" y="2090680"/>
              <a:ext cx="923154" cy="146900"/>
            </a:xfrm>
            <a:custGeom>
              <a:avLst/>
              <a:gdLst/>
              <a:ahLst/>
              <a:cxnLst/>
              <a:rect l="l" t="t" r="r" b="b"/>
              <a:pathLst>
                <a:path w="50563" h="8046" extrusionOk="0">
                  <a:moveTo>
                    <a:pt x="1" y="0"/>
                  </a:moveTo>
                  <a:lnTo>
                    <a:pt x="1" y="8046"/>
                  </a:lnTo>
                  <a:lnTo>
                    <a:pt x="50563" y="8046"/>
                  </a:lnTo>
                  <a:lnTo>
                    <a:pt x="5056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3"/>
            <p:cNvSpPr/>
            <p:nvPr/>
          </p:nvSpPr>
          <p:spPr>
            <a:xfrm>
              <a:off x="3544580" y="2280595"/>
              <a:ext cx="923154" cy="146845"/>
            </a:xfrm>
            <a:custGeom>
              <a:avLst/>
              <a:gdLst/>
              <a:ahLst/>
              <a:cxnLst/>
              <a:rect l="l" t="t" r="r" b="b"/>
              <a:pathLst>
                <a:path w="50563" h="8043" extrusionOk="0">
                  <a:moveTo>
                    <a:pt x="1" y="0"/>
                  </a:moveTo>
                  <a:lnTo>
                    <a:pt x="1" y="8042"/>
                  </a:lnTo>
                  <a:lnTo>
                    <a:pt x="50563" y="8042"/>
                  </a:lnTo>
                  <a:lnTo>
                    <a:pt x="5056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3"/>
            <p:cNvSpPr/>
            <p:nvPr/>
          </p:nvSpPr>
          <p:spPr>
            <a:xfrm>
              <a:off x="3706616" y="2090680"/>
              <a:ext cx="761119" cy="146900"/>
            </a:xfrm>
            <a:custGeom>
              <a:avLst/>
              <a:gdLst/>
              <a:ahLst/>
              <a:cxnLst/>
              <a:rect l="l" t="t" r="r" b="b"/>
              <a:pathLst>
                <a:path w="41688" h="8046" extrusionOk="0">
                  <a:moveTo>
                    <a:pt x="0" y="0"/>
                  </a:moveTo>
                  <a:lnTo>
                    <a:pt x="0" y="8046"/>
                  </a:lnTo>
                  <a:lnTo>
                    <a:pt x="41688" y="8046"/>
                  </a:lnTo>
                  <a:lnTo>
                    <a:pt x="41688"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3"/>
            <p:cNvSpPr/>
            <p:nvPr/>
          </p:nvSpPr>
          <p:spPr>
            <a:xfrm>
              <a:off x="3706616" y="2280595"/>
              <a:ext cx="761119" cy="146845"/>
            </a:xfrm>
            <a:custGeom>
              <a:avLst/>
              <a:gdLst/>
              <a:ahLst/>
              <a:cxnLst/>
              <a:rect l="l" t="t" r="r" b="b"/>
              <a:pathLst>
                <a:path w="41688" h="8043" extrusionOk="0">
                  <a:moveTo>
                    <a:pt x="0" y="0"/>
                  </a:moveTo>
                  <a:lnTo>
                    <a:pt x="0" y="8042"/>
                  </a:lnTo>
                  <a:lnTo>
                    <a:pt x="41688" y="8042"/>
                  </a:lnTo>
                  <a:lnTo>
                    <a:pt x="41688"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0" name="Google Shape;1890;p33"/>
            <p:cNvGrpSpPr/>
            <p:nvPr/>
          </p:nvGrpSpPr>
          <p:grpSpPr>
            <a:xfrm>
              <a:off x="2940312" y="1852548"/>
              <a:ext cx="421127" cy="567717"/>
              <a:chOff x="2940312" y="1852548"/>
              <a:chExt cx="421127" cy="567717"/>
            </a:xfrm>
          </p:grpSpPr>
          <p:sp>
            <p:nvSpPr>
              <p:cNvPr id="1891" name="Google Shape;1891;p33"/>
              <p:cNvSpPr/>
              <p:nvPr/>
            </p:nvSpPr>
            <p:spPr>
              <a:xfrm>
                <a:off x="3147973" y="1911318"/>
                <a:ext cx="30362" cy="508946"/>
              </a:xfrm>
              <a:custGeom>
                <a:avLst/>
                <a:gdLst/>
                <a:ahLst/>
                <a:cxnLst/>
                <a:rect l="l" t="t" r="r" b="b"/>
                <a:pathLst>
                  <a:path w="1663" h="27876" extrusionOk="0">
                    <a:moveTo>
                      <a:pt x="1211" y="0"/>
                    </a:moveTo>
                    <a:lnTo>
                      <a:pt x="359" y="621"/>
                    </a:lnTo>
                    <a:cubicBezTo>
                      <a:pt x="1" y="3803"/>
                      <a:pt x="549" y="21530"/>
                      <a:pt x="1162" y="27876"/>
                    </a:cubicBezTo>
                    <a:lnTo>
                      <a:pt x="1663" y="27876"/>
                    </a:lnTo>
                    <a:cubicBezTo>
                      <a:pt x="1651" y="27788"/>
                      <a:pt x="1642" y="27723"/>
                      <a:pt x="1634" y="27675"/>
                    </a:cubicBezTo>
                    <a:lnTo>
                      <a:pt x="1634" y="27675"/>
                    </a:lnTo>
                    <a:cubicBezTo>
                      <a:pt x="1650" y="27390"/>
                      <a:pt x="1629" y="26062"/>
                      <a:pt x="1405" y="21299"/>
                    </a:cubicBezTo>
                    <a:cubicBezTo>
                      <a:pt x="949" y="11576"/>
                      <a:pt x="1211" y="1"/>
                      <a:pt x="121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3"/>
              <p:cNvSpPr/>
              <p:nvPr/>
            </p:nvSpPr>
            <p:spPr>
              <a:xfrm>
                <a:off x="2940312" y="2147899"/>
                <a:ext cx="229898" cy="148397"/>
              </a:xfrm>
              <a:custGeom>
                <a:avLst/>
                <a:gdLst/>
                <a:ahLst/>
                <a:cxnLst/>
                <a:rect l="l" t="t" r="r" b="b"/>
                <a:pathLst>
                  <a:path w="12592" h="8128" extrusionOk="0">
                    <a:moveTo>
                      <a:pt x="1423" y="0"/>
                    </a:moveTo>
                    <a:cubicBezTo>
                      <a:pt x="1415" y="0"/>
                      <a:pt x="1407" y="0"/>
                      <a:pt x="1398" y="0"/>
                    </a:cubicBezTo>
                    <a:cubicBezTo>
                      <a:pt x="1" y="4"/>
                      <a:pt x="5653" y="1564"/>
                      <a:pt x="8006" y="3286"/>
                    </a:cubicBezTo>
                    <a:cubicBezTo>
                      <a:pt x="9832" y="4624"/>
                      <a:pt x="11890" y="6876"/>
                      <a:pt x="12592" y="8127"/>
                    </a:cubicBezTo>
                    <a:cubicBezTo>
                      <a:pt x="12140" y="5498"/>
                      <a:pt x="11878" y="3638"/>
                      <a:pt x="10168" y="2293"/>
                    </a:cubicBezTo>
                    <a:cubicBezTo>
                      <a:pt x="8462" y="955"/>
                      <a:pt x="4978" y="0"/>
                      <a:pt x="142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3"/>
              <p:cNvSpPr/>
              <p:nvPr/>
            </p:nvSpPr>
            <p:spPr>
              <a:xfrm>
                <a:off x="3161958" y="2178627"/>
                <a:ext cx="199481" cy="155116"/>
              </a:xfrm>
              <a:custGeom>
                <a:avLst/>
                <a:gdLst/>
                <a:ahLst/>
                <a:cxnLst/>
                <a:rect l="l" t="t" r="r" b="b"/>
                <a:pathLst>
                  <a:path w="10926" h="8496" extrusionOk="0">
                    <a:moveTo>
                      <a:pt x="9727" y="1"/>
                    </a:moveTo>
                    <a:cubicBezTo>
                      <a:pt x="9711" y="1"/>
                      <a:pt x="9693" y="1"/>
                      <a:pt x="9674" y="2"/>
                    </a:cubicBezTo>
                    <a:cubicBezTo>
                      <a:pt x="6125" y="124"/>
                      <a:pt x="2843" y="1200"/>
                      <a:pt x="1424" y="2601"/>
                    </a:cubicBezTo>
                    <a:cubicBezTo>
                      <a:pt x="0" y="3998"/>
                      <a:pt x="135" y="5862"/>
                      <a:pt x="240" y="8495"/>
                    </a:cubicBezTo>
                    <a:cubicBezTo>
                      <a:pt x="672" y="7225"/>
                      <a:pt x="2248" y="4909"/>
                      <a:pt x="3788" y="3512"/>
                    </a:cubicBezTo>
                    <a:cubicBezTo>
                      <a:pt x="5740" y="1736"/>
                      <a:pt x="10925" y="1"/>
                      <a:pt x="972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3"/>
              <p:cNvSpPr/>
              <p:nvPr/>
            </p:nvSpPr>
            <p:spPr>
              <a:xfrm>
                <a:off x="2967315" y="1981208"/>
                <a:ext cx="194716" cy="125703"/>
              </a:xfrm>
              <a:custGeom>
                <a:avLst/>
                <a:gdLst/>
                <a:ahLst/>
                <a:cxnLst/>
                <a:rect l="l" t="t" r="r" b="b"/>
                <a:pathLst>
                  <a:path w="10665" h="6885" extrusionOk="0">
                    <a:moveTo>
                      <a:pt x="1205" y="1"/>
                    </a:moveTo>
                    <a:cubicBezTo>
                      <a:pt x="1198" y="1"/>
                      <a:pt x="1192" y="1"/>
                      <a:pt x="1185" y="1"/>
                    </a:cubicBezTo>
                    <a:cubicBezTo>
                      <a:pt x="1" y="1"/>
                      <a:pt x="4790" y="1323"/>
                      <a:pt x="6781" y="2783"/>
                    </a:cubicBezTo>
                    <a:cubicBezTo>
                      <a:pt x="8327" y="3919"/>
                      <a:pt x="10071" y="5824"/>
                      <a:pt x="10665" y="6885"/>
                    </a:cubicBezTo>
                    <a:cubicBezTo>
                      <a:pt x="10280" y="4655"/>
                      <a:pt x="10063" y="3083"/>
                      <a:pt x="8615" y="1943"/>
                    </a:cubicBezTo>
                    <a:cubicBezTo>
                      <a:pt x="7168" y="810"/>
                      <a:pt x="4216" y="1"/>
                      <a:pt x="120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3"/>
              <p:cNvSpPr/>
              <p:nvPr/>
            </p:nvSpPr>
            <p:spPr>
              <a:xfrm>
                <a:off x="3155057" y="2007262"/>
                <a:ext cx="168900" cy="131363"/>
              </a:xfrm>
              <a:custGeom>
                <a:avLst/>
                <a:gdLst/>
                <a:ahLst/>
                <a:cxnLst/>
                <a:rect l="l" t="t" r="r" b="b"/>
                <a:pathLst>
                  <a:path w="9251" h="7195" extrusionOk="0">
                    <a:moveTo>
                      <a:pt x="8237" y="0"/>
                    </a:moveTo>
                    <a:cubicBezTo>
                      <a:pt x="8223" y="0"/>
                      <a:pt x="8208" y="0"/>
                      <a:pt x="8192" y="1"/>
                    </a:cubicBezTo>
                    <a:cubicBezTo>
                      <a:pt x="5186" y="106"/>
                      <a:pt x="2407" y="1017"/>
                      <a:pt x="1204" y="2201"/>
                    </a:cubicBezTo>
                    <a:cubicBezTo>
                      <a:pt x="1" y="3385"/>
                      <a:pt x="113" y="4961"/>
                      <a:pt x="202" y="7195"/>
                    </a:cubicBezTo>
                    <a:cubicBezTo>
                      <a:pt x="569" y="6119"/>
                      <a:pt x="1906" y="4158"/>
                      <a:pt x="3206" y="2970"/>
                    </a:cubicBezTo>
                    <a:cubicBezTo>
                      <a:pt x="4860" y="1467"/>
                      <a:pt x="9251" y="0"/>
                      <a:pt x="823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3"/>
              <p:cNvSpPr/>
              <p:nvPr/>
            </p:nvSpPr>
            <p:spPr>
              <a:xfrm>
                <a:off x="3148667" y="1852548"/>
                <a:ext cx="123822" cy="107482"/>
              </a:xfrm>
              <a:custGeom>
                <a:avLst/>
                <a:gdLst/>
                <a:ahLst/>
                <a:cxnLst/>
                <a:rect l="l" t="t" r="r" b="b"/>
                <a:pathLst>
                  <a:path w="6782" h="5887" extrusionOk="0">
                    <a:moveTo>
                      <a:pt x="6146" y="0"/>
                    </a:moveTo>
                    <a:cubicBezTo>
                      <a:pt x="6126" y="0"/>
                      <a:pt x="6104" y="1"/>
                      <a:pt x="6077" y="4"/>
                    </a:cubicBezTo>
                    <a:cubicBezTo>
                      <a:pt x="3788" y="216"/>
                      <a:pt x="1711" y="1038"/>
                      <a:pt x="855" y="2002"/>
                    </a:cubicBezTo>
                    <a:cubicBezTo>
                      <a:pt x="0" y="2969"/>
                      <a:pt x="171" y="4176"/>
                      <a:pt x="359" y="5886"/>
                    </a:cubicBezTo>
                    <a:cubicBezTo>
                      <a:pt x="583" y="5046"/>
                      <a:pt x="1497" y="3477"/>
                      <a:pt x="2428" y="2510"/>
                    </a:cubicBezTo>
                    <a:cubicBezTo>
                      <a:pt x="3591" y="1299"/>
                      <a:pt x="6782" y="0"/>
                      <a:pt x="614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3"/>
              <p:cNvSpPr/>
              <p:nvPr/>
            </p:nvSpPr>
            <p:spPr>
              <a:xfrm>
                <a:off x="3077754" y="1868687"/>
                <a:ext cx="87618" cy="92839"/>
              </a:xfrm>
              <a:custGeom>
                <a:avLst/>
                <a:gdLst/>
                <a:ahLst/>
                <a:cxnLst/>
                <a:rect l="l" t="t" r="r" b="b"/>
                <a:pathLst>
                  <a:path w="4799" h="5085" extrusionOk="0">
                    <a:moveTo>
                      <a:pt x="425" y="1"/>
                    </a:moveTo>
                    <a:cubicBezTo>
                      <a:pt x="1" y="1"/>
                      <a:pt x="2250" y="1138"/>
                      <a:pt x="3085" y="2178"/>
                    </a:cubicBezTo>
                    <a:cubicBezTo>
                      <a:pt x="3757" y="3016"/>
                      <a:pt x="4429" y="4364"/>
                      <a:pt x="4601" y="5085"/>
                    </a:cubicBezTo>
                    <a:cubicBezTo>
                      <a:pt x="4698" y="3624"/>
                      <a:pt x="4799" y="2593"/>
                      <a:pt x="4179" y="1761"/>
                    </a:cubicBezTo>
                    <a:cubicBezTo>
                      <a:pt x="3559" y="928"/>
                      <a:pt x="2091" y="206"/>
                      <a:pt x="478" y="5"/>
                    </a:cubicBezTo>
                    <a:cubicBezTo>
                      <a:pt x="457" y="2"/>
                      <a:pt x="439" y="1"/>
                      <a:pt x="42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8" name="Google Shape;1898;p33"/>
            <p:cNvSpPr/>
            <p:nvPr/>
          </p:nvSpPr>
          <p:spPr>
            <a:xfrm>
              <a:off x="3101051" y="2384516"/>
              <a:ext cx="140418" cy="115278"/>
            </a:xfrm>
            <a:custGeom>
              <a:avLst/>
              <a:gdLst/>
              <a:ahLst/>
              <a:cxnLst/>
              <a:rect l="l" t="t" r="r" b="b"/>
              <a:pathLst>
                <a:path w="7691" h="6314" extrusionOk="0">
                  <a:moveTo>
                    <a:pt x="1" y="1"/>
                  </a:moveTo>
                  <a:lnTo>
                    <a:pt x="314" y="2978"/>
                  </a:lnTo>
                  <a:cubicBezTo>
                    <a:pt x="423" y="4849"/>
                    <a:pt x="1973" y="6313"/>
                    <a:pt x="3848" y="6313"/>
                  </a:cubicBezTo>
                  <a:cubicBezTo>
                    <a:pt x="5723" y="6313"/>
                    <a:pt x="7273" y="4849"/>
                    <a:pt x="7382" y="2978"/>
                  </a:cubicBezTo>
                  <a:lnTo>
                    <a:pt x="7691" y="1"/>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3"/>
            <p:cNvSpPr/>
            <p:nvPr/>
          </p:nvSpPr>
          <p:spPr>
            <a:xfrm>
              <a:off x="3087413" y="2365839"/>
              <a:ext cx="167713" cy="41134"/>
            </a:xfrm>
            <a:custGeom>
              <a:avLst/>
              <a:gdLst/>
              <a:ahLst/>
              <a:cxnLst/>
              <a:rect l="l" t="t" r="r" b="b"/>
              <a:pathLst>
                <a:path w="9186" h="2253" extrusionOk="0">
                  <a:moveTo>
                    <a:pt x="1" y="0"/>
                  </a:moveTo>
                  <a:lnTo>
                    <a:pt x="251" y="2253"/>
                  </a:lnTo>
                  <a:lnTo>
                    <a:pt x="8939" y="2253"/>
                  </a:lnTo>
                  <a:lnTo>
                    <a:pt x="9186"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3"/>
            <p:cNvSpPr/>
            <p:nvPr/>
          </p:nvSpPr>
          <p:spPr>
            <a:xfrm>
              <a:off x="2910936" y="2599535"/>
              <a:ext cx="1717611" cy="100343"/>
            </a:xfrm>
            <a:custGeom>
              <a:avLst/>
              <a:gdLst/>
              <a:ahLst/>
              <a:cxnLst/>
              <a:rect l="l" t="t" r="r" b="b"/>
              <a:pathLst>
                <a:path w="94077" h="5496" extrusionOk="0">
                  <a:moveTo>
                    <a:pt x="47041" y="0"/>
                  </a:moveTo>
                  <a:cubicBezTo>
                    <a:pt x="21062" y="0"/>
                    <a:pt x="1" y="1229"/>
                    <a:pt x="1" y="2746"/>
                  </a:cubicBezTo>
                  <a:cubicBezTo>
                    <a:pt x="1" y="4263"/>
                    <a:pt x="21062" y="5495"/>
                    <a:pt x="47041" y="5495"/>
                  </a:cubicBezTo>
                  <a:cubicBezTo>
                    <a:pt x="73018" y="5495"/>
                    <a:pt x="94076" y="4263"/>
                    <a:pt x="94076" y="2746"/>
                  </a:cubicBezTo>
                  <a:cubicBezTo>
                    <a:pt x="94076" y="1229"/>
                    <a:pt x="73018" y="0"/>
                    <a:pt x="47041"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3"/>
            <p:cNvSpPr/>
            <p:nvPr/>
          </p:nvSpPr>
          <p:spPr>
            <a:xfrm>
              <a:off x="3026396" y="1770151"/>
              <a:ext cx="10991" cy="57986"/>
            </a:xfrm>
            <a:custGeom>
              <a:avLst/>
              <a:gdLst/>
              <a:ahLst/>
              <a:cxnLst/>
              <a:rect l="l" t="t" r="r" b="b"/>
              <a:pathLst>
                <a:path w="602" h="3176" extrusionOk="0">
                  <a:moveTo>
                    <a:pt x="243" y="1"/>
                  </a:moveTo>
                  <a:lnTo>
                    <a:pt x="0" y="12"/>
                  </a:lnTo>
                  <a:cubicBezTo>
                    <a:pt x="56" y="1069"/>
                    <a:pt x="179" y="2134"/>
                    <a:pt x="362" y="3176"/>
                  </a:cubicBezTo>
                  <a:lnTo>
                    <a:pt x="602" y="3135"/>
                  </a:lnTo>
                  <a:cubicBezTo>
                    <a:pt x="418" y="2100"/>
                    <a:pt x="299" y="1047"/>
                    <a:pt x="24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3"/>
            <p:cNvSpPr/>
            <p:nvPr/>
          </p:nvSpPr>
          <p:spPr>
            <a:xfrm>
              <a:off x="3036474" y="1845299"/>
              <a:ext cx="10991" cy="28317"/>
            </a:xfrm>
            <a:custGeom>
              <a:avLst/>
              <a:gdLst/>
              <a:ahLst/>
              <a:cxnLst/>
              <a:rect l="l" t="t" r="r" b="b"/>
              <a:pathLst>
                <a:path w="602" h="1551" extrusionOk="0">
                  <a:moveTo>
                    <a:pt x="240" y="1"/>
                  </a:moveTo>
                  <a:lnTo>
                    <a:pt x="0" y="53"/>
                  </a:lnTo>
                  <a:cubicBezTo>
                    <a:pt x="109" y="551"/>
                    <a:pt x="232" y="1054"/>
                    <a:pt x="367" y="1551"/>
                  </a:cubicBezTo>
                  <a:lnTo>
                    <a:pt x="602" y="1484"/>
                  </a:lnTo>
                  <a:cubicBezTo>
                    <a:pt x="467" y="994"/>
                    <a:pt x="344" y="494"/>
                    <a:pt x="24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3"/>
            <p:cNvSpPr/>
            <p:nvPr/>
          </p:nvSpPr>
          <p:spPr>
            <a:xfrm>
              <a:off x="4197889" y="2552339"/>
              <a:ext cx="59136" cy="1114"/>
            </a:xfrm>
            <a:custGeom>
              <a:avLst/>
              <a:gdLst/>
              <a:ahLst/>
              <a:cxnLst/>
              <a:rect l="l" t="t" r="r" b="b"/>
              <a:pathLst>
                <a:path w="3239" h="61" extrusionOk="0">
                  <a:moveTo>
                    <a:pt x="0" y="1"/>
                  </a:moveTo>
                  <a:lnTo>
                    <a:pt x="0" y="61"/>
                  </a:lnTo>
                  <a:lnTo>
                    <a:pt x="3238" y="61"/>
                  </a:lnTo>
                  <a:lnTo>
                    <a:pt x="3238"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3"/>
            <p:cNvSpPr/>
            <p:nvPr/>
          </p:nvSpPr>
          <p:spPr>
            <a:xfrm>
              <a:off x="3938614" y="2508357"/>
              <a:ext cx="46812" cy="83966"/>
            </a:xfrm>
            <a:custGeom>
              <a:avLst/>
              <a:gdLst/>
              <a:ahLst/>
              <a:cxnLst/>
              <a:rect l="l" t="t" r="r" b="b"/>
              <a:pathLst>
                <a:path w="2564" h="4599" extrusionOk="0">
                  <a:moveTo>
                    <a:pt x="893" y="1"/>
                  </a:moveTo>
                  <a:lnTo>
                    <a:pt x="0" y="4023"/>
                  </a:lnTo>
                  <a:lnTo>
                    <a:pt x="1670" y="4599"/>
                  </a:lnTo>
                  <a:lnTo>
                    <a:pt x="2563" y="579"/>
                  </a:lnTo>
                  <a:lnTo>
                    <a:pt x="89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3"/>
            <p:cNvSpPr/>
            <p:nvPr/>
          </p:nvSpPr>
          <p:spPr>
            <a:xfrm>
              <a:off x="4204845" y="2534958"/>
              <a:ext cx="57438" cy="74691"/>
            </a:xfrm>
            <a:custGeom>
              <a:avLst/>
              <a:gdLst/>
              <a:ahLst/>
              <a:cxnLst/>
              <a:rect l="l" t="t" r="r" b="b"/>
              <a:pathLst>
                <a:path w="3146" h="4091" extrusionOk="0">
                  <a:moveTo>
                    <a:pt x="0" y="1"/>
                  </a:moveTo>
                  <a:lnTo>
                    <a:pt x="1378" y="4090"/>
                  </a:lnTo>
                  <a:lnTo>
                    <a:pt x="3145" y="4090"/>
                  </a:lnTo>
                  <a:lnTo>
                    <a:pt x="1771"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3"/>
            <p:cNvSpPr/>
            <p:nvPr/>
          </p:nvSpPr>
          <p:spPr>
            <a:xfrm>
              <a:off x="4163382" y="2605943"/>
              <a:ext cx="111444" cy="36716"/>
            </a:xfrm>
            <a:custGeom>
              <a:avLst/>
              <a:gdLst/>
              <a:ahLst/>
              <a:cxnLst/>
              <a:rect l="l" t="t" r="r" b="b"/>
              <a:pathLst>
                <a:path w="6104" h="2011" extrusionOk="0">
                  <a:moveTo>
                    <a:pt x="3414" y="1"/>
                  </a:moveTo>
                  <a:cubicBezTo>
                    <a:pt x="3310" y="1"/>
                    <a:pt x="3206" y="38"/>
                    <a:pt x="3127" y="109"/>
                  </a:cubicBezTo>
                  <a:cubicBezTo>
                    <a:pt x="2690" y="501"/>
                    <a:pt x="1666" y="912"/>
                    <a:pt x="303" y="1207"/>
                  </a:cubicBezTo>
                  <a:cubicBezTo>
                    <a:pt x="1" y="1274"/>
                    <a:pt x="113" y="2010"/>
                    <a:pt x="837" y="2010"/>
                  </a:cubicBezTo>
                  <a:cubicBezTo>
                    <a:pt x="1580" y="2010"/>
                    <a:pt x="3201" y="1954"/>
                    <a:pt x="3739" y="1954"/>
                  </a:cubicBezTo>
                  <a:cubicBezTo>
                    <a:pt x="4609" y="1954"/>
                    <a:pt x="5118" y="1995"/>
                    <a:pt x="5809" y="2007"/>
                  </a:cubicBezTo>
                  <a:cubicBezTo>
                    <a:pt x="5811" y="2007"/>
                    <a:pt x="5813" y="2007"/>
                    <a:pt x="5814" y="2007"/>
                  </a:cubicBezTo>
                  <a:cubicBezTo>
                    <a:pt x="5979" y="2007"/>
                    <a:pt x="6103" y="1852"/>
                    <a:pt x="6070" y="1693"/>
                  </a:cubicBezTo>
                  <a:lnTo>
                    <a:pt x="5719" y="120"/>
                  </a:lnTo>
                  <a:cubicBezTo>
                    <a:pt x="5704" y="49"/>
                    <a:pt x="5640" y="1"/>
                    <a:pt x="5569"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3"/>
            <p:cNvSpPr/>
            <p:nvPr/>
          </p:nvSpPr>
          <p:spPr>
            <a:xfrm>
              <a:off x="3855232" y="2574486"/>
              <a:ext cx="120153" cy="51742"/>
            </a:xfrm>
            <a:custGeom>
              <a:avLst/>
              <a:gdLst/>
              <a:ahLst/>
              <a:cxnLst/>
              <a:rect l="l" t="t" r="r" b="b"/>
              <a:pathLst>
                <a:path w="6581" h="2834" extrusionOk="0">
                  <a:moveTo>
                    <a:pt x="322" y="0"/>
                  </a:moveTo>
                  <a:cubicBezTo>
                    <a:pt x="31" y="0"/>
                    <a:pt x="1" y="728"/>
                    <a:pt x="671" y="962"/>
                  </a:cubicBezTo>
                  <a:cubicBezTo>
                    <a:pt x="1804" y="1354"/>
                    <a:pt x="2659" y="1589"/>
                    <a:pt x="3626" y="1925"/>
                  </a:cubicBezTo>
                  <a:cubicBezTo>
                    <a:pt x="4452" y="2213"/>
                    <a:pt x="5389" y="2579"/>
                    <a:pt x="6043" y="2818"/>
                  </a:cubicBezTo>
                  <a:cubicBezTo>
                    <a:pt x="6072" y="2828"/>
                    <a:pt x="6101" y="2833"/>
                    <a:pt x="6130" y="2833"/>
                  </a:cubicBezTo>
                  <a:cubicBezTo>
                    <a:pt x="6257" y="2833"/>
                    <a:pt x="6372" y="2739"/>
                    <a:pt x="6386" y="2605"/>
                  </a:cubicBezTo>
                  <a:lnTo>
                    <a:pt x="6570" y="1006"/>
                  </a:lnTo>
                  <a:cubicBezTo>
                    <a:pt x="6581" y="932"/>
                    <a:pt x="6536" y="865"/>
                    <a:pt x="6469" y="842"/>
                  </a:cubicBezTo>
                  <a:lnTo>
                    <a:pt x="4646" y="211"/>
                  </a:lnTo>
                  <a:cubicBezTo>
                    <a:pt x="4573" y="187"/>
                    <a:pt x="4498" y="176"/>
                    <a:pt x="4423" y="176"/>
                  </a:cubicBezTo>
                  <a:cubicBezTo>
                    <a:pt x="4348" y="176"/>
                    <a:pt x="4272" y="187"/>
                    <a:pt x="4198" y="203"/>
                  </a:cubicBezTo>
                  <a:cubicBezTo>
                    <a:pt x="3800" y="291"/>
                    <a:pt x="3427" y="325"/>
                    <a:pt x="3063" y="325"/>
                  </a:cubicBezTo>
                  <a:cubicBezTo>
                    <a:pt x="2173" y="325"/>
                    <a:pt x="1340" y="121"/>
                    <a:pt x="343" y="1"/>
                  </a:cubicBezTo>
                  <a:cubicBezTo>
                    <a:pt x="336" y="1"/>
                    <a:pt x="329" y="0"/>
                    <a:pt x="322"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3"/>
            <p:cNvSpPr/>
            <p:nvPr/>
          </p:nvSpPr>
          <p:spPr>
            <a:xfrm>
              <a:off x="3893755" y="1623672"/>
              <a:ext cx="221628" cy="172771"/>
            </a:xfrm>
            <a:custGeom>
              <a:avLst/>
              <a:gdLst/>
              <a:ahLst/>
              <a:cxnLst/>
              <a:rect l="l" t="t" r="r" b="b"/>
              <a:pathLst>
                <a:path w="12139" h="9463" extrusionOk="0">
                  <a:moveTo>
                    <a:pt x="9606" y="1"/>
                  </a:moveTo>
                  <a:cubicBezTo>
                    <a:pt x="9506" y="269"/>
                    <a:pt x="9379" y="583"/>
                    <a:pt x="9263" y="879"/>
                  </a:cubicBezTo>
                  <a:cubicBezTo>
                    <a:pt x="9144" y="1178"/>
                    <a:pt x="9016" y="1476"/>
                    <a:pt x="8886" y="1771"/>
                  </a:cubicBezTo>
                  <a:cubicBezTo>
                    <a:pt x="8624" y="2358"/>
                    <a:pt x="8359" y="2944"/>
                    <a:pt x="8064" y="3508"/>
                  </a:cubicBezTo>
                  <a:cubicBezTo>
                    <a:pt x="7489" y="4636"/>
                    <a:pt x="6827" y="5731"/>
                    <a:pt x="6062" y="6534"/>
                  </a:cubicBezTo>
                  <a:cubicBezTo>
                    <a:pt x="5965" y="6631"/>
                    <a:pt x="5872" y="6728"/>
                    <a:pt x="5770" y="6810"/>
                  </a:cubicBezTo>
                  <a:cubicBezTo>
                    <a:pt x="5726" y="6847"/>
                    <a:pt x="5666" y="6903"/>
                    <a:pt x="5636" y="6925"/>
                  </a:cubicBezTo>
                  <a:cubicBezTo>
                    <a:pt x="5603" y="6956"/>
                    <a:pt x="5569" y="6982"/>
                    <a:pt x="5536" y="7004"/>
                  </a:cubicBezTo>
                  <a:cubicBezTo>
                    <a:pt x="5397" y="7094"/>
                    <a:pt x="5281" y="7142"/>
                    <a:pt x="5128" y="7165"/>
                  </a:cubicBezTo>
                  <a:cubicBezTo>
                    <a:pt x="5088" y="7171"/>
                    <a:pt x="5045" y="7174"/>
                    <a:pt x="4999" y="7174"/>
                  </a:cubicBezTo>
                  <a:cubicBezTo>
                    <a:pt x="4699" y="7174"/>
                    <a:pt x="4280" y="7038"/>
                    <a:pt x="3866" y="6791"/>
                  </a:cubicBezTo>
                  <a:cubicBezTo>
                    <a:pt x="3380" y="6511"/>
                    <a:pt x="2898" y="6123"/>
                    <a:pt x="2438" y="5697"/>
                  </a:cubicBezTo>
                  <a:cubicBezTo>
                    <a:pt x="2211" y="5480"/>
                    <a:pt x="1979" y="5260"/>
                    <a:pt x="1759" y="5025"/>
                  </a:cubicBezTo>
                  <a:cubicBezTo>
                    <a:pt x="1542" y="4796"/>
                    <a:pt x="1322" y="4543"/>
                    <a:pt x="1124" y="4315"/>
                  </a:cubicBezTo>
                  <a:lnTo>
                    <a:pt x="0" y="5017"/>
                  </a:lnTo>
                  <a:cubicBezTo>
                    <a:pt x="164" y="5361"/>
                    <a:pt x="336" y="5656"/>
                    <a:pt x="526" y="5966"/>
                  </a:cubicBezTo>
                  <a:cubicBezTo>
                    <a:pt x="713" y="6268"/>
                    <a:pt x="911" y="6571"/>
                    <a:pt x="1131" y="6858"/>
                  </a:cubicBezTo>
                  <a:cubicBezTo>
                    <a:pt x="1569" y="7437"/>
                    <a:pt x="2066" y="7994"/>
                    <a:pt x="2689" y="8487"/>
                  </a:cubicBezTo>
                  <a:cubicBezTo>
                    <a:pt x="3007" y="8730"/>
                    <a:pt x="3354" y="8958"/>
                    <a:pt x="3765" y="9144"/>
                  </a:cubicBezTo>
                  <a:cubicBezTo>
                    <a:pt x="4172" y="9323"/>
                    <a:pt x="4650" y="9454"/>
                    <a:pt x="5173" y="9462"/>
                  </a:cubicBezTo>
                  <a:cubicBezTo>
                    <a:pt x="5192" y="9463"/>
                    <a:pt x="5212" y="9463"/>
                    <a:pt x="5231" y="9463"/>
                  </a:cubicBezTo>
                  <a:cubicBezTo>
                    <a:pt x="5737" y="9463"/>
                    <a:pt x="6265" y="9330"/>
                    <a:pt x="6701" y="9096"/>
                  </a:cubicBezTo>
                  <a:cubicBezTo>
                    <a:pt x="6813" y="9037"/>
                    <a:pt x="6925" y="8969"/>
                    <a:pt x="7025" y="8902"/>
                  </a:cubicBezTo>
                  <a:cubicBezTo>
                    <a:pt x="7134" y="8830"/>
                    <a:pt x="7201" y="8775"/>
                    <a:pt x="7291" y="8711"/>
                  </a:cubicBezTo>
                  <a:cubicBezTo>
                    <a:pt x="7458" y="8588"/>
                    <a:pt x="7612" y="8454"/>
                    <a:pt x="7761" y="8319"/>
                  </a:cubicBezTo>
                  <a:cubicBezTo>
                    <a:pt x="8359" y="7785"/>
                    <a:pt x="8834" y="7199"/>
                    <a:pt x="9267" y="6601"/>
                  </a:cubicBezTo>
                  <a:cubicBezTo>
                    <a:pt x="9700" y="6003"/>
                    <a:pt x="10073" y="5387"/>
                    <a:pt x="10417" y="4763"/>
                  </a:cubicBezTo>
                  <a:cubicBezTo>
                    <a:pt x="10761" y="4136"/>
                    <a:pt x="11078" y="3505"/>
                    <a:pt x="11358" y="2858"/>
                  </a:cubicBezTo>
                  <a:cubicBezTo>
                    <a:pt x="11500" y="2533"/>
                    <a:pt x="11635" y="2208"/>
                    <a:pt x="11766" y="1883"/>
                  </a:cubicBezTo>
                  <a:cubicBezTo>
                    <a:pt x="11900" y="1551"/>
                    <a:pt x="12016" y="1233"/>
                    <a:pt x="12139" y="867"/>
                  </a:cubicBezTo>
                  <a:lnTo>
                    <a:pt x="9606"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3"/>
            <p:cNvSpPr/>
            <p:nvPr/>
          </p:nvSpPr>
          <p:spPr>
            <a:xfrm>
              <a:off x="4010147" y="1596486"/>
              <a:ext cx="125283" cy="134138"/>
            </a:xfrm>
            <a:custGeom>
              <a:avLst/>
              <a:gdLst/>
              <a:ahLst/>
              <a:cxnLst/>
              <a:rect l="l" t="t" r="r" b="b"/>
              <a:pathLst>
                <a:path w="6862" h="7347" extrusionOk="0">
                  <a:moveTo>
                    <a:pt x="4752" y="1"/>
                  </a:moveTo>
                  <a:cubicBezTo>
                    <a:pt x="4056" y="1"/>
                    <a:pt x="3263" y="372"/>
                    <a:pt x="2578" y="1143"/>
                  </a:cubicBezTo>
                  <a:cubicBezTo>
                    <a:pt x="1128" y="2779"/>
                    <a:pt x="1" y="4971"/>
                    <a:pt x="1" y="4971"/>
                  </a:cubicBezTo>
                  <a:lnTo>
                    <a:pt x="3247" y="7347"/>
                  </a:lnTo>
                  <a:cubicBezTo>
                    <a:pt x="3247" y="7347"/>
                    <a:pt x="6862" y="3134"/>
                    <a:pt x="6481" y="1490"/>
                  </a:cubicBezTo>
                  <a:cubicBezTo>
                    <a:pt x="6257" y="513"/>
                    <a:pt x="5571" y="1"/>
                    <a:pt x="475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3"/>
            <p:cNvSpPr/>
            <p:nvPr/>
          </p:nvSpPr>
          <p:spPr>
            <a:xfrm>
              <a:off x="3876356" y="1681110"/>
              <a:ext cx="50957" cy="35876"/>
            </a:xfrm>
            <a:custGeom>
              <a:avLst/>
              <a:gdLst/>
              <a:ahLst/>
              <a:cxnLst/>
              <a:rect l="l" t="t" r="r" b="b"/>
              <a:pathLst>
                <a:path w="2791" h="1965" extrusionOk="0">
                  <a:moveTo>
                    <a:pt x="531" y="0"/>
                  </a:moveTo>
                  <a:lnTo>
                    <a:pt x="531" y="0"/>
                  </a:lnTo>
                  <a:cubicBezTo>
                    <a:pt x="531" y="0"/>
                    <a:pt x="0" y="1117"/>
                    <a:pt x="968" y="1964"/>
                  </a:cubicBezTo>
                  <a:lnTo>
                    <a:pt x="2074" y="1871"/>
                  </a:lnTo>
                  <a:lnTo>
                    <a:pt x="2791" y="75"/>
                  </a:lnTo>
                  <a:lnTo>
                    <a:pt x="531"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3"/>
            <p:cNvSpPr/>
            <p:nvPr/>
          </p:nvSpPr>
          <p:spPr>
            <a:xfrm>
              <a:off x="3886032" y="1660424"/>
              <a:ext cx="45699" cy="22055"/>
            </a:xfrm>
            <a:custGeom>
              <a:avLst/>
              <a:gdLst/>
              <a:ahLst/>
              <a:cxnLst/>
              <a:rect l="l" t="t" r="r" b="b"/>
              <a:pathLst>
                <a:path w="2503" h="1208" extrusionOk="0">
                  <a:moveTo>
                    <a:pt x="2503" y="1"/>
                  </a:moveTo>
                  <a:lnTo>
                    <a:pt x="732" y="341"/>
                  </a:lnTo>
                  <a:lnTo>
                    <a:pt x="1" y="1133"/>
                  </a:lnTo>
                  <a:lnTo>
                    <a:pt x="2261" y="1208"/>
                  </a:lnTo>
                  <a:lnTo>
                    <a:pt x="250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3"/>
            <p:cNvSpPr/>
            <p:nvPr/>
          </p:nvSpPr>
          <p:spPr>
            <a:xfrm>
              <a:off x="3946446" y="2508357"/>
              <a:ext cx="38980" cy="48437"/>
            </a:xfrm>
            <a:custGeom>
              <a:avLst/>
              <a:gdLst/>
              <a:ahLst/>
              <a:cxnLst/>
              <a:rect l="l" t="t" r="r" b="b"/>
              <a:pathLst>
                <a:path w="2135" h="2653" extrusionOk="0">
                  <a:moveTo>
                    <a:pt x="464" y="1"/>
                  </a:moveTo>
                  <a:lnTo>
                    <a:pt x="1" y="2074"/>
                  </a:lnTo>
                  <a:lnTo>
                    <a:pt x="1674" y="2653"/>
                  </a:lnTo>
                  <a:lnTo>
                    <a:pt x="2134" y="579"/>
                  </a:lnTo>
                  <a:lnTo>
                    <a:pt x="464" y="1"/>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3"/>
            <p:cNvSpPr/>
            <p:nvPr/>
          </p:nvSpPr>
          <p:spPr>
            <a:xfrm>
              <a:off x="4204845" y="2534958"/>
              <a:ext cx="45297" cy="38542"/>
            </a:xfrm>
            <a:custGeom>
              <a:avLst/>
              <a:gdLst/>
              <a:ahLst/>
              <a:cxnLst/>
              <a:rect l="l" t="t" r="r" b="b"/>
              <a:pathLst>
                <a:path w="2481" h="2111" extrusionOk="0">
                  <a:moveTo>
                    <a:pt x="0" y="1"/>
                  </a:moveTo>
                  <a:lnTo>
                    <a:pt x="714" y="2111"/>
                  </a:lnTo>
                  <a:lnTo>
                    <a:pt x="2481" y="2111"/>
                  </a:lnTo>
                  <a:lnTo>
                    <a:pt x="1771" y="1"/>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3"/>
            <p:cNvSpPr/>
            <p:nvPr/>
          </p:nvSpPr>
          <p:spPr>
            <a:xfrm>
              <a:off x="4036705" y="1594149"/>
              <a:ext cx="230099" cy="301723"/>
            </a:xfrm>
            <a:custGeom>
              <a:avLst/>
              <a:gdLst/>
              <a:ahLst/>
              <a:cxnLst/>
              <a:rect l="l" t="t" r="r" b="b"/>
              <a:pathLst>
                <a:path w="12603" h="16526" extrusionOk="0">
                  <a:moveTo>
                    <a:pt x="5003" y="0"/>
                  </a:moveTo>
                  <a:cubicBezTo>
                    <a:pt x="3806" y="0"/>
                    <a:pt x="2779" y="135"/>
                    <a:pt x="2779" y="135"/>
                  </a:cubicBezTo>
                  <a:cubicBezTo>
                    <a:pt x="2779" y="135"/>
                    <a:pt x="0" y="5148"/>
                    <a:pt x="635" y="15266"/>
                  </a:cubicBezTo>
                  <a:cubicBezTo>
                    <a:pt x="3455" y="15643"/>
                    <a:pt x="8632" y="16341"/>
                    <a:pt x="10003" y="16525"/>
                  </a:cubicBezTo>
                  <a:cubicBezTo>
                    <a:pt x="10133" y="15815"/>
                    <a:pt x="10208" y="13697"/>
                    <a:pt x="10533" y="10933"/>
                  </a:cubicBezTo>
                  <a:cubicBezTo>
                    <a:pt x="10671" y="9757"/>
                    <a:pt x="10854" y="8457"/>
                    <a:pt x="11108" y="7101"/>
                  </a:cubicBezTo>
                  <a:cubicBezTo>
                    <a:pt x="11459" y="5248"/>
                    <a:pt x="11933" y="3284"/>
                    <a:pt x="12602" y="1371"/>
                  </a:cubicBezTo>
                  <a:cubicBezTo>
                    <a:pt x="12602" y="1371"/>
                    <a:pt x="11516" y="990"/>
                    <a:pt x="10268" y="707"/>
                  </a:cubicBezTo>
                  <a:cubicBezTo>
                    <a:pt x="10021" y="650"/>
                    <a:pt x="9771" y="598"/>
                    <a:pt x="9521" y="550"/>
                  </a:cubicBezTo>
                  <a:cubicBezTo>
                    <a:pt x="8333" y="333"/>
                    <a:pt x="6603" y="60"/>
                    <a:pt x="5536" y="16"/>
                  </a:cubicBezTo>
                  <a:cubicBezTo>
                    <a:pt x="5371" y="8"/>
                    <a:pt x="5210" y="0"/>
                    <a:pt x="5050" y="0"/>
                  </a:cubicBezTo>
                  <a:cubicBezTo>
                    <a:pt x="5034" y="0"/>
                    <a:pt x="5019" y="0"/>
                    <a:pt x="500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3"/>
            <p:cNvSpPr/>
            <p:nvPr/>
          </p:nvSpPr>
          <p:spPr>
            <a:xfrm>
              <a:off x="4211929" y="1723796"/>
              <a:ext cx="33630" cy="69981"/>
            </a:xfrm>
            <a:custGeom>
              <a:avLst/>
              <a:gdLst/>
              <a:ahLst/>
              <a:cxnLst/>
              <a:rect l="l" t="t" r="r" b="b"/>
              <a:pathLst>
                <a:path w="1842" h="3833" extrusionOk="0">
                  <a:moveTo>
                    <a:pt x="1842" y="0"/>
                  </a:moveTo>
                  <a:lnTo>
                    <a:pt x="1" y="908"/>
                  </a:lnTo>
                  <a:lnTo>
                    <a:pt x="1267" y="3832"/>
                  </a:lnTo>
                  <a:cubicBezTo>
                    <a:pt x="1405" y="2652"/>
                    <a:pt x="1588" y="1356"/>
                    <a:pt x="184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3"/>
            <p:cNvSpPr/>
            <p:nvPr/>
          </p:nvSpPr>
          <p:spPr>
            <a:xfrm>
              <a:off x="4107404" y="1652208"/>
              <a:ext cx="66074" cy="76572"/>
            </a:xfrm>
            <a:custGeom>
              <a:avLst/>
              <a:gdLst/>
              <a:ahLst/>
              <a:cxnLst/>
              <a:rect l="l" t="t" r="r" b="b"/>
              <a:pathLst>
                <a:path w="3619" h="4194" extrusionOk="0">
                  <a:moveTo>
                    <a:pt x="2050" y="242"/>
                  </a:moveTo>
                  <a:cubicBezTo>
                    <a:pt x="2357" y="242"/>
                    <a:pt x="2645" y="354"/>
                    <a:pt x="2869" y="567"/>
                  </a:cubicBezTo>
                  <a:cubicBezTo>
                    <a:pt x="3197" y="877"/>
                    <a:pt x="3372" y="1363"/>
                    <a:pt x="3346" y="1908"/>
                  </a:cubicBezTo>
                  <a:cubicBezTo>
                    <a:pt x="3302" y="2935"/>
                    <a:pt x="2566" y="3847"/>
                    <a:pt x="1707" y="3940"/>
                  </a:cubicBezTo>
                  <a:cubicBezTo>
                    <a:pt x="1658" y="3945"/>
                    <a:pt x="1610" y="3948"/>
                    <a:pt x="1562" y="3948"/>
                  </a:cubicBezTo>
                  <a:cubicBezTo>
                    <a:pt x="1258" y="3948"/>
                    <a:pt x="974" y="3836"/>
                    <a:pt x="750" y="3626"/>
                  </a:cubicBezTo>
                  <a:cubicBezTo>
                    <a:pt x="418" y="3316"/>
                    <a:pt x="247" y="2826"/>
                    <a:pt x="269" y="2285"/>
                  </a:cubicBezTo>
                  <a:cubicBezTo>
                    <a:pt x="317" y="1258"/>
                    <a:pt x="1053" y="347"/>
                    <a:pt x="1912" y="249"/>
                  </a:cubicBezTo>
                  <a:cubicBezTo>
                    <a:pt x="1961" y="246"/>
                    <a:pt x="2005" y="242"/>
                    <a:pt x="2050" y="242"/>
                  </a:cubicBezTo>
                  <a:close/>
                  <a:moveTo>
                    <a:pt x="2059" y="1"/>
                  </a:moveTo>
                  <a:cubicBezTo>
                    <a:pt x="2002" y="1"/>
                    <a:pt x="1944" y="4"/>
                    <a:pt x="1886" y="11"/>
                  </a:cubicBezTo>
                  <a:cubicBezTo>
                    <a:pt x="911" y="118"/>
                    <a:pt x="78" y="1135"/>
                    <a:pt x="26" y="2274"/>
                  </a:cubicBezTo>
                  <a:cubicBezTo>
                    <a:pt x="0" y="2887"/>
                    <a:pt x="202" y="3447"/>
                    <a:pt x="583" y="3802"/>
                  </a:cubicBezTo>
                  <a:cubicBezTo>
                    <a:pt x="855" y="4055"/>
                    <a:pt x="1199" y="4194"/>
                    <a:pt x="1565" y="4194"/>
                  </a:cubicBezTo>
                  <a:cubicBezTo>
                    <a:pt x="1621" y="4194"/>
                    <a:pt x="1677" y="4190"/>
                    <a:pt x="1733" y="4183"/>
                  </a:cubicBezTo>
                  <a:cubicBezTo>
                    <a:pt x="2704" y="4074"/>
                    <a:pt x="3537" y="3059"/>
                    <a:pt x="3589" y="1919"/>
                  </a:cubicBezTo>
                  <a:cubicBezTo>
                    <a:pt x="3619" y="1303"/>
                    <a:pt x="3417" y="746"/>
                    <a:pt x="3033" y="387"/>
                  </a:cubicBezTo>
                  <a:cubicBezTo>
                    <a:pt x="2765" y="135"/>
                    <a:pt x="242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3"/>
            <p:cNvSpPr/>
            <p:nvPr/>
          </p:nvSpPr>
          <p:spPr>
            <a:xfrm>
              <a:off x="4137401" y="1521320"/>
              <a:ext cx="83017" cy="98755"/>
            </a:xfrm>
            <a:custGeom>
              <a:avLst/>
              <a:gdLst/>
              <a:ahLst/>
              <a:cxnLst/>
              <a:rect l="l" t="t" r="r" b="b"/>
              <a:pathLst>
                <a:path w="4547" h="5409" extrusionOk="0">
                  <a:moveTo>
                    <a:pt x="4546" y="0"/>
                  </a:moveTo>
                  <a:lnTo>
                    <a:pt x="1819" y="1760"/>
                  </a:lnTo>
                  <a:cubicBezTo>
                    <a:pt x="1935" y="2791"/>
                    <a:pt x="1827" y="3855"/>
                    <a:pt x="352" y="4005"/>
                  </a:cubicBezTo>
                  <a:cubicBezTo>
                    <a:pt x="49" y="4396"/>
                    <a:pt x="0" y="5174"/>
                    <a:pt x="1102" y="5349"/>
                  </a:cubicBezTo>
                  <a:cubicBezTo>
                    <a:pt x="1361" y="5390"/>
                    <a:pt x="1607" y="5408"/>
                    <a:pt x="1841" y="5408"/>
                  </a:cubicBezTo>
                  <a:cubicBezTo>
                    <a:pt x="2905" y="5408"/>
                    <a:pt x="3721" y="5022"/>
                    <a:pt x="4337" y="4539"/>
                  </a:cubicBezTo>
                  <a:cubicBezTo>
                    <a:pt x="3556" y="3564"/>
                    <a:pt x="4120" y="1248"/>
                    <a:pt x="4546"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3"/>
            <p:cNvSpPr/>
            <p:nvPr/>
          </p:nvSpPr>
          <p:spPr>
            <a:xfrm>
              <a:off x="4170612" y="1534411"/>
              <a:ext cx="30034" cy="32206"/>
            </a:xfrm>
            <a:custGeom>
              <a:avLst/>
              <a:gdLst/>
              <a:ahLst/>
              <a:cxnLst/>
              <a:rect l="l" t="t" r="r" b="b"/>
              <a:pathLst>
                <a:path w="1645" h="1764" extrusionOk="0">
                  <a:moveTo>
                    <a:pt x="1614" y="0"/>
                  </a:moveTo>
                  <a:lnTo>
                    <a:pt x="0" y="1043"/>
                  </a:lnTo>
                  <a:cubicBezTo>
                    <a:pt x="31" y="1286"/>
                    <a:pt x="45" y="1532"/>
                    <a:pt x="31" y="1764"/>
                  </a:cubicBezTo>
                  <a:cubicBezTo>
                    <a:pt x="586" y="1760"/>
                    <a:pt x="1416" y="1264"/>
                    <a:pt x="1550" y="699"/>
                  </a:cubicBezTo>
                  <a:cubicBezTo>
                    <a:pt x="1617" y="415"/>
                    <a:pt x="1644" y="143"/>
                    <a:pt x="1614" y="0"/>
                  </a:cubicBez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3"/>
            <p:cNvSpPr/>
            <p:nvPr/>
          </p:nvSpPr>
          <p:spPr>
            <a:xfrm>
              <a:off x="4127761" y="1429832"/>
              <a:ext cx="77010" cy="70985"/>
            </a:xfrm>
            <a:custGeom>
              <a:avLst/>
              <a:gdLst/>
              <a:ahLst/>
              <a:cxnLst/>
              <a:rect l="l" t="t" r="r" b="b"/>
              <a:pathLst>
                <a:path w="4218" h="3888" extrusionOk="0">
                  <a:moveTo>
                    <a:pt x="1762" y="0"/>
                  </a:moveTo>
                  <a:cubicBezTo>
                    <a:pt x="446" y="0"/>
                    <a:pt x="1" y="3199"/>
                    <a:pt x="838" y="3824"/>
                  </a:cubicBezTo>
                  <a:cubicBezTo>
                    <a:pt x="898" y="3867"/>
                    <a:pt x="965" y="3887"/>
                    <a:pt x="1040" y="3887"/>
                  </a:cubicBezTo>
                  <a:cubicBezTo>
                    <a:pt x="2042" y="3887"/>
                    <a:pt x="4217" y="197"/>
                    <a:pt x="1828" y="3"/>
                  </a:cubicBezTo>
                  <a:cubicBezTo>
                    <a:pt x="1806" y="1"/>
                    <a:pt x="1784" y="0"/>
                    <a:pt x="1762" y="0"/>
                  </a:cubicBezTo>
                  <a:close/>
                </a:path>
              </a:pathLst>
            </a:custGeom>
            <a:solidFill>
              <a:srgbClr val="1E2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3"/>
            <p:cNvSpPr/>
            <p:nvPr/>
          </p:nvSpPr>
          <p:spPr>
            <a:xfrm>
              <a:off x="4130719" y="1433794"/>
              <a:ext cx="102644" cy="125739"/>
            </a:xfrm>
            <a:custGeom>
              <a:avLst/>
              <a:gdLst/>
              <a:ahLst/>
              <a:cxnLst/>
              <a:rect l="l" t="t" r="r" b="b"/>
              <a:pathLst>
                <a:path w="5622" h="6887" extrusionOk="0">
                  <a:moveTo>
                    <a:pt x="3001" y="0"/>
                  </a:moveTo>
                  <a:cubicBezTo>
                    <a:pt x="2798" y="0"/>
                    <a:pt x="2589" y="26"/>
                    <a:pt x="2376" y="81"/>
                  </a:cubicBezTo>
                  <a:cubicBezTo>
                    <a:pt x="583" y="544"/>
                    <a:pt x="1" y="3087"/>
                    <a:pt x="161" y="4697"/>
                  </a:cubicBezTo>
                  <a:cubicBezTo>
                    <a:pt x="289" y="5971"/>
                    <a:pt x="1360" y="6886"/>
                    <a:pt x="2508" y="6886"/>
                  </a:cubicBezTo>
                  <a:cubicBezTo>
                    <a:pt x="2970" y="6886"/>
                    <a:pt x="3444" y="6738"/>
                    <a:pt x="3874" y="6404"/>
                  </a:cubicBezTo>
                  <a:cubicBezTo>
                    <a:pt x="4871" y="5635"/>
                    <a:pt x="4983" y="4608"/>
                    <a:pt x="5323" y="2889"/>
                  </a:cubicBezTo>
                  <a:cubicBezTo>
                    <a:pt x="5621" y="1375"/>
                    <a:pt x="4479" y="0"/>
                    <a:pt x="3001"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3"/>
            <p:cNvSpPr/>
            <p:nvPr/>
          </p:nvSpPr>
          <p:spPr>
            <a:xfrm>
              <a:off x="4193689" y="1443068"/>
              <a:ext cx="93077" cy="74929"/>
            </a:xfrm>
            <a:custGeom>
              <a:avLst/>
              <a:gdLst/>
              <a:ahLst/>
              <a:cxnLst/>
              <a:rect l="l" t="t" r="r" b="b"/>
              <a:pathLst>
                <a:path w="5098" h="4104" extrusionOk="0">
                  <a:moveTo>
                    <a:pt x="2134" y="0"/>
                  </a:moveTo>
                  <a:cubicBezTo>
                    <a:pt x="1" y="0"/>
                    <a:pt x="607" y="4104"/>
                    <a:pt x="1391" y="4104"/>
                  </a:cubicBezTo>
                  <a:cubicBezTo>
                    <a:pt x="1436" y="4104"/>
                    <a:pt x="1481" y="4091"/>
                    <a:pt x="1527" y="4062"/>
                  </a:cubicBezTo>
                  <a:cubicBezTo>
                    <a:pt x="3327" y="2942"/>
                    <a:pt x="5097" y="140"/>
                    <a:pt x="2213" y="2"/>
                  </a:cubicBezTo>
                  <a:cubicBezTo>
                    <a:pt x="2187" y="1"/>
                    <a:pt x="2160" y="0"/>
                    <a:pt x="21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3"/>
            <p:cNvSpPr/>
            <p:nvPr/>
          </p:nvSpPr>
          <p:spPr>
            <a:xfrm>
              <a:off x="4102895" y="1404801"/>
              <a:ext cx="161378" cy="57639"/>
            </a:xfrm>
            <a:custGeom>
              <a:avLst/>
              <a:gdLst/>
              <a:ahLst/>
              <a:cxnLst/>
              <a:rect l="l" t="t" r="r" b="b"/>
              <a:pathLst>
                <a:path w="8839" h="3157" extrusionOk="0">
                  <a:moveTo>
                    <a:pt x="4199" y="0"/>
                  </a:moveTo>
                  <a:cubicBezTo>
                    <a:pt x="3816" y="0"/>
                    <a:pt x="3402" y="232"/>
                    <a:pt x="3052" y="616"/>
                  </a:cubicBezTo>
                  <a:cubicBezTo>
                    <a:pt x="2716" y="981"/>
                    <a:pt x="2218" y="1145"/>
                    <a:pt x="1782" y="1145"/>
                  </a:cubicBezTo>
                  <a:cubicBezTo>
                    <a:pt x="1398" y="1145"/>
                    <a:pt x="1063" y="1018"/>
                    <a:pt x="930" y="791"/>
                  </a:cubicBezTo>
                  <a:lnTo>
                    <a:pt x="930" y="791"/>
                  </a:lnTo>
                  <a:cubicBezTo>
                    <a:pt x="1" y="2476"/>
                    <a:pt x="1984" y="1990"/>
                    <a:pt x="3142" y="2543"/>
                  </a:cubicBezTo>
                  <a:cubicBezTo>
                    <a:pt x="3485" y="2707"/>
                    <a:pt x="3875" y="2753"/>
                    <a:pt x="4283" y="2753"/>
                  </a:cubicBezTo>
                  <a:cubicBezTo>
                    <a:pt x="4806" y="2753"/>
                    <a:pt x="5360" y="2677"/>
                    <a:pt x="5884" y="2677"/>
                  </a:cubicBezTo>
                  <a:cubicBezTo>
                    <a:pt x="6329" y="2677"/>
                    <a:pt x="6753" y="2732"/>
                    <a:pt x="7119" y="2935"/>
                  </a:cubicBezTo>
                  <a:cubicBezTo>
                    <a:pt x="7397" y="3090"/>
                    <a:pt x="7633" y="3157"/>
                    <a:pt x="7830" y="3157"/>
                  </a:cubicBezTo>
                  <a:cubicBezTo>
                    <a:pt x="8839" y="3157"/>
                    <a:pt x="8805" y="1395"/>
                    <a:pt x="7982" y="698"/>
                  </a:cubicBezTo>
                  <a:cubicBezTo>
                    <a:pt x="7682" y="445"/>
                    <a:pt x="7369" y="360"/>
                    <a:pt x="7061" y="360"/>
                  </a:cubicBezTo>
                  <a:cubicBezTo>
                    <a:pt x="6443" y="360"/>
                    <a:pt x="5847" y="701"/>
                    <a:pt x="5424" y="701"/>
                  </a:cubicBezTo>
                  <a:cubicBezTo>
                    <a:pt x="5251" y="701"/>
                    <a:pt x="5106" y="644"/>
                    <a:pt x="5002" y="481"/>
                  </a:cubicBezTo>
                  <a:cubicBezTo>
                    <a:pt x="4787" y="147"/>
                    <a:pt x="4503" y="0"/>
                    <a:pt x="419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3"/>
            <p:cNvSpPr/>
            <p:nvPr/>
          </p:nvSpPr>
          <p:spPr>
            <a:xfrm>
              <a:off x="4249849" y="1440768"/>
              <a:ext cx="22329" cy="12470"/>
            </a:xfrm>
            <a:custGeom>
              <a:avLst/>
              <a:gdLst/>
              <a:ahLst/>
              <a:cxnLst/>
              <a:rect l="l" t="t" r="r" b="b"/>
              <a:pathLst>
                <a:path w="1223" h="683" extrusionOk="0">
                  <a:moveTo>
                    <a:pt x="1211" y="1"/>
                  </a:moveTo>
                  <a:cubicBezTo>
                    <a:pt x="1024" y="532"/>
                    <a:pt x="1" y="569"/>
                    <a:pt x="1" y="569"/>
                  </a:cubicBezTo>
                  <a:cubicBezTo>
                    <a:pt x="250" y="647"/>
                    <a:pt x="452" y="682"/>
                    <a:pt x="615" y="682"/>
                  </a:cubicBezTo>
                  <a:cubicBezTo>
                    <a:pt x="1083" y="682"/>
                    <a:pt x="1222" y="392"/>
                    <a:pt x="121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3"/>
            <p:cNvSpPr/>
            <p:nvPr/>
          </p:nvSpPr>
          <p:spPr>
            <a:xfrm>
              <a:off x="4203183" y="1500415"/>
              <a:ext cx="40623" cy="33813"/>
            </a:xfrm>
            <a:custGeom>
              <a:avLst/>
              <a:gdLst/>
              <a:ahLst/>
              <a:cxnLst/>
              <a:rect l="l" t="t" r="r" b="b"/>
              <a:pathLst>
                <a:path w="2225" h="1852" extrusionOk="0">
                  <a:moveTo>
                    <a:pt x="1373" y="1"/>
                  </a:moveTo>
                  <a:cubicBezTo>
                    <a:pt x="903" y="1"/>
                    <a:pt x="442" y="473"/>
                    <a:pt x="245" y="858"/>
                  </a:cubicBezTo>
                  <a:cubicBezTo>
                    <a:pt x="1" y="1327"/>
                    <a:pt x="155" y="1851"/>
                    <a:pt x="682" y="1851"/>
                  </a:cubicBezTo>
                  <a:cubicBezTo>
                    <a:pt x="705" y="1851"/>
                    <a:pt x="728" y="1850"/>
                    <a:pt x="752" y="1848"/>
                  </a:cubicBezTo>
                  <a:cubicBezTo>
                    <a:pt x="1141" y="1818"/>
                    <a:pt x="1581" y="1624"/>
                    <a:pt x="1881" y="1257"/>
                  </a:cubicBezTo>
                  <a:cubicBezTo>
                    <a:pt x="2224" y="840"/>
                    <a:pt x="2124" y="216"/>
                    <a:pt x="1589" y="36"/>
                  </a:cubicBezTo>
                  <a:cubicBezTo>
                    <a:pt x="1518" y="12"/>
                    <a:pt x="1445" y="1"/>
                    <a:pt x="1373"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3"/>
            <p:cNvSpPr/>
            <p:nvPr/>
          </p:nvSpPr>
          <p:spPr>
            <a:xfrm>
              <a:off x="3937537" y="1872850"/>
              <a:ext cx="229278" cy="680256"/>
            </a:xfrm>
            <a:custGeom>
              <a:avLst/>
              <a:gdLst/>
              <a:ahLst/>
              <a:cxnLst/>
              <a:rect l="l" t="t" r="r" b="b"/>
              <a:pathLst>
                <a:path w="12558" h="37259" extrusionOk="0">
                  <a:moveTo>
                    <a:pt x="6394" y="1"/>
                  </a:moveTo>
                  <a:cubicBezTo>
                    <a:pt x="6394" y="1"/>
                    <a:pt x="1703" y="14385"/>
                    <a:pt x="1176" y="19753"/>
                  </a:cubicBezTo>
                  <a:cubicBezTo>
                    <a:pt x="623" y="25336"/>
                    <a:pt x="0" y="36280"/>
                    <a:pt x="0" y="36280"/>
                  </a:cubicBezTo>
                  <a:lnTo>
                    <a:pt x="2827" y="37259"/>
                  </a:lnTo>
                  <a:cubicBezTo>
                    <a:pt x="2827" y="37259"/>
                    <a:pt x="5598" y="26338"/>
                    <a:pt x="6465" y="20899"/>
                  </a:cubicBezTo>
                  <a:cubicBezTo>
                    <a:pt x="6730" y="19244"/>
                    <a:pt x="7320" y="16955"/>
                    <a:pt x="8034" y="14508"/>
                  </a:cubicBezTo>
                  <a:cubicBezTo>
                    <a:pt x="8934" y="11427"/>
                    <a:pt x="10028" y="8106"/>
                    <a:pt x="10914" y="5503"/>
                  </a:cubicBezTo>
                  <a:cubicBezTo>
                    <a:pt x="11851" y="2765"/>
                    <a:pt x="12557" y="830"/>
                    <a:pt x="12557" y="830"/>
                  </a:cubicBezTo>
                  <a:lnTo>
                    <a:pt x="6394"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3"/>
            <p:cNvSpPr/>
            <p:nvPr/>
          </p:nvSpPr>
          <p:spPr>
            <a:xfrm>
              <a:off x="4082373" y="1947322"/>
              <a:ext cx="54444" cy="190426"/>
            </a:xfrm>
            <a:custGeom>
              <a:avLst/>
              <a:gdLst/>
              <a:ahLst/>
              <a:cxnLst/>
              <a:rect l="l" t="t" r="r" b="b"/>
              <a:pathLst>
                <a:path w="2982" h="10430" extrusionOk="0">
                  <a:moveTo>
                    <a:pt x="2428" y="0"/>
                  </a:moveTo>
                  <a:cubicBezTo>
                    <a:pt x="777" y="1726"/>
                    <a:pt x="0" y="7344"/>
                    <a:pt x="101" y="10429"/>
                  </a:cubicBezTo>
                  <a:cubicBezTo>
                    <a:pt x="1001" y="7348"/>
                    <a:pt x="2095" y="4027"/>
                    <a:pt x="2981" y="1424"/>
                  </a:cubicBezTo>
                  <a:lnTo>
                    <a:pt x="242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3"/>
            <p:cNvSpPr/>
            <p:nvPr/>
          </p:nvSpPr>
          <p:spPr>
            <a:xfrm>
              <a:off x="4109449" y="1880975"/>
              <a:ext cx="152359" cy="685021"/>
            </a:xfrm>
            <a:custGeom>
              <a:avLst/>
              <a:gdLst/>
              <a:ahLst/>
              <a:cxnLst/>
              <a:rect l="l" t="t" r="r" b="b"/>
              <a:pathLst>
                <a:path w="8345" h="37520" extrusionOk="0">
                  <a:moveTo>
                    <a:pt x="302" y="0"/>
                  </a:moveTo>
                  <a:lnTo>
                    <a:pt x="302" y="0"/>
                  </a:lnTo>
                  <a:cubicBezTo>
                    <a:pt x="302" y="1"/>
                    <a:pt x="0" y="15146"/>
                    <a:pt x="414" y="20308"/>
                  </a:cubicBezTo>
                  <a:cubicBezTo>
                    <a:pt x="871" y="25964"/>
                    <a:pt x="5106" y="37519"/>
                    <a:pt x="5106" y="37519"/>
                  </a:cubicBezTo>
                  <a:lnTo>
                    <a:pt x="8344" y="37519"/>
                  </a:lnTo>
                  <a:cubicBezTo>
                    <a:pt x="8344" y="37519"/>
                    <a:pt x="6186" y="26942"/>
                    <a:pt x="5520" y="21451"/>
                  </a:cubicBezTo>
                  <a:cubicBezTo>
                    <a:pt x="4766" y="15198"/>
                    <a:pt x="6350" y="819"/>
                    <a:pt x="6350" y="819"/>
                  </a:cubicBezTo>
                  <a:lnTo>
                    <a:pt x="302"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3"/>
            <p:cNvSpPr/>
            <p:nvPr/>
          </p:nvSpPr>
          <p:spPr>
            <a:xfrm>
              <a:off x="4187372" y="2545109"/>
              <a:ext cx="77832" cy="22201"/>
            </a:xfrm>
            <a:custGeom>
              <a:avLst/>
              <a:gdLst/>
              <a:ahLst/>
              <a:cxnLst/>
              <a:rect l="l" t="t" r="r" b="b"/>
              <a:pathLst>
                <a:path w="4263" h="1216" extrusionOk="0">
                  <a:moveTo>
                    <a:pt x="1" y="0"/>
                  </a:moveTo>
                  <a:lnTo>
                    <a:pt x="449" y="1215"/>
                  </a:lnTo>
                  <a:lnTo>
                    <a:pt x="4263" y="1215"/>
                  </a:lnTo>
                  <a:lnTo>
                    <a:pt x="4263" y="76"/>
                  </a:lnTo>
                  <a:lnTo>
                    <a:pt x="1"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3"/>
            <p:cNvSpPr/>
            <p:nvPr/>
          </p:nvSpPr>
          <p:spPr>
            <a:xfrm>
              <a:off x="3930580" y="2510730"/>
              <a:ext cx="68466" cy="44767"/>
            </a:xfrm>
            <a:custGeom>
              <a:avLst/>
              <a:gdLst/>
              <a:ahLst/>
              <a:cxnLst/>
              <a:rect l="l" t="t" r="r" b="b"/>
              <a:pathLst>
                <a:path w="3750" h="2452" extrusionOk="0">
                  <a:moveTo>
                    <a:pt x="0" y="1"/>
                  </a:moveTo>
                  <a:lnTo>
                    <a:pt x="0" y="1286"/>
                  </a:lnTo>
                  <a:lnTo>
                    <a:pt x="3372" y="2452"/>
                  </a:lnTo>
                  <a:lnTo>
                    <a:pt x="3750" y="1361"/>
                  </a:lnTo>
                  <a:lnTo>
                    <a:pt x="0"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3"/>
            <p:cNvSpPr/>
            <p:nvPr/>
          </p:nvSpPr>
          <p:spPr>
            <a:xfrm>
              <a:off x="4172182" y="1483801"/>
              <a:ext cx="6828" cy="9384"/>
            </a:xfrm>
            <a:custGeom>
              <a:avLst/>
              <a:gdLst/>
              <a:ahLst/>
              <a:cxnLst/>
              <a:rect l="l" t="t" r="r" b="b"/>
              <a:pathLst>
                <a:path w="374" h="514" extrusionOk="0">
                  <a:moveTo>
                    <a:pt x="210" y="1"/>
                  </a:moveTo>
                  <a:cubicBezTo>
                    <a:pt x="122" y="1"/>
                    <a:pt x="40" y="99"/>
                    <a:pt x="23" y="233"/>
                  </a:cubicBezTo>
                  <a:cubicBezTo>
                    <a:pt x="0" y="374"/>
                    <a:pt x="60" y="502"/>
                    <a:pt x="153" y="513"/>
                  </a:cubicBezTo>
                  <a:cubicBezTo>
                    <a:pt x="158" y="513"/>
                    <a:pt x="163" y="513"/>
                    <a:pt x="168" y="513"/>
                  </a:cubicBezTo>
                  <a:cubicBezTo>
                    <a:pt x="256" y="513"/>
                    <a:pt x="337" y="412"/>
                    <a:pt x="355" y="278"/>
                  </a:cubicBezTo>
                  <a:cubicBezTo>
                    <a:pt x="374" y="140"/>
                    <a:pt x="314" y="12"/>
                    <a:pt x="224" y="2"/>
                  </a:cubicBezTo>
                  <a:cubicBezTo>
                    <a:pt x="219" y="1"/>
                    <a:pt x="215" y="1"/>
                    <a:pt x="2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3"/>
            <p:cNvSpPr/>
            <p:nvPr/>
          </p:nvSpPr>
          <p:spPr>
            <a:xfrm>
              <a:off x="4143061" y="1479839"/>
              <a:ext cx="6847" cy="9403"/>
            </a:xfrm>
            <a:custGeom>
              <a:avLst/>
              <a:gdLst/>
              <a:ahLst/>
              <a:cxnLst/>
              <a:rect l="l" t="t" r="r" b="b"/>
              <a:pathLst>
                <a:path w="375" h="515" extrusionOk="0">
                  <a:moveTo>
                    <a:pt x="207" y="1"/>
                  </a:moveTo>
                  <a:cubicBezTo>
                    <a:pt x="119" y="1"/>
                    <a:pt x="37" y="102"/>
                    <a:pt x="19" y="237"/>
                  </a:cubicBezTo>
                  <a:cubicBezTo>
                    <a:pt x="0" y="379"/>
                    <a:pt x="61" y="502"/>
                    <a:pt x="154" y="514"/>
                  </a:cubicBezTo>
                  <a:cubicBezTo>
                    <a:pt x="159" y="514"/>
                    <a:pt x="165" y="515"/>
                    <a:pt x="170" y="515"/>
                  </a:cubicBezTo>
                  <a:cubicBezTo>
                    <a:pt x="254" y="515"/>
                    <a:pt x="334" y="415"/>
                    <a:pt x="355" y="281"/>
                  </a:cubicBezTo>
                  <a:cubicBezTo>
                    <a:pt x="374" y="140"/>
                    <a:pt x="314" y="17"/>
                    <a:pt x="221" y="2"/>
                  </a:cubicBezTo>
                  <a:cubicBezTo>
                    <a:pt x="216" y="1"/>
                    <a:pt x="211" y="1"/>
                    <a:pt x="20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3"/>
            <p:cNvSpPr/>
            <p:nvPr/>
          </p:nvSpPr>
          <p:spPr>
            <a:xfrm>
              <a:off x="4143335" y="1487507"/>
              <a:ext cx="15300" cy="24429"/>
            </a:xfrm>
            <a:custGeom>
              <a:avLst/>
              <a:gdLst/>
              <a:ahLst/>
              <a:cxnLst/>
              <a:rect l="l" t="t" r="r" b="b"/>
              <a:pathLst>
                <a:path w="838" h="1338" extrusionOk="0">
                  <a:moveTo>
                    <a:pt x="837" y="0"/>
                  </a:moveTo>
                  <a:cubicBezTo>
                    <a:pt x="837" y="1"/>
                    <a:pt x="408" y="773"/>
                    <a:pt x="1" y="1116"/>
                  </a:cubicBezTo>
                  <a:cubicBezTo>
                    <a:pt x="156" y="1310"/>
                    <a:pt x="429" y="1337"/>
                    <a:pt x="569" y="1337"/>
                  </a:cubicBezTo>
                  <a:cubicBezTo>
                    <a:pt x="623" y="1337"/>
                    <a:pt x="658" y="1333"/>
                    <a:pt x="658" y="1333"/>
                  </a:cubicBezTo>
                  <a:lnTo>
                    <a:pt x="837" y="0"/>
                  </a:ln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3"/>
            <p:cNvSpPr/>
            <p:nvPr/>
          </p:nvSpPr>
          <p:spPr>
            <a:xfrm>
              <a:off x="4161136" y="1512483"/>
              <a:ext cx="20120" cy="7778"/>
            </a:xfrm>
            <a:custGeom>
              <a:avLst/>
              <a:gdLst/>
              <a:ahLst/>
              <a:cxnLst/>
              <a:rect l="l" t="t" r="r" b="b"/>
              <a:pathLst>
                <a:path w="1102" h="426" extrusionOk="0">
                  <a:moveTo>
                    <a:pt x="1056" y="1"/>
                  </a:moveTo>
                  <a:cubicBezTo>
                    <a:pt x="1044" y="1"/>
                    <a:pt x="1032" y="6"/>
                    <a:pt x="1024" y="14"/>
                  </a:cubicBezTo>
                  <a:cubicBezTo>
                    <a:pt x="1021" y="17"/>
                    <a:pt x="734" y="340"/>
                    <a:pt x="226" y="340"/>
                  </a:cubicBezTo>
                  <a:cubicBezTo>
                    <a:pt x="170" y="340"/>
                    <a:pt x="112" y="336"/>
                    <a:pt x="52" y="327"/>
                  </a:cubicBezTo>
                  <a:cubicBezTo>
                    <a:pt x="50" y="327"/>
                    <a:pt x="48" y="327"/>
                    <a:pt x="47" y="327"/>
                  </a:cubicBezTo>
                  <a:cubicBezTo>
                    <a:pt x="26" y="327"/>
                    <a:pt x="7" y="345"/>
                    <a:pt x="4" y="365"/>
                  </a:cubicBezTo>
                  <a:cubicBezTo>
                    <a:pt x="0" y="387"/>
                    <a:pt x="19" y="410"/>
                    <a:pt x="41" y="413"/>
                  </a:cubicBezTo>
                  <a:cubicBezTo>
                    <a:pt x="105" y="421"/>
                    <a:pt x="169" y="425"/>
                    <a:pt x="228" y="425"/>
                  </a:cubicBezTo>
                  <a:cubicBezTo>
                    <a:pt x="774" y="425"/>
                    <a:pt x="1072" y="84"/>
                    <a:pt x="1087" y="70"/>
                  </a:cubicBezTo>
                  <a:cubicBezTo>
                    <a:pt x="1102" y="51"/>
                    <a:pt x="1102" y="25"/>
                    <a:pt x="1083" y="10"/>
                  </a:cubicBezTo>
                  <a:cubicBezTo>
                    <a:pt x="1075" y="3"/>
                    <a:pt x="1066" y="1"/>
                    <a:pt x="105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3"/>
            <p:cNvSpPr/>
            <p:nvPr/>
          </p:nvSpPr>
          <p:spPr>
            <a:xfrm>
              <a:off x="4177093" y="1470509"/>
              <a:ext cx="13584" cy="10188"/>
            </a:xfrm>
            <a:custGeom>
              <a:avLst/>
              <a:gdLst/>
              <a:ahLst/>
              <a:cxnLst/>
              <a:rect l="l" t="t" r="r" b="b"/>
              <a:pathLst>
                <a:path w="744" h="558" extrusionOk="0">
                  <a:moveTo>
                    <a:pt x="86" y="1"/>
                  </a:moveTo>
                  <a:cubicBezTo>
                    <a:pt x="41" y="1"/>
                    <a:pt x="7" y="33"/>
                    <a:pt x="4" y="75"/>
                  </a:cubicBezTo>
                  <a:cubicBezTo>
                    <a:pt x="0" y="124"/>
                    <a:pt x="34" y="161"/>
                    <a:pt x="83" y="165"/>
                  </a:cubicBezTo>
                  <a:cubicBezTo>
                    <a:pt x="93" y="169"/>
                    <a:pt x="393" y="192"/>
                    <a:pt x="576" y="516"/>
                  </a:cubicBezTo>
                  <a:cubicBezTo>
                    <a:pt x="590" y="542"/>
                    <a:pt x="620" y="557"/>
                    <a:pt x="650" y="557"/>
                  </a:cubicBezTo>
                  <a:cubicBezTo>
                    <a:pt x="662" y="557"/>
                    <a:pt x="676" y="554"/>
                    <a:pt x="691" y="546"/>
                  </a:cubicBezTo>
                  <a:cubicBezTo>
                    <a:pt x="729" y="523"/>
                    <a:pt x="743" y="471"/>
                    <a:pt x="721" y="434"/>
                  </a:cubicBezTo>
                  <a:cubicBezTo>
                    <a:pt x="493" y="30"/>
                    <a:pt x="109" y="1"/>
                    <a:pt x="93" y="1"/>
                  </a:cubicBezTo>
                  <a:cubicBezTo>
                    <a:pt x="91" y="1"/>
                    <a:pt x="89" y="1"/>
                    <a:pt x="8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3"/>
            <p:cNvSpPr/>
            <p:nvPr/>
          </p:nvSpPr>
          <p:spPr>
            <a:xfrm>
              <a:off x="4136580" y="1463772"/>
              <a:ext cx="13985" cy="9494"/>
            </a:xfrm>
            <a:custGeom>
              <a:avLst/>
              <a:gdLst/>
              <a:ahLst/>
              <a:cxnLst/>
              <a:rect l="l" t="t" r="r" b="b"/>
              <a:pathLst>
                <a:path w="766" h="520" extrusionOk="0">
                  <a:moveTo>
                    <a:pt x="684" y="0"/>
                  </a:moveTo>
                  <a:cubicBezTo>
                    <a:pt x="669" y="0"/>
                    <a:pt x="281" y="4"/>
                    <a:pt x="26" y="389"/>
                  </a:cubicBezTo>
                  <a:cubicBezTo>
                    <a:pt x="0" y="426"/>
                    <a:pt x="8" y="478"/>
                    <a:pt x="49" y="504"/>
                  </a:cubicBezTo>
                  <a:cubicBezTo>
                    <a:pt x="64" y="516"/>
                    <a:pt x="79" y="519"/>
                    <a:pt x="94" y="519"/>
                  </a:cubicBezTo>
                  <a:cubicBezTo>
                    <a:pt x="120" y="519"/>
                    <a:pt x="150" y="504"/>
                    <a:pt x="165" y="482"/>
                  </a:cubicBezTo>
                  <a:cubicBezTo>
                    <a:pt x="371" y="172"/>
                    <a:pt x="669" y="168"/>
                    <a:pt x="684" y="168"/>
                  </a:cubicBezTo>
                  <a:cubicBezTo>
                    <a:pt x="729" y="168"/>
                    <a:pt x="766" y="130"/>
                    <a:pt x="766" y="86"/>
                  </a:cubicBezTo>
                  <a:cubicBezTo>
                    <a:pt x="766" y="41"/>
                    <a:pt x="729" y="4"/>
                    <a:pt x="68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3"/>
            <p:cNvSpPr/>
            <p:nvPr/>
          </p:nvSpPr>
          <p:spPr>
            <a:xfrm>
              <a:off x="4207163" y="2603387"/>
              <a:ext cx="16925" cy="8179"/>
            </a:xfrm>
            <a:custGeom>
              <a:avLst/>
              <a:gdLst/>
              <a:ahLst/>
              <a:cxnLst/>
              <a:rect l="l" t="t" r="r" b="b"/>
              <a:pathLst>
                <a:path w="927" h="448" extrusionOk="0">
                  <a:moveTo>
                    <a:pt x="168" y="80"/>
                  </a:moveTo>
                  <a:cubicBezTo>
                    <a:pt x="303" y="80"/>
                    <a:pt x="572" y="211"/>
                    <a:pt x="773" y="327"/>
                  </a:cubicBezTo>
                  <a:cubicBezTo>
                    <a:pt x="647" y="352"/>
                    <a:pt x="533" y="365"/>
                    <a:pt x="436" y="365"/>
                  </a:cubicBezTo>
                  <a:cubicBezTo>
                    <a:pt x="303" y="365"/>
                    <a:pt x="202" y="341"/>
                    <a:pt x="146" y="294"/>
                  </a:cubicBezTo>
                  <a:cubicBezTo>
                    <a:pt x="101" y="256"/>
                    <a:pt x="82" y="208"/>
                    <a:pt x="90" y="141"/>
                  </a:cubicBezTo>
                  <a:cubicBezTo>
                    <a:pt x="90" y="111"/>
                    <a:pt x="105" y="99"/>
                    <a:pt x="116" y="92"/>
                  </a:cubicBezTo>
                  <a:cubicBezTo>
                    <a:pt x="127" y="85"/>
                    <a:pt x="146" y="80"/>
                    <a:pt x="168" y="80"/>
                  </a:cubicBezTo>
                  <a:close/>
                  <a:moveTo>
                    <a:pt x="163" y="0"/>
                  </a:moveTo>
                  <a:cubicBezTo>
                    <a:pt x="129" y="0"/>
                    <a:pt x="99" y="6"/>
                    <a:pt x="75" y="18"/>
                  </a:cubicBezTo>
                  <a:cubicBezTo>
                    <a:pt x="46" y="32"/>
                    <a:pt x="8" y="66"/>
                    <a:pt x="4" y="137"/>
                  </a:cubicBezTo>
                  <a:cubicBezTo>
                    <a:pt x="1" y="230"/>
                    <a:pt x="27" y="305"/>
                    <a:pt x="90" y="357"/>
                  </a:cubicBezTo>
                  <a:cubicBezTo>
                    <a:pt x="172" y="425"/>
                    <a:pt x="299" y="447"/>
                    <a:pt x="434" y="447"/>
                  </a:cubicBezTo>
                  <a:cubicBezTo>
                    <a:pt x="594" y="447"/>
                    <a:pt x="770" y="413"/>
                    <a:pt x="893" y="383"/>
                  </a:cubicBezTo>
                  <a:cubicBezTo>
                    <a:pt x="912" y="380"/>
                    <a:pt x="923" y="368"/>
                    <a:pt x="927" y="349"/>
                  </a:cubicBezTo>
                  <a:cubicBezTo>
                    <a:pt x="927" y="335"/>
                    <a:pt x="920" y="316"/>
                    <a:pt x="908" y="309"/>
                  </a:cubicBezTo>
                  <a:cubicBezTo>
                    <a:pt x="849" y="273"/>
                    <a:pt x="405" y="0"/>
                    <a:pt x="16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3"/>
            <p:cNvSpPr/>
            <p:nvPr/>
          </p:nvSpPr>
          <p:spPr>
            <a:xfrm>
              <a:off x="4213152" y="2595792"/>
              <a:ext cx="10936" cy="14679"/>
            </a:xfrm>
            <a:custGeom>
              <a:avLst/>
              <a:gdLst/>
              <a:ahLst/>
              <a:cxnLst/>
              <a:rect l="l" t="t" r="r" b="b"/>
              <a:pathLst>
                <a:path w="599" h="804" extrusionOk="0">
                  <a:moveTo>
                    <a:pt x="199" y="86"/>
                  </a:moveTo>
                  <a:cubicBezTo>
                    <a:pt x="233" y="86"/>
                    <a:pt x="266" y="98"/>
                    <a:pt x="296" y="124"/>
                  </a:cubicBezTo>
                  <a:cubicBezTo>
                    <a:pt x="427" y="228"/>
                    <a:pt x="483" y="527"/>
                    <a:pt x="506" y="676"/>
                  </a:cubicBezTo>
                  <a:cubicBezTo>
                    <a:pt x="323" y="538"/>
                    <a:pt x="99" y="246"/>
                    <a:pt x="121" y="127"/>
                  </a:cubicBezTo>
                  <a:cubicBezTo>
                    <a:pt x="121" y="120"/>
                    <a:pt x="128" y="93"/>
                    <a:pt x="180" y="86"/>
                  </a:cubicBezTo>
                  <a:close/>
                  <a:moveTo>
                    <a:pt x="203" y="1"/>
                  </a:moveTo>
                  <a:cubicBezTo>
                    <a:pt x="192" y="1"/>
                    <a:pt x="181" y="2"/>
                    <a:pt x="169" y="3"/>
                  </a:cubicBezTo>
                  <a:cubicBezTo>
                    <a:pt x="72" y="15"/>
                    <a:pt x="46" y="79"/>
                    <a:pt x="39" y="112"/>
                  </a:cubicBezTo>
                  <a:cubicBezTo>
                    <a:pt x="1" y="310"/>
                    <a:pt x="352" y="698"/>
                    <a:pt x="535" y="796"/>
                  </a:cubicBezTo>
                  <a:cubicBezTo>
                    <a:pt x="542" y="799"/>
                    <a:pt x="550" y="803"/>
                    <a:pt x="558" y="803"/>
                  </a:cubicBezTo>
                  <a:cubicBezTo>
                    <a:pt x="565" y="803"/>
                    <a:pt x="573" y="799"/>
                    <a:pt x="580" y="796"/>
                  </a:cubicBezTo>
                  <a:cubicBezTo>
                    <a:pt x="592" y="788"/>
                    <a:pt x="599" y="773"/>
                    <a:pt x="599" y="758"/>
                  </a:cubicBezTo>
                  <a:cubicBezTo>
                    <a:pt x="595" y="736"/>
                    <a:pt x="554" y="224"/>
                    <a:pt x="349" y="56"/>
                  </a:cubicBezTo>
                  <a:cubicBezTo>
                    <a:pt x="305" y="22"/>
                    <a:pt x="256" y="1"/>
                    <a:pt x="20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3"/>
            <p:cNvSpPr/>
            <p:nvPr/>
          </p:nvSpPr>
          <p:spPr>
            <a:xfrm>
              <a:off x="3917946" y="2569282"/>
              <a:ext cx="18440" cy="12269"/>
            </a:xfrm>
            <a:custGeom>
              <a:avLst/>
              <a:gdLst/>
              <a:ahLst/>
              <a:cxnLst/>
              <a:rect l="l" t="t" r="r" b="b"/>
              <a:pathLst>
                <a:path w="1010" h="672" extrusionOk="0">
                  <a:moveTo>
                    <a:pt x="169" y="85"/>
                  </a:moveTo>
                  <a:cubicBezTo>
                    <a:pt x="311" y="85"/>
                    <a:pt x="625" y="350"/>
                    <a:pt x="849" y="567"/>
                  </a:cubicBezTo>
                  <a:cubicBezTo>
                    <a:pt x="456" y="500"/>
                    <a:pt x="187" y="391"/>
                    <a:pt x="117" y="264"/>
                  </a:cubicBezTo>
                  <a:cubicBezTo>
                    <a:pt x="91" y="219"/>
                    <a:pt x="91" y="171"/>
                    <a:pt x="113" y="119"/>
                  </a:cubicBezTo>
                  <a:cubicBezTo>
                    <a:pt x="120" y="100"/>
                    <a:pt x="132" y="88"/>
                    <a:pt x="150" y="85"/>
                  </a:cubicBezTo>
                  <a:close/>
                  <a:moveTo>
                    <a:pt x="168" y="1"/>
                  </a:moveTo>
                  <a:cubicBezTo>
                    <a:pt x="158" y="1"/>
                    <a:pt x="148" y="2"/>
                    <a:pt x="139" y="3"/>
                  </a:cubicBezTo>
                  <a:cubicBezTo>
                    <a:pt x="91" y="10"/>
                    <a:pt x="57" y="40"/>
                    <a:pt x="34" y="85"/>
                  </a:cubicBezTo>
                  <a:cubicBezTo>
                    <a:pt x="1" y="164"/>
                    <a:pt x="5" y="234"/>
                    <a:pt x="42" y="305"/>
                  </a:cubicBezTo>
                  <a:cubicBezTo>
                    <a:pt x="169" y="529"/>
                    <a:pt x="673" y="631"/>
                    <a:pt x="961" y="667"/>
                  </a:cubicBezTo>
                  <a:lnTo>
                    <a:pt x="965" y="671"/>
                  </a:lnTo>
                  <a:cubicBezTo>
                    <a:pt x="979" y="671"/>
                    <a:pt x="994" y="660"/>
                    <a:pt x="1001" y="645"/>
                  </a:cubicBezTo>
                  <a:cubicBezTo>
                    <a:pt x="1009" y="631"/>
                    <a:pt x="1009" y="612"/>
                    <a:pt x="994" y="600"/>
                  </a:cubicBezTo>
                  <a:cubicBezTo>
                    <a:pt x="936" y="536"/>
                    <a:pt x="423" y="1"/>
                    <a:pt x="16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3"/>
            <p:cNvSpPr/>
            <p:nvPr/>
          </p:nvSpPr>
          <p:spPr>
            <a:xfrm>
              <a:off x="3926892" y="2564754"/>
              <a:ext cx="11539" cy="16797"/>
            </a:xfrm>
            <a:custGeom>
              <a:avLst/>
              <a:gdLst/>
              <a:ahLst/>
              <a:cxnLst/>
              <a:rect l="l" t="t" r="r" b="b"/>
              <a:pathLst>
                <a:path w="632" h="920" extrusionOk="0">
                  <a:moveTo>
                    <a:pt x="220" y="83"/>
                  </a:moveTo>
                  <a:cubicBezTo>
                    <a:pt x="232" y="83"/>
                    <a:pt x="247" y="86"/>
                    <a:pt x="265" y="90"/>
                  </a:cubicBezTo>
                  <a:cubicBezTo>
                    <a:pt x="325" y="105"/>
                    <a:pt x="373" y="139"/>
                    <a:pt x="407" y="195"/>
                  </a:cubicBezTo>
                  <a:cubicBezTo>
                    <a:pt x="508" y="359"/>
                    <a:pt x="475" y="647"/>
                    <a:pt x="449" y="789"/>
                  </a:cubicBezTo>
                  <a:cubicBezTo>
                    <a:pt x="287" y="595"/>
                    <a:pt x="112" y="214"/>
                    <a:pt x="172" y="109"/>
                  </a:cubicBezTo>
                  <a:cubicBezTo>
                    <a:pt x="175" y="101"/>
                    <a:pt x="183" y="83"/>
                    <a:pt x="220" y="83"/>
                  </a:cubicBezTo>
                  <a:close/>
                  <a:moveTo>
                    <a:pt x="222" y="1"/>
                  </a:moveTo>
                  <a:cubicBezTo>
                    <a:pt x="151" y="1"/>
                    <a:pt x="115" y="35"/>
                    <a:pt x="97" y="67"/>
                  </a:cubicBezTo>
                  <a:cubicBezTo>
                    <a:pt x="0" y="247"/>
                    <a:pt x="277" y="748"/>
                    <a:pt x="449" y="905"/>
                  </a:cubicBezTo>
                  <a:cubicBezTo>
                    <a:pt x="456" y="912"/>
                    <a:pt x="463" y="919"/>
                    <a:pt x="475" y="919"/>
                  </a:cubicBezTo>
                  <a:cubicBezTo>
                    <a:pt x="478" y="919"/>
                    <a:pt x="482" y="915"/>
                    <a:pt x="485" y="915"/>
                  </a:cubicBezTo>
                  <a:cubicBezTo>
                    <a:pt x="501" y="912"/>
                    <a:pt x="511" y="901"/>
                    <a:pt x="516" y="886"/>
                  </a:cubicBezTo>
                  <a:cubicBezTo>
                    <a:pt x="519" y="867"/>
                    <a:pt x="632" y="400"/>
                    <a:pt x="478" y="153"/>
                  </a:cubicBezTo>
                  <a:cubicBezTo>
                    <a:pt x="433" y="75"/>
                    <a:pt x="366" y="27"/>
                    <a:pt x="284" y="8"/>
                  </a:cubicBezTo>
                  <a:cubicBezTo>
                    <a:pt x="261" y="3"/>
                    <a:pt x="240" y="1"/>
                    <a:pt x="22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3"/>
            <p:cNvSpPr/>
            <p:nvPr/>
          </p:nvSpPr>
          <p:spPr>
            <a:xfrm>
              <a:off x="4104118" y="1652044"/>
              <a:ext cx="186610" cy="205689"/>
            </a:xfrm>
            <a:custGeom>
              <a:avLst/>
              <a:gdLst/>
              <a:ahLst/>
              <a:cxnLst/>
              <a:rect l="l" t="t" r="r" b="b"/>
              <a:pathLst>
                <a:path w="10221" h="11266" extrusionOk="0">
                  <a:moveTo>
                    <a:pt x="5994" y="6812"/>
                  </a:moveTo>
                  <a:cubicBezTo>
                    <a:pt x="5993" y="6813"/>
                    <a:pt x="5993" y="6814"/>
                    <a:pt x="5993" y="6814"/>
                  </a:cubicBezTo>
                  <a:cubicBezTo>
                    <a:pt x="5993" y="6814"/>
                    <a:pt x="5993" y="6813"/>
                    <a:pt x="5994" y="6812"/>
                  </a:cubicBezTo>
                  <a:close/>
                  <a:moveTo>
                    <a:pt x="7553" y="1"/>
                  </a:moveTo>
                  <a:cubicBezTo>
                    <a:pt x="7478" y="565"/>
                    <a:pt x="7396" y="1192"/>
                    <a:pt x="7291" y="1786"/>
                  </a:cubicBezTo>
                  <a:cubicBezTo>
                    <a:pt x="7191" y="2384"/>
                    <a:pt x="7075" y="2982"/>
                    <a:pt x="6952" y="3571"/>
                  </a:cubicBezTo>
                  <a:cubicBezTo>
                    <a:pt x="6824" y="4166"/>
                    <a:pt x="6676" y="4744"/>
                    <a:pt x="6514" y="5312"/>
                  </a:cubicBezTo>
                  <a:lnTo>
                    <a:pt x="6384" y="5735"/>
                  </a:lnTo>
                  <a:lnTo>
                    <a:pt x="6245" y="6149"/>
                  </a:lnTo>
                  <a:cubicBezTo>
                    <a:pt x="6201" y="6287"/>
                    <a:pt x="6145" y="6418"/>
                    <a:pt x="6097" y="6552"/>
                  </a:cubicBezTo>
                  <a:lnTo>
                    <a:pt x="6018" y="6750"/>
                  </a:lnTo>
                  <a:lnTo>
                    <a:pt x="5999" y="6802"/>
                  </a:lnTo>
                  <a:cubicBezTo>
                    <a:pt x="5996" y="6808"/>
                    <a:pt x="5995" y="6811"/>
                    <a:pt x="5994" y="6812"/>
                  </a:cubicBezTo>
                  <a:lnTo>
                    <a:pt x="5994" y="6812"/>
                  </a:lnTo>
                  <a:cubicBezTo>
                    <a:pt x="5994" y="6812"/>
                    <a:pt x="5994" y="6812"/>
                    <a:pt x="5995" y="6812"/>
                  </a:cubicBezTo>
                  <a:cubicBezTo>
                    <a:pt x="5995" y="6812"/>
                    <a:pt x="5995" y="6812"/>
                    <a:pt x="5995" y="6814"/>
                  </a:cubicBezTo>
                  <a:cubicBezTo>
                    <a:pt x="5996" y="6813"/>
                    <a:pt x="5997" y="6812"/>
                    <a:pt x="5997" y="6812"/>
                  </a:cubicBezTo>
                  <a:lnTo>
                    <a:pt x="5997" y="6812"/>
                  </a:lnTo>
                  <a:cubicBezTo>
                    <a:pt x="5997" y="6812"/>
                    <a:pt x="5995" y="6816"/>
                    <a:pt x="5995" y="6821"/>
                  </a:cubicBezTo>
                  <a:cubicBezTo>
                    <a:pt x="5981" y="6877"/>
                    <a:pt x="5828" y="7049"/>
                    <a:pt x="5640" y="7198"/>
                  </a:cubicBezTo>
                  <a:cubicBezTo>
                    <a:pt x="5454" y="7355"/>
                    <a:pt x="5226" y="7512"/>
                    <a:pt x="4987" y="7657"/>
                  </a:cubicBezTo>
                  <a:cubicBezTo>
                    <a:pt x="4502" y="7957"/>
                    <a:pt x="3968" y="8236"/>
                    <a:pt x="3418" y="8502"/>
                  </a:cubicBezTo>
                  <a:cubicBezTo>
                    <a:pt x="2316" y="9024"/>
                    <a:pt x="1151" y="9517"/>
                    <a:pt x="1" y="9981"/>
                  </a:cubicBezTo>
                  <a:lnTo>
                    <a:pt x="337" y="11265"/>
                  </a:lnTo>
                  <a:cubicBezTo>
                    <a:pt x="1637" y="11057"/>
                    <a:pt x="2895" y="10772"/>
                    <a:pt x="4158" y="10362"/>
                  </a:cubicBezTo>
                  <a:cubicBezTo>
                    <a:pt x="4789" y="10157"/>
                    <a:pt x="5416" y="9925"/>
                    <a:pt x="6052" y="9622"/>
                  </a:cubicBezTo>
                  <a:cubicBezTo>
                    <a:pt x="6369" y="9465"/>
                    <a:pt x="6686" y="9298"/>
                    <a:pt x="7012" y="9077"/>
                  </a:cubicBezTo>
                  <a:cubicBezTo>
                    <a:pt x="7336" y="8853"/>
                    <a:pt x="7676" y="8607"/>
                    <a:pt x="8012" y="8132"/>
                  </a:cubicBezTo>
                  <a:cubicBezTo>
                    <a:pt x="8053" y="8069"/>
                    <a:pt x="8095" y="8009"/>
                    <a:pt x="8136" y="7934"/>
                  </a:cubicBezTo>
                  <a:lnTo>
                    <a:pt x="8184" y="7837"/>
                  </a:lnTo>
                  <a:lnTo>
                    <a:pt x="8214" y="7777"/>
                  </a:lnTo>
                  <a:lnTo>
                    <a:pt x="8330" y="7542"/>
                  </a:lnTo>
                  <a:cubicBezTo>
                    <a:pt x="8405" y="7385"/>
                    <a:pt x="8486" y="7228"/>
                    <a:pt x="8550" y="7068"/>
                  </a:cubicBezTo>
                  <a:lnTo>
                    <a:pt x="8752" y="6593"/>
                  </a:lnTo>
                  <a:lnTo>
                    <a:pt x="8931" y="6116"/>
                  </a:lnTo>
                  <a:cubicBezTo>
                    <a:pt x="9163" y="5476"/>
                    <a:pt x="9365" y="4834"/>
                    <a:pt x="9529" y="4188"/>
                  </a:cubicBezTo>
                  <a:cubicBezTo>
                    <a:pt x="9697" y="3542"/>
                    <a:pt x="9836" y="2896"/>
                    <a:pt x="9951" y="2246"/>
                  </a:cubicBezTo>
                  <a:cubicBezTo>
                    <a:pt x="10007" y="1917"/>
                    <a:pt x="10060" y="1592"/>
                    <a:pt x="10104" y="1263"/>
                  </a:cubicBezTo>
                  <a:cubicBezTo>
                    <a:pt x="10156" y="931"/>
                    <a:pt x="10190" y="617"/>
                    <a:pt x="10220" y="258"/>
                  </a:cubicBezTo>
                  <a:lnTo>
                    <a:pt x="755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3"/>
            <p:cNvSpPr/>
            <p:nvPr/>
          </p:nvSpPr>
          <p:spPr>
            <a:xfrm>
              <a:off x="4209135" y="1618085"/>
              <a:ext cx="105583" cy="124261"/>
            </a:xfrm>
            <a:custGeom>
              <a:avLst/>
              <a:gdLst/>
              <a:ahLst/>
              <a:cxnLst/>
              <a:rect l="l" t="t" r="r" b="b"/>
              <a:pathLst>
                <a:path w="5783" h="6806" extrusionOk="0">
                  <a:moveTo>
                    <a:pt x="3073" y="1"/>
                  </a:moveTo>
                  <a:cubicBezTo>
                    <a:pt x="2267" y="1"/>
                    <a:pt x="1495" y="648"/>
                    <a:pt x="1065" y="1947"/>
                  </a:cubicBezTo>
                  <a:cubicBezTo>
                    <a:pt x="381" y="4020"/>
                    <a:pt x="0" y="6806"/>
                    <a:pt x="0" y="6806"/>
                  </a:cubicBezTo>
                  <a:lnTo>
                    <a:pt x="4639" y="6657"/>
                  </a:lnTo>
                  <a:cubicBezTo>
                    <a:pt x="4639" y="6657"/>
                    <a:pt x="5782" y="2432"/>
                    <a:pt x="4793" y="1061"/>
                  </a:cubicBezTo>
                  <a:cubicBezTo>
                    <a:pt x="4285" y="355"/>
                    <a:pt x="3670" y="1"/>
                    <a:pt x="307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3"/>
            <p:cNvSpPr/>
            <p:nvPr/>
          </p:nvSpPr>
          <p:spPr>
            <a:xfrm>
              <a:off x="4081004" y="1825673"/>
              <a:ext cx="37811" cy="40678"/>
            </a:xfrm>
            <a:custGeom>
              <a:avLst/>
              <a:gdLst/>
              <a:ahLst/>
              <a:cxnLst/>
              <a:rect l="l" t="t" r="r" b="b"/>
              <a:pathLst>
                <a:path w="2071" h="2228" extrusionOk="0">
                  <a:moveTo>
                    <a:pt x="0" y="0"/>
                  </a:moveTo>
                  <a:lnTo>
                    <a:pt x="378" y="2226"/>
                  </a:lnTo>
                  <a:cubicBezTo>
                    <a:pt x="378" y="2226"/>
                    <a:pt x="412" y="2228"/>
                    <a:pt x="471" y="2228"/>
                  </a:cubicBezTo>
                  <a:cubicBezTo>
                    <a:pt x="809" y="2228"/>
                    <a:pt x="1959" y="2176"/>
                    <a:pt x="2070" y="1472"/>
                  </a:cubicBezTo>
                  <a:lnTo>
                    <a:pt x="1734" y="467"/>
                  </a:lnTo>
                  <a:lnTo>
                    <a:pt x="0"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3"/>
            <p:cNvSpPr/>
            <p:nvPr/>
          </p:nvSpPr>
          <p:spPr>
            <a:xfrm>
              <a:off x="4056101" y="1825673"/>
              <a:ext cx="31805" cy="43727"/>
            </a:xfrm>
            <a:custGeom>
              <a:avLst/>
              <a:gdLst/>
              <a:ahLst/>
              <a:cxnLst/>
              <a:rect l="l" t="t" r="r" b="b"/>
              <a:pathLst>
                <a:path w="1742" h="2395" extrusionOk="0">
                  <a:moveTo>
                    <a:pt x="1364" y="0"/>
                  </a:moveTo>
                  <a:lnTo>
                    <a:pt x="1" y="568"/>
                  </a:lnTo>
                  <a:lnTo>
                    <a:pt x="401" y="2395"/>
                  </a:lnTo>
                  <a:lnTo>
                    <a:pt x="1742" y="2226"/>
                  </a:lnTo>
                  <a:lnTo>
                    <a:pt x="1364"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4" name="Google Shape;1944;p33"/>
            <p:cNvGrpSpPr/>
            <p:nvPr/>
          </p:nvGrpSpPr>
          <p:grpSpPr>
            <a:xfrm>
              <a:off x="2997886" y="1290691"/>
              <a:ext cx="1054152" cy="943876"/>
              <a:chOff x="3040436" y="1290691"/>
              <a:chExt cx="1054152" cy="943876"/>
            </a:xfrm>
          </p:grpSpPr>
          <p:sp>
            <p:nvSpPr>
              <p:cNvPr id="1945" name="Google Shape;1945;p33"/>
              <p:cNvSpPr/>
              <p:nvPr/>
            </p:nvSpPr>
            <p:spPr>
              <a:xfrm>
                <a:off x="3040436" y="1678024"/>
                <a:ext cx="875831" cy="556543"/>
              </a:xfrm>
              <a:custGeom>
                <a:avLst/>
                <a:gdLst/>
                <a:ahLst/>
                <a:cxnLst/>
                <a:rect l="l" t="t" r="r" b="b"/>
                <a:pathLst>
                  <a:path w="47971" h="30483" extrusionOk="0">
                    <a:moveTo>
                      <a:pt x="1767" y="1"/>
                    </a:moveTo>
                    <a:lnTo>
                      <a:pt x="205" y="755"/>
                    </a:lnTo>
                    <a:cubicBezTo>
                      <a:pt x="45" y="2141"/>
                      <a:pt x="0" y="3560"/>
                      <a:pt x="79" y="5013"/>
                    </a:cubicBezTo>
                    <a:cubicBezTo>
                      <a:pt x="841" y="19080"/>
                      <a:pt x="12864" y="30483"/>
                      <a:pt x="26934" y="30483"/>
                    </a:cubicBezTo>
                    <a:cubicBezTo>
                      <a:pt x="36104" y="30483"/>
                      <a:pt x="43880" y="25638"/>
                      <a:pt x="47971" y="18367"/>
                    </a:cubicBezTo>
                    <a:lnTo>
                      <a:pt x="25552" y="5013"/>
                    </a:lnTo>
                    <a:lnTo>
                      <a:pt x="1767"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3"/>
              <p:cNvSpPr/>
              <p:nvPr/>
            </p:nvSpPr>
            <p:spPr>
              <a:xfrm>
                <a:off x="3596140" y="1297775"/>
                <a:ext cx="469546" cy="683123"/>
              </a:xfrm>
              <a:custGeom>
                <a:avLst/>
                <a:gdLst/>
                <a:ahLst/>
                <a:cxnLst/>
                <a:rect l="l" t="t" r="r" b="b"/>
                <a:pathLst>
                  <a:path w="25718" h="37416" extrusionOk="0">
                    <a:moveTo>
                      <a:pt x="10582" y="1"/>
                    </a:moveTo>
                    <a:lnTo>
                      <a:pt x="9021" y="756"/>
                    </a:lnTo>
                    <a:lnTo>
                      <a:pt x="1" y="24063"/>
                    </a:lnTo>
                    <a:lnTo>
                      <a:pt x="22419" y="37415"/>
                    </a:lnTo>
                    <a:lnTo>
                      <a:pt x="23980" y="36661"/>
                    </a:lnTo>
                    <a:cubicBezTo>
                      <a:pt x="23980" y="36661"/>
                      <a:pt x="25717" y="28567"/>
                      <a:pt x="25471" y="24063"/>
                    </a:cubicBezTo>
                    <a:cubicBezTo>
                      <a:pt x="24925" y="14018"/>
                      <a:pt x="10582" y="1"/>
                      <a:pt x="1058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3"/>
              <p:cNvSpPr/>
              <p:nvPr/>
            </p:nvSpPr>
            <p:spPr>
              <a:xfrm>
                <a:off x="3044179" y="1304457"/>
                <a:ext cx="627474" cy="465110"/>
              </a:xfrm>
              <a:custGeom>
                <a:avLst/>
                <a:gdLst/>
                <a:ahLst/>
                <a:cxnLst/>
                <a:rect l="l" t="t" r="r" b="b"/>
                <a:pathLst>
                  <a:path w="34368" h="25475" extrusionOk="0">
                    <a:moveTo>
                      <a:pt x="23966" y="1"/>
                    </a:moveTo>
                    <a:cubicBezTo>
                      <a:pt x="11348" y="1"/>
                      <a:pt x="1371" y="9175"/>
                      <a:pt x="0" y="21216"/>
                    </a:cubicBezTo>
                    <a:lnTo>
                      <a:pt x="1562" y="20462"/>
                    </a:lnTo>
                    <a:lnTo>
                      <a:pt x="25347" y="25474"/>
                    </a:lnTo>
                    <a:lnTo>
                      <a:pt x="34368" y="2164"/>
                    </a:lnTo>
                    <a:cubicBezTo>
                      <a:pt x="31148" y="774"/>
                      <a:pt x="27626" y="1"/>
                      <a:pt x="23966"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3"/>
              <p:cNvSpPr/>
              <p:nvPr/>
            </p:nvSpPr>
            <p:spPr>
              <a:xfrm>
                <a:off x="3069009" y="1678024"/>
                <a:ext cx="875758" cy="542777"/>
              </a:xfrm>
              <a:custGeom>
                <a:avLst/>
                <a:gdLst/>
                <a:ahLst/>
                <a:cxnLst/>
                <a:rect l="l" t="t" r="r" b="b"/>
                <a:pathLst>
                  <a:path w="47967" h="29729" extrusionOk="0">
                    <a:moveTo>
                      <a:pt x="202" y="1"/>
                    </a:moveTo>
                    <a:cubicBezTo>
                      <a:pt x="45" y="1386"/>
                      <a:pt x="0" y="2806"/>
                      <a:pt x="78" y="4259"/>
                    </a:cubicBezTo>
                    <a:cubicBezTo>
                      <a:pt x="840" y="18325"/>
                      <a:pt x="12864" y="29729"/>
                      <a:pt x="26931" y="29729"/>
                    </a:cubicBezTo>
                    <a:cubicBezTo>
                      <a:pt x="36104" y="29729"/>
                      <a:pt x="43877" y="24880"/>
                      <a:pt x="47966" y="17612"/>
                    </a:cubicBezTo>
                    <a:lnTo>
                      <a:pt x="25549" y="4259"/>
                    </a:lnTo>
                    <a:lnTo>
                      <a:pt x="202"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3"/>
              <p:cNvSpPr/>
              <p:nvPr/>
            </p:nvSpPr>
            <p:spPr>
              <a:xfrm>
                <a:off x="3094971" y="1707893"/>
                <a:ext cx="814412" cy="487475"/>
              </a:xfrm>
              <a:custGeom>
                <a:avLst/>
                <a:gdLst/>
                <a:ahLst/>
                <a:cxnLst/>
                <a:rect l="l" t="t" r="r" b="b"/>
                <a:pathLst>
                  <a:path w="44607" h="26700" extrusionOk="0">
                    <a:moveTo>
                      <a:pt x="158" y="135"/>
                    </a:moveTo>
                    <a:lnTo>
                      <a:pt x="23596" y="4069"/>
                    </a:lnTo>
                    <a:lnTo>
                      <a:pt x="44457" y="16495"/>
                    </a:lnTo>
                    <a:cubicBezTo>
                      <a:pt x="40285" y="22904"/>
                      <a:pt x="33382" y="26576"/>
                      <a:pt x="25509" y="26576"/>
                    </a:cubicBezTo>
                    <a:cubicBezTo>
                      <a:pt x="12256" y="26576"/>
                      <a:pt x="887" y="15793"/>
                      <a:pt x="170" y="2541"/>
                    </a:cubicBezTo>
                    <a:cubicBezTo>
                      <a:pt x="125" y="1741"/>
                      <a:pt x="125" y="935"/>
                      <a:pt x="158" y="135"/>
                    </a:cubicBezTo>
                    <a:close/>
                    <a:moveTo>
                      <a:pt x="102" y="1"/>
                    </a:moveTo>
                    <a:cubicBezTo>
                      <a:pt x="87" y="1"/>
                      <a:pt x="76" y="9"/>
                      <a:pt x="65" y="16"/>
                    </a:cubicBezTo>
                    <a:cubicBezTo>
                      <a:pt x="50" y="27"/>
                      <a:pt x="42" y="42"/>
                      <a:pt x="42" y="61"/>
                    </a:cubicBezTo>
                    <a:cubicBezTo>
                      <a:pt x="1" y="886"/>
                      <a:pt x="5" y="1723"/>
                      <a:pt x="50" y="2545"/>
                    </a:cubicBezTo>
                    <a:cubicBezTo>
                      <a:pt x="771" y="15864"/>
                      <a:pt x="12192" y="26700"/>
                      <a:pt x="25509" y="26700"/>
                    </a:cubicBezTo>
                    <a:cubicBezTo>
                      <a:pt x="29381" y="26700"/>
                      <a:pt x="33165" y="25769"/>
                      <a:pt x="36460" y="24006"/>
                    </a:cubicBezTo>
                    <a:cubicBezTo>
                      <a:pt x="39743" y="22251"/>
                      <a:pt x="42555" y="19658"/>
                      <a:pt x="44595" y="16510"/>
                    </a:cubicBezTo>
                    <a:cubicBezTo>
                      <a:pt x="44603" y="16495"/>
                      <a:pt x="44606" y="16476"/>
                      <a:pt x="44603" y="16462"/>
                    </a:cubicBezTo>
                    <a:cubicBezTo>
                      <a:pt x="44598" y="16446"/>
                      <a:pt x="44588" y="16431"/>
                      <a:pt x="44576" y="16424"/>
                    </a:cubicBezTo>
                    <a:lnTo>
                      <a:pt x="23649" y="3960"/>
                    </a:lnTo>
                    <a:cubicBezTo>
                      <a:pt x="23641" y="3957"/>
                      <a:pt x="23634" y="3953"/>
                      <a:pt x="23626" y="3953"/>
                    </a:cubicBezTo>
                    <a:lnTo>
                      <a:pt x="113" y="4"/>
                    </a:lnTo>
                    <a:cubicBezTo>
                      <a:pt x="109" y="1"/>
                      <a:pt x="106" y="1"/>
                      <a:pt x="10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3"/>
              <p:cNvSpPr/>
              <p:nvPr/>
            </p:nvSpPr>
            <p:spPr>
              <a:xfrm>
                <a:off x="3624658" y="1297775"/>
                <a:ext cx="469930" cy="669356"/>
              </a:xfrm>
              <a:custGeom>
                <a:avLst/>
                <a:gdLst/>
                <a:ahLst/>
                <a:cxnLst/>
                <a:rect l="l" t="t" r="r" b="b"/>
                <a:pathLst>
                  <a:path w="25739" h="36662" extrusionOk="0">
                    <a:moveTo>
                      <a:pt x="9020" y="1"/>
                    </a:moveTo>
                    <a:lnTo>
                      <a:pt x="0" y="23308"/>
                    </a:lnTo>
                    <a:lnTo>
                      <a:pt x="22418" y="36661"/>
                    </a:lnTo>
                    <a:cubicBezTo>
                      <a:pt x="24603" y="32781"/>
                      <a:pt x="25738" y="28204"/>
                      <a:pt x="25474" y="23308"/>
                    </a:cubicBezTo>
                    <a:cubicBezTo>
                      <a:pt x="24909" y="12902"/>
                      <a:pt x="18179" y="3952"/>
                      <a:pt x="9020"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3"/>
              <p:cNvSpPr/>
              <p:nvPr/>
            </p:nvSpPr>
            <p:spPr>
              <a:xfrm>
                <a:off x="3656280" y="1332757"/>
                <a:ext cx="411926" cy="598207"/>
              </a:xfrm>
              <a:custGeom>
                <a:avLst/>
                <a:gdLst/>
                <a:ahLst/>
                <a:cxnLst/>
                <a:rect l="l" t="t" r="r" b="b"/>
                <a:pathLst>
                  <a:path w="22562" h="32765" extrusionOk="0">
                    <a:moveTo>
                      <a:pt x="8117" y="147"/>
                    </a:moveTo>
                    <a:cubicBezTo>
                      <a:pt x="16335" y="4303"/>
                      <a:pt x="21739" y="12473"/>
                      <a:pt x="22225" y="21474"/>
                    </a:cubicBezTo>
                    <a:cubicBezTo>
                      <a:pt x="22438" y="25355"/>
                      <a:pt x="21694" y="29210"/>
                      <a:pt x="20081" y="32620"/>
                    </a:cubicBezTo>
                    <a:lnTo>
                      <a:pt x="147" y="20746"/>
                    </a:lnTo>
                    <a:lnTo>
                      <a:pt x="8117" y="147"/>
                    </a:lnTo>
                    <a:close/>
                    <a:moveTo>
                      <a:pt x="8084" y="1"/>
                    </a:moveTo>
                    <a:cubicBezTo>
                      <a:pt x="8077" y="1"/>
                      <a:pt x="8069" y="1"/>
                      <a:pt x="8062" y="5"/>
                    </a:cubicBezTo>
                    <a:cubicBezTo>
                      <a:pt x="8046" y="12"/>
                      <a:pt x="8036" y="23"/>
                      <a:pt x="8028" y="38"/>
                    </a:cubicBezTo>
                    <a:lnTo>
                      <a:pt x="13" y="20749"/>
                    </a:lnTo>
                    <a:cubicBezTo>
                      <a:pt x="1" y="20775"/>
                      <a:pt x="13" y="20809"/>
                      <a:pt x="39" y="20825"/>
                    </a:cubicBezTo>
                    <a:lnTo>
                      <a:pt x="20077" y="32758"/>
                    </a:lnTo>
                    <a:cubicBezTo>
                      <a:pt x="20084" y="32761"/>
                      <a:pt x="20096" y="32765"/>
                      <a:pt x="20107" y="32765"/>
                    </a:cubicBezTo>
                    <a:cubicBezTo>
                      <a:pt x="20111" y="32765"/>
                      <a:pt x="20119" y="32765"/>
                      <a:pt x="20126" y="32761"/>
                    </a:cubicBezTo>
                    <a:cubicBezTo>
                      <a:pt x="20141" y="32758"/>
                      <a:pt x="20156" y="32747"/>
                      <a:pt x="20163" y="32732"/>
                    </a:cubicBezTo>
                    <a:cubicBezTo>
                      <a:pt x="21803" y="29288"/>
                      <a:pt x="22561" y="25392"/>
                      <a:pt x="22348" y="21466"/>
                    </a:cubicBezTo>
                    <a:cubicBezTo>
                      <a:pt x="22106" y="17029"/>
                      <a:pt x="20649" y="12681"/>
                      <a:pt x="18124" y="8887"/>
                    </a:cubicBezTo>
                    <a:cubicBezTo>
                      <a:pt x="15614" y="5110"/>
                      <a:pt x="12151" y="2036"/>
                      <a:pt x="8114" y="9"/>
                    </a:cubicBezTo>
                    <a:cubicBezTo>
                      <a:pt x="8103" y="1"/>
                      <a:pt x="8095" y="1"/>
                      <a:pt x="808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3"/>
              <p:cNvSpPr/>
              <p:nvPr/>
            </p:nvSpPr>
            <p:spPr>
              <a:xfrm>
                <a:off x="3072697" y="1290691"/>
                <a:ext cx="627456" cy="465092"/>
              </a:xfrm>
              <a:custGeom>
                <a:avLst/>
                <a:gdLst/>
                <a:ahLst/>
                <a:cxnLst/>
                <a:rect l="l" t="t" r="r" b="b"/>
                <a:pathLst>
                  <a:path w="34367" h="25474" extrusionOk="0">
                    <a:moveTo>
                      <a:pt x="23968" y="1"/>
                    </a:moveTo>
                    <a:cubicBezTo>
                      <a:pt x="11351" y="1"/>
                      <a:pt x="1374" y="9174"/>
                      <a:pt x="0" y="21216"/>
                    </a:cubicBezTo>
                    <a:lnTo>
                      <a:pt x="25347" y="25474"/>
                    </a:lnTo>
                    <a:lnTo>
                      <a:pt x="34366" y="2163"/>
                    </a:lnTo>
                    <a:cubicBezTo>
                      <a:pt x="31147" y="773"/>
                      <a:pt x="27625" y="1"/>
                      <a:pt x="23968"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3"/>
              <p:cNvSpPr/>
              <p:nvPr/>
            </p:nvSpPr>
            <p:spPr>
              <a:xfrm>
                <a:off x="3101526" y="1316197"/>
                <a:ext cx="565563" cy="410885"/>
              </a:xfrm>
              <a:custGeom>
                <a:avLst/>
                <a:gdLst/>
                <a:ahLst/>
                <a:cxnLst/>
                <a:rect l="l" t="t" r="r" b="b"/>
                <a:pathLst>
                  <a:path w="30977" h="22505" extrusionOk="0">
                    <a:moveTo>
                      <a:pt x="22389" y="120"/>
                    </a:moveTo>
                    <a:cubicBezTo>
                      <a:pt x="25269" y="120"/>
                      <a:pt x="28112" y="624"/>
                      <a:pt x="30834" y="1621"/>
                    </a:cubicBezTo>
                    <a:lnTo>
                      <a:pt x="22800" y="22377"/>
                    </a:lnTo>
                    <a:lnTo>
                      <a:pt x="135" y="18567"/>
                    </a:lnTo>
                    <a:cubicBezTo>
                      <a:pt x="2048" y="7702"/>
                      <a:pt x="11188" y="120"/>
                      <a:pt x="22389" y="120"/>
                    </a:cubicBezTo>
                    <a:close/>
                    <a:moveTo>
                      <a:pt x="22389" y="0"/>
                    </a:moveTo>
                    <a:cubicBezTo>
                      <a:pt x="16939" y="0"/>
                      <a:pt x="11711" y="1857"/>
                      <a:pt x="7669" y="5229"/>
                    </a:cubicBezTo>
                    <a:cubicBezTo>
                      <a:pt x="3639" y="8591"/>
                      <a:pt x="916" y="13342"/>
                      <a:pt x="5" y="18608"/>
                    </a:cubicBezTo>
                    <a:cubicBezTo>
                      <a:pt x="1" y="18624"/>
                      <a:pt x="5" y="18642"/>
                      <a:pt x="16" y="18653"/>
                    </a:cubicBezTo>
                    <a:cubicBezTo>
                      <a:pt x="23" y="18668"/>
                      <a:pt x="38" y="18676"/>
                      <a:pt x="53" y="18679"/>
                    </a:cubicBezTo>
                    <a:lnTo>
                      <a:pt x="22830" y="22504"/>
                    </a:lnTo>
                    <a:lnTo>
                      <a:pt x="22842" y="22504"/>
                    </a:lnTo>
                    <a:cubicBezTo>
                      <a:pt x="22864" y="22504"/>
                      <a:pt x="22886" y="22489"/>
                      <a:pt x="22897" y="22467"/>
                    </a:cubicBezTo>
                    <a:lnTo>
                      <a:pt x="30969" y="1607"/>
                    </a:lnTo>
                    <a:cubicBezTo>
                      <a:pt x="30977" y="1592"/>
                      <a:pt x="30977" y="1573"/>
                      <a:pt x="30969" y="1557"/>
                    </a:cubicBezTo>
                    <a:cubicBezTo>
                      <a:pt x="30961" y="1543"/>
                      <a:pt x="30950" y="1531"/>
                      <a:pt x="30935" y="1528"/>
                    </a:cubicBezTo>
                    <a:cubicBezTo>
                      <a:pt x="28179" y="512"/>
                      <a:pt x="25302" y="0"/>
                      <a:pt x="223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957"/>
        <p:cNvGrpSpPr/>
        <p:nvPr/>
      </p:nvGrpSpPr>
      <p:grpSpPr>
        <a:xfrm>
          <a:off x="0" y="0"/>
          <a:ext cx="0" cy="0"/>
          <a:chOff x="0" y="0"/>
          <a:chExt cx="0" cy="0"/>
        </a:xfrm>
      </p:grpSpPr>
      <p:sp>
        <p:nvSpPr>
          <p:cNvPr id="1958" name="Google Shape;1958;p34"/>
          <p:cNvSpPr/>
          <p:nvPr/>
        </p:nvSpPr>
        <p:spPr>
          <a:xfrm>
            <a:off x="348250" y="2581983"/>
            <a:ext cx="2215500" cy="2085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4"/>
          <p:cNvSpPr/>
          <p:nvPr/>
        </p:nvSpPr>
        <p:spPr>
          <a:xfrm>
            <a:off x="440492" y="2471159"/>
            <a:ext cx="2215500" cy="20859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4"/>
          <p:cNvSpPr txBox="1">
            <a:spLocks noGrp="1"/>
          </p:cNvSpPr>
          <p:nvPr>
            <p:ph type="subTitle" idx="1"/>
          </p:nvPr>
        </p:nvSpPr>
        <p:spPr>
          <a:xfrm>
            <a:off x="515878" y="2673819"/>
            <a:ext cx="2028600" cy="180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a:t>
            </a:r>
            <a:r>
              <a:rPr lang="en" sz="1200" b="1"/>
              <a:t>t can be used in automotive industry to find weather next car of user is going to be from same brand or not. It's a long process so activities of user is monitored accordingly.</a:t>
            </a:r>
            <a:endParaRPr sz="1200" b="1"/>
          </a:p>
        </p:txBody>
      </p:sp>
      <p:sp>
        <p:nvSpPr>
          <p:cNvPr id="1961" name="Google Shape;1961;p34"/>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962" name="Google Shape;1962;p34"/>
          <p:cNvSpPr txBox="1">
            <a:spLocks noGrp="1"/>
          </p:cNvSpPr>
          <p:nvPr>
            <p:ph type="ctrTitle"/>
          </p:nvPr>
        </p:nvSpPr>
        <p:spPr>
          <a:xfrm>
            <a:off x="755168" y="1330525"/>
            <a:ext cx="15864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a:t>
            </a:r>
            <a:endParaRPr>
              <a:solidFill>
                <a:srgbClr val="434343"/>
              </a:solidFill>
            </a:endParaRPr>
          </a:p>
        </p:txBody>
      </p:sp>
      <p:cxnSp>
        <p:nvCxnSpPr>
          <p:cNvPr id="1963" name="Google Shape;1963;p34"/>
          <p:cNvCxnSpPr>
            <a:stCxn id="1962" idx="2"/>
            <a:endCxn id="1959" idx="0"/>
          </p:cNvCxnSpPr>
          <p:nvPr/>
        </p:nvCxnSpPr>
        <p:spPr>
          <a:xfrm>
            <a:off x="1548368" y="2187925"/>
            <a:ext cx="0" cy="283200"/>
          </a:xfrm>
          <a:prstGeom prst="straightConnector1">
            <a:avLst/>
          </a:prstGeom>
          <a:noFill/>
          <a:ln w="9525" cap="flat" cmpd="sng">
            <a:solidFill>
              <a:srgbClr val="434343"/>
            </a:solidFill>
            <a:prstDash val="solid"/>
            <a:round/>
            <a:headEnd type="none" w="med" len="med"/>
            <a:tailEnd type="none" w="med" len="med"/>
          </a:ln>
        </p:spPr>
      </p:cxnSp>
      <p:sp>
        <p:nvSpPr>
          <p:cNvPr id="1964" name="Google Shape;1964;p34"/>
          <p:cNvSpPr/>
          <p:nvPr/>
        </p:nvSpPr>
        <p:spPr>
          <a:xfrm>
            <a:off x="3404740" y="2581983"/>
            <a:ext cx="2215500" cy="2085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4"/>
          <p:cNvSpPr/>
          <p:nvPr/>
        </p:nvSpPr>
        <p:spPr>
          <a:xfrm>
            <a:off x="3496982" y="2471159"/>
            <a:ext cx="2215500" cy="20859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66" name="Google Shape;1966;p34"/>
          <p:cNvCxnSpPr>
            <a:stCxn id="1967" idx="2"/>
            <a:endCxn id="1965" idx="0"/>
          </p:cNvCxnSpPr>
          <p:nvPr/>
        </p:nvCxnSpPr>
        <p:spPr>
          <a:xfrm>
            <a:off x="4604732" y="2187959"/>
            <a:ext cx="0" cy="283200"/>
          </a:xfrm>
          <a:prstGeom prst="straightConnector1">
            <a:avLst/>
          </a:prstGeom>
          <a:noFill/>
          <a:ln w="9525" cap="flat" cmpd="sng">
            <a:solidFill>
              <a:srgbClr val="434343"/>
            </a:solidFill>
            <a:prstDash val="solid"/>
            <a:round/>
            <a:headEnd type="none" w="med" len="med"/>
            <a:tailEnd type="none" w="med" len="med"/>
          </a:ln>
        </p:spPr>
      </p:cxnSp>
      <p:sp>
        <p:nvSpPr>
          <p:cNvPr id="1968" name="Google Shape;1968;p34"/>
          <p:cNvSpPr/>
          <p:nvPr/>
        </p:nvSpPr>
        <p:spPr>
          <a:xfrm>
            <a:off x="6461230" y="2581983"/>
            <a:ext cx="2215500" cy="2085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4"/>
          <p:cNvSpPr/>
          <p:nvPr/>
        </p:nvSpPr>
        <p:spPr>
          <a:xfrm>
            <a:off x="6553472" y="2471159"/>
            <a:ext cx="2215500" cy="20859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70" name="Google Shape;1970;p34"/>
          <p:cNvCxnSpPr>
            <a:stCxn id="1971" idx="2"/>
            <a:endCxn id="1969" idx="0"/>
          </p:cNvCxnSpPr>
          <p:nvPr/>
        </p:nvCxnSpPr>
        <p:spPr>
          <a:xfrm>
            <a:off x="7661222" y="2187959"/>
            <a:ext cx="0" cy="283200"/>
          </a:xfrm>
          <a:prstGeom prst="straightConnector1">
            <a:avLst/>
          </a:prstGeom>
          <a:noFill/>
          <a:ln w="9525" cap="flat" cmpd="sng">
            <a:solidFill>
              <a:srgbClr val="434343"/>
            </a:solidFill>
            <a:prstDash val="solid"/>
            <a:round/>
            <a:headEnd type="none" w="med" len="med"/>
            <a:tailEnd type="none" w="med" len="med"/>
          </a:ln>
        </p:spPr>
      </p:cxnSp>
      <p:sp>
        <p:nvSpPr>
          <p:cNvPr id="1972" name="Google Shape;1972;p34"/>
          <p:cNvSpPr txBox="1">
            <a:spLocks noGrp="1"/>
          </p:cNvSpPr>
          <p:nvPr>
            <p:ph type="ctrTitle" idx="2"/>
          </p:nvPr>
        </p:nvSpPr>
        <p:spPr>
          <a:xfrm>
            <a:off x="3815349" y="1330525"/>
            <a:ext cx="15864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t>
            </a:r>
            <a:endParaRPr/>
          </a:p>
        </p:txBody>
      </p:sp>
      <p:sp>
        <p:nvSpPr>
          <p:cNvPr id="1973" name="Google Shape;1973;p34"/>
          <p:cNvSpPr txBox="1">
            <a:spLocks noGrp="1"/>
          </p:cNvSpPr>
          <p:nvPr>
            <p:ph type="subTitle" idx="3"/>
          </p:nvPr>
        </p:nvSpPr>
        <p:spPr>
          <a:xfrm>
            <a:off x="3590540" y="2721324"/>
            <a:ext cx="2028600" cy="180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Now a days OTT platform is in boom so OTT companies such as Netflix,Prime Video,Hotstar uses Churn Prediction analysis to find what is the liking of user and try to retain their customers.</a:t>
            </a:r>
            <a:endParaRPr sz="1200" b="1"/>
          </a:p>
        </p:txBody>
      </p:sp>
      <p:sp>
        <p:nvSpPr>
          <p:cNvPr id="1974" name="Google Shape;1974;p34"/>
          <p:cNvSpPr txBox="1">
            <a:spLocks noGrp="1"/>
          </p:cNvSpPr>
          <p:nvPr>
            <p:ph type="ctrTitle" idx="4"/>
          </p:nvPr>
        </p:nvSpPr>
        <p:spPr>
          <a:xfrm>
            <a:off x="6861778" y="1330525"/>
            <a:ext cx="15864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a:t>
            </a:r>
            <a:endParaRPr/>
          </a:p>
        </p:txBody>
      </p:sp>
      <p:sp>
        <p:nvSpPr>
          <p:cNvPr id="1975" name="Google Shape;1975;p34"/>
          <p:cNvSpPr txBox="1">
            <a:spLocks noGrp="1"/>
          </p:cNvSpPr>
          <p:nvPr>
            <p:ph type="subTitle" idx="5"/>
          </p:nvPr>
        </p:nvSpPr>
        <p:spPr>
          <a:xfrm>
            <a:off x="6645726" y="2610497"/>
            <a:ext cx="2028600" cy="180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It is used by all retails to assess the evaluation and check weather the services offered by them is really good.It is also used by all Big MNC’s to retain as well as increase the customer base for their products.</a:t>
            </a:r>
            <a:endParaRPr sz="1200" b="1"/>
          </a:p>
        </p:txBody>
      </p:sp>
      <p:sp>
        <p:nvSpPr>
          <p:cNvPr id="1976" name="Google Shape;1976;p34"/>
          <p:cNvSpPr txBox="1">
            <a:spLocks noGrp="1"/>
          </p:cNvSpPr>
          <p:nvPr>
            <p:ph type="ctrTitle" idx="6"/>
          </p:nvPr>
        </p:nvSpPr>
        <p:spPr>
          <a:xfrm>
            <a:off x="5453250" y="447900"/>
            <a:ext cx="31947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Applications</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980"/>
        <p:cNvGrpSpPr/>
        <p:nvPr/>
      </p:nvGrpSpPr>
      <p:grpSpPr>
        <a:xfrm>
          <a:off x="0" y="0"/>
          <a:ext cx="0" cy="0"/>
          <a:chOff x="0" y="0"/>
          <a:chExt cx="0" cy="0"/>
        </a:xfrm>
      </p:grpSpPr>
      <p:sp>
        <p:nvSpPr>
          <p:cNvPr id="1981" name="Google Shape;1981;p35"/>
          <p:cNvSpPr txBox="1">
            <a:spLocks noGrp="1"/>
          </p:cNvSpPr>
          <p:nvPr>
            <p:ph type="ctrTitle" idx="8"/>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
        <p:nvSpPr>
          <p:cNvPr id="1982" name="Google Shape;1982;p35"/>
          <p:cNvSpPr txBox="1">
            <a:spLocks noGrp="1"/>
          </p:cNvSpPr>
          <p:nvPr>
            <p:ph type="subTitle" idx="5"/>
          </p:nvPr>
        </p:nvSpPr>
        <p:spPr>
          <a:xfrm>
            <a:off x="3832850" y="1389375"/>
            <a:ext cx="4785000" cy="20136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Anaheim"/>
              <a:buChar char="●"/>
            </a:pPr>
            <a:r>
              <a:rPr lang="en" sz="1400" b="1">
                <a:latin typeface="Anaheim"/>
                <a:ea typeface="Anaheim"/>
                <a:cs typeface="Anaheim"/>
                <a:sym typeface="Anaheim"/>
              </a:rPr>
              <a:t>From this project we were able to understand what are the steps that company follows to find the customers who are more likely to churn. The process is quite long, It involves understanding the Input as well as Output Parameters, Research and Analysis by using Power BI, Building model by using Training set and Testing the same using different datasets.</a:t>
            </a:r>
            <a:endParaRPr sz="1400" b="1">
              <a:latin typeface="Anaheim"/>
              <a:ea typeface="Anaheim"/>
              <a:cs typeface="Anaheim"/>
              <a:sym typeface="Anaheim"/>
            </a:endParaRPr>
          </a:p>
          <a:p>
            <a:pPr marL="457200" lvl="0" indent="0" algn="l" rtl="0">
              <a:lnSpc>
                <a:spcPct val="115000"/>
              </a:lnSpc>
              <a:spcBef>
                <a:spcPts val="0"/>
              </a:spcBef>
              <a:spcAft>
                <a:spcPts val="0"/>
              </a:spcAft>
              <a:buNone/>
            </a:pPr>
            <a:endParaRPr sz="1400" b="1">
              <a:latin typeface="Anaheim"/>
              <a:ea typeface="Anaheim"/>
              <a:cs typeface="Anaheim"/>
              <a:sym typeface="Anaheim"/>
            </a:endParaRPr>
          </a:p>
          <a:p>
            <a:pPr marL="457200" lvl="0" indent="-317500" algn="l" rtl="0">
              <a:lnSpc>
                <a:spcPct val="115000"/>
              </a:lnSpc>
              <a:spcBef>
                <a:spcPts val="0"/>
              </a:spcBef>
              <a:spcAft>
                <a:spcPts val="0"/>
              </a:spcAft>
              <a:buSzPts val="1400"/>
              <a:buFont typeface="Anaheim"/>
              <a:buChar char="●"/>
            </a:pPr>
            <a:r>
              <a:rPr lang="en" sz="1400" b="1">
                <a:latin typeface="Anaheim"/>
                <a:ea typeface="Anaheim"/>
                <a:cs typeface="Anaheim"/>
                <a:sym typeface="Anaheim"/>
              </a:rPr>
              <a:t>We were able to find what are the crucial parameters that were responsible in affecting our Prediction. We also understood that how Churn Prediction models are made for different domains. </a:t>
            </a:r>
            <a:endParaRPr sz="1400" b="1">
              <a:latin typeface="Anaheim"/>
              <a:ea typeface="Anaheim"/>
              <a:cs typeface="Anaheim"/>
              <a:sym typeface="Anaheim"/>
            </a:endParaRPr>
          </a:p>
        </p:txBody>
      </p:sp>
      <p:grpSp>
        <p:nvGrpSpPr>
          <p:cNvPr id="1983" name="Google Shape;1983;p35"/>
          <p:cNvGrpSpPr/>
          <p:nvPr/>
        </p:nvGrpSpPr>
        <p:grpSpPr>
          <a:xfrm>
            <a:off x="107110" y="1389383"/>
            <a:ext cx="3725751" cy="2794755"/>
            <a:chOff x="3123823" y="2866233"/>
            <a:chExt cx="3330726" cy="1849606"/>
          </a:xfrm>
        </p:grpSpPr>
        <p:sp>
          <p:nvSpPr>
            <p:cNvPr id="1984" name="Google Shape;1984;p35"/>
            <p:cNvSpPr/>
            <p:nvPr/>
          </p:nvSpPr>
          <p:spPr>
            <a:xfrm>
              <a:off x="3123823" y="4713315"/>
              <a:ext cx="3191446" cy="2524"/>
            </a:xfrm>
            <a:custGeom>
              <a:avLst/>
              <a:gdLst/>
              <a:ahLst/>
              <a:cxnLst/>
              <a:rect l="l" t="t" r="r" b="b"/>
              <a:pathLst>
                <a:path w="134024" h="106" extrusionOk="0">
                  <a:moveTo>
                    <a:pt x="67017" y="0"/>
                  </a:moveTo>
                  <a:cubicBezTo>
                    <a:pt x="30002" y="0"/>
                    <a:pt x="1" y="22"/>
                    <a:pt x="1" y="53"/>
                  </a:cubicBezTo>
                  <a:cubicBezTo>
                    <a:pt x="1" y="83"/>
                    <a:pt x="30002" y="105"/>
                    <a:pt x="67017" y="105"/>
                  </a:cubicBezTo>
                  <a:cubicBezTo>
                    <a:pt x="104023" y="105"/>
                    <a:pt x="134024" y="83"/>
                    <a:pt x="134024" y="53"/>
                  </a:cubicBezTo>
                  <a:cubicBezTo>
                    <a:pt x="134024" y="22"/>
                    <a:pt x="104023" y="0"/>
                    <a:pt x="670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35"/>
            <p:cNvGrpSpPr/>
            <p:nvPr/>
          </p:nvGrpSpPr>
          <p:grpSpPr>
            <a:xfrm>
              <a:off x="3129962" y="3230096"/>
              <a:ext cx="604351" cy="1484476"/>
              <a:chOff x="3124656" y="3230096"/>
              <a:chExt cx="604351" cy="1484476"/>
            </a:xfrm>
          </p:grpSpPr>
          <p:sp>
            <p:nvSpPr>
              <p:cNvPr id="1986" name="Google Shape;1986;p35"/>
              <p:cNvSpPr/>
              <p:nvPr/>
            </p:nvSpPr>
            <p:spPr>
              <a:xfrm>
                <a:off x="3192313" y="3336952"/>
                <a:ext cx="146661" cy="158091"/>
              </a:xfrm>
              <a:custGeom>
                <a:avLst/>
                <a:gdLst/>
                <a:ahLst/>
                <a:cxnLst/>
                <a:rect l="l" t="t" r="r" b="b"/>
                <a:pathLst>
                  <a:path w="6159" h="6639" extrusionOk="0">
                    <a:moveTo>
                      <a:pt x="6159" y="0"/>
                    </a:moveTo>
                    <a:lnTo>
                      <a:pt x="5179" y="75"/>
                    </a:lnTo>
                    <a:cubicBezTo>
                      <a:pt x="5179" y="249"/>
                      <a:pt x="4991" y="371"/>
                      <a:pt x="4821" y="385"/>
                    </a:cubicBezTo>
                    <a:cubicBezTo>
                      <a:pt x="4800" y="387"/>
                      <a:pt x="4779" y="388"/>
                      <a:pt x="4758" y="388"/>
                    </a:cubicBezTo>
                    <a:cubicBezTo>
                      <a:pt x="4604" y="388"/>
                      <a:pt x="4451" y="340"/>
                      <a:pt x="4301" y="333"/>
                    </a:cubicBezTo>
                    <a:cubicBezTo>
                      <a:pt x="4282" y="332"/>
                      <a:pt x="4264" y="331"/>
                      <a:pt x="4245" y="331"/>
                    </a:cubicBezTo>
                    <a:cubicBezTo>
                      <a:pt x="3772" y="331"/>
                      <a:pt x="3324" y="713"/>
                      <a:pt x="3261" y="1180"/>
                    </a:cubicBezTo>
                    <a:cubicBezTo>
                      <a:pt x="3222" y="1451"/>
                      <a:pt x="3295" y="1743"/>
                      <a:pt x="3160" y="1979"/>
                    </a:cubicBezTo>
                    <a:cubicBezTo>
                      <a:pt x="2894" y="2447"/>
                      <a:pt x="2081" y="2281"/>
                      <a:pt x="1766" y="2723"/>
                    </a:cubicBezTo>
                    <a:cubicBezTo>
                      <a:pt x="1504" y="3086"/>
                      <a:pt x="1758" y="3641"/>
                      <a:pt x="1530" y="4030"/>
                    </a:cubicBezTo>
                    <a:cubicBezTo>
                      <a:pt x="1369" y="4296"/>
                      <a:pt x="1040" y="4392"/>
                      <a:pt x="774" y="4554"/>
                    </a:cubicBezTo>
                    <a:cubicBezTo>
                      <a:pt x="298" y="4843"/>
                      <a:pt x="1" y="5410"/>
                      <a:pt x="35" y="5970"/>
                    </a:cubicBezTo>
                    <a:cubicBezTo>
                      <a:pt x="49" y="6197"/>
                      <a:pt x="128" y="6442"/>
                      <a:pt x="324" y="6560"/>
                    </a:cubicBezTo>
                    <a:cubicBezTo>
                      <a:pt x="426" y="6621"/>
                      <a:pt x="544" y="6639"/>
                      <a:pt x="666" y="6639"/>
                    </a:cubicBezTo>
                    <a:cubicBezTo>
                      <a:pt x="753" y="6639"/>
                      <a:pt x="841" y="6630"/>
                      <a:pt x="927" y="6620"/>
                    </a:cubicBezTo>
                    <a:cubicBezTo>
                      <a:pt x="1633" y="6542"/>
                      <a:pt x="2342" y="6503"/>
                      <a:pt x="3052" y="6503"/>
                    </a:cubicBezTo>
                    <a:cubicBezTo>
                      <a:pt x="3362" y="6503"/>
                      <a:pt x="3672" y="6510"/>
                      <a:pt x="3982" y="6525"/>
                    </a:cubicBezTo>
                    <a:cubicBezTo>
                      <a:pt x="3755" y="6079"/>
                      <a:pt x="3837" y="5493"/>
                      <a:pt x="4183" y="5126"/>
                    </a:cubicBezTo>
                    <a:cubicBezTo>
                      <a:pt x="4428" y="4864"/>
                      <a:pt x="4799" y="4690"/>
                      <a:pt x="4904" y="4344"/>
                    </a:cubicBezTo>
                    <a:cubicBezTo>
                      <a:pt x="5066" y="3815"/>
                      <a:pt x="4480" y="3230"/>
                      <a:pt x="4725" y="2736"/>
                    </a:cubicBezTo>
                    <a:cubicBezTo>
                      <a:pt x="4868" y="2447"/>
                      <a:pt x="5231" y="2342"/>
                      <a:pt x="5433" y="2089"/>
                    </a:cubicBezTo>
                    <a:cubicBezTo>
                      <a:pt x="5594" y="1884"/>
                      <a:pt x="5625" y="1600"/>
                      <a:pt x="5620" y="1337"/>
                    </a:cubicBezTo>
                    <a:cubicBezTo>
                      <a:pt x="5620" y="1071"/>
                      <a:pt x="5586" y="805"/>
                      <a:pt x="5647" y="547"/>
                    </a:cubicBezTo>
                    <a:cubicBezTo>
                      <a:pt x="5713" y="289"/>
                      <a:pt x="5896" y="39"/>
                      <a:pt x="61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5"/>
              <p:cNvSpPr/>
              <p:nvPr/>
            </p:nvSpPr>
            <p:spPr>
              <a:xfrm>
                <a:off x="3324484" y="3272438"/>
                <a:ext cx="126373" cy="252246"/>
              </a:xfrm>
              <a:custGeom>
                <a:avLst/>
                <a:gdLst/>
                <a:ahLst/>
                <a:cxnLst/>
                <a:rect l="l" t="t" r="r" b="b"/>
                <a:pathLst>
                  <a:path w="5307" h="10593" extrusionOk="0">
                    <a:moveTo>
                      <a:pt x="2737" y="0"/>
                    </a:moveTo>
                    <a:lnTo>
                      <a:pt x="0" y="2072"/>
                    </a:lnTo>
                    <a:lnTo>
                      <a:pt x="298" y="8889"/>
                    </a:lnTo>
                    <a:cubicBezTo>
                      <a:pt x="339" y="9847"/>
                      <a:pt x="1130" y="10593"/>
                      <a:pt x="2076" y="10593"/>
                    </a:cubicBezTo>
                    <a:cubicBezTo>
                      <a:pt x="2118" y="10593"/>
                      <a:pt x="2160" y="10591"/>
                      <a:pt x="2203" y="10588"/>
                    </a:cubicBezTo>
                    <a:cubicBezTo>
                      <a:pt x="3173" y="10519"/>
                      <a:pt x="3907" y="9688"/>
                      <a:pt x="3855" y="8718"/>
                    </a:cubicBezTo>
                    <a:cubicBezTo>
                      <a:pt x="3816" y="7931"/>
                      <a:pt x="3772" y="7185"/>
                      <a:pt x="3772" y="7185"/>
                    </a:cubicBezTo>
                    <a:cubicBezTo>
                      <a:pt x="3772" y="7185"/>
                      <a:pt x="5139" y="7040"/>
                      <a:pt x="5223" y="5685"/>
                    </a:cubicBezTo>
                    <a:cubicBezTo>
                      <a:pt x="5306" y="4335"/>
                      <a:pt x="5223" y="1215"/>
                      <a:pt x="5223" y="1215"/>
                    </a:cubicBezTo>
                    <a:lnTo>
                      <a:pt x="2737"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5"/>
              <p:cNvSpPr/>
              <p:nvPr/>
            </p:nvSpPr>
            <p:spPr>
              <a:xfrm>
                <a:off x="3434079" y="3351407"/>
                <a:ext cx="8334" cy="8239"/>
              </a:xfrm>
              <a:custGeom>
                <a:avLst/>
                <a:gdLst/>
                <a:ahLst/>
                <a:cxnLst/>
                <a:rect l="l" t="t" r="r" b="b"/>
                <a:pathLst>
                  <a:path w="350" h="346" extrusionOk="0">
                    <a:moveTo>
                      <a:pt x="176" y="0"/>
                    </a:moveTo>
                    <a:cubicBezTo>
                      <a:pt x="79" y="0"/>
                      <a:pt x="0" y="75"/>
                      <a:pt x="0" y="171"/>
                    </a:cubicBezTo>
                    <a:cubicBezTo>
                      <a:pt x="0" y="267"/>
                      <a:pt x="79" y="346"/>
                      <a:pt x="176" y="346"/>
                    </a:cubicBezTo>
                    <a:cubicBezTo>
                      <a:pt x="271" y="346"/>
                      <a:pt x="350" y="267"/>
                      <a:pt x="350" y="171"/>
                    </a:cubicBezTo>
                    <a:cubicBezTo>
                      <a:pt x="350" y="75"/>
                      <a:pt x="271" y="0"/>
                      <a:pt x="1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5"/>
              <p:cNvSpPr/>
              <p:nvPr/>
            </p:nvSpPr>
            <p:spPr>
              <a:xfrm>
                <a:off x="3429911" y="3345977"/>
                <a:ext cx="16788" cy="5096"/>
              </a:xfrm>
              <a:custGeom>
                <a:avLst/>
                <a:gdLst/>
                <a:ahLst/>
                <a:cxnLst/>
                <a:rect l="l" t="t" r="r" b="b"/>
                <a:pathLst>
                  <a:path w="705" h="214" extrusionOk="0">
                    <a:moveTo>
                      <a:pt x="344" y="1"/>
                    </a:moveTo>
                    <a:cubicBezTo>
                      <a:pt x="235" y="1"/>
                      <a:pt x="142" y="35"/>
                      <a:pt x="83" y="75"/>
                    </a:cubicBezTo>
                    <a:cubicBezTo>
                      <a:pt x="22" y="119"/>
                      <a:pt x="0" y="158"/>
                      <a:pt x="10" y="172"/>
                    </a:cubicBezTo>
                    <a:cubicBezTo>
                      <a:pt x="12" y="174"/>
                      <a:pt x="15" y="175"/>
                      <a:pt x="19" y="175"/>
                    </a:cubicBezTo>
                    <a:cubicBezTo>
                      <a:pt x="54" y="175"/>
                      <a:pt x="168" y="114"/>
                      <a:pt x="316" y="114"/>
                    </a:cubicBezTo>
                    <a:cubicBezTo>
                      <a:pt x="329" y="114"/>
                      <a:pt x="342" y="114"/>
                      <a:pt x="355" y="115"/>
                    </a:cubicBezTo>
                    <a:cubicBezTo>
                      <a:pt x="525" y="123"/>
                      <a:pt x="646" y="214"/>
                      <a:pt x="683" y="214"/>
                    </a:cubicBezTo>
                    <a:cubicBezTo>
                      <a:pt x="687" y="214"/>
                      <a:pt x="690" y="213"/>
                      <a:pt x="692" y="211"/>
                    </a:cubicBezTo>
                    <a:cubicBezTo>
                      <a:pt x="704" y="202"/>
                      <a:pt x="682" y="158"/>
                      <a:pt x="630" y="111"/>
                    </a:cubicBezTo>
                    <a:cubicBezTo>
                      <a:pt x="573" y="59"/>
                      <a:pt x="477" y="10"/>
                      <a:pt x="363" y="1"/>
                    </a:cubicBezTo>
                    <a:cubicBezTo>
                      <a:pt x="357" y="1"/>
                      <a:pt x="351"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5"/>
              <p:cNvSpPr/>
              <p:nvPr/>
            </p:nvSpPr>
            <p:spPr>
              <a:xfrm>
                <a:off x="3386307" y="3351407"/>
                <a:ext cx="8263" cy="8239"/>
              </a:xfrm>
              <a:custGeom>
                <a:avLst/>
                <a:gdLst/>
                <a:ahLst/>
                <a:cxnLst/>
                <a:rect l="l" t="t" r="r" b="b"/>
                <a:pathLst>
                  <a:path w="347" h="346" extrusionOk="0">
                    <a:moveTo>
                      <a:pt x="175" y="0"/>
                    </a:moveTo>
                    <a:cubicBezTo>
                      <a:pt x="79" y="0"/>
                      <a:pt x="0" y="75"/>
                      <a:pt x="0" y="171"/>
                    </a:cubicBezTo>
                    <a:cubicBezTo>
                      <a:pt x="0" y="267"/>
                      <a:pt x="79" y="346"/>
                      <a:pt x="175" y="346"/>
                    </a:cubicBezTo>
                    <a:cubicBezTo>
                      <a:pt x="272" y="346"/>
                      <a:pt x="346" y="267"/>
                      <a:pt x="346" y="171"/>
                    </a:cubicBezTo>
                    <a:cubicBezTo>
                      <a:pt x="346" y="75"/>
                      <a:pt x="272" y="0"/>
                      <a:pt x="1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5"/>
              <p:cNvSpPr/>
              <p:nvPr/>
            </p:nvSpPr>
            <p:spPr>
              <a:xfrm>
                <a:off x="3380687" y="3345977"/>
                <a:ext cx="16764" cy="5096"/>
              </a:xfrm>
              <a:custGeom>
                <a:avLst/>
                <a:gdLst/>
                <a:ahLst/>
                <a:cxnLst/>
                <a:rect l="l" t="t" r="r" b="b"/>
                <a:pathLst>
                  <a:path w="704" h="214" extrusionOk="0">
                    <a:moveTo>
                      <a:pt x="344" y="1"/>
                    </a:moveTo>
                    <a:cubicBezTo>
                      <a:pt x="235" y="1"/>
                      <a:pt x="142" y="35"/>
                      <a:pt x="84" y="75"/>
                    </a:cubicBezTo>
                    <a:cubicBezTo>
                      <a:pt x="22" y="119"/>
                      <a:pt x="0" y="158"/>
                      <a:pt x="10" y="172"/>
                    </a:cubicBezTo>
                    <a:cubicBezTo>
                      <a:pt x="11" y="174"/>
                      <a:pt x="15" y="175"/>
                      <a:pt x="19" y="175"/>
                    </a:cubicBezTo>
                    <a:cubicBezTo>
                      <a:pt x="54" y="175"/>
                      <a:pt x="167" y="114"/>
                      <a:pt x="316" y="114"/>
                    </a:cubicBezTo>
                    <a:cubicBezTo>
                      <a:pt x="329" y="114"/>
                      <a:pt x="342" y="114"/>
                      <a:pt x="355" y="115"/>
                    </a:cubicBezTo>
                    <a:cubicBezTo>
                      <a:pt x="525" y="123"/>
                      <a:pt x="646" y="214"/>
                      <a:pt x="683" y="214"/>
                    </a:cubicBezTo>
                    <a:cubicBezTo>
                      <a:pt x="686" y="214"/>
                      <a:pt x="689" y="213"/>
                      <a:pt x="691" y="211"/>
                    </a:cubicBezTo>
                    <a:cubicBezTo>
                      <a:pt x="704" y="202"/>
                      <a:pt x="682" y="158"/>
                      <a:pt x="629" y="111"/>
                    </a:cubicBezTo>
                    <a:cubicBezTo>
                      <a:pt x="573" y="59"/>
                      <a:pt x="477" y="10"/>
                      <a:pt x="363" y="1"/>
                    </a:cubicBezTo>
                    <a:cubicBezTo>
                      <a:pt x="357" y="1"/>
                      <a:pt x="350"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5"/>
              <p:cNvSpPr/>
              <p:nvPr/>
            </p:nvSpPr>
            <p:spPr>
              <a:xfrm>
                <a:off x="3395666" y="3392726"/>
                <a:ext cx="24265" cy="12549"/>
              </a:xfrm>
              <a:custGeom>
                <a:avLst/>
                <a:gdLst/>
                <a:ahLst/>
                <a:cxnLst/>
                <a:rect l="l" t="t" r="r" b="b"/>
                <a:pathLst>
                  <a:path w="1019" h="527" extrusionOk="0">
                    <a:moveTo>
                      <a:pt x="119" y="0"/>
                    </a:moveTo>
                    <a:cubicBezTo>
                      <a:pt x="119" y="0"/>
                      <a:pt x="0" y="329"/>
                      <a:pt x="403" y="486"/>
                    </a:cubicBezTo>
                    <a:cubicBezTo>
                      <a:pt x="477" y="515"/>
                      <a:pt x="545" y="527"/>
                      <a:pt x="606" y="527"/>
                    </a:cubicBezTo>
                    <a:cubicBezTo>
                      <a:pt x="870" y="527"/>
                      <a:pt x="1019" y="311"/>
                      <a:pt x="1019" y="311"/>
                    </a:cubicBezTo>
                    <a:cubicBezTo>
                      <a:pt x="761" y="280"/>
                      <a:pt x="351" y="115"/>
                      <a:pt x="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5"/>
              <p:cNvSpPr/>
              <p:nvPr/>
            </p:nvSpPr>
            <p:spPr>
              <a:xfrm>
                <a:off x="3371637" y="3429162"/>
                <a:ext cx="42791" cy="22336"/>
              </a:xfrm>
              <a:custGeom>
                <a:avLst/>
                <a:gdLst/>
                <a:ahLst/>
                <a:cxnLst/>
                <a:rect l="l" t="t" r="r" b="b"/>
                <a:pathLst>
                  <a:path w="1797" h="938" extrusionOk="0">
                    <a:moveTo>
                      <a:pt x="0" y="1"/>
                    </a:moveTo>
                    <a:cubicBezTo>
                      <a:pt x="0" y="1"/>
                      <a:pt x="384" y="937"/>
                      <a:pt x="1655" y="937"/>
                    </a:cubicBezTo>
                    <a:cubicBezTo>
                      <a:pt x="1691" y="937"/>
                      <a:pt x="1728" y="937"/>
                      <a:pt x="1766" y="935"/>
                    </a:cubicBezTo>
                    <a:lnTo>
                      <a:pt x="1796" y="604"/>
                    </a:lnTo>
                    <a:lnTo>
                      <a:pt x="1796" y="604"/>
                    </a:lnTo>
                    <a:cubicBezTo>
                      <a:pt x="1796" y="604"/>
                      <a:pt x="1795" y="604"/>
                      <a:pt x="1794" y="604"/>
                    </a:cubicBezTo>
                    <a:cubicBezTo>
                      <a:pt x="1747" y="604"/>
                      <a:pt x="860" y="596"/>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5"/>
              <p:cNvSpPr/>
              <p:nvPr/>
            </p:nvSpPr>
            <p:spPr>
              <a:xfrm>
                <a:off x="3412217" y="3349740"/>
                <a:ext cx="12716" cy="39148"/>
              </a:xfrm>
              <a:custGeom>
                <a:avLst/>
                <a:gdLst/>
                <a:ahLst/>
                <a:cxnLst/>
                <a:rect l="l" t="t" r="r" b="b"/>
                <a:pathLst>
                  <a:path w="534" h="1644" extrusionOk="0">
                    <a:moveTo>
                      <a:pt x="9" y="0"/>
                    </a:moveTo>
                    <a:cubicBezTo>
                      <a:pt x="1" y="5"/>
                      <a:pt x="27" y="119"/>
                      <a:pt x="79" y="302"/>
                    </a:cubicBezTo>
                    <a:cubicBezTo>
                      <a:pt x="132" y="486"/>
                      <a:pt x="206" y="734"/>
                      <a:pt x="293" y="1010"/>
                    </a:cubicBezTo>
                    <a:cubicBezTo>
                      <a:pt x="342" y="1146"/>
                      <a:pt x="380" y="1272"/>
                      <a:pt x="424" y="1395"/>
                    </a:cubicBezTo>
                    <a:cubicBezTo>
                      <a:pt x="442" y="1456"/>
                      <a:pt x="464" y="1508"/>
                      <a:pt x="451" y="1547"/>
                    </a:cubicBezTo>
                    <a:cubicBezTo>
                      <a:pt x="438" y="1583"/>
                      <a:pt x="394" y="1587"/>
                      <a:pt x="346" y="1591"/>
                    </a:cubicBezTo>
                    <a:cubicBezTo>
                      <a:pt x="158" y="1605"/>
                      <a:pt x="40" y="1618"/>
                      <a:pt x="40" y="1626"/>
                    </a:cubicBezTo>
                    <a:cubicBezTo>
                      <a:pt x="40" y="1640"/>
                      <a:pt x="158" y="1644"/>
                      <a:pt x="346" y="1644"/>
                    </a:cubicBezTo>
                    <a:cubicBezTo>
                      <a:pt x="372" y="1644"/>
                      <a:pt x="398" y="1644"/>
                      <a:pt x="429" y="1635"/>
                    </a:cubicBezTo>
                    <a:cubicBezTo>
                      <a:pt x="459" y="1631"/>
                      <a:pt x="495" y="1605"/>
                      <a:pt x="507" y="1569"/>
                    </a:cubicBezTo>
                    <a:cubicBezTo>
                      <a:pt x="534" y="1495"/>
                      <a:pt x="503" y="1430"/>
                      <a:pt x="491" y="1373"/>
                    </a:cubicBezTo>
                    <a:cubicBezTo>
                      <a:pt x="451" y="1250"/>
                      <a:pt x="407" y="1119"/>
                      <a:pt x="368" y="984"/>
                    </a:cubicBezTo>
                    <a:cubicBezTo>
                      <a:pt x="276" y="708"/>
                      <a:pt x="193" y="464"/>
                      <a:pt x="128" y="284"/>
                    </a:cubicBezTo>
                    <a:cubicBezTo>
                      <a:pt x="66" y="105"/>
                      <a:pt x="19" y="0"/>
                      <a:pt x="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5"/>
              <p:cNvSpPr/>
              <p:nvPr/>
            </p:nvSpPr>
            <p:spPr>
              <a:xfrm>
                <a:off x="3301908" y="3353431"/>
                <a:ext cx="27575" cy="28504"/>
              </a:xfrm>
              <a:custGeom>
                <a:avLst/>
                <a:gdLst/>
                <a:ahLst/>
                <a:cxnLst/>
                <a:rect l="l" t="t" r="r" b="b"/>
                <a:pathLst>
                  <a:path w="1158" h="1197" extrusionOk="0">
                    <a:moveTo>
                      <a:pt x="548" y="0"/>
                    </a:moveTo>
                    <a:cubicBezTo>
                      <a:pt x="305" y="0"/>
                      <a:pt x="81" y="206"/>
                      <a:pt x="40" y="448"/>
                    </a:cubicBezTo>
                    <a:cubicBezTo>
                      <a:pt x="0" y="706"/>
                      <a:pt x="149" y="973"/>
                      <a:pt x="377" y="1100"/>
                    </a:cubicBezTo>
                    <a:cubicBezTo>
                      <a:pt x="494" y="1166"/>
                      <a:pt x="628" y="1196"/>
                      <a:pt x="762" y="1196"/>
                    </a:cubicBezTo>
                    <a:cubicBezTo>
                      <a:pt x="887" y="1196"/>
                      <a:pt x="1012" y="1170"/>
                      <a:pt x="1128" y="1122"/>
                    </a:cubicBezTo>
                    <a:lnTo>
                      <a:pt x="1150" y="1091"/>
                    </a:lnTo>
                    <a:cubicBezTo>
                      <a:pt x="1158" y="868"/>
                      <a:pt x="1158" y="637"/>
                      <a:pt x="1075" y="427"/>
                    </a:cubicBezTo>
                    <a:cubicBezTo>
                      <a:pt x="996" y="212"/>
                      <a:pt x="813" y="29"/>
                      <a:pt x="591" y="3"/>
                    </a:cubicBezTo>
                    <a:cubicBezTo>
                      <a:pt x="576" y="1"/>
                      <a:pt x="562" y="0"/>
                      <a:pt x="54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5"/>
              <p:cNvSpPr/>
              <p:nvPr/>
            </p:nvSpPr>
            <p:spPr>
              <a:xfrm>
                <a:off x="3308148" y="3360266"/>
                <a:ext cx="11954" cy="16169"/>
              </a:xfrm>
              <a:custGeom>
                <a:avLst/>
                <a:gdLst/>
                <a:ahLst/>
                <a:cxnLst/>
                <a:rect l="l" t="t" r="r" b="b"/>
                <a:pathLst>
                  <a:path w="502" h="679" extrusionOk="0">
                    <a:moveTo>
                      <a:pt x="255" y="1"/>
                    </a:moveTo>
                    <a:cubicBezTo>
                      <a:pt x="206" y="1"/>
                      <a:pt x="152" y="13"/>
                      <a:pt x="101" y="52"/>
                    </a:cubicBezTo>
                    <a:cubicBezTo>
                      <a:pt x="22" y="118"/>
                      <a:pt x="0" y="223"/>
                      <a:pt x="10" y="319"/>
                    </a:cubicBezTo>
                    <a:cubicBezTo>
                      <a:pt x="14" y="415"/>
                      <a:pt x="53" y="507"/>
                      <a:pt x="109" y="572"/>
                    </a:cubicBezTo>
                    <a:cubicBezTo>
                      <a:pt x="167" y="639"/>
                      <a:pt x="246" y="669"/>
                      <a:pt x="311" y="677"/>
                    </a:cubicBezTo>
                    <a:cubicBezTo>
                      <a:pt x="322" y="678"/>
                      <a:pt x="332" y="679"/>
                      <a:pt x="342" y="679"/>
                    </a:cubicBezTo>
                    <a:cubicBezTo>
                      <a:pt x="452" y="679"/>
                      <a:pt x="502" y="616"/>
                      <a:pt x="494" y="607"/>
                    </a:cubicBezTo>
                    <a:cubicBezTo>
                      <a:pt x="493" y="605"/>
                      <a:pt x="490" y="604"/>
                      <a:pt x="485" y="604"/>
                    </a:cubicBezTo>
                    <a:cubicBezTo>
                      <a:pt x="472" y="604"/>
                      <a:pt x="444" y="612"/>
                      <a:pt x="407" y="612"/>
                    </a:cubicBezTo>
                    <a:cubicBezTo>
                      <a:pt x="383" y="612"/>
                      <a:pt x="355" y="609"/>
                      <a:pt x="324" y="599"/>
                    </a:cubicBezTo>
                    <a:cubicBezTo>
                      <a:pt x="228" y="577"/>
                      <a:pt x="131" y="463"/>
                      <a:pt x="123" y="310"/>
                    </a:cubicBezTo>
                    <a:cubicBezTo>
                      <a:pt x="115" y="236"/>
                      <a:pt x="131" y="167"/>
                      <a:pt x="171" y="131"/>
                    </a:cubicBezTo>
                    <a:cubicBezTo>
                      <a:pt x="200" y="98"/>
                      <a:pt x="247" y="87"/>
                      <a:pt x="293" y="87"/>
                    </a:cubicBezTo>
                    <a:cubicBezTo>
                      <a:pt x="302" y="87"/>
                      <a:pt x="310" y="87"/>
                      <a:pt x="319" y="88"/>
                    </a:cubicBezTo>
                    <a:cubicBezTo>
                      <a:pt x="395" y="94"/>
                      <a:pt x="454" y="111"/>
                      <a:pt x="480" y="111"/>
                    </a:cubicBezTo>
                    <a:cubicBezTo>
                      <a:pt x="488" y="111"/>
                      <a:pt x="493" y="109"/>
                      <a:pt x="494" y="105"/>
                    </a:cubicBezTo>
                    <a:cubicBezTo>
                      <a:pt x="498" y="92"/>
                      <a:pt x="450" y="44"/>
                      <a:pt x="329" y="9"/>
                    </a:cubicBezTo>
                    <a:cubicBezTo>
                      <a:pt x="307" y="4"/>
                      <a:pt x="282" y="1"/>
                      <a:pt x="25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5"/>
              <p:cNvSpPr/>
              <p:nvPr/>
            </p:nvSpPr>
            <p:spPr>
              <a:xfrm>
                <a:off x="3312744" y="3267842"/>
                <a:ext cx="142875" cy="93083"/>
              </a:xfrm>
              <a:custGeom>
                <a:avLst/>
                <a:gdLst/>
                <a:ahLst/>
                <a:cxnLst/>
                <a:rect l="l" t="t" r="r" b="b"/>
                <a:pathLst>
                  <a:path w="6000" h="3909" extrusionOk="0">
                    <a:moveTo>
                      <a:pt x="3736" y="0"/>
                    </a:moveTo>
                    <a:lnTo>
                      <a:pt x="394" y="870"/>
                    </a:lnTo>
                    <a:lnTo>
                      <a:pt x="0" y="2265"/>
                    </a:lnTo>
                    <a:cubicBezTo>
                      <a:pt x="0" y="2265"/>
                      <a:pt x="106" y="3908"/>
                      <a:pt x="547" y="3908"/>
                    </a:cubicBezTo>
                    <a:cubicBezTo>
                      <a:pt x="554" y="3908"/>
                      <a:pt x="561" y="3908"/>
                      <a:pt x="568" y="3907"/>
                    </a:cubicBezTo>
                    <a:cubicBezTo>
                      <a:pt x="1023" y="3850"/>
                      <a:pt x="1381" y="2579"/>
                      <a:pt x="1381" y="2579"/>
                    </a:cubicBezTo>
                    <a:cubicBezTo>
                      <a:pt x="1381" y="2579"/>
                      <a:pt x="1383" y="2579"/>
                      <a:pt x="1389" y="2579"/>
                    </a:cubicBezTo>
                    <a:cubicBezTo>
                      <a:pt x="1533" y="2579"/>
                      <a:pt x="3440" y="2564"/>
                      <a:pt x="4217" y="1744"/>
                    </a:cubicBezTo>
                    <a:cubicBezTo>
                      <a:pt x="4217" y="1744"/>
                      <a:pt x="5499" y="2666"/>
                      <a:pt x="5744" y="2666"/>
                    </a:cubicBezTo>
                    <a:cubicBezTo>
                      <a:pt x="5747" y="2666"/>
                      <a:pt x="5749" y="2666"/>
                      <a:pt x="5751" y="2666"/>
                    </a:cubicBezTo>
                    <a:cubicBezTo>
                      <a:pt x="5979" y="2648"/>
                      <a:pt x="6000" y="1307"/>
                      <a:pt x="6000" y="1307"/>
                    </a:cubicBezTo>
                    <a:lnTo>
                      <a:pt x="37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5"/>
              <p:cNvSpPr/>
              <p:nvPr/>
            </p:nvSpPr>
            <p:spPr>
              <a:xfrm>
                <a:off x="3278046" y="3230096"/>
                <a:ext cx="184761" cy="98012"/>
              </a:xfrm>
              <a:custGeom>
                <a:avLst/>
                <a:gdLst/>
                <a:ahLst/>
                <a:cxnLst/>
                <a:rect l="l" t="t" r="r" b="b"/>
                <a:pathLst>
                  <a:path w="7759" h="4116" extrusionOk="0">
                    <a:moveTo>
                      <a:pt x="6164" y="1"/>
                    </a:moveTo>
                    <a:cubicBezTo>
                      <a:pt x="4556" y="1"/>
                      <a:pt x="0" y="2007"/>
                      <a:pt x="731" y="3229"/>
                    </a:cubicBezTo>
                    <a:lnTo>
                      <a:pt x="1247" y="3626"/>
                    </a:lnTo>
                    <a:lnTo>
                      <a:pt x="1492" y="4116"/>
                    </a:lnTo>
                    <a:cubicBezTo>
                      <a:pt x="2877" y="3320"/>
                      <a:pt x="4599" y="2735"/>
                      <a:pt x="6513" y="2276"/>
                    </a:cubicBezTo>
                    <a:lnTo>
                      <a:pt x="6478" y="1835"/>
                    </a:lnTo>
                    <a:cubicBezTo>
                      <a:pt x="6478" y="1835"/>
                      <a:pt x="7759" y="157"/>
                      <a:pt x="6317" y="8"/>
                    </a:cubicBezTo>
                    <a:cubicBezTo>
                      <a:pt x="6269" y="3"/>
                      <a:pt x="6218" y="1"/>
                      <a:pt x="616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5"/>
              <p:cNvSpPr/>
              <p:nvPr/>
            </p:nvSpPr>
            <p:spPr>
              <a:xfrm>
                <a:off x="3355705" y="3284179"/>
                <a:ext cx="165068" cy="23241"/>
              </a:xfrm>
              <a:custGeom>
                <a:avLst/>
                <a:gdLst/>
                <a:ahLst/>
                <a:cxnLst/>
                <a:rect l="l" t="t" r="r" b="b"/>
                <a:pathLst>
                  <a:path w="6932" h="976" extrusionOk="0">
                    <a:moveTo>
                      <a:pt x="3291" y="0"/>
                    </a:moveTo>
                    <a:cubicBezTo>
                      <a:pt x="2160" y="114"/>
                      <a:pt x="1075" y="508"/>
                      <a:pt x="0" y="975"/>
                    </a:cubicBezTo>
                    <a:lnTo>
                      <a:pt x="4663" y="756"/>
                    </a:lnTo>
                    <a:cubicBezTo>
                      <a:pt x="6932" y="560"/>
                      <a:pt x="3291" y="0"/>
                      <a:pt x="329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5"/>
              <p:cNvSpPr/>
              <p:nvPr/>
            </p:nvSpPr>
            <p:spPr>
              <a:xfrm>
                <a:off x="3307743" y="3273772"/>
                <a:ext cx="125397" cy="54340"/>
              </a:xfrm>
              <a:custGeom>
                <a:avLst/>
                <a:gdLst/>
                <a:ahLst/>
                <a:cxnLst/>
                <a:rect l="l" t="t" r="r" b="b"/>
                <a:pathLst>
                  <a:path w="5266" h="2282" extrusionOk="0">
                    <a:moveTo>
                      <a:pt x="5231" y="1"/>
                    </a:moveTo>
                    <a:cubicBezTo>
                      <a:pt x="5231" y="1"/>
                      <a:pt x="2915" y="5"/>
                      <a:pt x="0" y="1792"/>
                    </a:cubicBezTo>
                    <a:lnTo>
                      <a:pt x="245" y="2282"/>
                    </a:lnTo>
                    <a:cubicBezTo>
                      <a:pt x="245" y="2282"/>
                      <a:pt x="1538" y="1302"/>
                      <a:pt x="5266" y="442"/>
                    </a:cubicBezTo>
                    <a:lnTo>
                      <a:pt x="523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5"/>
              <p:cNvSpPr/>
              <p:nvPr/>
            </p:nvSpPr>
            <p:spPr>
              <a:xfrm>
                <a:off x="3405978" y="3242860"/>
                <a:ext cx="22408" cy="22288"/>
              </a:xfrm>
              <a:custGeom>
                <a:avLst/>
                <a:gdLst/>
                <a:ahLst/>
                <a:cxnLst/>
                <a:rect l="l" t="t" r="r" b="b"/>
                <a:pathLst>
                  <a:path w="941" h="936" extrusionOk="0">
                    <a:moveTo>
                      <a:pt x="612" y="0"/>
                    </a:moveTo>
                    <a:lnTo>
                      <a:pt x="215" y="71"/>
                    </a:lnTo>
                    <a:lnTo>
                      <a:pt x="1" y="538"/>
                    </a:lnTo>
                    <a:lnTo>
                      <a:pt x="368" y="936"/>
                    </a:lnTo>
                    <a:lnTo>
                      <a:pt x="695" y="875"/>
                    </a:lnTo>
                    <a:lnTo>
                      <a:pt x="940" y="420"/>
                    </a:lnTo>
                    <a:cubicBezTo>
                      <a:pt x="940" y="420"/>
                      <a:pt x="630" y="31"/>
                      <a:pt x="612"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5"/>
              <p:cNvSpPr/>
              <p:nvPr/>
            </p:nvSpPr>
            <p:spPr>
              <a:xfrm>
                <a:off x="3433555" y="3528445"/>
                <a:ext cx="184952" cy="170617"/>
              </a:xfrm>
              <a:custGeom>
                <a:avLst/>
                <a:gdLst/>
                <a:ahLst/>
                <a:cxnLst/>
                <a:rect l="l" t="t" r="r" b="b"/>
                <a:pathLst>
                  <a:path w="7767" h="7165" extrusionOk="0">
                    <a:moveTo>
                      <a:pt x="2631" y="1"/>
                    </a:moveTo>
                    <a:lnTo>
                      <a:pt x="0" y="3291"/>
                    </a:lnTo>
                    <a:cubicBezTo>
                      <a:pt x="0" y="3291"/>
                      <a:pt x="307" y="3990"/>
                      <a:pt x="4944" y="6726"/>
                    </a:cubicBezTo>
                    <a:cubicBezTo>
                      <a:pt x="5456" y="7031"/>
                      <a:pt x="5997" y="7164"/>
                      <a:pt x="6552" y="7164"/>
                    </a:cubicBezTo>
                    <a:cubicBezTo>
                      <a:pt x="6951" y="7164"/>
                      <a:pt x="7358" y="7095"/>
                      <a:pt x="7766" y="6970"/>
                    </a:cubicBezTo>
                    <a:cubicBezTo>
                      <a:pt x="7671" y="6005"/>
                      <a:pt x="7622" y="5021"/>
                      <a:pt x="7622" y="4029"/>
                    </a:cubicBezTo>
                    <a:cubicBezTo>
                      <a:pt x="7622" y="3650"/>
                      <a:pt x="7631" y="3278"/>
                      <a:pt x="7644" y="2906"/>
                    </a:cubicBezTo>
                    <a:lnTo>
                      <a:pt x="7644" y="2906"/>
                    </a:lnTo>
                    <a:cubicBezTo>
                      <a:pt x="7548" y="2958"/>
                      <a:pt x="7456" y="3011"/>
                      <a:pt x="7360" y="3063"/>
                    </a:cubicBezTo>
                    <a:cubicBezTo>
                      <a:pt x="7342" y="3073"/>
                      <a:pt x="7320" y="3077"/>
                      <a:pt x="7292" y="3077"/>
                    </a:cubicBezTo>
                    <a:cubicBezTo>
                      <a:pt x="6571" y="3077"/>
                      <a:pt x="2631" y="1"/>
                      <a:pt x="263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5"/>
              <p:cNvSpPr/>
              <p:nvPr/>
            </p:nvSpPr>
            <p:spPr>
              <a:xfrm>
                <a:off x="3254231" y="3474338"/>
                <a:ext cx="339281" cy="376618"/>
              </a:xfrm>
              <a:custGeom>
                <a:avLst/>
                <a:gdLst/>
                <a:ahLst/>
                <a:cxnLst/>
                <a:rect l="l" t="t" r="r" b="b"/>
                <a:pathLst>
                  <a:path w="14248" h="15816" extrusionOk="0">
                    <a:moveTo>
                      <a:pt x="3170" y="0"/>
                    </a:moveTo>
                    <a:cubicBezTo>
                      <a:pt x="2249" y="0"/>
                      <a:pt x="1037" y="366"/>
                      <a:pt x="372" y="1529"/>
                    </a:cubicBezTo>
                    <a:lnTo>
                      <a:pt x="1" y="4252"/>
                    </a:lnTo>
                    <a:lnTo>
                      <a:pt x="1133" y="8806"/>
                    </a:lnTo>
                    <a:cubicBezTo>
                      <a:pt x="1461" y="10134"/>
                      <a:pt x="249" y="11349"/>
                      <a:pt x="626" y="13407"/>
                    </a:cubicBezTo>
                    <a:lnTo>
                      <a:pt x="9537" y="15815"/>
                    </a:lnTo>
                    <a:lnTo>
                      <a:pt x="9401" y="9662"/>
                    </a:lnTo>
                    <a:lnTo>
                      <a:pt x="9505" y="7910"/>
                    </a:lnTo>
                    <a:lnTo>
                      <a:pt x="11193" y="9002"/>
                    </a:lnTo>
                    <a:lnTo>
                      <a:pt x="14247" y="5131"/>
                    </a:lnTo>
                    <a:lnTo>
                      <a:pt x="11048" y="2408"/>
                    </a:lnTo>
                    <a:cubicBezTo>
                      <a:pt x="9016" y="468"/>
                      <a:pt x="7608" y="202"/>
                      <a:pt x="6988" y="202"/>
                    </a:cubicBezTo>
                    <a:cubicBezTo>
                      <a:pt x="6753" y="202"/>
                      <a:pt x="6631" y="240"/>
                      <a:pt x="6631" y="240"/>
                    </a:cubicBezTo>
                    <a:lnTo>
                      <a:pt x="3401" y="8"/>
                    </a:lnTo>
                    <a:cubicBezTo>
                      <a:pt x="3327" y="3"/>
                      <a:pt x="3249" y="0"/>
                      <a:pt x="3170"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5"/>
              <p:cNvSpPr/>
              <p:nvPr/>
            </p:nvSpPr>
            <p:spPr>
              <a:xfrm>
                <a:off x="3457084" y="3587314"/>
                <a:ext cx="34361" cy="74033"/>
              </a:xfrm>
              <a:custGeom>
                <a:avLst/>
                <a:gdLst/>
                <a:ahLst/>
                <a:cxnLst/>
                <a:rect l="l" t="t" r="r" b="b"/>
                <a:pathLst>
                  <a:path w="1443" h="3109" extrusionOk="0">
                    <a:moveTo>
                      <a:pt x="10" y="1"/>
                    </a:moveTo>
                    <a:cubicBezTo>
                      <a:pt x="7" y="1"/>
                      <a:pt x="5" y="1"/>
                      <a:pt x="5" y="2"/>
                    </a:cubicBezTo>
                    <a:cubicBezTo>
                      <a:pt x="0" y="20"/>
                      <a:pt x="201" y="89"/>
                      <a:pt x="468" y="290"/>
                    </a:cubicBezTo>
                    <a:cubicBezTo>
                      <a:pt x="735" y="492"/>
                      <a:pt x="1053" y="853"/>
                      <a:pt x="1193" y="1343"/>
                    </a:cubicBezTo>
                    <a:cubicBezTo>
                      <a:pt x="1334" y="1833"/>
                      <a:pt x="1250" y="2309"/>
                      <a:pt x="1128" y="2620"/>
                    </a:cubicBezTo>
                    <a:cubicBezTo>
                      <a:pt x="1009" y="2934"/>
                      <a:pt x="870" y="3096"/>
                      <a:pt x="888" y="3108"/>
                    </a:cubicBezTo>
                    <a:cubicBezTo>
                      <a:pt x="888" y="3109"/>
                      <a:pt x="888" y="3109"/>
                      <a:pt x="889" y="3109"/>
                    </a:cubicBezTo>
                    <a:cubicBezTo>
                      <a:pt x="897" y="3109"/>
                      <a:pt x="934" y="3069"/>
                      <a:pt x="993" y="2999"/>
                    </a:cubicBezTo>
                    <a:cubicBezTo>
                      <a:pt x="1053" y="2925"/>
                      <a:pt x="1128" y="2807"/>
                      <a:pt x="1197" y="2646"/>
                    </a:cubicBezTo>
                    <a:cubicBezTo>
                      <a:pt x="1342" y="2335"/>
                      <a:pt x="1443" y="1833"/>
                      <a:pt x="1294" y="1313"/>
                    </a:cubicBezTo>
                    <a:cubicBezTo>
                      <a:pt x="1145" y="797"/>
                      <a:pt x="800" y="421"/>
                      <a:pt x="511" y="229"/>
                    </a:cubicBezTo>
                    <a:cubicBezTo>
                      <a:pt x="368" y="133"/>
                      <a:pt x="241" y="72"/>
                      <a:pt x="154" y="41"/>
                    </a:cubicBezTo>
                    <a:cubicBezTo>
                      <a:pt x="75" y="11"/>
                      <a:pt x="26" y="1"/>
                      <a:pt x="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5"/>
              <p:cNvSpPr/>
              <p:nvPr/>
            </p:nvSpPr>
            <p:spPr>
              <a:xfrm>
                <a:off x="3319912" y="3455167"/>
                <a:ext cx="109609" cy="33004"/>
              </a:xfrm>
              <a:custGeom>
                <a:avLst/>
                <a:gdLst/>
                <a:ahLst/>
                <a:cxnLst/>
                <a:rect l="l" t="t" r="r" b="b"/>
                <a:pathLst>
                  <a:path w="4603" h="1386" extrusionOk="0">
                    <a:moveTo>
                      <a:pt x="438" y="0"/>
                    </a:moveTo>
                    <a:lnTo>
                      <a:pt x="0" y="1053"/>
                    </a:lnTo>
                    <a:lnTo>
                      <a:pt x="4603" y="1386"/>
                    </a:lnTo>
                    <a:lnTo>
                      <a:pt x="4004" y="214"/>
                    </a:lnTo>
                    <a:lnTo>
                      <a:pt x="438"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5"/>
              <p:cNvSpPr/>
              <p:nvPr/>
            </p:nvSpPr>
            <p:spPr>
              <a:xfrm>
                <a:off x="3437937" y="3480649"/>
                <a:ext cx="24884" cy="108585"/>
              </a:xfrm>
              <a:custGeom>
                <a:avLst/>
                <a:gdLst/>
                <a:ahLst/>
                <a:cxnLst/>
                <a:rect l="l" t="t" r="r" b="b"/>
                <a:pathLst>
                  <a:path w="1045" h="4560" extrusionOk="0">
                    <a:moveTo>
                      <a:pt x="14" y="1"/>
                    </a:moveTo>
                    <a:cubicBezTo>
                      <a:pt x="14" y="1"/>
                      <a:pt x="14" y="1"/>
                      <a:pt x="14" y="1"/>
                    </a:cubicBezTo>
                    <a:cubicBezTo>
                      <a:pt x="0" y="15"/>
                      <a:pt x="188" y="207"/>
                      <a:pt x="393" y="582"/>
                    </a:cubicBezTo>
                    <a:cubicBezTo>
                      <a:pt x="599" y="959"/>
                      <a:pt x="795" y="1526"/>
                      <a:pt x="865" y="2178"/>
                    </a:cubicBezTo>
                    <a:cubicBezTo>
                      <a:pt x="936" y="2829"/>
                      <a:pt x="900" y="3428"/>
                      <a:pt x="874" y="3860"/>
                    </a:cubicBezTo>
                    <a:cubicBezTo>
                      <a:pt x="847" y="4289"/>
                      <a:pt x="831" y="4559"/>
                      <a:pt x="843" y="4559"/>
                    </a:cubicBezTo>
                    <a:cubicBezTo>
                      <a:pt x="853" y="4559"/>
                      <a:pt x="865" y="4493"/>
                      <a:pt x="883" y="4376"/>
                    </a:cubicBezTo>
                    <a:cubicBezTo>
                      <a:pt x="900" y="4253"/>
                      <a:pt x="926" y="4079"/>
                      <a:pt x="948" y="3864"/>
                    </a:cubicBezTo>
                    <a:cubicBezTo>
                      <a:pt x="992" y="3436"/>
                      <a:pt x="1045" y="2833"/>
                      <a:pt x="970" y="2165"/>
                    </a:cubicBezTo>
                    <a:cubicBezTo>
                      <a:pt x="900" y="1500"/>
                      <a:pt x="686" y="919"/>
                      <a:pt x="459" y="548"/>
                    </a:cubicBezTo>
                    <a:cubicBezTo>
                      <a:pt x="345" y="360"/>
                      <a:pt x="236" y="219"/>
                      <a:pt x="153" y="128"/>
                    </a:cubicBezTo>
                    <a:cubicBezTo>
                      <a:pt x="74" y="45"/>
                      <a:pt x="22"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5"/>
              <p:cNvSpPr/>
              <p:nvPr/>
            </p:nvSpPr>
            <p:spPr>
              <a:xfrm>
                <a:off x="3434793" y="3613987"/>
                <a:ext cx="7953" cy="226457"/>
              </a:xfrm>
              <a:custGeom>
                <a:avLst/>
                <a:gdLst/>
                <a:ahLst/>
                <a:cxnLst/>
                <a:rect l="l" t="t" r="r" b="b"/>
                <a:pathLst>
                  <a:path w="334" h="9510" extrusionOk="0">
                    <a:moveTo>
                      <a:pt x="307" y="1"/>
                    </a:moveTo>
                    <a:cubicBezTo>
                      <a:pt x="303" y="1"/>
                      <a:pt x="298" y="36"/>
                      <a:pt x="294" y="96"/>
                    </a:cubicBezTo>
                    <a:cubicBezTo>
                      <a:pt x="294" y="175"/>
                      <a:pt x="289" y="263"/>
                      <a:pt x="285" y="376"/>
                    </a:cubicBezTo>
                    <a:cubicBezTo>
                      <a:pt x="277" y="634"/>
                      <a:pt x="267" y="975"/>
                      <a:pt x="255" y="1395"/>
                    </a:cubicBezTo>
                    <a:cubicBezTo>
                      <a:pt x="233" y="2256"/>
                      <a:pt x="193" y="3444"/>
                      <a:pt x="140" y="4755"/>
                    </a:cubicBezTo>
                    <a:cubicBezTo>
                      <a:pt x="84" y="6066"/>
                      <a:pt x="41" y="7255"/>
                      <a:pt x="19" y="8116"/>
                    </a:cubicBezTo>
                    <a:cubicBezTo>
                      <a:pt x="5" y="8549"/>
                      <a:pt x="1" y="8894"/>
                      <a:pt x="1" y="9134"/>
                    </a:cubicBezTo>
                    <a:lnTo>
                      <a:pt x="1" y="9414"/>
                    </a:lnTo>
                    <a:cubicBezTo>
                      <a:pt x="1" y="9475"/>
                      <a:pt x="5" y="9510"/>
                      <a:pt x="9" y="9510"/>
                    </a:cubicBezTo>
                    <a:cubicBezTo>
                      <a:pt x="15" y="9510"/>
                      <a:pt x="19" y="9479"/>
                      <a:pt x="23" y="9414"/>
                    </a:cubicBezTo>
                    <a:cubicBezTo>
                      <a:pt x="27" y="9340"/>
                      <a:pt x="31" y="9247"/>
                      <a:pt x="41" y="9138"/>
                    </a:cubicBezTo>
                    <a:cubicBezTo>
                      <a:pt x="53" y="8880"/>
                      <a:pt x="71" y="8535"/>
                      <a:pt x="93" y="8120"/>
                    </a:cubicBezTo>
                    <a:cubicBezTo>
                      <a:pt x="132" y="7242"/>
                      <a:pt x="184" y="6062"/>
                      <a:pt x="245" y="4759"/>
                    </a:cubicBezTo>
                    <a:cubicBezTo>
                      <a:pt x="298" y="3444"/>
                      <a:pt x="329" y="2256"/>
                      <a:pt x="333" y="1395"/>
                    </a:cubicBezTo>
                    <a:cubicBezTo>
                      <a:pt x="333" y="966"/>
                      <a:pt x="333" y="617"/>
                      <a:pt x="324" y="376"/>
                    </a:cubicBezTo>
                    <a:cubicBezTo>
                      <a:pt x="320" y="267"/>
                      <a:pt x="320" y="175"/>
                      <a:pt x="316" y="96"/>
                    </a:cubicBezTo>
                    <a:cubicBezTo>
                      <a:pt x="311" y="36"/>
                      <a:pt x="311"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5"/>
              <p:cNvSpPr/>
              <p:nvPr/>
            </p:nvSpPr>
            <p:spPr>
              <a:xfrm>
                <a:off x="3401620" y="3490746"/>
                <a:ext cx="55578" cy="253865"/>
              </a:xfrm>
              <a:custGeom>
                <a:avLst/>
                <a:gdLst/>
                <a:ahLst/>
                <a:cxnLst/>
                <a:rect l="l" t="t" r="r" b="b"/>
                <a:pathLst>
                  <a:path w="2334" h="10661" extrusionOk="0">
                    <a:moveTo>
                      <a:pt x="778" y="1"/>
                    </a:moveTo>
                    <a:lnTo>
                      <a:pt x="490" y="45"/>
                    </a:lnTo>
                    <a:lnTo>
                      <a:pt x="0" y="8212"/>
                    </a:lnTo>
                    <a:lnTo>
                      <a:pt x="1722" y="10660"/>
                    </a:lnTo>
                    <a:lnTo>
                      <a:pt x="2334" y="8746"/>
                    </a:lnTo>
                    <a:lnTo>
                      <a:pt x="778"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5"/>
              <p:cNvSpPr/>
              <p:nvPr/>
            </p:nvSpPr>
            <p:spPr>
              <a:xfrm>
                <a:off x="3321150" y="3458501"/>
                <a:ext cx="92345" cy="21884"/>
              </a:xfrm>
              <a:custGeom>
                <a:avLst/>
                <a:gdLst/>
                <a:ahLst/>
                <a:cxnLst/>
                <a:rect l="l" t="t" r="r" b="b"/>
                <a:pathLst>
                  <a:path w="3878" h="919" extrusionOk="0">
                    <a:moveTo>
                      <a:pt x="3859" y="1"/>
                    </a:moveTo>
                    <a:cubicBezTo>
                      <a:pt x="3851" y="1"/>
                      <a:pt x="3825" y="88"/>
                      <a:pt x="3768" y="237"/>
                    </a:cubicBezTo>
                    <a:cubicBezTo>
                      <a:pt x="3714" y="379"/>
                      <a:pt x="3634" y="583"/>
                      <a:pt x="3527" y="828"/>
                    </a:cubicBezTo>
                    <a:lnTo>
                      <a:pt x="3527" y="828"/>
                    </a:lnTo>
                    <a:cubicBezTo>
                      <a:pt x="3166" y="794"/>
                      <a:pt x="2722" y="760"/>
                      <a:pt x="2243" y="721"/>
                    </a:cubicBezTo>
                    <a:cubicBezTo>
                      <a:pt x="1626" y="677"/>
                      <a:pt x="1067" y="643"/>
                      <a:pt x="660" y="625"/>
                    </a:cubicBezTo>
                    <a:cubicBezTo>
                      <a:pt x="406" y="612"/>
                      <a:pt x="213" y="605"/>
                      <a:pt x="103" y="605"/>
                    </a:cubicBezTo>
                    <a:cubicBezTo>
                      <a:pt x="38" y="605"/>
                      <a:pt x="2" y="607"/>
                      <a:pt x="1" y="612"/>
                    </a:cubicBezTo>
                    <a:cubicBezTo>
                      <a:pt x="1" y="625"/>
                      <a:pt x="250" y="661"/>
                      <a:pt x="656" y="699"/>
                    </a:cubicBezTo>
                    <a:cubicBezTo>
                      <a:pt x="1058" y="739"/>
                      <a:pt x="1618" y="782"/>
                      <a:pt x="2234" y="831"/>
                    </a:cubicBezTo>
                    <a:cubicBezTo>
                      <a:pt x="2728" y="866"/>
                      <a:pt x="3182" y="897"/>
                      <a:pt x="3549" y="913"/>
                    </a:cubicBezTo>
                    <a:lnTo>
                      <a:pt x="3580" y="919"/>
                    </a:lnTo>
                    <a:lnTo>
                      <a:pt x="3593" y="892"/>
                    </a:lnTo>
                    <a:cubicBezTo>
                      <a:pt x="3807" y="368"/>
                      <a:pt x="3877" y="5"/>
                      <a:pt x="38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5"/>
              <p:cNvSpPr/>
              <p:nvPr/>
            </p:nvSpPr>
            <p:spPr>
              <a:xfrm>
                <a:off x="3286191" y="3492794"/>
                <a:ext cx="32290" cy="4643"/>
              </a:xfrm>
              <a:custGeom>
                <a:avLst/>
                <a:gdLst/>
                <a:ahLst/>
                <a:cxnLst/>
                <a:rect l="l" t="t" r="r" b="b"/>
                <a:pathLst>
                  <a:path w="1356" h="195" extrusionOk="0">
                    <a:moveTo>
                      <a:pt x="179" y="0"/>
                    </a:moveTo>
                    <a:cubicBezTo>
                      <a:pt x="70" y="0"/>
                      <a:pt x="2" y="8"/>
                      <a:pt x="0" y="20"/>
                    </a:cubicBezTo>
                    <a:cubicBezTo>
                      <a:pt x="0" y="50"/>
                      <a:pt x="302" y="94"/>
                      <a:pt x="670" y="138"/>
                    </a:cubicBezTo>
                    <a:cubicBezTo>
                      <a:pt x="936" y="169"/>
                      <a:pt x="1166" y="194"/>
                      <a:pt x="1276" y="194"/>
                    </a:cubicBezTo>
                    <a:cubicBezTo>
                      <a:pt x="1320" y="194"/>
                      <a:pt x="1345" y="190"/>
                      <a:pt x="1346" y="181"/>
                    </a:cubicBezTo>
                    <a:cubicBezTo>
                      <a:pt x="1355" y="155"/>
                      <a:pt x="1058" y="76"/>
                      <a:pt x="682" y="33"/>
                    </a:cubicBezTo>
                    <a:cubicBezTo>
                      <a:pt x="484" y="10"/>
                      <a:pt x="304" y="0"/>
                      <a:pt x="1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5"/>
              <p:cNvSpPr/>
              <p:nvPr/>
            </p:nvSpPr>
            <p:spPr>
              <a:xfrm>
                <a:off x="3367255" y="4649945"/>
                <a:ext cx="147280" cy="64627"/>
              </a:xfrm>
              <a:custGeom>
                <a:avLst/>
                <a:gdLst/>
                <a:ahLst/>
                <a:cxnLst/>
                <a:rect l="l" t="t" r="r" b="b"/>
                <a:pathLst>
                  <a:path w="6185" h="2714" extrusionOk="0">
                    <a:moveTo>
                      <a:pt x="3339" y="0"/>
                    </a:moveTo>
                    <a:lnTo>
                      <a:pt x="9" y="5"/>
                    </a:lnTo>
                    <a:lnTo>
                      <a:pt x="1" y="2605"/>
                    </a:lnTo>
                    <a:lnTo>
                      <a:pt x="211" y="2617"/>
                    </a:lnTo>
                    <a:cubicBezTo>
                      <a:pt x="778" y="2650"/>
                      <a:pt x="2429" y="2714"/>
                      <a:pt x="3752" y="2714"/>
                    </a:cubicBezTo>
                    <a:cubicBezTo>
                      <a:pt x="4571" y="2714"/>
                      <a:pt x="5265" y="2689"/>
                      <a:pt x="5499" y="2617"/>
                    </a:cubicBezTo>
                    <a:cubicBezTo>
                      <a:pt x="6185" y="2407"/>
                      <a:pt x="3353" y="1778"/>
                      <a:pt x="3353" y="1778"/>
                    </a:cubicBezTo>
                    <a:lnTo>
                      <a:pt x="3339"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5"/>
              <p:cNvSpPr/>
              <p:nvPr/>
            </p:nvSpPr>
            <p:spPr>
              <a:xfrm>
                <a:off x="3367374" y="4688762"/>
                <a:ext cx="24" cy="24"/>
              </a:xfrm>
              <a:custGeom>
                <a:avLst/>
                <a:gdLst/>
                <a:ahLst/>
                <a:cxnLst/>
                <a:rect l="l" t="t" r="r" b="b"/>
                <a:pathLst>
                  <a:path w="1" h="1" extrusionOk="0">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5"/>
              <p:cNvSpPr/>
              <p:nvPr/>
            </p:nvSpPr>
            <p:spPr>
              <a:xfrm>
                <a:off x="3367374" y="4688667"/>
                <a:ext cx="28527" cy="22265"/>
              </a:xfrm>
              <a:custGeom>
                <a:avLst/>
                <a:gdLst/>
                <a:ahLst/>
                <a:cxnLst/>
                <a:rect l="l" t="t" r="r" b="b"/>
                <a:pathLst>
                  <a:path w="1198" h="935" extrusionOk="0">
                    <a:moveTo>
                      <a:pt x="87" y="0"/>
                    </a:moveTo>
                    <a:cubicBezTo>
                      <a:pt x="57" y="0"/>
                      <a:pt x="30" y="0"/>
                      <a:pt x="0" y="4"/>
                    </a:cubicBezTo>
                    <a:lnTo>
                      <a:pt x="0" y="935"/>
                    </a:lnTo>
                    <a:lnTo>
                      <a:pt x="4" y="904"/>
                    </a:lnTo>
                    <a:lnTo>
                      <a:pt x="1198" y="913"/>
                    </a:lnTo>
                    <a:cubicBezTo>
                      <a:pt x="1145" y="650"/>
                      <a:pt x="992" y="410"/>
                      <a:pt x="778" y="244"/>
                    </a:cubicBezTo>
                    <a:cubicBezTo>
                      <a:pt x="577" y="87"/>
                      <a:pt x="337" y="0"/>
                      <a:pt x="87"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5"/>
              <p:cNvSpPr/>
              <p:nvPr/>
            </p:nvSpPr>
            <p:spPr>
              <a:xfrm>
                <a:off x="3367255" y="4700813"/>
                <a:ext cx="133945" cy="13049"/>
              </a:xfrm>
              <a:custGeom>
                <a:avLst/>
                <a:gdLst/>
                <a:ahLst/>
                <a:cxnLst/>
                <a:rect l="l" t="t" r="r" b="b"/>
                <a:pathLst>
                  <a:path w="5625" h="548" extrusionOk="0">
                    <a:moveTo>
                      <a:pt x="4738" y="1"/>
                    </a:moveTo>
                    <a:cubicBezTo>
                      <a:pt x="4817" y="23"/>
                      <a:pt x="4896" y="49"/>
                      <a:pt x="4969" y="71"/>
                    </a:cubicBezTo>
                    <a:cubicBezTo>
                      <a:pt x="4843" y="31"/>
                      <a:pt x="4743" y="1"/>
                      <a:pt x="4738" y="1"/>
                    </a:cubicBezTo>
                    <a:close/>
                    <a:moveTo>
                      <a:pt x="5598" y="372"/>
                    </a:moveTo>
                    <a:lnTo>
                      <a:pt x="5598" y="372"/>
                    </a:lnTo>
                    <a:cubicBezTo>
                      <a:pt x="5621" y="416"/>
                      <a:pt x="5594" y="455"/>
                      <a:pt x="5499" y="481"/>
                    </a:cubicBezTo>
                    <a:cubicBezTo>
                      <a:pt x="5493" y="484"/>
                      <a:pt x="5488" y="487"/>
                      <a:pt x="5483" y="489"/>
                    </a:cubicBezTo>
                    <a:lnTo>
                      <a:pt x="5483" y="489"/>
                    </a:lnTo>
                    <a:cubicBezTo>
                      <a:pt x="5551" y="476"/>
                      <a:pt x="5595" y="464"/>
                      <a:pt x="5608" y="447"/>
                    </a:cubicBezTo>
                    <a:cubicBezTo>
                      <a:pt x="5625" y="425"/>
                      <a:pt x="5621" y="398"/>
                      <a:pt x="5598" y="372"/>
                    </a:cubicBezTo>
                    <a:close/>
                    <a:moveTo>
                      <a:pt x="5483" y="489"/>
                    </a:moveTo>
                    <a:cubicBezTo>
                      <a:pt x="5480" y="489"/>
                      <a:pt x="5476" y="490"/>
                      <a:pt x="5473" y="491"/>
                    </a:cubicBezTo>
                    <a:cubicBezTo>
                      <a:pt x="5476" y="491"/>
                      <a:pt x="5480" y="490"/>
                      <a:pt x="5483" y="489"/>
                    </a:cubicBezTo>
                    <a:close/>
                    <a:moveTo>
                      <a:pt x="1" y="469"/>
                    </a:moveTo>
                    <a:lnTo>
                      <a:pt x="1" y="469"/>
                    </a:lnTo>
                    <a:cubicBezTo>
                      <a:pt x="398" y="503"/>
                      <a:pt x="919" y="529"/>
                      <a:pt x="1478" y="547"/>
                    </a:cubicBezTo>
                    <a:lnTo>
                      <a:pt x="1889" y="547"/>
                    </a:lnTo>
                    <a:cubicBezTo>
                      <a:pt x="1159" y="525"/>
                      <a:pt x="521" y="499"/>
                      <a:pt x="211" y="481"/>
                    </a:cubicBezTo>
                    <a:lnTo>
                      <a:pt x="1" y="46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5"/>
              <p:cNvSpPr/>
              <p:nvPr/>
            </p:nvSpPr>
            <p:spPr>
              <a:xfrm>
                <a:off x="3402429" y="4713839"/>
                <a:ext cx="41029" cy="643"/>
              </a:xfrm>
              <a:custGeom>
                <a:avLst/>
                <a:gdLst/>
                <a:ahLst/>
                <a:cxnLst/>
                <a:rect l="l" t="t" r="r" b="b"/>
                <a:pathLst>
                  <a:path w="1723" h="27" extrusionOk="0">
                    <a:moveTo>
                      <a:pt x="1" y="0"/>
                    </a:moveTo>
                    <a:cubicBezTo>
                      <a:pt x="555" y="18"/>
                      <a:pt x="1159" y="26"/>
                      <a:pt x="1723" y="26"/>
                    </a:cubicBezTo>
                    <a:cubicBezTo>
                      <a:pt x="1285" y="22"/>
                      <a:pt x="831" y="13"/>
                      <a:pt x="412" y="0"/>
                    </a:cubicBez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5"/>
              <p:cNvSpPr/>
              <p:nvPr/>
            </p:nvSpPr>
            <p:spPr>
              <a:xfrm>
                <a:off x="3367255" y="4700813"/>
                <a:ext cx="133850" cy="13668"/>
              </a:xfrm>
              <a:custGeom>
                <a:avLst/>
                <a:gdLst/>
                <a:ahLst/>
                <a:cxnLst/>
                <a:rect l="l" t="t" r="r" b="b"/>
                <a:pathLst>
                  <a:path w="5621" h="574" extrusionOk="0">
                    <a:moveTo>
                      <a:pt x="4738" y="1"/>
                    </a:moveTo>
                    <a:cubicBezTo>
                      <a:pt x="4541" y="9"/>
                      <a:pt x="4445" y="429"/>
                      <a:pt x="4445" y="429"/>
                    </a:cubicBezTo>
                    <a:lnTo>
                      <a:pt x="1203" y="403"/>
                    </a:lnTo>
                    <a:lnTo>
                      <a:pt x="1203" y="403"/>
                    </a:lnTo>
                    <a:cubicBezTo>
                      <a:pt x="1207" y="416"/>
                      <a:pt x="1207" y="429"/>
                      <a:pt x="1211" y="442"/>
                    </a:cubicBezTo>
                    <a:lnTo>
                      <a:pt x="5" y="425"/>
                    </a:lnTo>
                    <a:lnTo>
                      <a:pt x="1" y="469"/>
                    </a:lnTo>
                    <a:lnTo>
                      <a:pt x="211" y="481"/>
                    </a:lnTo>
                    <a:cubicBezTo>
                      <a:pt x="521" y="499"/>
                      <a:pt x="1159" y="525"/>
                      <a:pt x="1889" y="547"/>
                    </a:cubicBezTo>
                    <a:cubicBezTo>
                      <a:pt x="2308" y="560"/>
                      <a:pt x="2762" y="569"/>
                      <a:pt x="3200" y="573"/>
                    </a:cubicBezTo>
                    <a:lnTo>
                      <a:pt x="3230" y="573"/>
                    </a:lnTo>
                    <a:cubicBezTo>
                      <a:pt x="4240" y="573"/>
                      <a:pt x="5136" y="547"/>
                      <a:pt x="5473" y="491"/>
                    </a:cubicBezTo>
                    <a:cubicBezTo>
                      <a:pt x="5481" y="491"/>
                      <a:pt x="5489" y="486"/>
                      <a:pt x="5499" y="481"/>
                    </a:cubicBezTo>
                    <a:cubicBezTo>
                      <a:pt x="5594" y="455"/>
                      <a:pt x="5621" y="416"/>
                      <a:pt x="5598" y="372"/>
                    </a:cubicBezTo>
                    <a:cubicBezTo>
                      <a:pt x="5520" y="271"/>
                      <a:pt x="5197" y="150"/>
                      <a:pt x="4969" y="71"/>
                    </a:cubicBezTo>
                    <a:cubicBezTo>
                      <a:pt x="4896" y="49"/>
                      <a:pt x="4817" y="23"/>
                      <a:pt x="4738"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3367374" y="4710195"/>
                <a:ext cx="28742" cy="1167"/>
              </a:xfrm>
              <a:custGeom>
                <a:avLst/>
                <a:gdLst/>
                <a:ahLst/>
                <a:cxnLst/>
                <a:rect l="l" t="t" r="r" b="b"/>
                <a:pathLst>
                  <a:path w="1207" h="49" extrusionOk="0">
                    <a:moveTo>
                      <a:pt x="4" y="0"/>
                    </a:moveTo>
                    <a:lnTo>
                      <a:pt x="0" y="31"/>
                    </a:lnTo>
                    <a:lnTo>
                      <a:pt x="1206" y="48"/>
                    </a:lnTo>
                    <a:cubicBezTo>
                      <a:pt x="1202" y="35"/>
                      <a:pt x="1202" y="22"/>
                      <a:pt x="1198" y="9"/>
                    </a:cubicBezTo>
                    <a:lnTo>
                      <a:pt x="4" y="0"/>
                    </a:lnTo>
                    <a:close/>
                  </a:path>
                </a:pathLst>
              </a:custGeom>
              <a:solidFill>
                <a:srgbClr val="F4A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3366207" y="4710076"/>
                <a:ext cx="134588" cy="1905"/>
              </a:xfrm>
              <a:custGeom>
                <a:avLst/>
                <a:gdLst/>
                <a:ahLst/>
                <a:cxnLst/>
                <a:rect l="l" t="t" r="r" b="b"/>
                <a:pathLst>
                  <a:path w="5652" h="80" extrusionOk="0">
                    <a:moveTo>
                      <a:pt x="5595" y="1"/>
                    </a:moveTo>
                    <a:cubicBezTo>
                      <a:pt x="5543" y="1"/>
                      <a:pt x="5490" y="1"/>
                      <a:pt x="5429" y="5"/>
                    </a:cubicBezTo>
                    <a:cubicBezTo>
                      <a:pt x="5263" y="5"/>
                      <a:pt x="5061" y="9"/>
                      <a:pt x="4821" y="19"/>
                    </a:cubicBezTo>
                    <a:cubicBezTo>
                      <a:pt x="4310" y="27"/>
                      <a:pt x="3607" y="40"/>
                      <a:pt x="2824" y="40"/>
                    </a:cubicBezTo>
                    <a:cubicBezTo>
                      <a:pt x="2046" y="40"/>
                      <a:pt x="1338" y="27"/>
                      <a:pt x="827" y="19"/>
                    </a:cubicBezTo>
                    <a:cubicBezTo>
                      <a:pt x="587" y="14"/>
                      <a:pt x="386" y="9"/>
                      <a:pt x="224" y="5"/>
                    </a:cubicBezTo>
                    <a:lnTo>
                      <a:pt x="1" y="5"/>
                    </a:lnTo>
                    <a:cubicBezTo>
                      <a:pt x="1" y="5"/>
                      <a:pt x="19" y="9"/>
                      <a:pt x="57" y="9"/>
                    </a:cubicBezTo>
                    <a:cubicBezTo>
                      <a:pt x="106" y="14"/>
                      <a:pt x="158" y="19"/>
                      <a:pt x="220" y="23"/>
                    </a:cubicBezTo>
                    <a:cubicBezTo>
                      <a:pt x="386" y="27"/>
                      <a:pt x="587" y="36"/>
                      <a:pt x="827" y="45"/>
                    </a:cubicBezTo>
                    <a:cubicBezTo>
                      <a:pt x="1338" y="66"/>
                      <a:pt x="2046" y="80"/>
                      <a:pt x="2824" y="80"/>
                    </a:cubicBezTo>
                    <a:cubicBezTo>
                      <a:pt x="3607" y="80"/>
                      <a:pt x="4315" y="62"/>
                      <a:pt x="4825" y="45"/>
                    </a:cubicBezTo>
                    <a:cubicBezTo>
                      <a:pt x="5061" y="36"/>
                      <a:pt x="5267" y="27"/>
                      <a:pt x="5429" y="19"/>
                    </a:cubicBezTo>
                    <a:cubicBezTo>
                      <a:pt x="5490" y="14"/>
                      <a:pt x="5543" y="14"/>
                      <a:pt x="5595" y="9"/>
                    </a:cubicBezTo>
                    <a:cubicBezTo>
                      <a:pt x="5630" y="5"/>
                      <a:pt x="5652" y="5"/>
                      <a:pt x="5652" y="5"/>
                    </a:cubicBezTo>
                    <a:cubicBezTo>
                      <a:pt x="5652" y="1"/>
                      <a:pt x="5630" y="1"/>
                      <a:pt x="55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3472587" y="4699860"/>
                <a:ext cx="8239" cy="12430"/>
              </a:xfrm>
              <a:custGeom>
                <a:avLst/>
                <a:gdLst/>
                <a:ahLst/>
                <a:cxnLst/>
                <a:rect l="l" t="t" r="r" b="b"/>
                <a:pathLst>
                  <a:path w="346" h="522" extrusionOk="0">
                    <a:moveTo>
                      <a:pt x="333" y="0"/>
                    </a:moveTo>
                    <a:cubicBezTo>
                      <a:pt x="312" y="0"/>
                      <a:pt x="185" y="68"/>
                      <a:pt x="96" y="212"/>
                    </a:cubicBezTo>
                    <a:cubicBezTo>
                      <a:pt x="1" y="369"/>
                      <a:pt x="9" y="521"/>
                      <a:pt x="18" y="521"/>
                    </a:cubicBezTo>
                    <a:cubicBezTo>
                      <a:pt x="31" y="521"/>
                      <a:pt x="40" y="378"/>
                      <a:pt x="132" y="233"/>
                    </a:cubicBezTo>
                    <a:cubicBezTo>
                      <a:pt x="219" y="85"/>
                      <a:pt x="346" y="10"/>
                      <a:pt x="336" y="2"/>
                    </a:cubicBezTo>
                    <a:cubicBezTo>
                      <a:pt x="336" y="1"/>
                      <a:pt x="335" y="0"/>
                      <a:pt x="3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5"/>
              <p:cNvSpPr/>
              <p:nvPr/>
            </p:nvSpPr>
            <p:spPr>
              <a:xfrm>
                <a:off x="3449368" y="4693835"/>
                <a:ext cx="4715" cy="6596"/>
              </a:xfrm>
              <a:custGeom>
                <a:avLst/>
                <a:gdLst/>
                <a:ahLst/>
                <a:cxnLst/>
                <a:rect l="l" t="t" r="r" b="b"/>
                <a:pathLst>
                  <a:path w="198" h="277" extrusionOk="0">
                    <a:moveTo>
                      <a:pt x="186" y="0"/>
                    </a:moveTo>
                    <a:cubicBezTo>
                      <a:pt x="170" y="0"/>
                      <a:pt x="128" y="55"/>
                      <a:pt x="84" y="128"/>
                    </a:cubicBezTo>
                    <a:cubicBezTo>
                      <a:pt x="32" y="203"/>
                      <a:pt x="0" y="272"/>
                      <a:pt x="10" y="276"/>
                    </a:cubicBezTo>
                    <a:cubicBezTo>
                      <a:pt x="10" y="276"/>
                      <a:pt x="11" y="276"/>
                      <a:pt x="12" y="276"/>
                    </a:cubicBezTo>
                    <a:cubicBezTo>
                      <a:pt x="26" y="276"/>
                      <a:pt x="68" y="220"/>
                      <a:pt x="115" y="150"/>
                    </a:cubicBezTo>
                    <a:cubicBezTo>
                      <a:pt x="163" y="71"/>
                      <a:pt x="198" y="5"/>
                      <a:pt x="189" y="1"/>
                    </a:cubicBezTo>
                    <a:cubicBezTo>
                      <a:pt x="188" y="1"/>
                      <a:pt x="187" y="0"/>
                      <a:pt x="1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5"/>
              <p:cNvSpPr/>
              <p:nvPr/>
            </p:nvSpPr>
            <p:spPr>
              <a:xfrm>
                <a:off x="3443010" y="4692573"/>
                <a:ext cx="5358" cy="4453"/>
              </a:xfrm>
              <a:custGeom>
                <a:avLst/>
                <a:gdLst/>
                <a:ahLst/>
                <a:cxnLst/>
                <a:rect l="l" t="t" r="r" b="b"/>
                <a:pathLst>
                  <a:path w="225" h="187" extrusionOk="0">
                    <a:moveTo>
                      <a:pt x="211" y="1"/>
                    </a:moveTo>
                    <a:cubicBezTo>
                      <a:pt x="196" y="1"/>
                      <a:pt x="148" y="33"/>
                      <a:pt x="97" y="80"/>
                    </a:cubicBezTo>
                    <a:cubicBezTo>
                      <a:pt x="41" y="129"/>
                      <a:pt x="1" y="181"/>
                      <a:pt x="10" y="185"/>
                    </a:cubicBezTo>
                    <a:cubicBezTo>
                      <a:pt x="11" y="186"/>
                      <a:pt x="12" y="187"/>
                      <a:pt x="13" y="187"/>
                    </a:cubicBezTo>
                    <a:cubicBezTo>
                      <a:pt x="25" y="187"/>
                      <a:pt x="73" y="154"/>
                      <a:pt x="124" y="107"/>
                    </a:cubicBezTo>
                    <a:cubicBezTo>
                      <a:pt x="185" y="58"/>
                      <a:pt x="224" y="10"/>
                      <a:pt x="215" y="2"/>
                    </a:cubicBezTo>
                    <a:cubicBezTo>
                      <a:pt x="214" y="1"/>
                      <a:pt x="213" y="1"/>
                      <a:pt x="2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3439175" y="4689048"/>
                <a:ext cx="8239" cy="1072"/>
              </a:xfrm>
              <a:custGeom>
                <a:avLst/>
                <a:gdLst/>
                <a:ahLst/>
                <a:cxnLst/>
                <a:rect l="l" t="t" r="r" b="b"/>
                <a:pathLst>
                  <a:path w="346" h="45" extrusionOk="0">
                    <a:moveTo>
                      <a:pt x="171" y="1"/>
                    </a:moveTo>
                    <a:cubicBezTo>
                      <a:pt x="75" y="1"/>
                      <a:pt x="0" y="10"/>
                      <a:pt x="0" y="23"/>
                    </a:cubicBezTo>
                    <a:cubicBezTo>
                      <a:pt x="0" y="31"/>
                      <a:pt x="75" y="41"/>
                      <a:pt x="171" y="45"/>
                    </a:cubicBezTo>
                    <a:cubicBezTo>
                      <a:pt x="267" y="45"/>
                      <a:pt x="346" y="36"/>
                      <a:pt x="346" y="23"/>
                    </a:cubicBezTo>
                    <a:cubicBezTo>
                      <a:pt x="346" y="14"/>
                      <a:pt x="267" y="5"/>
                      <a:pt x="1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3437627" y="4684190"/>
                <a:ext cx="9573" cy="1500"/>
              </a:xfrm>
              <a:custGeom>
                <a:avLst/>
                <a:gdLst/>
                <a:ahLst/>
                <a:cxnLst/>
                <a:rect l="l" t="t" r="r" b="b"/>
                <a:pathLst>
                  <a:path w="402" h="63" extrusionOk="0">
                    <a:moveTo>
                      <a:pt x="20" y="0"/>
                    </a:moveTo>
                    <a:cubicBezTo>
                      <a:pt x="11" y="0"/>
                      <a:pt x="6" y="1"/>
                      <a:pt x="5" y="4"/>
                    </a:cubicBezTo>
                    <a:cubicBezTo>
                      <a:pt x="0" y="13"/>
                      <a:pt x="87" y="52"/>
                      <a:pt x="197" y="61"/>
                    </a:cubicBezTo>
                    <a:cubicBezTo>
                      <a:pt x="212" y="62"/>
                      <a:pt x="227" y="63"/>
                      <a:pt x="241" y="63"/>
                    </a:cubicBezTo>
                    <a:cubicBezTo>
                      <a:pt x="333" y="63"/>
                      <a:pt x="402" y="42"/>
                      <a:pt x="398" y="35"/>
                    </a:cubicBezTo>
                    <a:cubicBezTo>
                      <a:pt x="398" y="21"/>
                      <a:pt x="310" y="25"/>
                      <a:pt x="201" y="17"/>
                    </a:cubicBezTo>
                    <a:cubicBezTo>
                      <a:pt x="120" y="14"/>
                      <a:pt x="50" y="0"/>
                      <a:pt x="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3452297" y="4686309"/>
                <a:ext cx="15097" cy="8620"/>
              </a:xfrm>
              <a:custGeom>
                <a:avLst/>
                <a:gdLst/>
                <a:ahLst/>
                <a:cxnLst/>
                <a:rect l="l" t="t" r="r" b="b"/>
                <a:pathLst>
                  <a:path w="634" h="362" extrusionOk="0">
                    <a:moveTo>
                      <a:pt x="432" y="42"/>
                    </a:moveTo>
                    <a:cubicBezTo>
                      <a:pt x="480" y="42"/>
                      <a:pt x="529" y="51"/>
                      <a:pt x="569" y="77"/>
                    </a:cubicBezTo>
                    <a:cubicBezTo>
                      <a:pt x="603" y="99"/>
                      <a:pt x="591" y="142"/>
                      <a:pt x="551" y="164"/>
                    </a:cubicBezTo>
                    <a:cubicBezTo>
                      <a:pt x="516" y="186"/>
                      <a:pt x="472" y="199"/>
                      <a:pt x="433" y="212"/>
                    </a:cubicBezTo>
                    <a:cubicBezTo>
                      <a:pt x="349" y="243"/>
                      <a:pt x="276" y="261"/>
                      <a:pt x="210" y="273"/>
                    </a:cubicBezTo>
                    <a:cubicBezTo>
                      <a:pt x="147" y="284"/>
                      <a:pt x="95" y="290"/>
                      <a:pt x="59" y="293"/>
                    </a:cubicBezTo>
                    <a:lnTo>
                      <a:pt x="59" y="293"/>
                    </a:lnTo>
                    <a:cubicBezTo>
                      <a:pt x="73" y="260"/>
                      <a:pt x="95" y="220"/>
                      <a:pt x="131" y="178"/>
                    </a:cubicBezTo>
                    <a:cubicBezTo>
                      <a:pt x="171" y="129"/>
                      <a:pt x="232" y="81"/>
                      <a:pt x="315" y="59"/>
                    </a:cubicBezTo>
                    <a:cubicBezTo>
                      <a:pt x="349" y="49"/>
                      <a:pt x="391" y="42"/>
                      <a:pt x="432" y="42"/>
                    </a:cubicBezTo>
                    <a:close/>
                    <a:moveTo>
                      <a:pt x="428" y="1"/>
                    </a:moveTo>
                    <a:cubicBezTo>
                      <a:pt x="286" y="1"/>
                      <a:pt x="163" y="84"/>
                      <a:pt x="109" y="160"/>
                    </a:cubicBezTo>
                    <a:cubicBezTo>
                      <a:pt x="70" y="208"/>
                      <a:pt x="51" y="257"/>
                      <a:pt x="42" y="294"/>
                    </a:cubicBezTo>
                    <a:lnTo>
                      <a:pt x="42" y="294"/>
                    </a:lnTo>
                    <a:cubicBezTo>
                      <a:pt x="15" y="297"/>
                      <a:pt x="0" y="298"/>
                      <a:pt x="0" y="299"/>
                    </a:cubicBezTo>
                    <a:cubicBezTo>
                      <a:pt x="0" y="303"/>
                      <a:pt x="14" y="307"/>
                      <a:pt x="39" y="309"/>
                    </a:cubicBezTo>
                    <a:lnTo>
                      <a:pt x="39" y="309"/>
                    </a:lnTo>
                    <a:cubicBezTo>
                      <a:pt x="31" y="341"/>
                      <a:pt x="31" y="361"/>
                      <a:pt x="35" y="361"/>
                    </a:cubicBezTo>
                    <a:cubicBezTo>
                      <a:pt x="37" y="361"/>
                      <a:pt x="40" y="341"/>
                      <a:pt x="52" y="309"/>
                    </a:cubicBezTo>
                    <a:lnTo>
                      <a:pt x="52" y="309"/>
                    </a:lnTo>
                    <a:cubicBezTo>
                      <a:pt x="59" y="310"/>
                      <a:pt x="67" y="310"/>
                      <a:pt x="75" y="310"/>
                    </a:cubicBezTo>
                    <a:cubicBezTo>
                      <a:pt x="111" y="310"/>
                      <a:pt x="158" y="307"/>
                      <a:pt x="214" y="299"/>
                    </a:cubicBezTo>
                    <a:cubicBezTo>
                      <a:pt x="280" y="291"/>
                      <a:pt x="359" y="277"/>
                      <a:pt x="442" y="251"/>
                    </a:cubicBezTo>
                    <a:cubicBezTo>
                      <a:pt x="486" y="234"/>
                      <a:pt x="529" y="225"/>
                      <a:pt x="573" y="194"/>
                    </a:cubicBezTo>
                    <a:cubicBezTo>
                      <a:pt x="595" y="182"/>
                      <a:pt x="617" y="160"/>
                      <a:pt x="625" y="129"/>
                    </a:cubicBezTo>
                    <a:cubicBezTo>
                      <a:pt x="634" y="99"/>
                      <a:pt x="617" y="59"/>
                      <a:pt x="595" y="41"/>
                    </a:cubicBezTo>
                    <a:cubicBezTo>
                      <a:pt x="538" y="13"/>
                      <a:pt x="482" y="1"/>
                      <a:pt x="4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3446772" y="4683857"/>
                <a:ext cx="7739" cy="9906"/>
              </a:xfrm>
              <a:custGeom>
                <a:avLst/>
                <a:gdLst/>
                <a:ahLst/>
                <a:cxnLst/>
                <a:rect l="l" t="t" r="r" b="b"/>
                <a:pathLst>
                  <a:path w="325" h="416" extrusionOk="0">
                    <a:moveTo>
                      <a:pt x="83" y="0"/>
                    </a:moveTo>
                    <a:cubicBezTo>
                      <a:pt x="80" y="0"/>
                      <a:pt x="78" y="1"/>
                      <a:pt x="75" y="1"/>
                    </a:cubicBezTo>
                    <a:cubicBezTo>
                      <a:pt x="27" y="9"/>
                      <a:pt x="0" y="66"/>
                      <a:pt x="10" y="101"/>
                    </a:cubicBezTo>
                    <a:cubicBezTo>
                      <a:pt x="14" y="136"/>
                      <a:pt x="31" y="171"/>
                      <a:pt x="49" y="197"/>
                    </a:cubicBezTo>
                    <a:cubicBezTo>
                      <a:pt x="79" y="249"/>
                      <a:pt x="115" y="293"/>
                      <a:pt x="149" y="324"/>
                    </a:cubicBezTo>
                    <a:cubicBezTo>
                      <a:pt x="210" y="385"/>
                      <a:pt x="259" y="412"/>
                      <a:pt x="270" y="412"/>
                    </a:cubicBezTo>
                    <a:cubicBezTo>
                      <a:pt x="271" y="412"/>
                      <a:pt x="272" y="412"/>
                      <a:pt x="272" y="412"/>
                    </a:cubicBezTo>
                    <a:cubicBezTo>
                      <a:pt x="276" y="407"/>
                      <a:pt x="228" y="372"/>
                      <a:pt x="167" y="307"/>
                    </a:cubicBezTo>
                    <a:cubicBezTo>
                      <a:pt x="141" y="271"/>
                      <a:pt x="105" y="228"/>
                      <a:pt x="79" y="176"/>
                    </a:cubicBezTo>
                    <a:cubicBezTo>
                      <a:pt x="49" y="132"/>
                      <a:pt x="31" y="53"/>
                      <a:pt x="83" y="39"/>
                    </a:cubicBezTo>
                    <a:cubicBezTo>
                      <a:pt x="85" y="39"/>
                      <a:pt x="87" y="39"/>
                      <a:pt x="89" y="39"/>
                    </a:cubicBezTo>
                    <a:cubicBezTo>
                      <a:pt x="140" y="39"/>
                      <a:pt x="194" y="89"/>
                      <a:pt x="224" y="132"/>
                    </a:cubicBezTo>
                    <a:cubicBezTo>
                      <a:pt x="258" y="180"/>
                      <a:pt x="276" y="228"/>
                      <a:pt x="285" y="271"/>
                    </a:cubicBezTo>
                    <a:cubicBezTo>
                      <a:pt x="302" y="359"/>
                      <a:pt x="280" y="416"/>
                      <a:pt x="289" y="416"/>
                    </a:cubicBezTo>
                    <a:cubicBezTo>
                      <a:pt x="293" y="416"/>
                      <a:pt x="324" y="364"/>
                      <a:pt x="311" y="267"/>
                    </a:cubicBezTo>
                    <a:cubicBezTo>
                      <a:pt x="307" y="219"/>
                      <a:pt x="289" y="162"/>
                      <a:pt x="254" y="110"/>
                    </a:cubicBezTo>
                    <a:cubicBezTo>
                      <a:pt x="215" y="63"/>
                      <a:pt x="170" y="0"/>
                      <a:pt x="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5"/>
              <p:cNvSpPr/>
              <p:nvPr/>
            </p:nvSpPr>
            <p:spPr>
              <a:xfrm>
                <a:off x="3367779" y="4687976"/>
                <a:ext cx="28242" cy="22955"/>
              </a:xfrm>
              <a:custGeom>
                <a:avLst/>
                <a:gdLst/>
                <a:ahLst/>
                <a:cxnLst/>
                <a:rect l="l" t="t" r="r" b="b"/>
                <a:pathLst>
                  <a:path w="1186" h="964" extrusionOk="0">
                    <a:moveTo>
                      <a:pt x="184" y="1"/>
                    </a:moveTo>
                    <a:cubicBezTo>
                      <a:pt x="136" y="1"/>
                      <a:pt x="97" y="4"/>
                      <a:pt x="66" y="7"/>
                    </a:cubicBezTo>
                    <a:cubicBezTo>
                      <a:pt x="23" y="11"/>
                      <a:pt x="1" y="20"/>
                      <a:pt x="1" y="20"/>
                    </a:cubicBezTo>
                    <a:cubicBezTo>
                      <a:pt x="1" y="22"/>
                      <a:pt x="6" y="23"/>
                      <a:pt x="17" y="23"/>
                    </a:cubicBezTo>
                    <a:cubicBezTo>
                      <a:pt x="33" y="23"/>
                      <a:pt x="63" y="21"/>
                      <a:pt x="103" y="21"/>
                    </a:cubicBezTo>
                    <a:cubicBezTo>
                      <a:pt x="142" y="21"/>
                      <a:pt x="190" y="22"/>
                      <a:pt x="245" y="29"/>
                    </a:cubicBezTo>
                    <a:cubicBezTo>
                      <a:pt x="394" y="46"/>
                      <a:pt x="604" y="108"/>
                      <a:pt x="783" y="251"/>
                    </a:cubicBezTo>
                    <a:cubicBezTo>
                      <a:pt x="962" y="396"/>
                      <a:pt x="1072" y="584"/>
                      <a:pt x="1119" y="723"/>
                    </a:cubicBezTo>
                    <a:cubicBezTo>
                      <a:pt x="1171" y="868"/>
                      <a:pt x="1177" y="964"/>
                      <a:pt x="1185" y="964"/>
                    </a:cubicBezTo>
                    <a:lnTo>
                      <a:pt x="1185" y="894"/>
                    </a:lnTo>
                    <a:cubicBezTo>
                      <a:pt x="1181" y="850"/>
                      <a:pt x="1167" y="789"/>
                      <a:pt x="1145" y="715"/>
                    </a:cubicBezTo>
                    <a:cubicBezTo>
                      <a:pt x="1102" y="566"/>
                      <a:pt x="997" y="370"/>
                      <a:pt x="810" y="221"/>
                    </a:cubicBezTo>
                    <a:cubicBezTo>
                      <a:pt x="621" y="68"/>
                      <a:pt x="403" y="11"/>
                      <a:pt x="249" y="3"/>
                    </a:cubicBezTo>
                    <a:cubicBezTo>
                      <a:pt x="226" y="1"/>
                      <a:pt x="204" y="1"/>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5"/>
              <p:cNvSpPr/>
              <p:nvPr/>
            </p:nvSpPr>
            <p:spPr>
              <a:xfrm>
                <a:off x="3375186" y="4655446"/>
                <a:ext cx="1143" cy="32599"/>
              </a:xfrm>
              <a:custGeom>
                <a:avLst/>
                <a:gdLst/>
                <a:ahLst/>
                <a:cxnLst/>
                <a:rect l="l" t="t" r="r" b="b"/>
                <a:pathLst>
                  <a:path w="48" h="1369" extrusionOk="0">
                    <a:moveTo>
                      <a:pt x="35" y="0"/>
                    </a:moveTo>
                    <a:cubicBezTo>
                      <a:pt x="21" y="0"/>
                      <a:pt x="9" y="306"/>
                      <a:pt x="5" y="687"/>
                    </a:cubicBezTo>
                    <a:cubicBezTo>
                      <a:pt x="0" y="1063"/>
                      <a:pt x="5" y="1369"/>
                      <a:pt x="17" y="1369"/>
                    </a:cubicBezTo>
                    <a:cubicBezTo>
                      <a:pt x="31" y="1369"/>
                      <a:pt x="39" y="1063"/>
                      <a:pt x="43" y="687"/>
                    </a:cubicBezTo>
                    <a:cubicBezTo>
                      <a:pt x="48" y="306"/>
                      <a:pt x="43"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5"/>
              <p:cNvSpPr/>
              <p:nvPr/>
            </p:nvSpPr>
            <p:spPr>
              <a:xfrm>
                <a:off x="3405978" y="4703527"/>
                <a:ext cx="23336" cy="1262"/>
              </a:xfrm>
              <a:custGeom>
                <a:avLst/>
                <a:gdLst/>
                <a:ahLst/>
                <a:cxnLst/>
                <a:rect l="l" t="t" r="r" b="b"/>
                <a:pathLst>
                  <a:path w="980" h="53" extrusionOk="0">
                    <a:moveTo>
                      <a:pt x="51" y="0"/>
                    </a:moveTo>
                    <a:cubicBezTo>
                      <a:pt x="21" y="0"/>
                      <a:pt x="5" y="2"/>
                      <a:pt x="5" y="5"/>
                    </a:cubicBezTo>
                    <a:cubicBezTo>
                      <a:pt x="1" y="14"/>
                      <a:pt x="219" y="48"/>
                      <a:pt x="490" y="53"/>
                    </a:cubicBezTo>
                    <a:cubicBezTo>
                      <a:pt x="761" y="53"/>
                      <a:pt x="979" y="22"/>
                      <a:pt x="975" y="10"/>
                    </a:cubicBezTo>
                    <a:cubicBezTo>
                      <a:pt x="975" y="7"/>
                      <a:pt x="959" y="6"/>
                      <a:pt x="931" y="6"/>
                    </a:cubicBezTo>
                    <a:cubicBezTo>
                      <a:pt x="869" y="6"/>
                      <a:pt x="747" y="10"/>
                      <a:pt x="599" y="10"/>
                    </a:cubicBezTo>
                    <a:cubicBezTo>
                      <a:pt x="564" y="10"/>
                      <a:pt x="528" y="10"/>
                      <a:pt x="490" y="10"/>
                    </a:cubicBezTo>
                    <a:cubicBezTo>
                      <a:pt x="297" y="10"/>
                      <a:pt x="129"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5"/>
              <p:cNvSpPr/>
              <p:nvPr/>
            </p:nvSpPr>
            <p:spPr>
              <a:xfrm>
                <a:off x="3390260" y="4703599"/>
                <a:ext cx="2738" cy="4548"/>
              </a:xfrm>
              <a:custGeom>
                <a:avLst/>
                <a:gdLst/>
                <a:ahLst/>
                <a:cxnLst/>
                <a:rect l="l" t="t" r="r" b="b"/>
                <a:pathLst>
                  <a:path w="115" h="191" extrusionOk="0">
                    <a:moveTo>
                      <a:pt x="14" y="1"/>
                    </a:moveTo>
                    <a:cubicBezTo>
                      <a:pt x="12" y="1"/>
                      <a:pt x="10" y="1"/>
                      <a:pt x="9" y="2"/>
                    </a:cubicBezTo>
                    <a:cubicBezTo>
                      <a:pt x="1" y="7"/>
                      <a:pt x="27" y="45"/>
                      <a:pt x="49" y="98"/>
                    </a:cubicBezTo>
                    <a:cubicBezTo>
                      <a:pt x="75" y="146"/>
                      <a:pt x="84" y="190"/>
                      <a:pt x="96" y="190"/>
                    </a:cubicBezTo>
                    <a:cubicBezTo>
                      <a:pt x="106" y="190"/>
                      <a:pt x="114" y="138"/>
                      <a:pt x="88" y="81"/>
                    </a:cubicBezTo>
                    <a:cubicBezTo>
                      <a:pt x="65" y="30"/>
                      <a:pt x="28"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5"/>
              <p:cNvSpPr/>
              <p:nvPr/>
            </p:nvSpPr>
            <p:spPr>
              <a:xfrm>
                <a:off x="3384426" y="4696312"/>
                <a:ext cx="3358" cy="3024"/>
              </a:xfrm>
              <a:custGeom>
                <a:avLst/>
                <a:gdLst/>
                <a:ahLst/>
                <a:cxnLst/>
                <a:rect l="l" t="t" r="r" b="b"/>
                <a:pathLst>
                  <a:path w="141" h="127" extrusionOk="0">
                    <a:moveTo>
                      <a:pt x="15" y="0"/>
                    </a:moveTo>
                    <a:cubicBezTo>
                      <a:pt x="13" y="0"/>
                      <a:pt x="11" y="1"/>
                      <a:pt x="10" y="2"/>
                    </a:cubicBezTo>
                    <a:cubicBezTo>
                      <a:pt x="0" y="6"/>
                      <a:pt x="22" y="41"/>
                      <a:pt x="58" y="77"/>
                    </a:cubicBezTo>
                    <a:cubicBezTo>
                      <a:pt x="88" y="106"/>
                      <a:pt x="117" y="127"/>
                      <a:pt x="128" y="127"/>
                    </a:cubicBezTo>
                    <a:cubicBezTo>
                      <a:pt x="130" y="127"/>
                      <a:pt x="131" y="126"/>
                      <a:pt x="132" y="125"/>
                    </a:cubicBezTo>
                    <a:cubicBezTo>
                      <a:pt x="141" y="120"/>
                      <a:pt x="119" y="85"/>
                      <a:pt x="84" y="50"/>
                    </a:cubicBezTo>
                    <a:cubicBezTo>
                      <a:pt x="54" y="20"/>
                      <a:pt x="27" y="0"/>
                      <a:pt x="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5"/>
              <p:cNvSpPr/>
              <p:nvPr/>
            </p:nvSpPr>
            <p:spPr>
              <a:xfrm>
                <a:off x="3376138" y="4692525"/>
                <a:ext cx="4786" cy="2024"/>
              </a:xfrm>
              <a:custGeom>
                <a:avLst/>
                <a:gdLst/>
                <a:ahLst/>
                <a:cxnLst/>
                <a:rect l="l" t="t" r="r" b="b"/>
                <a:pathLst>
                  <a:path w="201" h="85" extrusionOk="0">
                    <a:moveTo>
                      <a:pt x="61" y="0"/>
                    </a:moveTo>
                    <a:cubicBezTo>
                      <a:pt x="25" y="0"/>
                      <a:pt x="0" y="12"/>
                      <a:pt x="3" y="22"/>
                    </a:cubicBezTo>
                    <a:cubicBezTo>
                      <a:pt x="8" y="30"/>
                      <a:pt x="52" y="30"/>
                      <a:pt x="100" y="48"/>
                    </a:cubicBezTo>
                    <a:cubicBezTo>
                      <a:pt x="142" y="62"/>
                      <a:pt x="173" y="84"/>
                      <a:pt x="186" y="84"/>
                    </a:cubicBezTo>
                    <a:cubicBezTo>
                      <a:pt x="188" y="84"/>
                      <a:pt x="190" y="84"/>
                      <a:pt x="191" y="82"/>
                    </a:cubicBezTo>
                    <a:cubicBezTo>
                      <a:pt x="201" y="78"/>
                      <a:pt x="174" y="30"/>
                      <a:pt x="112" y="8"/>
                    </a:cubicBezTo>
                    <a:cubicBezTo>
                      <a:pt x="94" y="3"/>
                      <a:pt x="77" y="0"/>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5"/>
              <p:cNvSpPr/>
              <p:nvPr/>
            </p:nvSpPr>
            <p:spPr>
              <a:xfrm>
                <a:off x="3370185" y="4691239"/>
                <a:ext cx="2619" cy="1310"/>
              </a:xfrm>
              <a:custGeom>
                <a:avLst/>
                <a:gdLst/>
                <a:ahLst/>
                <a:cxnLst/>
                <a:rect l="l" t="t" r="r" b="b"/>
                <a:pathLst>
                  <a:path w="110" h="55" extrusionOk="0">
                    <a:moveTo>
                      <a:pt x="25" y="0"/>
                    </a:moveTo>
                    <a:cubicBezTo>
                      <a:pt x="14" y="0"/>
                      <a:pt x="7" y="3"/>
                      <a:pt x="5" y="10"/>
                    </a:cubicBezTo>
                    <a:cubicBezTo>
                      <a:pt x="1" y="18"/>
                      <a:pt x="17" y="36"/>
                      <a:pt x="48" y="44"/>
                    </a:cubicBezTo>
                    <a:cubicBezTo>
                      <a:pt x="61" y="51"/>
                      <a:pt x="74" y="54"/>
                      <a:pt x="84" y="54"/>
                    </a:cubicBezTo>
                    <a:cubicBezTo>
                      <a:pt x="95" y="54"/>
                      <a:pt x="103" y="51"/>
                      <a:pt x="105" y="44"/>
                    </a:cubicBezTo>
                    <a:cubicBezTo>
                      <a:pt x="110" y="36"/>
                      <a:pt x="88" y="18"/>
                      <a:pt x="61" y="10"/>
                    </a:cubicBezTo>
                    <a:cubicBezTo>
                      <a:pt x="48" y="3"/>
                      <a:pt x="35"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5"/>
              <p:cNvSpPr/>
              <p:nvPr/>
            </p:nvSpPr>
            <p:spPr>
              <a:xfrm>
                <a:off x="3124656" y="4497889"/>
                <a:ext cx="97322" cy="143137"/>
              </a:xfrm>
              <a:custGeom>
                <a:avLst/>
                <a:gdLst/>
                <a:ahLst/>
                <a:cxnLst/>
                <a:rect l="l" t="t" r="r" b="b"/>
                <a:pathLst>
                  <a:path w="4087" h="6011" extrusionOk="0">
                    <a:moveTo>
                      <a:pt x="2090" y="0"/>
                    </a:moveTo>
                    <a:lnTo>
                      <a:pt x="1" y="1555"/>
                    </a:lnTo>
                    <a:lnTo>
                      <a:pt x="115" y="1726"/>
                    </a:lnTo>
                    <a:cubicBezTo>
                      <a:pt x="626" y="2495"/>
                      <a:pt x="2767" y="5585"/>
                      <a:pt x="3288" y="5966"/>
                    </a:cubicBezTo>
                    <a:cubicBezTo>
                      <a:pt x="3330" y="5997"/>
                      <a:pt x="3363" y="6011"/>
                      <a:pt x="3387" y="6011"/>
                    </a:cubicBezTo>
                    <a:cubicBezTo>
                      <a:pt x="3696" y="6011"/>
                      <a:pt x="2675" y="3741"/>
                      <a:pt x="2675" y="3741"/>
                    </a:cubicBezTo>
                    <a:lnTo>
                      <a:pt x="4087" y="2666"/>
                    </a:lnTo>
                    <a:lnTo>
                      <a:pt x="2090"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5"/>
              <p:cNvSpPr/>
              <p:nvPr/>
            </p:nvSpPr>
            <p:spPr>
              <a:xfrm>
                <a:off x="3143279" y="4520989"/>
                <a:ext cx="143" cy="24"/>
              </a:xfrm>
              <a:custGeom>
                <a:avLst/>
                <a:gdLst/>
                <a:ahLst/>
                <a:cxnLst/>
                <a:rect l="l" t="t" r="r" b="b"/>
                <a:pathLst>
                  <a:path w="6" h="1" extrusionOk="0">
                    <a:moveTo>
                      <a:pt x="5" y="0"/>
                    </a:moveTo>
                    <a:lnTo>
                      <a:pt x="1" y="0"/>
                    </a:lnTo>
                    <a:lnTo>
                      <a:pt x="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5"/>
              <p:cNvSpPr/>
              <p:nvPr/>
            </p:nvSpPr>
            <p:spPr>
              <a:xfrm>
                <a:off x="3125609" y="4520989"/>
                <a:ext cx="24479" cy="35933"/>
              </a:xfrm>
              <a:custGeom>
                <a:avLst/>
                <a:gdLst/>
                <a:ahLst/>
                <a:cxnLst/>
                <a:rect l="l" t="t" r="r" b="b"/>
                <a:pathLst>
                  <a:path w="1028" h="1509" extrusionOk="0">
                    <a:moveTo>
                      <a:pt x="743" y="0"/>
                    </a:moveTo>
                    <a:lnTo>
                      <a:pt x="0" y="559"/>
                    </a:lnTo>
                    <a:lnTo>
                      <a:pt x="27" y="547"/>
                    </a:lnTo>
                    <a:lnTo>
                      <a:pt x="735" y="1508"/>
                    </a:lnTo>
                    <a:cubicBezTo>
                      <a:pt x="914" y="1307"/>
                      <a:pt x="1015" y="1041"/>
                      <a:pt x="1019" y="769"/>
                    </a:cubicBezTo>
                    <a:cubicBezTo>
                      <a:pt x="1027" y="486"/>
                      <a:pt x="936" y="214"/>
                      <a:pt x="747"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5"/>
              <p:cNvSpPr/>
              <p:nvPr/>
            </p:nvSpPr>
            <p:spPr>
              <a:xfrm>
                <a:off x="3124656" y="4534920"/>
                <a:ext cx="81724" cy="106489"/>
              </a:xfrm>
              <a:custGeom>
                <a:avLst/>
                <a:gdLst/>
                <a:ahLst/>
                <a:cxnLst/>
                <a:rect l="l" t="t" r="r" b="b"/>
                <a:pathLst>
                  <a:path w="3432" h="4472" extrusionOk="0">
                    <a:moveTo>
                      <a:pt x="1" y="0"/>
                    </a:moveTo>
                    <a:cubicBezTo>
                      <a:pt x="425" y="678"/>
                      <a:pt x="1160" y="1718"/>
                      <a:pt x="1836" y="2623"/>
                    </a:cubicBezTo>
                    <a:cubicBezTo>
                      <a:pt x="1128" y="1658"/>
                      <a:pt x="390" y="583"/>
                      <a:pt x="115" y="171"/>
                    </a:cubicBezTo>
                    <a:lnTo>
                      <a:pt x="1" y="0"/>
                    </a:lnTo>
                    <a:close/>
                    <a:moveTo>
                      <a:pt x="3217" y="3514"/>
                    </a:moveTo>
                    <a:lnTo>
                      <a:pt x="3217" y="3514"/>
                    </a:lnTo>
                    <a:cubicBezTo>
                      <a:pt x="3233" y="3556"/>
                      <a:pt x="3249" y="3599"/>
                      <a:pt x="3264" y="3640"/>
                    </a:cubicBezTo>
                    <a:lnTo>
                      <a:pt x="3264" y="3640"/>
                    </a:lnTo>
                    <a:cubicBezTo>
                      <a:pt x="3241" y="3577"/>
                      <a:pt x="3223" y="3530"/>
                      <a:pt x="3217" y="3514"/>
                    </a:cubicBezTo>
                    <a:close/>
                    <a:moveTo>
                      <a:pt x="3264" y="3640"/>
                    </a:moveTo>
                    <a:lnTo>
                      <a:pt x="3264" y="3640"/>
                    </a:lnTo>
                    <a:cubicBezTo>
                      <a:pt x="3273" y="3665"/>
                      <a:pt x="3282" y="3691"/>
                      <a:pt x="3292" y="3720"/>
                    </a:cubicBezTo>
                    <a:cubicBezTo>
                      <a:pt x="3283" y="3694"/>
                      <a:pt x="3274" y="3667"/>
                      <a:pt x="3264" y="3640"/>
                    </a:cubicBezTo>
                    <a:close/>
                    <a:moveTo>
                      <a:pt x="3261" y="4389"/>
                    </a:moveTo>
                    <a:cubicBezTo>
                      <a:pt x="3263" y="4390"/>
                      <a:pt x="3264" y="4392"/>
                      <a:pt x="3266" y="4393"/>
                    </a:cubicBezTo>
                    <a:lnTo>
                      <a:pt x="3266" y="4393"/>
                    </a:lnTo>
                    <a:cubicBezTo>
                      <a:pt x="3264" y="4391"/>
                      <a:pt x="3263" y="4390"/>
                      <a:pt x="3261" y="4389"/>
                    </a:cubicBezTo>
                    <a:close/>
                    <a:moveTo>
                      <a:pt x="3266" y="4393"/>
                    </a:moveTo>
                    <a:cubicBezTo>
                      <a:pt x="3320" y="4443"/>
                      <a:pt x="3357" y="4472"/>
                      <a:pt x="3379" y="4472"/>
                    </a:cubicBezTo>
                    <a:cubicBezTo>
                      <a:pt x="3405" y="4472"/>
                      <a:pt x="3423" y="4454"/>
                      <a:pt x="3431" y="4423"/>
                    </a:cubicBezTo>
                    <a:lnTo>
                      <a:pt x="3431" y="4423"/>
                    </a:lnTo>
                    <a:cubicBezTo>
                      <a:pt x="3423" y="4441"/>
                      <a:pt x="3409" y="4454"/>
                      <a:pt x="3388" y="4454"/>
                    </a:cubicBezTo>
                    <a:cubicBezTo>
                      <a:pt x="3362" y="4454"/>
                      <a:pt x="3331" y="4441"/>
                      <a:pt x="3288" y="4411"/>
                    </a:cubicBezTo>
                    <a:cubicBezTo>
                      <a:pt x="3280" y="4403"/>
                      <a:pt x="3273" y="4399"/>
                      <a:pt x="3266" y="439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5"/>
              <p:cNvSpPr/>
              <p:nvPr/>
            </p:nvSpPr>
            <p:spPr>
              <a:xfrm>
                <a:off x="3124656" y="4534301"/>
                <a:ext cx="82677" cy="106680"/>
              </a:xfrm>
              <a:custGeom>
                <a:avLst/>
                <a:gdLst/>
                <a:ahLst/>
                <a:cxnLst/>
                <a:rect l="l" t="t" r="r" b="b"/>
                <a:pathLst>
                  <a:path w="3472" h="4480" extrusionOk="0">
                    <a:moveTo>
                      <a:pt x="40" y="0"/>
                    </a:moveTo>
                    <a:lnTo>
                      <a:pt x="1" y="26"/>
                    </a:lnTo>
                    <a:lnTo>
                      <a:pt x="115" y="197"/>
                    </a:lnTo>
                    <a:cubicBezTo>
                      <a:pt x="390" y="609"/>
                      <a:pt x="1128" y="1684"/>
                      <a:pt x="1836" y="2649"/>
                    </a:cubicBezTo>
                    <a:cubicBezTo>
                      <a:pt x="2449" y="3471"/>
                      <a:pt x="3016" y="4179"/>
                      <a:pt x="3261" y="4415"/>
                    </a:cubicBezTo>
                    <a:cubicBezTo>
                      <a:pt x="3270" y="4423"/>
                      <a:pt x="3278" y="4427"/>
                      <a:pt x="3288" y="4437"/>
                    </a:cubicBezTo>
                    <a:cubicBezTo>
                      <a:pt x="3331" y="4467"/>
                      <a:pt x="3362" y="4480"/>
                      <a:pt x="3388" y="4480"/>
                    </a:cubicBezTo>
                    <a:cubicBezTo>
                      <a:pt x="3409" y="4480"/>
                      <a:pt x="3423" y="4467"/>
                      <a:pt x="3431" y="4449"/>
                    </a:cubicBezTo>
                    <a:cubicBezTo>
                      <a:pt x="3471" y="4318"/>
                      <a:pt x="3366" y="3973"/>
                      <a:pt x="3292" y="3746"/>
                    </a:cubicBezTo>
                    <a:cubicBezTo>
                      <a:pt x="3270" y="3681"/>
                      <a:pt x="3244" y="3610"/>
                      <a:pt x="3217" y="3540"/>
                    </a:cubicBezTo>
                    <a:lnTo>
                      <a:pt x="3217" y="3536"/>
                    </a:lnTo>
                    <a:cubicBezTo>
                      <a:pt x="3179" y="3488"/>
                      <a:pt x="3117" y="3471"/>
                      <a:pt x="3047" y="3471"/>
                    </a:cubicBezTo>
                    <a:cubicBezTo>
                      <a:pt x="2890" y="3471"/>
                      <a:pt x="2697" y="3558"/>
                      <a:pt x="2697" y="3558"/>
                    </a:cubicBezTo>
                    <a:lnTo>
                      <a:pt x="775" y="949"/>
                    </a:lnTo>
                    <a:cubicBezTo>
                      <a:pt x="766" y="958"/>
                      <a:pt x="757" y="966"/>
                      <a:pt x="748" y="976"/>
                    </a:cubicBezTo>
                    <a:lnTo>
                      <a:pt x="40"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5"/>
              <p:cNvSpPr/>
              <p:nvPr/>
            </p:nvSpPr>
            <p:spPr>
              <a:xfrm>
                <a:off x="3125609" y="4533991"/>
                <a:ext cx="17502" cy="23551"/>
              </a:xfrm>
              <a:custGeom>
                <a:avLst/>
                <a:gdLst/>
                <a:ahLst/>
                <a:cxnLst/>
                <a:rect l="l" t="t" r="r" b="b"/>
                <a:pathLst>
                  <a:path w="735" h="989" extrusionOk="0">
                    <a:moveTo>
                      <a:pt x="27" y="1"/>
                    </a:moveTo>
                    <a:lnTo>
                      <a:pt x="0" y="13"/>
                    </a:lnTo>
                    <a:lnTo>
                      <a:pt x="708" y="989"/>
                    </a:lnTo>
                    <a:cubicBezTo>
                      <a:pt x="717" y="979"/>
                      <a:pt x="726" y="971"/>
                      <a:pt x="735" y="962"/>
                    </a:cubicBezTo>
                    <a:lnTo>
                      <a:pt x="27" y="1"/>
                    </a:lnTo>
                    <a:close/>
                  </a:path>
                </a:pathLst>
              </a:custGeom>
              <a:solidFill>
                <a:srgbClr val="F4A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5"/>
              <p:cNvSpPr/>
              <p:nvPr/>
            </p:nvSpPr>
            <p:spPr>
              <a:xfrm>
                <a:off x="3125418" y="4532944"/>
                <a:ext cx="80748" cy="107752"/>
              </a:xfrm>
              <a:custGeom>
                <a:avLst/>
                <a:gdLst/>
                <a:ahLst/>
                <a:cxnLst/>
                <a:rect l="l" t="t" r="r" b="b"/>
                <a:pathLst>
                  <a:path w="3391" h="4525" extrusionOk="0">
                    <a:moveTo>
                      <a:pt x="4" y="1"/>
                    </a:moveTo>
                    <a:cubicBezTo>
                      <a:pt x="0" y="1"/>
                      <a:pt x="13" y="18"/>
                      <a:pt x="30" y="49"/>
                    </a:cubicBezTo>
                    <a:cubicBezTo>
                      <a:pt x="61" y="93"/>
                      <a:pt x="91" y="136"/>
                      <a:pt x="122" y="188"/>
                    </a:cubicBezTo>
                    <a:cubicBezTo>
                      <a:pt x="218" y="325"/>
                      <a:pt x="331" y="490"/>
                      <a:pt x="467" y="687"/>
                    </a:cubicBezTo>
                    <a:cubicBezTo>
                      <a:pt x="755" y="1106"/>
                      <a:pt x="1171" y="1683"/>
                      <a:pt x="1638" y="2308"/>
                    </a:cubicBezTo>
                    <a:cubicBezTo>
                      <a:pt x="2106" y="2933"/>
                      <a:pt x="2543" y="3488"/>
                      <a:pt x="2862" y="3885"/>
                    </a:cubicBezTo>
                    <a:cubicBezTo>
                      <a:pt x="3015" y="4069"/>
                      <a:pt x="3141" y="4226"/>
                      <a:pt x="3246" y="4353"/>
                    </a:cubicBezTo>
                    <a:cubicBezTo>
                      <a:pt x="3286" y="4402"/>
                      <a:pt x="3321" y="4441"/>
                      <a:pt x="3351" y="4480"/>
                    </a:cubicBezTo>
                    <a:cubicBezTo>
                      <a:pt x="3377" y="4511"/>
                      <a:pt x="3391" y="4524"/>
                      <a:pt x="3391" y="4524"/>
                    </a:cubicBezTo>
                    <a:cubicBezTo>
                      <a:pt x="3391" y="4524"/>
                      <a:pt x="3383" y="4506"/>
                      <a:pt x="3360" y="4476"/>
                    </a:cubicBezTo>
                    <a:cubicBezTo>
                      <a:pt x="3330" y="4436"/>
                      <a:pt x="3294" y="4393"/>
                      <a:pt x="3260" y="4345"/>
                    </a:cubicBezTo>
                    <a:cubicBezTo>
                      <a:pt x="3155" y="4214"/>
                      <a:pt x="3032" y="4056"/>
                      <a:pt x="2884" y="3869"/>
                    </a:cubicBezTo>
                    <a:cubicBezTo>
                      <a:pt x="2570" y="3466"/>
                      <a:pt x="2136" y="2907"/>
                      <a:pt x="1669" y="2282"/>
                    </a:cubicBezTo>
                    <a:cubicBezTo>
                      <a:pt x="1201" y="1657"/>
                      <a:pt x="787" y="1085"/>
                      <a:pt x="489" y="670"/>
                    </a:cubicBezTo>
                    <a:cubicBezTo>
                      <a:pt x="349" y="477"/>
                      <a:pt x="231" y="311"/>
                      <a:pt x="135" y="180"/>
                    </a:cubicBezTo>
                    <a:cubicBezTo>
                      <a:pt x="100" y="128"/>
                      <a:pt x="69" y="83"/>
                      <a:pt x="39" y="45"/>
                    </a:cubicBezTo>
                    <a:cubicBezTo>
                      <a:pt x="17" y="14"/>
                      <a:pt x="4" y="1"/>
                      <a:pt x="4"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5"/>
              <p:cNvSpPr/>
              <p:nvPr/>
            </p:nvSpPr>
            <p:spPr>
              <a:xfrm>
                <a:off x="3187622" y="4616676"/>
                <a:ext cx="14883" cy="3119"/>
              </a:xfrm>
              <a:custGeom>
                <a:avLst/>
                <a:gdLst/>
                <a:ahLst/>
                <a:cxnLst/>
                <a:rect l="l" t="t" r="r" b="b"/>
                <a:pathLst>
                  <a:path w="625" h="131" extrusionOk="0">
                    <a:moveTo>
                      <a:pt x="358" y="0"/>
                    </a:moveTo>
                    <a:cubicBezTo>
                      <a:pt x="342" y="0"/>
                      <a:pt x="325" y="1"/>
                      <a:pt x="307" y="2"/>
                    </a:cubicBezTo>
                    <a:cubicBezTo>
                      <a:pt x="123" y="20"/>
                      <a:pt x="1" y="121"/>
                      <a:pt x="10" y="129"/>
                    </a:cubicBezTo>
                    <a:cubicBezTo>
                      <a:pt x="11" y="130"/>
                      <a:pt x="11" y="130"/>
                      <a:pt x="13" y="130"/>
                    </a:cubicBezTo>
                    <a:cubicBezTo>
                      <a:pt x="32" y="130"/>
                      <a:pt x="146" y="59"/>
                      <a:pt x="311" y="46"/>
                    </a:cubicBezTo>
                    <a:cubicBezTo>
                      <a:pt x="336" y="44"/>
                      <a:pt x="361" y="43"/>
                      <a:pt x="384" y="43"/>
                    </a:cubicBezTo>
                    <a:cubicBezTo>
                      <a:pt x="501" y="43"/>
                      <a:pt x="589" y="70"/>
                      <a:pt x="612" y="70"/>
                    </a:cubicBezTo>
                    <a:cubicBezTo>
                      <a:pt x="615" y="70"/>
                      <a:pt x="617" y="70"/>
                      <a:pt x="617" y="68"/>
                    </a:cubicBezTo>
                    <a:cubicBezTo>
                      <a:pt x="625" y="65"/>
                      <a:pt x="515" y="0"/>
                      <a:pt x="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5"/>
              <p:cNvSpPr/>
              <p:nvPr/>
            </p:nvSpPr>
            <p:spPr>
              <a:xfrm>
                <a:off x="3183264" y="4592980"/>
                <a:ext cx="7930" cy="1143"/>
              </a:xfrm>
              <a:custGeom>
                <a:avLst/>
                <a:gdLst/>
                <a:ahLst/>
                <a:cxnLst/>
                <a:rect l="l" t="t" r="r" b="b"/>
                <a:pathLst>
                  <a:path w="333" h="48" extrusionOk="0">
                    <a:moveTo>
                      <a:pt x="260" y="1"/>
                    </a:moveTo>
                    <a:cubicBezTo>
                      <a:pt x="234" y="1"/>
                      <a:pt x="201" y="3"/>
                      <a:pt x="167" y="6"/>
                    </a:cubicBezTo>
                    <a:cubicBezTo>
                      <a:pt x="75" y="10"/>
                      <a:pt x="0" y="27"/>
                      <a:pt x="4" y="37"/>
                    </a:cubicBezTo>
                    <a:cubicBezTo>
                      <a:pt x="4" y="45"/>
                      <a:pt x="34" y="48"/>
                      <a:pt x="79" y="48"/>
                    </a:cubicBezTo>
                    <a:cubicBezTo>
                      <a:pt x="104" y="48"/>
                      <a:pt x="135" y="47"/>
                      <a:pt x="167" y="45"/>
                    </a:cubicBezTo>
                    <a:cubicBezTo>
                      <a:pt x="258" y="37"/>
                      <a:pt x="333" y="23"/>
                      <a:pt x="328" y="10"/>
                    </a:cubicBezTo>
                    <a:cubicBezTo>
                      <a:pt x="328" y="5"/>
                      <a:pt x="301" y="1"/>
                      <a:pt x="2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5"/>
              <p:cNvSpPr/>
              <p:nvPr/>
            </p:nvSpPr>
            <p:spPr>
              <a:xfrm>
                <a:off x="3182097" y="4586550"/>
                <a:ext cx="6691" cy="1595"/>
              </a:xfrm>
              <a:custGeom>
                <a:avLst/>
                <a:gdLst/>
                <a:ahLst/>
                <a:cxnLst/>
                <a:rect l="l" t="t" r="r" b="b"/>
                <a:pathLst>
                  <a:path w="281" h="67" extrusionOk="0">
                    <a:moveTo>
                      <a:pt x="27" y="0"/>
                    </a:moveTo>
                    <a:cubicBezTo>
                      <a:pt x="14" y="0"/>
                      <a:pt x="6" y="2"/>
                      <a:pt x="6" y="5"/>
                    </a:cubicBezTo>
                    <a:cubicBezTo>
                      <a:pt x="1" y="18"/>
                      <a:pt x="63" y="40"/>
                      <a:pt x="137" y="53"/>
                    </a:cubicBezTo>
                    <a:cubicBezTo>
                      <a:pt x="184" y="61"/>
                      <a:pt x="227" y="66"/>
                      <a:pt x="253" y="66"/>
                    </a:cubicBezTo>
                    <a:cubicBezTo>
                      <a:pt x="268" y="66"/>
                      <a:pt x="277" y="65"/>
                      <a:pt x="277" y="61"/>
                    </a:cubicBezTo>
                    <a:cubicBezTo>
                      <a:pt x="281" y="49"/>
                      <a:pt x="220" y="27"/>
                      <a:pt x="146" y="14"/>
                    </a:cubicBezTo>
                    <a:cubicBezTo>
                      <a:pt x="97" y="5"/>
                      <a:pt x="53" y="0"/>
                      <a:pt x="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5"/>
              <p:cNvSpPr/>
              <p:nvPr/>
            </p:nvSpPr>
            <p:spPr>
              <a:xfrm>
                <a:off x="3185550" y="4578930"/>
                <a:ext cx="5310" cy="6739"/>
              </a:xfrm>
              <a:custGeom>
                <a:avLst/>
                <a:gdLst/>
                <a:ahLst/>
                <a:cxnLst/>
                <a:rect l="l" t="t" r="r" b="b"/>
                <a:pathLst>
                  <a:path w="223" h="283" extrusionOk="0">
                    <a:moveTo>
                      <a:pt x="11" y="1"/>
                    </a:moveTo>
                    <a:cubicBezTo>
                      <a:pt x="10" y="1"/>
                      <a:pt x="10" y="1"/>
                      <a:pt x="9" y="2"/>
                    </a:cubicBezTo>
                    <a:cubicBezTo>
                      <a:pt x="1" y="6"/>
                      <a:pt x="39" y="76"/>
                      <a:pt x="97" y="155"/>
                    </a:cubicBezTo>
                    <a:cubicBezTo>
                      <a:pt x="150" y="225"/>
                      <a:pt x="200" y="282"/>
                      <a:pt x="213" y="282"/>
                    </a:cubicBezTo>
                    <a:cubicBezTo>
                      <a:pt x="213" y="282"/>
                      <a:pt x="214" y="282"/>
                      <a:pt x="215" y="282"/>
                    </a:cubicBezTo>
                    <a:cubicBezTo>
                      <a:pt x="223" y="276"/>
                      <a:pt x="184" y="207"/>
                      <a:pt x="128" y="128"/>
                    </a:cubicBezTo>
                    <a:cubicBezTo>
                      <a:pt x="74" y="59"/>
                      <a:pt x="25"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5"/>
              <p:cNvSpPr/>
              <p:nvPr/>
            </p:nvSpPr>
            <p:spPr>
              <a:xfrm>
                <a:off x="3188884" y="4574691"/>
                <a:ext cx="5524" cy="7953"/>
              </a:xfrm>
              <a:custGeom>
                <a:avLst/>
                <a:gdLst/>
                <a:ahLst/>
                <a:cxnLst/>
                <a:rect l="l" t="t" r="r" b="b"/>
                <a:pathLst>
                  <a:path w="232" h="334" extrusionOk="0">
                    <a:moveTo>
                      <a:pt x="11" y="0"/>
                    </a:moveTo>
                    <a:cubicBezTo>
                      <a:pt x="10" y="0"/>
                      <a:pt x="10" y="0"/>
                      <a:pt x="10" y="0"/>
                    </a:cubicBezTo>
                    <a:cubicBezTo>
                      <a:pt x="0" y="0"/>
                      <a:pt x="22" y="93"/>
                      <a:pt x="83" y="188"/>
                    </a:cubicBezTo>
                    <a:cubicBezTo>
                      <a:pt x="137" y="278"/>
                      <a:pt x="205" y="334"/>
                      <a:pt x="221" y="334"/>
                    </a:cubicBezTo>
                    <a:cubicBezTo>
                      <a:pt x="222" y="334"/>
                      <a:pt x="223" y="333"/>
                      <a:pt x="224" y="333"/>
                    </a:cubicBezTo>
                    <a:cubicBezTo>
                      <a:pt x="232" y="323"/>
                      <a:pt x="171" y="258"/>
                      <a:pt x="114" y="166"/>
                    </a:cubicBezTo>
                    <a:cubicBezTo>
                      <a:pt x="58" y="77"/>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5"/>
              <p:cNvSpPr/>
              <p:nvPr/>
            </p:nvSpPr>
            <p:spPr>
              <a:xfrm>
                <a:off x="3189813" y="4591861"/>
                <a:ext cx="14073" cy="9644"/>
              </a:xfrm>
              <a:custGeom>
                <a:avLst/>
                <a:gdLst/>
                <a:ahLst/>
                <a:cxnLst/>
                <a:rect l="l" t="t" r="r" b="b"/>
                <a:pathLst>
                  <a:path w="591" h="405" extrusionOk="0">
                    <a:moveTo>
                      <a:pt x="173" y="30"/>
                    </a:moveTo>
                    <a:cubicBezTo>
                      <a:pt x="183" y="30"/>
                      <a:pt x="195" y="30"/>
                      <a:pt x="207" y="31"/>
                    </a:cubicBezTo>
                    <a:cubicBezTo>
                      <a:pt x="267" y="31"/>
                      <a:pt x="342" y="53"/>
                      <a:pt x="411" y="106"/>
                    </a:cubicBezTo>
                    <a:cubicBezTo>
                      <a:pt x="473" y="149"/>
                      <a:pt x="542" y="232"/>
                      <a:pt x="552" y="320"/>
                    </a:cubicBezTo>
                    <a:cubicBezTo>
                      <a:pt x="552" y="348"/>
                      <a:pt x="528" y="365"/>
                      <a:pt x="500" y="365"/>
                    </a:cubicBezTo>
                    <a:cubicBezTo>
                      <a:pt x="490" y="365"/>
                      <a:pt x="479" y="363"/>
                      <a:pt x="469" y="358"/>
                    </a:cubicBezTo>
                    <a:cubicBezTo>
                      <a:pt x="429" y="342"/>
                      <a:pt x="390" y="315"/>
                      <a:pt x="354" y="293"/>
                    </a:cubicBezTo>
                    <a:cubicBezTo>
                      <a:pt x="285" y="245"/>
                      <a:pt x="223" y="193"/>
                      <a:pt x="175" y="149"/>
                    </a:cubicBezTo>
                    <a:cubicBezTo>
                      <a:pt x="131" y="106"/>
                      <a:pt x="95" y="69"/>
                      <a:pt x="70" y="42"/>
                    </a:cubicBezTo>
                    <a:lnTo>
                      <a:pt x="70" y="42"/>
                    </a:lnTo>
                    <a:cubicBezTo>
                      <a:pt x="97" y="36"/>
                      <a:pt x="131" y="30"/>
                      <a:pt x="173" y="30"/>
                    </a:cubicBezTo>
                    <a:close/>
                    <a:moveTo>
                      <a:pt x="28" y="1"/>
                    </a:moveTo>
                    <a:cubicBezTo>
                      <a:pt x="28" y="1"/>
                      <a:pt x="27" y="1"/>
                      <a:pt x="27" y="1"/>
                    </a:cubicBezTo>
                    <a:cubicBezTo>
                      <a:pt x="26" y="2"/>
                      <a:pt x="31" y="14"/>
                      <a:pt x="44" y="33"/>
                    </a:cubicBezTo>
                    <a:lnTo>
                      <a:pt x="44" y="33"/>
                    </a:lnTo>
                    <a:cubicBezTo>
                      <a:pt x="12" y="45"/>
                      <a:pt x="1" y="58"/>
                      <a:pt x="1" y="62"/>
                    </a:cubicBezTo>
                    <a:cubicBezTo>
                      <a:pt x="1" y="62"/>
                      <a:pt x="2" y="63"/>
                      <a:pt x="3" y="63"/>
                    </a:cubicBezTo>
                    <a:cubicBezTo>
                      <a:pt x="9" y="63"/>
                      <a:pt x="26" y="55"/>
                      <a:pt x="53" y="47"/>
                    </a:cubicBezTo>
                    <a:lnTo>
                      <a:pt x="53" y="47"/>
                    </a:lnTo>
                    <a:cubicBezTo>
                      <a:pt x="75" y="77"/>
                      <a:pt x="110" y="120"/>
                      <a:pt x="158" y="171"/>
                    </a:cubicBezTo>
                    <a:cubicBezTo>
                      <a:pt x="201" y="219"/>
                      <a:pt x="263" y="271"/>
                      <a:pt x="332" y="324"/>
                    </a:cubicBezTo>
                    <a:cubicBezTo>
                      <a:pt x="372" y="346"/>
                      <a:pt x="407" y="376"/>
                      <a:pt x="455" y="394"/>
                    </a:cubicBezTo>
                    <a:cubicBezTo>
                      <a:pt x="472" y="399"/>
                      <a:pt x="488" y="405"/>
                      <a:pt x="507" y="405"/>
                    </a:cubicBezTo>
                    <a:cubicBezTo>
                      <a:pt x="518" y="405"/>
                      <a:pt x="529" y="403"/>
                      <a:pt x="542" y="398"/>
                    </a:cubicBezTo>
                    <a:cubicBezTo>
                      <a:pt x="574" y="385"/>
                      <a:pt x="590" y="350"/>
                      <a:pt x="590" y="320"/>
                    </a:cubicBezTo>
                    <a:cubicBezTo>
                      <a:pt x="553" y="98"/>
                      <a:pt x="349" y="1"/>
                      <a:pt x="217" y="1"/>
                    </a:cubicBezTo>
                    <a:cubicBezTo>
                      <a:pt x="213" y="1"/>
                      <a:pt x="210" y="1"/>
                      <a:pt x="207" y="1"/>
                    </a:cubicBezTo>
                    <a:cubicBezTo>
                      <a:pt x="141" y="1"/>
                      <a:pt x="92" y="15"/>
                      <a:pt x="57" y="28"/>
                    </a:cubicBezTo>
                    <a:lnTo>
                      <a:pt x="57" y="28"/>
                    </a:lnTo>
                    <a:cubicBezTo>
                      <a:pt x="41" y="11"/>
                      <a:pt x="31"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5"/>
              <p:cNvSpPr/>
              <p:nvPr/>
            </p:nvSpPr>
            <p:spPr>
              <a:xfrm>
                <a:off x="3190456" y="4582621"/>
                <a:ext cx="6882" cy="10525"/>
              </a:xfrm>
              <a:custGeom>
                <a:avLst/>
                <a:gdLst/>
                <a:ahLst/>
                <a:cxnLst/>
                <a:rect l="l" t="t" r="r" b="b"/>
                <a:pathLst>
                  <a:path w="289" h="442" extrusionOk="0">
                    <a:moveTo>
                      <a:pt x="177" y="0"/>
                    </a:moveTo>
                    <a:cubicBezTo>
                      <a:pt x="150" y="0"/>
                      <a:pt x="124" y="11"/>
                      <a:pt x="109" y="26"/>
                    </a:cubicBezTo>
                    <a:cubicBezTo>
                      <a:pt x="83" y="52"/>
                      <a:pt x="69" y="87"/>
                      <a:pt x="57" y="113"/>
                    </a:cubicBezTo>
                    <a:cubicBezTo>
                      <a:pt x="31" y="170"/>
                      <a:pt x="22" y="226"/>
                      <a:pt x="13" y="274"/>
                    </a:cubicBezTo>
                    <a:cubicBezTo>
                      <a:pt x="0" y="367"/>
                      <a:pt x="13" y="423"/>
                      <a:pt x="17" y="423"/>
                    </a:cubicBezTo>
                    <a:cubicBezTo>
                      <a:pt x="26" y="423"/>
                      <a:pt x="22" y="367"/>
                      <a:pt x="43" y="279"/>
                    </a:cubicBezTo>
                    <a:cubicBezTo>
                      <a:pt x="53" y="236"/>
                      <a:pt x="65" y="183"/>
                      <a:pt x="91" y="131"/>
                    </a:cubicBezTo>
                    <a:cubicBezTo>
                      <a:pt x="105" y="90"/>
                      <a:pt x="141" y="40"/>
                      <a:pt x="174" y="40"/>
                    </a:cubicBezTo>
                    <a:cubicBezTo>
                      <a:pt x="183" y="40"/>
                      <a:pt x="192" y="44"/>
                      <a:pt x="201" y="52"/>
                    </a:cubicBezTo>
                    <a:cubicBezTo>
                      <a:pt x="240" y="91"/>
                      <a:pt x="227" y="165"/>
                      <a:pt x="214" y="218"/>
                    </a:cubicBezTo>
                    <a:cubicBezTo>
                      <a:pt x="196" y="270"/>
                      <a:pt x="170" y="319"/>
                      <a:pt x="140" y="349"/>
                    </a:cubicBezTo>
                    <a:cubicBezTo>
                      <a:pt x="79" y="415"/>
                      <a:pt x="22" y="432"/>
                      <a:pt x="26" y="441"/>
                    </a:cubicBezTo>
                    <a:cubicBezTo>
                      <a:pt x="26" y="441"/>
                      <a:pt x="87" y="436"/>
                      <a:pt x="158" y="371"/>
                    </a:cubicBezTo>
                    <a:cubicBezTo>
                      <a:pt x="192" y="336"/>
                      <a:pt x="227" y="288"/>
                      <a:pt x="249" y="231"/>
                    </a:cubicBezTo>
                    <a:cubicBezTo>
                      <a:pt x="267" y="170"/>
                      <a:pt x="289" y="91"/>
                      <a:pt x="232" y="22"/>
                    </a:cubicBezTo>
                    <a:cubicBezTo>
                      <a:pt x="217" y="6"/>
                      <a:pt x="197" y="0"/>
                      <a:pt x="1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5"/>
              <p:cNvSpPr/>
              <p:nvPr/>
            </p:nvSpPr>
            <p:spPr>
              <a:xfrm>
                <a:off x="3142660" y="4521179"/>
                <a:ext cx="9096" cy="36052"/>
              </a:xfrm>
              <a:custGeom>
                <a:avLst/>
                <a:gdLst/>
                <a:ahLst/>
                <a:cxnLst/>
                <a:rect l="l" t="t" r="r" b="b"/>
                <a:pathLst>
                  <a:path w="382" h="1514" extrusionOk="0">
                    <a:moveTo>
                      <a:pt x="49" y="1"/>
                    </a:moveTo>
                    <a:lnTo>
                      <a:pt x="49" y="1"/>
                    </a:lnTo>
                    <a:cubicBezTo>
                      <a:pt x="45" y="6"/>
                      <a:pt x="115" y="71"/>
                      <a:pt x="189" y="202"/>
                    </a:cubicBezTo>
                    <a:cubicBezTo>
                      <a:pt x="263" y="333"/>
                      <a:pt x="342" y="534"/>
                      <a:pt x="333" y="766"/>
                    </a:cubicBezTo>
                    <a:cubicBezTo>
                      <a:pt x="329" y="997"/>
                      <a:pt x="241" y="1194"/>
                      <a:pt x="158" y="1317"/>
                    </a:cubicBezTo>
                    <a:cubicBezTo>
                      <a:pt x="71" y="1443"/>
                      <a:pt x="1" y="1505"/>
                      <a:pt x="5" y="1513"/>
                    </a:cubicBezTo>
                    <a:cubicBezTo>
                      <a:pt x="5" y="1513"/>
                      <a:pt x="27" y="1500"/>
                      <a:pt x="57" y="1469"/>
                    </a:cubicBezTo>
                    <a:cubicBezTo>
                      <a:pt x="93" y="1443"/>
                      <a:pt x="132" y="1396"/>
                      <a:pt x="180" y="1334"/>
                    </a:cubicBezTo>
                    <a:cubicBezTo>
                      <a:pt x="272" y="1212"/>
                      <a:pt x="368" y="1006"/>
                      <a:pt x="377" y="766"/>
                    </a:cubicBezTo>
                    <a:cubicBezTo>
                      <a:pt x="381" y="525"/>
                      <a:pt x="299" y="315"/>
                      <a:pt x="215" y="189"/>
                    </a:cubicBezTo>
                    <a:cubicBezTo>
                      <a:pt x="172" y="123"/>
                      <a:pt x="132" y="75"/>
                      <a:pt x="101" y="45"/>
                    </a:cubicBezTo>
                    <a:cubicBezTo>
                      <a:pt x="71" y="14"/>
                      <a:pt x="49" y="1"/>
                      <a:pt x="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5"/>
              <p:cNvSpPr/>
              <p:nvPr/>
            </p:nvSpPr>
            <p:spPr>
              <a:xfrm>
                <a:off x="3148709" y="4507962"/>
                <a:ext cx="26551" cy="19288"/>
              </a:xfrm>
              <a:custGeom>
                <a:avLst/>
                <a:gdLst/>
                <a:ahLst/>
                <a:cxnLst/>
                <a:rect l="l" t="t" r="r" b="b"/>
                <a:pathLst>
                  <a:path w="1115" h="810" extrusionOk="0">
                    <a:moveTo>
                      <a:pt x="1109" y="0"/>
                    </a:moveTo>
                    <a:cubicBezTo>
                      <a:pt x="1090" y="0"/>
                      <a:pt x="845" y="173"/>
                      <a:pt x="547" y="390"/>
                    </a:cubicBezTo>
                    <a:cubicBezTo>
                      <a:pt x="241" y="613"/>
                      <a:pt x="1" y="801"/>
                      <a:pt x="5" y="809"/>
                    </a:cubicBezTo>
                    <a:cubicBezTo>
                      <a:pt x="5" y="810"/>
                      <a:pt x="5" y="810"/>
                      <a:pt x="6" y="810"/>
                    </a:cubicBezTo>
                    <a:cubicBezTo>
                      <a:pt x="25" y="810"/>
                      <a:pt x="270" y="639"/>
                      <a:pt x="569" y="420"/>
                    </a:cubicBezTo>
                    <a:cubicBezTo>
                      <a:pt x="874" y="198"/>
                      <a:pt x="1114" y="10"/>
                      <a:pt x="1110" y="1"/>
                    </a:cubicBezTo>
                    <a:cubicBezTo>
                      <a:pt x="1110" y="1"/>
                      <a:pt x="1110" y="0"/>
                      <a:pt x="11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5"/>
              <p:cNvSpPr/>
              <p:nvPr/>
            </p:nvSpPr>
            <p:spPr>
              <a:xfrm>
                <a:off x="3154424" y="4560854"/>
                <a:ext cx="14192" cy="18740"/>
              </a:xfrm>
              <a:custGeom>
                <a:avLst/>
                <a:gdLst/>
                <a:ahLst/>
                <a:cxnLst/>
                <a:rect l="l" t="t" r="r" b="b"/>
                <a:pathLst>
                  <a:path w="596" h="787" extrusionOk="0">
                    <a:moveTo>
                      <a:pt x="10" y="0"/>
                    </a:moveTo>
                    <a:cubicBezTo>
                      <a:pt x="9" y="0"/>
                      <a:pt x="9" y="0"/>
                      <a:pt x="9" y="0"/>
                    </a:cubicBezTo>
                    <a:cubicBezTo>
                      <a:pt x="1" y="4"/>
                      <a:pt x="101" y="202"/>
                      <a:pt x="263" y="420"/>
                    </a:cubicBezTo>
                    <a:cubicBezTo>
                      <a:pt x="422" y="635"/>
                      <a:pt x="574" y="787"/>
                      <a:pt x="586" y="787"/>
                    </a:cubicBezTo>
                    <a:cubicBezTo>
                      <a:pt x="586" y="787"/>
                      <a:pt x="586" y="787"/>
                      <a:pt x="586" y="787"/>
                    </a:cubicBezTo>
                    <a:cubicBezTo>
                      <a:pt x="595" y="778"/>
                      <a:pt x="455" y="612"/>
                      <a:pt x="293" y="393"/>
                    </a:cubicBezTo>
                    <a:cubicBezTo>
                      <a:pt x="138" y="182"/>
                      <a:pt x="21" y="0"/>
                      <a:pt x="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5"/>
              <p:cNvSpPr/>
              <p:nvPr/>
            </p:nvSpPr>
            <p:spPr>
              <a:xfrm>
                <a:off x="3142755" y="4548447"/>
                <a:ext cx="2858" cy="4334"/>
              </a:xfrm>
              <a:custGeom>
                <a:avLst/>
                <a:gdLst/>
                <a:ahLst/>
                <a:cxnLst/>
                <a:rect l="l" t="t" r="r" b="b"/>
                <a:pathLst>
                  <a:path w="120" h="182" extrusionOk="0">
                    <a:moveTo>
                      <a:pt x="105" y="1"/>
                    </a:moveTo>
                    <a:cubicBezTo>
                      <a:pt x="96" y="1"/>
                      <a:pt x="83" y="43"/>
                      <a:pt x="53" y="88"/>
                    </a:cubicBezTo>
                    <a:cubicBezTo>
                      <a:pt x="27" y="136"/>
                      <a:pt x="1" y="172"/>
                      <a:pt x="10" y="180"/>
                    </a:cubicBezTo>
                    <a:cubicBezTo>
                      <a:pt x="11" y="181"/>
                      <a:pt x="12" y="182"/>
                      <a:pt x="14" y="182"/>
                    </a:cubicBezTo>
                    <a:cubicBezTo>
                      <a:pt x="26" y="182"/>
                      <a:pt x="67" y="156"/>
                      <a:pt x="93" y="110"/>
                    </a:cubicBezTo>
                    <a:cubicBezTo>
                      <a:pt x="119" y="53"/>
                      <a:pt x="119" y="1"/>
                      <a:pt x="106" y="1"/>
                    </a:cubicBezTo>
                    <a:cubicBezTo>
                      <a:pt x="105" y="1"/>
                      <a:pt x="105" y="1"/>
                      <a:pt x="1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5"/>
              <p:cNvSpPr/>
              <p:nvPr/>
            </p:nvSpPr>
            <p:spPr>
              <a:xfrm>
                <a:off x="3146637" y="4539397"/>
                <a:ext cx="1381" cy="4191"/>
              </a:xfrm>
              <a:custGeom>
                <a:avLst/>
                <a:gdLst/>
                <a:ahLst/>
                <a:cxnLst/>
                <a:rect l="l" t="t" r="r" b="b"/>
                <a:pathLst>
                  <a:path w="58" h="176" extrusionOk="0">
                    <a:moveTo>
                      <a:pt x="41" y="1"/>
                    </a:moveTo>
                    <a:cubicBezTo>
                      <a:pt x="29" y="1"/>
                      <a:pt x="17" y="39"/>
                      <a:pt x="9" y="84"/>
                    </a:cubicBezTo>
                    <a:cubicBezTo>
                      <a:pt x="1" y="132"/>
                      <a:pt x="5" y="171"/>
                      <a:pt x="17" y="175"/>
                    </a:cubicBezTo>
                    <a:cubicBezTo>
                      <a:pt x="27" y="175"/>
                      <a:pt x="44" y="141"/>
                      <a:pt x="48" y="88"/>
                    </a:cubicBezTo>
                    <a:cubicBezTo>
                      <a:pt x="57" y="40"/>
                      <a:pt x="53" y="1"/>
                      <a:pt x="44" y="1"/>
                    </a:cubicBezTo>
                    <a:cubicBezTo>
                      <a:pt x="43" y="1"/>
                      <a:pt x="42" y="1"/>
                      <a:pt x="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5"/>
              <p:cNvSpPr/>
              <p:nvPr/>
            </p:nvSpPr>
            <p:spPr>
              <a:xfrm>
                <a:off x="3145065" y="4530634"/>
                <a:ext cx="2405" cy="4548"/>
              </a:xfrm>
              <a:custGeom>
                <a:avLst/>
                <a:gdLst/>
                <a:ahLst/>
                <a:cxnLst/>
                <a:rect l="l" t="t" r="r" b="b"/>
                <a:pathLst>
                  <a:path w="101" h="191" extrusionOk="0">
                    <a:moveTo>
                      <a:pt x="13" y="0"/>
                    </a:moveTo>
                    <a:cubicBezTo>
                      <a:pt x="11" y="0"/>
                      <a:pt x="10" y="1"/>
                      <a:pt x="9" y="2"/>
                    </a:cubicBezTo>
                    <a:cubicBezTo>
                      <a:pt x="0" y="11"/>
                      <a:pt x="27" y="45"/>
                      <a:pt x="45" y="93"/>
                    </a:cubicBezTo>
                    <a:cubicBezTo>
                      <a:pt x="61" y="146"/>
                      <a:pt x="61" y="190"/>
                      <a:pt x="71" y="190"/>
                    </a:cubicBezTo>
                    <a:cubicBezTo>
                      <a:pt x="71" y="190"/>
                      <a:pt x="72" y="190"/>
                      <a:pt x="72" y="190"/>
                    </a:cubicBezTo>
                    <a:cubicBezTo>
                      <a:pt x="85" y="190"/>
                      <a:pt x="100" y="139"/>
                      <a:pt x="83" y="81"/>
                    </a:cubicBezTo>
                    <a:cubicBezTo>
                      <a:pt x="64" y="27"/>
                      <a:pt x="26" y="0"/>
                      <a:pt x="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5"/>
              <p:cNvSpPr/>
              <p:nvPr/>
            </p:nvSpPr>
            <p:spPr>
              <a:xfrm>
                <a:off x="3142660" y="4524918"/>
                <a:ext cx="1286" cy="2524"/>
              </a:xfrm>
              <a:custGeom>
                <a:avLst/>
                <a:gdLst/>
                <a:ahLst/>
                <a:cxnLst/>
                <a:rect l="l" t="t" r="r" b="b"/>
                <a:pathLst>
                  <a:path w="54" h="106" extrusionOk="0">
                    <a:moveTo>
                      <a:pt x="17" y="0"/>
                    </a:moveTo>
                    <a:cubicBezTo>
                      <a:pt x="16" y="0"/>
                      <a:pt x="15" y="1"/>
                      <a:pt x="14" y="1"/>
                    </a:cubicBezTo>
                    <a:cubicBezTo>
                      <a:pt x="1" y="6"/>
                      <a:pt x="1" y="32"/>
                      <a:pt x="10" y="59"/>
                    </a:cubicBezTo>
                    <a:cubicBezTo>
                      <a:pt x="14" y="89"/>
                      <a:pt x="31" y="106"/>
                      <a:pt x="41" y="106"/>
                    </a:cubicBezTo>
                    <a:cubicBezTo>
                      <a:pt x="53" y="102"/>
                      <a:pt x="53" y="75"/>
                      <a:pt x="45" y="49"/>
                    </a:cubicBezTo>
                    <a:cubicBezTo>
                      <a:pt x="41" y="21"/>
                      <a:pt x="26"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5"/>
              <p:cNvSpPr/>
              <p:nvPr/>
            </p:nvSpPr>
            <p:spPr>
              <a:xfrm>
                <a:off x="3405549" y="3460049"/>
                <a:ext cx="19074" cy="31766"/>
              </a:xfrm>
              <a:custGeom>
                <a:avLst/>
                <a:gdLst/>
                <a:ahLst/>
                <a:cxnLst/>
                <a:rect l="l" t="t" r="r" b="b"/>
                <a:pathLst>
                  <a:path w="801" h="1334" extrusionOk="0">
                    <a:moveTo>
                      <a:pt x="398" y="1"/>
                    </a:moveTo>
                    <a:lnTo>
                      <a:pt x="1" y="858"/>
                    </a:lnTo>
                    <a:lnTo>
                      <a:pt x="325" y="1334"/>
                    </a:lnTo>
                    <a:lnTo>
                      <a:pt x="613" y="1290"/>
                    </a:lnTo>
                    <a:lnTo>
                      <a:pt x="801" y="783"/>
                    </a:lnTo>
                    <a:lnTo>
                      <a:pt x="398"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5"/>
              <p:cNvSpPr/>
              <p:nvPr/>
            </p:nvSpPr>
            <p:spPr>
              <a:xfrm>
                <a:off x="3139136" y="3817435"/>
                <a:ext cx="402955" cy="790408"/>
              </a:xfrm>
              <a:custGeom>
                <a:avLst/>
                <a:gdLst/>
                <a:ahLst/>
                <a:cxnLst/>
                <a:rect l="l" t="t" r="r" b="b"/>
                <a:pathLst>
                  <a:path w="16922" h="33193" extrusionOk="0">
                    <a:moveTo>
                      <a:pt x="6609" y="1"/>
                    </a:moveTo>
                    <a:cubicBezTo>
                      <a:pt x="6609" y="1"/>
                      <a:pt x="10196" y="16481"/>
                      <a:pt x="10274" y="16791"/>
                    </a:cubicBezTo>
                    <a:cubicBezTo>
                      <a:pt x="10353" y="17106"/>
                      <a:pt x="1" y="28656"/>
                      <a:pt x="1" y="28656"/>
                    </a:cubicBezTo>
                    <a:lnTo>
                      <a:pt x="3750" y="33192"/>
                    </a:lnTo>
                    <a:cubicBezTo>
                      <a:pt x="3750" y="33192"/>
                      <a:pt x="16188" y="19981"/>
                      <a:pt x="16555" y="19173"/>
                    </a:cubicBezTo>
                    <a:cubicBezTo>
                      <a:pt x="16922" y="18361"/>
                      <a:pt x="14370" y="1408"/>
                      <a:pt x="14370" y="1408"/>
                    </a:cubicBezTo>
                    <a:lnTo>
                      <a:pt x="66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5"/>
              <p:cNvSpPr/>
              <p:nvPr/>
            </p:nvSpPr>
            <p:spPr>
              <a:xfrm>
                <a:off x="3162974" y="4474860"/>
                <a:ext cx="83796" cy="113681"/>
              </a:xfrm>
              <a:custGeom>
                <a:avLst/>
                <a:gdLst/>
                <a:ahLst/>
                <a:cxnLst/>
                <a:rect l="l" t="t" r="r" b="b"/>
                <a:pathLst>
                  <a:path w="3519" h="4774" extrusionOk="0">
                    <a:moveTo>
                      <a:pt x="5" y="1"/>
                    </a:moveTo>
                    <a:cubicBezTo>
                      <a:pt x="5" y="1"/>
                      <a:pt x="5" y="1"/>
                      <a:pt x="5" y="1"/>
                    </a:cubicBezTo>
                    <a:cubicBezTo>
                      <a:pt x="0" y="1"/>
                      <a:pt x="39" y="76"/>
                      <a:pt x="118" y="207"/>
                    </a:cubicBezTo>
                    <a:cubicBezTo>
                      <a:pt x="192" y="334"/>
                      <a:pt x="311" y="517"/>
                      <a:pt x="455" y="739"/>
                    </a:cubicBezTo>
                    <a:cubicBezTo>
                      <a:pt x="751" y="1190"/>
                      <a:pt x="1167" y="1802"/>
                      <a:pt x="1652" y="2462"/>
                    </a:cubicBezTo>
                    <a:cubicBezTo>
                      <a:pt x="2137" y="3121"/>
                      <a:pt x="2601" y="3708"/>
                      <a:pt x="2941" y="4118"/>
                    </a:cubicBezTo>
                    <a:cubicBezTo>
                      <a:pt x="3111" y="4328"/>
                      <a:pt x="3252" y="4494"/>
                      <a:pt x="3353" y="4603"/>
                    </a:cubicBezTo>
                    <a:cubicBezTo>
                      <a:pt x="3445" y="4713"/>
                      <a:pt x="3506" y="4773"/>
                      <a:pt x="3513" y="4773"/>
                    </a:cubicBezTo>
                    <a:cubicBezTo>
                      <a:pt x="3514" y="4773"/>
                      <a:pt x="3514" y="4773"/>
                      <a:pt x="3514" y="4773"/>
                    </a:cubicBezTo>
                    <a:cubicBezTo>
                      <a:pt x="3518" y="4769"/>
                      <a:pt x="3470" y="4699"/>
                      <a:pt x="3383" y="4577"/>
                    </a:cubicBezTo>
                    <a:cubicBezTo>
                      <a:pt x="3278" y="4442"/>
                      <a:pt x="3151" y="4271"/>
                      <a:pt x="2998" y="4075"/>
                    </a:cubicBezTo>
                    <a:cubicBezTo>
                      <a:pt x="2675" y="3646"/>
                      <a:pt x="2225" y="3061"/>
                      <a:pt x="1739" y="2401"/>
                    </a:cubicBezTo>
                    <a:cubicBezTo>
                      <a:pt x="1255" y="1741"/>
                      <a:pt x="826" y="1138"/>
                      <a:pt x="521" y="701"/>
                    </a:cubicBezTo>
                    <a:cubicBezTo>
                      <a:pt x="372" y="495"/>
                      <a:pt x="249" y="320"/>
                      <a:pt x="148" y="180"/>
                    </a:cubicBezTo>
                    <a:cubicBezTo>
                      <a:pt x="64" y="66"/>
                      <a:pt x="12" y="1"/>
                      <a:pt x="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5"/>
              <p:cNvSpPr/>
              <p:nvPr/>
            </p:nvSpPr>
            <p:spPr>
              <a:xfrm>
                <a:off x="3237275" y="3793620"/>
                <a:ext cx="256437" cy="885182"/>
              </a:xfrm>
              <a:custGeom>
                <a:avLst/>
                <a:gdLst/>
                <a:ahLst/>
                <a:cxnLst/>
                <a:rect l="l" t="t" r="r" b="b"/>
                <a:pathLst>
                  <a:path w="10769" h="37173" extrusionOk="0">
                    <a:moveTo>
                      <a:pt x="1338" y="0"/>
                    </a:moveTo>
                    <a:lnTo>
                      <a:pt x="1045" y="573"/>
                    </a:lnTo>
                    <a:cubicBezTo>
                      <a:pt x="184" y="2251"/>
                      <a:pt x="1" y="4200"/>
                      <a:pt x="542" y="6009"/>
                    </a:cubicBezTo>
                    <a:lnTo>
                      <a:pt x="4878" y="20545"/>
                    </a:lnTo>
                    <a:lnTo>
                      <a:pt x="4507" y="36941"/>
                    </a:lnTo>
                    <a:lnTo>
                      <a:pt x="10056" y="37173"/>
                    </a:lnTo>
                    <a:cubicBezTo>
                      <a:pt x="10056" y="37173"/>
                      <a:pt x="10261" y="24648"/>
                      <a:pt x="10550" y="20763"/>
                    </a:cubicBezTo>
                    <a:cubicBezTo>
                      <a:pt x="10768" y="17830"/>
                      <a:pt x="8890" y="9234"/>
                      <a:pt x="8041" y="4659"/>
                    </a:cubicBezTo>
                    <a:lnTo>
                      <a:pt x="10249" y="2408"/>
                    </a:lnTo>
                    <a:lnTo>
                      <a:pt x="8440" y="1945"/>
                    </a:lnTo>
                    <a:lnTo>
                      <a:pt x="133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5"/>
              <p:cNvSpPr/>
              <p:nvPr/>
            </p:nvSpPr>
            <p:spPr>
              <a:xfrm>
                <a:off x="3291906" y="3829532"/>
                <a:ext cx="56555" cy="45625"/>
              </a:xfrm>
              <a:custGeom>
                <a:avLst/>
                <a:gdLst/>
                <a:ahLst/>
                <a:cxnLst/>
                <a:rect l="l" t="t" r="r" b="b"/>
                <a:pathLst>
                  <a:path w="2375" h="1916" extrusionOk="0">
                    <a:moveTo>
                      <a:pt x="2347" y="0"/>
                    </a:moveTo>
                    <a:cubicBezTo>
                      <a:pt x="2330" y="0"/>
                      <a:pt x="2316" y="191"/>
                      <a:pt x="2217" y="472"/>
                    </a:cubicBezTo>
                    <a:cubicBezTo>
                      <a:pt x="2120" y="751"/>
                      <a:pt x="1915" y="1128"/>
                      <a:pt x="1557" y="1407"/>
                    </a:cubicBezTo>
                    <a:cubicBezTo>
                      <a:pt x="1255" y="1648"/>
                      <a:pt x="910" y="1770"/>
                      <a:pt x="639" y="1818"/>
                    </a:cubicBezTo>
                    <a:cubicBezTo>
                      <a:pt x="460" y="1849"/>
                      <a:pt x="310" y="1854"/>
                      <a:pt x="202" y="1854"/>
                    </a:cubicBezTo>
                    <a:cubicBezTo>
                      <a:pt x="141" y="1854"/>
                      <a:pt x="94" y="1853"/>
                      <a:pt x="62" y="1853"/>
                    </a:cubicBezTo>
                    <a:lnTo>
                      <a:pt x="57" y="1853"/>
                    </a:lnTo>
                    <a:cubicBezTo>
                      <a:pt x="18" y="1862"/>
                      <a:pt x="1" y="1866"/>
                      <a:pt x="5" y="1870"/>
                    </a:cubicBezTo>
                    <a:cubicBezTo>
                      <a:pt x="5" y="1873"/>
                      <a:pt x="14" y="1876"/>
                      <a:pt x="33" y="1876"/>
                    </a:cubicBezTo>
                    <a:cubicBezTo>
                      <a:pt x="40" y="1876"/>
                      <a:pt x="49" y="1876"/>
                      <a:pt x="59" y="1875"/>
                    </a:cubicBezTo>
                    <a:lnTo>
                      <a:pt x="59" y="1875"/>
                    </a:lnTo>
                    <a:cubicBezTo>
                      <a:pt x="120" y="1893"/>
                      <a:pt x="243" y="1916"/>
                      <a:pt x="409" y="1916"/>
                    </a:cubicBezTo>
                    <a:cubicBezTo>
                      <a:pt x="481" y="1916"/>
                      <a:pt x="561" y="1912"/>
                      <a:pt x="648" y="1901"/>
                    </a:cubicBezTo>
                    <a:cubicBezTo>
                      <a:pt x="936" y="1866"/>
                      <a:pt x="1303" y="1743"/>
                      <a:pt x="1622" y="1491"/>
                    </a:cubicBezTo>
                    <a:cubicBezTo>
                      <a:pt x="2003" y="1193"/>
                      <a:pt x="2207" y="791"/>
                      <a:pt x="2291" y="494"/>
                    </a:cubicBezTo>
                    <a:cubicBezTo>
                      <a:pt x="2374" y="192"/>
                      <a:pt x="2356" y="0"/>
                      <a:pt x="2348" y="0"/>
                    </a:cubicBezTo>
                    <a:cubicBezTo>
                      <a:pt x="2348" y="0"/>
                      <a:pt x="2347" y="0"/>
                      <a:pt x="2347"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5"/>
              <p:cNvSpPr/>
              <p:nvPr/>
            </p:nvSpPr>
            <p:spPr>
              <a:xfrm>
                <a:off x="3346465" y="4640919"/>
                <a:ext cx="130921" cy="9192"/>
              </a:xfrm>
              <a:custGeom>
                <a:avLst/>
                <a:gdLst/>
                <a:ahLst/>
                <a:cxnLst/>
                <a:rect l="l" t="t" r="r" b="b"/>
                <a:pathLst>
                  <a:path w="5498" h="386" extrusionOk="0">
                    <a:moveTo>
                      <a:pt x="61" y="1"/>
                    </a:moveTo>
                    <a:cubicBezTo>
                      <a:pt x="24" y="1"/>
                      <a:pt x="4" y="3"/>
                      <a:pt x="4" y="7"/>
                    </a:cubicBezTo>
                    <a:cubicBezTo>
                      <a:pt x="0" y="16"/>
                      <a:pt x="79" y="29"/>
                      <a:pt x="214" y="51"/>
                    </a:cubicBezTo>
                    <a:cubicBezTo>
                      <a:pt x="354" y="69"/>
                      <a:pt x="555" y="95"/>
                      <a:pt x="804" y="117"/>
                    </a:cubicBezTo>
                    <a:cubicBezTo>
                      <a:pt x="1298" y="170"/>
                      <a:pt x="1988" y="213"/>
                      <a:pt x="2744" y="252"/>
                    </a:cubicBezTo>
                    <a:cubicBezTo>
                      <a:pt x="3492" y="287"/>
                      <a:pt x="4164" y="322"/>
                      <a:pt x="4688" y="348"/>
                    </a:cubicBezTo>
                    <a:cubicBezTo>
                      <a:pt x="4920" y="357"/>
                      <a:pt x="5113" y="370"/>
                      <a:pt x="5279" y="379"/>
                    </a:cubicBezTo>
                    <a:cubicBezTo>
                      <a:pt x="5347" y="384"/>
                      <a:pt x="5400" y="386"/>
                      <a:pt x="5437" y="386"/>
                    </a:cubicBezTo>
                    <a:cubicBezTo>
                      <a:pt x="5473" y="386"/>
                      <a:pt x="5493" y="384"/>
                      <a:pt x="5493" y="379"/>
                    </a:cubicBezTo>
                    <a:cubicBezTo>
                      <a:pt x="5497" y="370"/>
                      <a:pt x="5418" y="357"/>
                      <a:pt x="5283" y="339"/>
                    </a:cubicBezTo>
                    <a:cubicBezTo>
                      <a:pt x="5144" y="317"/>
                      <a:pt x="4942" y="295"/>
                      <a:pt x="4694" y="269"/>
                    </a:cubicBezTo>
                    <a:cubicBezTo>
                      <a:pt x="4200" y="222"/>
                      <a:pt x="3509" y="182"/>
                      <a:pt x="2753" y="143"/>
                    </a:cubicBezTo>
                    <a:cubicBezTo>
                      <a:pt x="2006" y="104"/>
                      <a:pt x="1332" y="69"/>
                      <a:pt x="808" y="43"/>
                    </a:cubicBezTo>
                    <a:cubicBezTo>
                      <a:pt x="577" y="29"/>
                      <a:pt x="384" y="16"/>
                      <a:pt x="218" y="7"/>
                    </a:cubicBezTo>
                    <a:cubicBezTo>
                      <a:pt x="151" y="3"/>
                      <a:pt x="97" y="1"/>
                      <a:pt x="61"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5"/>
              <p:cNvSpPr/>
              <p:nvPr/>
            </p:nvSpPr>
            <p:spPr>
              <a:xfrm>
                <a:off x="3418576" y="3885211"/>
                <a:ext cx="75152" cy="443436"/>
              </a:xfrm>
              <a:custGeom>
                <a:avLst/>
                <a:gdLst/>
                <a:ahLst/>
                <a:cxnLst/>
                <a:rect l="l" t="t" r="r" b="b"/>
                <a:pathLst>
                  <a:path w="3156" h="18622" extrusionOk="0">
                    <a:moveTo>
                      <a:pt x="4" y="0"/>
                    </a:moveTo>
                    <a:cubicBezTo>
                      <a:pt x="0" y="0"/>
                      <a:pt x="4" y="18"/>
                      <a:pt x="9" y="48"/>
                    </a:cubicBezTo>
                    <a:cubicBezTo>
                      <a:pt x="14" y="87"/>
                      <a:pt x="22" y="131"/>
                      <a:pt x="31" y="188"/>
                    </a:cubicBezTo>
                    <a:cubicBezTo>
                      <a:pt x="57" y="323"/>
                      <a:pt x="92" y="503"/>
                      <a:pt x="135" y="730"/>
                    </a:cubicBezTo>
                    <a:cubicBezTo>
                      <a:pt x="232" y="1211"/>
                      <a:pt x="371" y="1888"/>
                      <a:pt x="538" y="2719"/>
                    </a:cubicBezTo>
                    <a:cubicBezTo>
                      <a:pt x="892" y="4405"/>
                      <a:pt x="1372" y="6717"/>
                      <a:pt x="1906" y="9274"/>
                    </a:cubicBezTo>
                    <a:cubicBezTo>
                      <a:pt x="2172" y="10549"/>
                      <a:pt x="2443" y="11769"/>
                      <a:pt x="2644" y="12879"/>
                    </a:cubicBezTo>
                    <a:cubicBezTo>
                      <a:pt x="2850" y="13994"/>
                      <a:pt x="2985" y="15003"/>
                      <a:pt x="3033" y="15855"/>
                    </a:cubicBezTo>
                    <a:cubicBezTo>
                      <a:pt x="3090" y="16707"/>
                      <a:pt x="3072" y="17402"/>
                      <a:pt x="3038" y="17879"/>
                    </a:cubicBezTo>
                    <a:cubicBezTo>
                      <a:pt x="3029" y="18119"/>
                      <a:pt x="3007" y="18302"/>
                      <a:pt x="2994" y="18429"/>
                    </a:cubicBezTo>
                    <a:cubicBezTo>
                      <a:pt x="2989" y="18486"/>
                      <a:pt x="2985" y="18534"/>
                      <a:pt x="2985" y="18569"/>
                    </a:cubicBezTo>
                    <a:cubicBezTo>
                      <a:pt x="2981" y="18603"/>
                      <a:pt x="2981" y="18621"/>
                      <a:pt x="2981" y="18621"/>
                    </a:cubicBezTo>
                    <a:cubicBezTo>
                      <a:pt x="2985" y="18621"/>
                      <a:pt x="2989" y="18603"/>
                      <a:pt x="2994" y="18573"/>
                    </a:cubicBezTo>
                    <a:cubicBezTo>
                      <a:pt x="2998" y="18534"/>
                      <a:pt x="3007" y="18486"/>
                      <a:pt x="3016" y="18429"/>
                    </a:cubicBezTo>
                    <a:cubicBezTo>
                      <a:pt x="3033" y="18307"/>
                      <a:pt x="3064" y="18123"/>
                      <a:pt x="3082" y="17883"/>
                    </a:cubicBezTo>
                    <a:cubicBezTo>
                      <a:pt x="3125" y="17407"/>
                      <a:pt x="3155" y="16707"/>
                      <a:pt x="3112" y="15850"/>
                    </a:cubicBezTo>
                    <a:cubicBezTo>
                      <a:pt x="3068" y="14994"/>
                      <a:pt x="2941" y="13980"/>
                      <a:pt x="2741" y="12861"/>
                    </a:cubicBezTo>
                    <a:cubicBezTo>
                      <a:pt x="2544" y="11747"/>
                      <a:pt x="2277" y="10527"/>
                      <a:pt x="2011" y="9252"/>
                    </a:cubicBezTo>
                    <a:cubicBezTo>
                      <a:pt x="1464" y="6699"/>
                      <a:pt x="970" y="4387"/>
                      <a:pt x="612" y="2705"/>
                    </a:cubicBezTo>
                    <a:cubicBezTo>
                      <a:pt x="428" y="1874"/>
                      <a:pt x="280" y="1202"/>
                      <a:pt x="175" y="721"/>
                    </a:cubicBezTo>
                    <a:cubicBezTo>
                      <a:pt x="123" y="498"/>
                      <a:pt x="83" y="319"/>
                      <a:pt x="53" y="184"/>
                    </a:cubicBezTo>
                    <a:cubicBezTo>
                      <a:pt x="40" y="131"/>
                      <a:pt x="26" y="83"/>
                      <a:pt x="18" y="48"/>
                    </a:cubicBezTo>
                    <a:cubicBezTo>
                      <a:pt x="9" y="13"/>
                      <a:pt x="4" y="0"/>
                      <a:pt x="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5"/>
              <p:cNvSpPr/>
              <p:nvPr/>
            </p:nvSpPr>
            <p:spPr>
              <a:xfrm>
                <a:off x="3346322" y="4259767"/>
                <a:ext cx="7858" cy="239697"/>
              </a:xfrm>
              <a:custGeom>
                <a:avLst/>
                <a:gdLst/>
                <a:ahLst/>
                <a:cxnLst/>
                <a:rect l="l" t="t" r="r" b="b"/>
                <a:pathLst>
                  <a:path w="330" h="10066" extrusionOk="0">
                    <a:moveTo>
                      <a:pt x="11" y="0"/>
                    </a:moveTo>
                    <a:cubicBezTo>
                      <a:pt x="11" y="0"/>
                      <a:pt x="10" y="0"/>
                      <a:pt x="10" y="0"/>
                    </a:cubicBezTo>
                    <a:cubicBezTo>
                      <a:pt x="1" y="0"/>
                      <a:pt x="23" y="92"/>
                      <a:pt x="67" y="259"/>
                    </a:cubicBezTo>
                    <a:cubicBezTo>
                      <a:pt x="119" y="442"/>
                      <a:pt x="184" y="682"/>
                      <a:pt x="268" y="978"/>
                    </a:cubicBezTo>
                    <a:lnTo>
                      <a:pt x="268" y="978"/>
                    </a:lnTo>
                    <a:cubicBezTo>
                      <a:pt x="228" y="1887"/>
                      <a:pt x="184" y="3357"/>
                      <a:pt x="141" y="5009"/>
                    </a:cubicBezTo>
                    <a:cubicBezTo>
                      <a:pt x="102" y="6407"/>
                      <a:pt x="75" y="7670"/>
                      <a:pt x="63" y="8583"/>
                    </a:cubicBezTo>
                    <a:cubicBezTo>
                      <a:pt x="59" y="9029"/>
                      <a:pt x="53" y="9396"/>
                      <a:pt x="49" y="9667"/>
                    </a:cubicBezTo>
                    <a:cubicBezTo>
                      <a:pt x="53" y="9785"/>
                      <a:pt x="53" y="9882"/>
                      <a:pt x="53" y="9960"/>
                    </a:cubicBezTo>
                    <a:cubicBezTo>
                      <a:pt x="53" y="10029"/>
                      <a:pt x="59" y="10065"/>
                      <a:pt x="63" y="10065"/>
                    </a:cubicBezTo>
                    <a:cubicBezTo>
                      <a:pt x="67" y="10065"/>
                      <a:pt x="71" y="10029"/>
                      <a:pt x="75" y="9960"/>
                    </a:cubicBezTo>
                    <a:cubicBezTo>
                      <a:pt x="80" y="9882"/>
                      <a:pt x="85" y="9785"/>
                      <a:pt x="93" y="9667"/>
                    </a:cubicBezTo>
                    <a:cubicBezTo>
                      <a:pt x="106" y="9396"/>
                      <a:pt x="119" y="9029"/>
                      <a:pt x="137" y="8583"/>
                    </a:cubicBezTo>
                    <a:cubicBezTo>
                      <a:pt x="172" y="7670"/>
                      <a:pt x="211" y="6407"/>
                      <a:pt x="246" y="5013"/>
                    </a:cubicBezTo>
                    <a:cubicBezTo>
                      <a:pt x="289" y="3353"/>
                      <a:pt x="321" y="1879"/>
                      <a:pt x="329" y="975"/>
                    </a:cubicBezTo>
                    <a:lnTo>
                      <a:pt x="329" y="966"/>
                    </a:lnTo>
                    <a:lnTo>
                      <a:pt x="329" y="961"/>
                    </a:lnTo>
                    <a:cubicBezTo>
                      <a:pt x="233" y="669"/>
                      <a:pt x="158" y="428"/>
                      <a:pt x="102" y="249"/>
                    </a:cubicBezTo>
                    <a:cubicBezTo>
                      <a:pt x="46" y="91"/>
                      <a:pt x="16" y="0"/>
                      <a:pt x="11"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5"/>
              <p:cNvSpPr/>
              <p:nvPr/>
            </p:nvSpPr>
            <p:spPr>
              <a:xfrm>
                <a:off x="3277022" y="3570478"/>
                <a:ext cx="451985" cy="206883"/>
              </a:xfrm>
              <a:custGeom>
                <a:avLst/>
                <a:gdLst/>
                <a:ahLst/>
                <a:cxnLst/>
                <a:rect l="l" t="t" r="r" b="b"/>
                <a:pathLst>
                  <a:path w="18981" h="8688" extrusionOk="0">
                    <a:moveTo>
                      <a:pt x="2824" y="1"/>
                    </a:moveTo>
                    <a:lnTo>
                      <a:pt x="0" y="2793"/>
                    </a:lnTo>
                    <a:cubicBezTo>
                      <a:pt x="363" y="3418"/>
                      <a:pt x="1535" y="4864"/>
                      <a:pt x="3366" y="7373"/>
                    </a:cubicBezTo>
                    <a:cubicBezTo>
                      <a:pt x="4061" y="8323"/>
                      <a:pt x="5101" y="8688"/>
                      <a:pt x="6289" y="8688"/>
                    </a:cubicBezTo>
                    <a:cubicBezTo>
                      <a:pt x="10222" y="8688"/>
                      <a:pt x="15777" y="4690"/>
                      <a:pt x="15777" y="4690"/>
                    </a:cubicBezTo>
                    <a:lnTo>
                      <a:pt x="15869" y="4646"/>
                    </a:lnTo>
                    <a:cubicBezTo>
                      <a:pt x="16620" y="4261"/>
                      <a:pt x="17512" y="3785"/>
                      <a:pt x="17949" y="3480"/>
                    </a:cubicBezTo>
                    <a:cubicBezTo>
                      <a:pt x="18758" y="2911"/>
                      <a:pt x="18710" y="2837"/>
                      <a:pt x="18631" y="2750"/>
                    </a:cubicBezTo>
                    <a:cubicBezTo>
                      <a:pt x="18611" y="2729"/>
                      <a:pt x="18583" y="2720"/>
                      <a:pt x="18549" y="2720"/>
                    </a:cubicBezTo>
                    <a:cubicBezTo>
                      <a:pt x="18258" y="2720"/>
                      <a:pt x="17499" y="3375"/>
                      <a:pt x="17322" y="3375"/>
                    </a:cubicBezTo>
                    <a:cubicBezTo>
                      <a:pt x="17287" y="3375"/>
                      <a:pt x="17274" y="3349"/>
                      <a:pt x="17294" y="3287"/>
                    </a:cubicBezTo>
                    <a:cubicBezTo>
                      <a:pt x="17420" y="2877"/>
                      <a:pt x="18980" y="2032"/>
                      <a:pt x="18744" y="1802"/>
                    </a:cubicBezTo>
                    <a:cubicBezTo>
                      <a:pt x="18712" y="1770"/>
                      <a:pt x="18668" y="1756"/>
                      <a:pt x="18617" y="1756"/>
                    </a:cubicBezTo>
                    <a:cubicBezTo>
                      <a:pt x="18180" y="1756"/>
                      <a:pt x="17146" y="2765"/>
                      <a:pt x="17040" y="2855"/>
                    </a:cubicBezTo>
                    <a:cubicBezTo>
                      <a:pt x="17016" y="2875"/>
                      <a:pt x="16990" y="2883"/>
                      <a:pt x="16966" y="2883"/>
                    </a:cubicBezTo>
                    <a:cubicBezTo>
                      <a:pt x="16876" y="2883"/>
                      <a:pt x="16805" y="2767"/>
                      <a:pt x="16892" y="2702"/>
                    </a:cubicBezTo>
                    <a:cubicBezTo>
                      <a:pt x="17049" y="2583"/>
                      <a:pt x="18670" y="1294"/>
                      <a:pt x="18373" y="997"/>
                    </a:cubicBezTo>
                    <a:cubicBezTo>
                      <a:pt x="18340" y="964"/>
                      <a:pt x="18303" y="951"/>
                      <a:pt x="18265" y="951"/>
                    </a:cubicBezTo>
                    <a:cubicBezTo>
                      <a:pt x="18114" y="951"/>
                      <a:pt x="17949" y="1163"/>
                      <a:pt x="17949" y="1163"/>
                    </a:cubicBezTo>
                    <a:cubicBezTo>
                      <a:pt x="17949" y="1163"/>
                      <a:pt x="16660" y="2350"/>
                      <a:pt x="16411" y="2350"/>
                    </a:cubicBezTo>
                    <a:cubicBezTo>
                      <a:pt x="16398" y="2350"/>
                      <a:pt x="16387" y="2346"/>
                      <a:pt x="16380" y="2339"/>
                    </a:cubicBezTo>
                    <a:cubicBezTo>
                      <a:pt x="16241" y="2195"/>
                      <a:pt x="17058" y="1391"/>
                      <a:pt x="17350" y="1137"/>
                    </a:cubicBezTo>
                    <a:cubicBezTo>
                      <a:pt x="17639" y="888"/>
                      <a:pt x="17643" y="648"/>
                      <a:pt x="17429" y="608"/>
                    </a:cubicBezTo>
                    <a:cubicBezTo>
                      <a:pt x="17426" y="607"/>
                      <a:pt x="17423" y="607"/>
                      <a:pt x="17419" y="607"/>
                    </a:cubicBezTo>
                    <a:cubicBezTo>
                      <a:pt x="17249" y="607"/>
                      <a:pt x="16362" y="1335"/>
                      <a:pt x="16083" y="1582"/>
                    </a:cubicBezTo>
                    <a:cubicBezTo>
                      <a:pt x="15885" y="1762"/>
                      <a:pt x="15452" y="2163"/>
                      <a:pt x="15241" y="2163"/>
                    </a:cubicBezTo>
                    <a:cubicBezTo>
                      <a:pt x="15149" y="2163"/>
                      <a:pt x="15100" y="2087"/>
                      <a:pt x="15130" y="1885"/>
                    </a:cubicBezTo>
                    <a:cubicBezTo>
                      <a:pt x="15135" y="1875"/>
                      <a:pt x="15135" y="1867"/>
                      <a:pt x="15135" y="1854"/>
                    </a:cubicBezTo>
                    <a:cubicBezTo>
                      <a:pt x="15253" y="1203"/>
                      <a:pt x="15126" y="656"/>
                      <a:pt x="14982" y="525"/>
                    </a:cubicBezTo>
                    <a:cubicBezTo>
                      <a:pt x="14942" y="489"/>
                      <a:pt x="14895" y="473"/>
                      <a:pt x="14848" y="473"/>
                    </a:cubicBezTo>
                    <a:cubicBezTo>
                      <a:pt x="14733" y="473"/>
                      <a:pt x="14620" y="572"/>
                      <a:pt x="14611" y="709"/>
                    </a:cubicBezTo>
                    <a:cubicBezTo>
                      <a:pt x="14605" y="739"/>
                      <a:pt x="14605" y="770"/>
                      <a:pt x="14615" y="805"/>
                    </a:cubicBezTo>
                    <a:cubicBezTo>
                      <a:pt x="14619" y="818"/>
                      <a:pt x="14619" y="840"/>
                      <a:pt x="14623" y="852"/>
                    </a:cubicBezTo>
                    <a:cubicBezTo>
                      <a:pt x="14641" y="1045"/>
                      <a:pt x="14611" y="1320"/>
                      <a:pt x="14579" y="1534"/>
                    </a:cubicBezTo>
                    <a:cubicBezTo>
                      <a:pt x="14549" y="1736"/>
                      <a:pt x="14488" y="1933"/>
                      <a:pt x="14391" y="2111"/>
                    </a:cubicBezTo>
                    <a:cubicBezTo>
                      <a:pt x="14278" y="2321"/>
                      <a:pt x="14177" y="2496"/>
                      <a:pt x="14086" y="2641"/>
                    </a:cubicBezTo>
                    <a:cubicBezTo>
                      <a:pt x="13042" y="3218"/>
                      <a:pt x="10039" y="4733"/>
                      <a:pt x="7037" y="4965"/>
                    </a:cubicBezTo>
                    <a:cubicBezTo>
                      <a:pt x="7035" y="4965"/>
                      <a:pt x="7033" y="4965"/>
                      <a:pt x="7030" y="4965"/>
                    </a:cubicBezTo>
                    <a:cubicBezTo>
                      <a:pt x="6466" y="4965"/>
                      <a:pt x="2824" y="1"/>
                      <a:pt x="2824"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5"/>
              <p:cNvSpPr/>
              <p:nvPr/>
            </p:nvSpPr>
            <p:spPr>
              <a:xfrm>
                <a:off x="3250159" y="3501606"/>
                <a:ext cx="182166" cy="254532"/>
              </a:xfrm>
              <a:custGeom>
                <a:avLst/>
                <a:gdLst/>
                <a:ahLst/>
                <a:cxnLst/>
                <a:rect l="l" t="t" r="r" b="b"/>
                <a:pathLst>
                  <a:path w="7650" h="10689" extrusionOk="0">
                    <a:moveTo>
                      <a:pt x="1820" y="1"/>
                    </a:moveTo>
                    <a:cubicBezTo>
                      <a:pt x="1150" y="1"/>
                      <a:pt x="507" y="417"/>
                      <a:pt x="295" y="1118"/>
                    </a:cubicBezTo>
                    <a:cubicBezTo>
                      <a:pt x="59" y="1896"/>
                      <a:pt x="1" y="2994"/>
                      <a:pt x="473" y="4496"/>
                    </a:cubicBezTo>
                    <a:cubicBezTo>
                      <a:pt x="1666" y="8321"/>
                      <a:pt x="4188" y="10689"/>
                      <a:pt x="4188" y="10689"/>
                    </a:cubicBezTo>
                    <a:lnTo>
                      <a:pt x="7649" y="7149"/>
                    </a:lnTo>
                    <a:cubicBezTo>
                      <a:pt x="6368" y="5323"/>
                      <a:pt x="5263" y="3640"/>
                      <a:pt x="4149" y="1787"/>
                    </a:cubicBezTo>
                    <a:lnTo>
                      <a:pt x="2685" y="253"/>
                    </a:lnTo>
                    <a:cubicBezTo>
                      <a:pt x="2414" y="81"/>
                      <a:pt x="2114" y="1"/>
                      <a:pt x="1820"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5"/>
              <p:cNvSpPr/>
              <p:nvPr/>
            </p:nvSpPr>
            <p:spPr>
              <a:xfrm>
                <a:off x="3350823" y="3670189"/>
                <a:ext cx="83082" cy="81510"/>
              </a:xfrm>
              <a:custGeom>
                <a:avLst/>
                <a:gdLst/>
                <a:ahLst/>
                <a:cxnLst/>
                <a:rect l="l" t="t" r="r" b="b"/>
                <a:pathLst>
                  <a:path w="3489" h="3423" extrusionOk="0">
                    <a:moveTo>
                      <a:pt x="3482" y="0"/>
                    </a:moveTo>
                    <a:cubicBezTo>
                      <a:pt x="3462" y="0"/>
                      <a:pt x="3280" y="200"/>
                      <a:pt x="2985" y="516"/>
                    </a:cubicBezTo>
                    <a:cubicBezTo>
                      <a:pt x="2684" y="835"/>
                      <a:pt x="2264" y="1276"/>
                      <a:pt x="1788" y="1748"/>
                    </a:cubicBezTo>
                    <a:cubicBezTo>
                      <a:pt x="1307" y="2220"/>
                      <a:pt x="861" y="2635"/>
                      <a:pt x="534" y="2932"/>
                    </a:cubicBezTo>
                    <a:cubicBezTo>
                      <a:pt x="205" y="3230"/>
                      <a:pt x="1" y="3409"/>
                      <a:pt x="13" y="3422"/>
                    </a:cubicBezTo>
                    <a:cubicBezTo>
                      <a:pt x="14" y="3422"/>
                      <a:pt x="14" y="3422"/>
                      <a:pt x="14" y="3422"/>
                    </a:cubicBezTo>
                    <a:cubicBezTo>
                      <a:pt x="24" y="3422"/>
                      <a:pt x="79" y="3388"/>
                      <a:pt x="171" y="3317"/>
                    </a:cubicBezTo>
                    <a:cubicBezTo>
                      <a:pt x="271" y="3243"/>
                      <a:pt x="411" y="3129"/>
                      <a:pt x="582" y="2990"/>
                    </a:cubicBezTo>
                    <a:cubicBezTo>
                      <a:pt x="923" y="2706"/>
                      <a:pt x="1381" y="2299"/>
                      <a:pt x="1862" y="1827"/>
                    </a:cubicBezTo>
                    <a:cubicBezTo>
                      <a:pt x="2343" y="1351"/>
                      <a:pt x="2754" y="901"/>
                      <a:pt x="3042" y="564"/>
                    </a:cubicBezTo>
                    <a:cubicBezTo>
                      <a:pt x="3186" y="398"/>
                      <a:pt x="3299" y="258"/>
                      <a:pt x="3374" y="158"/>
                    </a:cubicBezTo>
                    <a:cubicBezTo>
                      <a:pt x="3448" y="62"/>
                      <a:pt x="3488" y="5"/>
                      <a:pt x="3483" y="1"/>
                    </a:cubicBezTo>
                    <a:cubicBezTo>
                      <a:pt x="3483" y="1"/>
                      <a:pt x="3482" y="0"/>
                      <a:pt x="34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5"/>
              <p:cNvSpPr/>
              <p:nvPr/>
            </p:nvSpPr>
            <p:spPr>
              <a:xfrm>
                <a:off x="3266925" y="3625537"/>
                <a:ext cx="79748" cy="126778"/>
              </a:xfrm>
              <a:custGeom>
                <a:avLst/>
                <a:gdLst/>
                <a:ahLst/>
                <a:cxnLst/>
                <a:rect l="l" t="t" r="r" b="b"/>
                <a:pathLst>
                  <a:path w="3349" h="5324" extrusionOk="0">
                    <a:moveTo>
                      <a:pt x="11" y="0"/>
                    </a:moveTo>
                    <a:cubicBezTo>
                      <a:pt x="10" y="0"/>
                      <a:pt x="10" y="0"/>
                      <a:pt x="10" y="0"/>
                    </a:cubicBezTo>
                    <a:cubicBezTo>
                      <a:pt x="1" y="0"/>
                      <a:pt x="31" y="83"/>
                      <a:pt x="97" y="232"/>
                    </a:cubicBezTo>
                    <a:cubicBezTo>
                      <a:pt x="154" y="381"/>
                      <a:pt x="255" y="591"/>
                      <a:pt x="386" y="844"/>
                    </a:cubicBezTo>
                    <a:cubicBezTo>
                      <a:pt x="644" y="1351"/>
                      <a:pt x="1037" y="2037"/>
                      <a:pt x="1509" y="2767"/>
                    </a:cubicBezTo>
                    <a:cubicBezTo>
                      <a:pt x="1981" y="3496"/>
                      <a:pt x="2435" y="4139"/>
                      <a:pt x="2772" y="4598"/>
                    </a:cubicBezTo>
                    <a:cubicBezTo>
                      <a:pt x="2942" y="4829"/>
                      <a:pt x="3082" y="5013"/>
                      <a:pt x="3183" y="5136"/>
                    </a:cubicBezTo>
                    <a:cubicBezTo>
                      <a:pt x="3275" y="5259"/>
                      <a:pt x="3336" y="5323"/>
                      <a:pt x="3344" y="5323"/>
                    </a:cubicBezTo>
                    <a:cubicBezTo>
                      <a:pt x="3344" y="5323"/>
                      <a:pt x="3344" y="5323"/>
                      <a:pt x="3344" y="5323"/>
                    </a:cubicBezTo>
                    <a:cubicBezTo>
                      <a:pt x="3349" y="5319"/>
                      <a:pt x="3305" y="5245"/>
                      <a:pt x="3213" y="5114"/>
                    </a:cubicBezTo>
                    <a:cubicBezTo>
                      <a:pt x="3113" y="4960"/>
                      <a:pt x="2986" y="4777"/>
                      <a:pt x="2833" y="4555"/>
                    </a:cubicBezTo>
                    <a:cubicBezTo>
                      <a:pt x="2514" y="4087"/>
                      <a:pt x="2068" y="3435"/>
                      <a:pt x="1600" y="2705"/>
                    </a:cubicBezTo>
                    <a:cubicBezTo>
                      <a:pt x="1128" y="1981"/>
                      <a:pt x="726" y="1307"/>
                      <a:pt x="451" y="809"/>
                    </a:cubicBezTo>
                    <a:cubicBezTo>
                      <a:pt x="311" y="559"/>
                      <a:pt x="206" y="355"/>
                      <a:pt x="132" y="214"/>
                    </a:cubicBezTo>
                    <a:cubicBezTo>
                      <a:pt x="59" y="78"/>
                      <a:pt x="17"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5"/>
              <p:cNvSpPr/>
              <p:nvPr/>
            </p:nvSpPr>
            <p:spPr>
              <a:xfrm>
                <a:off x="3331581" y="3650399"/>
                <a:ext cx="85654" cy="77891"/>
              </a:xfrm>
              <a:custGeom>
                <a:avLst/>
                <a:gdLst/>
                <a:ahLst/>
                <a:cxnLst/>
                <a:rect l="l" t="t" r="r" b="b"/>
                <a:pathLst>
                  <a:path w="3597" h="3271" extrusionOk="0">
                    <a:moveTo>
                      <a:pt x="3587" y="1"/>
                    </a:moveTo>
                    <a:cubicBezTo>
                      <a:pt x="3577" y="1"/>
                      <a:pt x="3522" y="39"/>
                      <a:pt x="3431" y="110"/>
                    </a:cubicBezTo>
                    <a:cubicBezTo>
                      <a:pt x="3334" y="185"/>
                      <a:pt x="3195" y="298"/>
                      <a:pt x="3028" y="443"/>
                    </a:cubicBezTo>
                    <a:cubicBezTo>
                      <a:pt x="2697" y="727"/>
                      <a:pt x="2246" y="1137"/>
                      <a:pt x="1761" y="1596"/>
                    </a:cubicBezTo>
                    <a:cubicBezTo>
                      <a:pt x="1289" y="2046"/>
                      <a:pt x="856" y="2452"/>
                      <a:pt x="520" y="2776"/>
                    </a:cubicBezTo>
                    <a:cubicBezTo>
                      <a:pt x="196" y="3073"/>
                      <a:pt x="0" y="3257"/>
                      <a:pt x="8" y="3270"/>
                    </a:cubicBezTo>
                    <a:cubicBezTo>
                      <a:pt x="9" y="3271"/>
                      <a:pt x="9" y="3271"/>
                      <a:pt x="9" y="3271"/>
                    </a:cubicBezTo>
                    <a:cubicBezTo>
                      <a:pt x="18" y="3271"/>
                      <a:pt x="74" y="3231"/>
                      <a:pt x="166" y="3160"/>
                    </a:cubicBezTo>
                    <a:cubicBezTo>
                      <a:pt x="266" y="3087"/>
                      <a:pt x="402" y="2972"/>
                      <a:pt x="568" y="2833"/>
                    </a:cubicBezTo>
                    <a:cubicBezTo>
                      <a:pt x="904" y="2545"/>
                      <a:pt x="1350" y="2138"/>
                      <a:pt x="1836" y="1675"/>
                    </a:cubicBezTo>
                    <a:cubicBezTo>
                      <a:pt x="2312" y="1225"/>
                      <a:pt x="2740" y="818"/>
                      <a:pt x="3076" y="495"/>
                    </a:cubicBezTo>
                    <a:cubicBezTo>
                      <a:pt x="3399" y="197"/>
                      <a:pt x="3597" y="14"/>
                      <a:pt x="3588" y="1"/>
                    </a:cubicBezTo>
                    <a:cubicBezTo>
                      <a:pt x="3588" y="1"/>
                      <a:pt x="3588" y="1"/>
                      <a:pt x="35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5"/>
              <p:cNvSpPr/>
              <p:nvPr/>
            </p:nvSpPr>
            <p:spPr>
              <a:xfrm>
                <a:off x="3341345" y="3647494"/>
                <a:ext cx="70271" cy="73176"/>
              </a:xfrm>
              <a:custGeom>
                <a:avLst/>
                <a:gdLst/>
                <a:ahLst/>
                <a:cxnLst/>
                <a:rect l="l" t="t" r="r" b="b"/>
                <a:pathLst>
                  <a:path w="2951" h="3073" extrusionOk="0">
                    <a:moveTo>
                      <a:pt x="984" y="0"/>
                    </a:moveTo>
                    <a:lnTo>
                      <a:pt x="0" y="914"/>
                    </a:lnTo>
                    <a:lnTo>
                      <a:pt x="1880" y="3072"/>
                    </a:lnTo>
                    <a:lnTo>
                      <a:pt x="2951" y="1993"/>
                    </a:lnTo>
                    <a:lnTo>
                      <a:pt x="984"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5"/>
              <p:cNvSpPr/>
              <p:nvPr/>
            </p:nvSpPr>
            <p:spPr>
              <a:xfrm>
                <a:off x="3356753" y="3659425"/>
                <a:ext cx="10739" cy="10096"/>
              </a:xfrm>
              <a:custGeom>
                <a:avLst/>
                <a:gdLst/>
                <a:ahLst/>
                <a:cxnLst/>
                <a:rect l="l" t="t" r="r" b="b"/>
                <a:pathLst>
                  <a:path w="451" h="424" extrusionOk="0">
                    <a:moveTo>
                      <a:pt x="227" y="1"/>
                    </a:moveTo>
                    <a:cubicBezTo>
                      <a:pt x="168" y="1"/>
                      <a:pt x="135" y="31"/>
                      <a:pt x="145" y="37"/>
                    </a:cubicBezTo>
                    <a:cubicBezTo>
                      <a:pt x="149" y="54"/>
                      <a:pt x="206" y="37"/>
                      <a:pt x="267" y="80"/>
                    </a:cubicBezTo>
                    <a:cubicBezTo>
                      <a:pt x="333" y="124"/>
                      <a:pt x="367" y="229"/>
                      <a:pt x="276" y="295"/>
                    </a:cubicBezTo>
                    <a:cubicBezTo>
                      <a:pt x="250" y="314"/>
                      <a:pt x="225" y="321"/>
                      <a:pt x="202" y="321"/>
                    </a:cubicBezTo>
                    <a:cubicBezTo>
                      <a:pt x="141" y="321"/>
                      <a:pt x="92" y="270"/>
                      <a:pt x="79" y="217"/>
                    </a:cubicBezTo>
                    <a:cubicBezTo>
                      <a:pt x="57" y="142"/>
                      <a:pt x="87" y="94"/>
                      <a:pt x="75" y="86"/>
                    </a:cubicBezTo>
                    <a:cubicBezTo>
                      <a:pt x="74" y="84"/>
                      <a:pt x="73" y="83"/>
                      <a:pt x="71" y="83"/>
                    </a:cubicBezTo>
                    <a:cubicBezTo>
                      <a:pt x="55" y="83"/>
                      <a:pt x="1" y="129"/>
                      <a:pt x="5" y="229"/>
                    </a:cubicBezTo>
                    <a:cubicBezTo>
                      <a:pt x="9" y="282"/>
                      <a:pt x="31" y="348"/>
                      <a:pt x="97" y="395"/>
                    </a:cubicBezTo>
                    <a:cubicBezTo>
                      <a:pt x="128" y="415"/>
                      <a:pt x="164" y="424"/>
                      <a:pt x="202" y="424"/>
                    </a:cubicBezTo>
                    <a:cubicBezTo>
                      <a:pt x="249" y="424"/>
                      <a:pt x="298" y="409"/>
                      <a:pt x="337" y="383"/>
                    </a:cubicBezTo>
                    <a:cubicBezTo>
                      <a:pt x="407" y="334"/>
                      <a:pt x="450" y="238"/>
                      <a:pt x="428" y="159"/>
                    </a:cubicBezTo>
                    <a:cubicBezTo>
                      <a:pt x="407" y="80"/>
                      <a:pt x="350" y="37"/>
                      <a:pt x="302" y="15"/>
                    </a:cubicBezTo>
                    <a:cubicBezTo>
                      <a:pt x="274" y="5"/>
                      <a:pt x="249"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5"/>
              <p:cNvSpPr/>
              <p:nvPr/>
            </p:nvSpPr>
            <p:spPr>
              <a:xfrm>
                <a:off x="3299622" y="3501439"/>
                <a:ext cx="129992" cy="161901"/>
              </a:xfrm>
              <a:custGeom>
                <a:avLst/>
                <a:gdLst/>
                <a:ahLst/>
                <a:cxnLst/>
                <a:rect l="l" t="t" r="r" b="b"/>
                <a:pathLst>
                  <a:path w="5459" h="6799" extrusionOk="0">
                    <a:moveTo>
                      <a:pt x="98" y="1"/>
                    </a:moveTo>
                    <a:cubicBezTo>
                      <a:pt x="90" y="1"/>
                      <a:pt x="82" y="1"/>
                      <a:pt x="74" y="2"/>
                    </a:cubicBezTo>
                    <a:cubicBezTo>
                      <a:pt x="27" y="2"/>
                      <a:pt x="1" y="2"/>
                      <a:pt x="1" y="7"/>
                    </a:cubicBezTo>
                    <a:cubicBezTo>
                      <a:pt x="1" y="16"/>
                      <a:pt x="100" y="16"/>
                      <a:pt x="280" y="68"/>
                    </a:cubicBezTo>
                    <a:cubicBezTo>
                      <a:pt x="455" y="116"/>
                      <a:pt x="699" y="238"/>
                      <a:pt x="957" y="453"/>
                    </a:cubicBezTo>
                    <a:cubicBezTo>
                      <a:pt x="1473" y="881"/>
                      <a:pt x="2050" y="1645"/>
                      <a:pt x="2548" y="2581"/>
                    </a:cubicBezTo>
                    <a:lnTo>
                      <a:pt x="2548" y="2585"/>
                    </a:lnTo>
                    <a:lnTo>
                      <a:pt x="2548" y="2589"/>
                    </a:lnTo>
                    <a:cubicBezTo>
                      <a:pt x="2666" y="2769"/>
                      <a:pt x="2788" y="2956"/>
                      <a:pt x="2915" y="3148"/>
                    </a:cubicBezTo>
                    <a:cubicBezTo>
                      <a:pt x="3575" y="4185"/>
                      <a:pt x="4170" y="5124"/>
                      <a:pt x="4642" y="5776"/>
                    </a:cubicBezTo>
                    <a:cubicBezTo>
                      <a:pt x="4878" y="6103"/>
                      <a:pt x="5078" y="6361"/>
                      <a:pt x="5223" y="6536"/>
                    </a:cubicBezTo>
                    <a:cubicBezTo>
                      <a:pt x="5363" y="6706"/>
                      <a:pt x="5446" y="6798"/>
                      <a:pt x="5454" y="6798"/>
                    </a:cubicBezTo>
                    <a:cubicBezTo>
                      <a:pt x="5454" y="6798"/>
                      <a:pt x="5454" y="6798"/>
                      <a:pt x="5455" y="6798"/>
                    </a:cubicBezTo>
                    <a:cubicBezTo>
                      <a:pt x="5459" y="6793"/>
                      <a:pt x="5388" y="6693"/>
                      <a:pt x="5253" y="6510"/>
                    </a:cubicBezTo>
                    <a:cubicBezTo>
                      <a:pt x="5122" y="6331"/>
                      <a:pt x="4930" y="6064"/>
                      <a:pt x="4703" y="5732"/>
                    </a:cubicBezTo>
                    <a:cubicBezTo>
                      <a:pt x="4248" y="5072"/>
                      <a:pt x="3662" y="4128"/>
                      <a:pt x="3002" y="3092"/>
                    </a:cubicBezTo>
                    <a:cubicBezTo>
                      <a:pt x="2875" y="2900"/>
                      <a:pt x="2754" y="2712"/>
                      <a:pt x="2635" y="2529"/>
                    </a:cubicBezTo>
                    <a:lnTo>
                      <a:pt x="2635" y="2529"/>
                    </a:lnTo>
                    <a:lnTo>
                      <a:pt x="2639" y="2533"/>
                    </a:lnTo>
                    <a:cubicBezTo>
                      <a:pt x="2133" y="1585"/>
                      <a:pt x="1542" y="820"/>
                      <a:pt x="1001" y="400"/>
                    </a:cubicBezTo>
                    <a:cubicBezTo>
                      <a:pt x="730" y="185"/>
                      <a:pt x="477" y="68"/>
                      <a:pt x="289" y="28"/>
                    </a:cubicBezTo>
                    <a:cubicBezTo>
                      <a:pt x="211" y="10"/>
                      <a:pt x="146" y="1"/>
                      <a:pt x="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0" name="Google Shape;2070;p35"/>
            <p:cNvGrpSpPr/>
            <p:nvPr/>
          </p:nvGrpSpPr>
          <p:grpSpPr>
            <a:xfrm>
              <a:off x="3619118" y="2953347"/>
              <a:ext cx="2555947" cy="1360432"/>
              <a:chOff x="3619118" y="2953347"/>
              <a:chExt cx="2555947" cy="1360432"/>
            </a:xfrm>
          </p:grpSpPr>
          <p:sp>
            <p:nvSpPr>
              <p:cNvPr id="2071" name="Google Shape;2071;p35"/>
              <p:cNvSpPr/>
              <p:nvPr/>
            </p:nvSpPr>
            <p:spPr>
              <a:xfrm>
                <a:off x="4894532" y="4209708"/>
                <a:ext cx="34885" cy="34861"/>
              </a:xfrm>
              <a:custGeom>
                <a:avLst/>
                <a:gdLst/>
                <a:ahLst/>
                <a:cxnLst/>
                <a:rect l="l" t="t" r="r" b="b"/>
                <a:pathLst>
                  <a:path w="1465" h="1464" extrusionOk="0">
                    <a:moveTo>
                      <a:pt x="731" y="1"/>
                    </a:moveTo>
                    <a:lnTo>
                      <a:pt x="473" y="473"/>
                    </a:lnTo>
                    <a:lnTo>
                      <a:pt x="1" y="730"/>
                    </a:lnTo>
                    <a:lnTo>
                      <a:pt x="473" y="992"/>
                    </a:lnTo>
                    <a:lnTo>
                      <a:pt x="731" y="1464"/>
                    </a:lnTo>
                    <a:lnTo>
                      <a:pt x="988" y="992"/>
                    </a:lnTo>
                    <a:lnTo>
                      <a:pt x="1465" y="730"/>
                    </a:lnTo>
                    <a:lnTo>
                      <a:pt x="988" y="473"/>
                    </a:lnTo>
                    <a:lnTo>
                      <a:pt x="73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5"/>
              <p:cNvSpPr/>
              <p:nvPr/>
            </p:nvSpPr>
            <p:spPr>
              <a:xfrm>
                <a:off x="4593754" y="4129358"/>
                <a:ext cx="69342" cy="69342"/>
              </a:xfrm>
              <a:custGeom>
                <a:avLst/>
                <a:gdLst/>
                <a:ahLst/>
                <a:cxnLst/>
                <a:rect l="l" t="t" r="r" b="b"/>
                <a:pathLst>
                  <a:path w="2912" h="2912" extrusionOk="0">
                    <a:moveTo>
                      <a:pt x="1456" y="1"/>
                    </a:moveTo>
                    <a:lnTo>
                      <a:pt x="940" y="940"/>
                    </a:lnTo>
                    <a:lnTo>
                      <a:pt x="1" y="1455"/>
                    </a:lnTo>
                    <a:lnTo>
                      <a:pt x="940" y="1971"/>
                    </a:lnTo>
                    <a:lnTo>
                      <a:pt x="1456" y="2911"/>
                    </a:lnTo>
                    <a:lnTo>
                      <a:pt x="1967" y="1971"/>
                    </a:lnTo>
                    <a:lnTo>
                      <a:pt x="2911" y="1455"/>
                    </a:lnTo>
                    <a:lnTo>
                      <a:pt x="1967" y="940"/>
                    </a:lnTo>
                    <a:lnTo>
                      <a:pt x="1456"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5"/>
              <p:cNvSpPr/>
              <p:nvPr/>
            </p:nvSpPr>
            <p:spPr>
              <a:xfrm>
                <a:off x="4722829" y="3377341"/>
                <a:ext cx="52030" cy="517017"/>
              </a:xfrm>
              <a:custGeom>
                <a:avLst/>
                <a:gdLst/>
                <a:ahLst/>
                <a:cxnLst/>
                <a:rect l="l" t="t" r="r" b="b"/>
                <a:pathLst>
                  <a:path w="2185" h="21712" extrusionOk="0">
                    <a:moveTo>
                      <a:pt x="0" y="0"/>
                    </a:moveTo>
                    <a:lnTo>
                      <a:pt x="0" y="21711"/>
                    </a:lnTo>
                    <a:lnTo>
                      <a:pt x="2185" y="21711"/>
                    </a:lnTo>
                    <a:lnTo>
                      <a:pt x="21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5"/>
              <p:cNvSpPr/>
              <p:nvPr/>
            </p:nvSpPr>
            <p:spPr>
              <a:xfrm>
                <a:off x="3619118" y="3054273"/>
                <a:ext cx="942118" cy="1158264"/>
              </a:xfrm>
              <a:custGeom>
                <a:avLst/>
                <a:gdLst/>
                <a:ahLst/>
                <a:cxnLst/>
                <a:rect l="l" t="t" r="r" b="b"/>
                <a:pathLst>
                  <a:path w="39564" h="48641" extrusionOk="0">
                    <a:moveTo>
                      <a:pt x="19784" y="1"/>
                    </a:moveTo>
                    <a:cubicBezTo>
                      <a:pt x="8859" y="1"/>
                      <a:pt x="0" y="10886"/>
                      <a:pt x="0" y="24321"/>
                    </a:cubicBezTo>
                    <a:cubicBezTo>
                      <a:pt x="0" y="37750"/>
                      <a:pt x="8859" y="48640"/>
                      <a:pt x="19784" y="48640"/>
                    </a:cubicBezTo>
                    <a:cubicBezTo>
                      <a:pt x="30709" y="48640"/>
                      <a:pt x="39563" y="37750"/>
                      <a:pt x="39563" y="24321"/>
                    </a:cubicBezTo>
                    <a:cubicBezTo>
                      <a:pt x="39563" y="10886"/>
                      <a:pt x="30709" y="1"/>
                      <a:pt x="1978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5"/>
              <p:cNvSpPr/>
              <p:nvPr/>
            </p:nvSpPr>
            <p:spPr>
              <a:xfrm>
                <a:off x="4670770" y="3454024"/>
                <a:ext cx="104084" cy="356449"/>
              </a:xfrm>
              <a:custGeom>
                <a:avLst/>
                <a:gdLst/>
                <a:ahLst/>
                <a:cxnLst/>
                <a:rect l="l" t="t" r="r" b="b"/>
                <a:pathLst>
                  <a:path w="4371" h="14969" extrusionOk="0">
                    <a:moveTo>
                      <a:pt x="0" y="0"/>
                    </a:moveTo>
                    <a:lnTo>
                      <a:pt x="0" y="14968"/>
                    </a:lnTo>
                    <a:lnTo>
                      <a:pt x="4371" y="14968"/>
                    </a:lnTo>
                    <a:lnTo>
                      <a:pt x="437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5"/>
              <p:cNvSpPr/>
              <p:nvPr/>
            </p:nvSpPr>
            <p:spPr>
              <a:xfrm>
                <a:off x="4703467" y="3316328"/>
                <a:ext cx="89202" cy="61031"/>
              </a:xfrm>
              <a:custGeom>
                <a:avLst/>
                <a:gdLst/>
                <a:ahLst/>
                <a:cxnLst/>
                <a:rect l="l" t="t" r="r" b="b"/>
                <a:pathLst>
                  <a:path w="3746" h="2563" extrusionOk="0">
                    <a:moveTo>
                      <a:pt x="0" y="1"/>
                    </a:moveTo>
                    <a:lnTo>
                      <a:pt x="0" y="2562"/>
                    </a:lnTo>
                    <a:lnTo>
                      <a:pt x="3746" y="2562"/>
                    </a:lnTo>
                    <a:lnTo>
                      <a:pt x="374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5"/>
              <p:cNvSpPr/>
              <p:nvPr/>
            </p:nvSpPr>
            <p:spPr>
              <a:xfrm>
                <a:off x="4707397" y="3892998"/>
                <a:ext cx="89225" cy="61008"/>
              </a:xfrm>
              <a:custGeom>
                <a:avLst/>
                <a:gdLst/>
                <a:ahLst/>
                <a:cxnLst/>
                <a:rect l="l" t="t" r="r" b="b"/>
                <a:pathLst>
                  <a:path w="3747" h="2562" extrusionOk="0">
                    <a:moveTo>
                      <a:pt x="1" y="0"/>
                    </a:moveTo>
                    <a:lnTo>
                      <a:pt x="1" y="2562"/>
                    </a:lnTo>
                    <a:lnTo>
                      <a:pt x="3746" y="2562"/>
                    </a:lnTo>
                    <a:lnTo>
                      <a:pt x="374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5"/>
              <p:cNvSpPr/>
              <p:nvPr/>
            </p:nvSpPr>
            <p:spPr>
              <a:xfrm>
                <a:off x="3761291" y="3054273"/>
                <a:ext cx="942118" cy="1158264"/>
              </a:xfrm>
              <a:custGeom>
                <a:avLst/>
                <a:gdLst/>
                <a:ahLst/>
                <a:cxnLst/>
                <a:rect l="l" t="t" r="r" b="b"/>
                <a:pathLst>
                  <a:path w="39564" h="48641" extrusionOk="0">
                    <a:moveTo>
                      <a:pt x="19783" y="1"/>
                    </a:moveTo>
                    <a:cubicBezTo>
                      <a:pt x="8859" y="1"/>
                      <a:pt x="0" y="10886"/>
                      <a:pt x="0" y="24321"/>
                    </a:cubicBezTo>
                    <a:cubicBezTo>
                      <a:pt x="0" y="37750"/>
                      <a:pt x="8859" y="48640"/>
                      <a:pt x="19783" y="48640"/>
                    </a:cubicBezTo>
                    <a:cubicBezTo>
                      <a:pt x="30709" y="48640"/>
                      <a:pt x="39563" y="37750"/>
                      <a:pt x="39563" y="24321"/>
                    </a:cubicBezTo>
                    <a:cubicBezTo>
                      <a:pt x="39563" y="10886"/>
                      <a:pt x="30709" y="1"/>
                      <a:pt x="1978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5"/>
              <p:cNvSpPr/>
              <p:nvPr/>
            </p:nvSpPr>
            <p:spPr>
              <a:xfrm>
                <a:off x="3902202" y="3184062"/>
                <a:ext cx="726186" cy="896207"/>
              </a:xfrm>
              <a:custGeom>
                <a:avLst/>
                <a:gdLst/>
                <a:ahLst/>
                <a:cxnLst/>
                <a:rect l="l" t="t" r="r" b="b"/>
                <a:pathLst>
                  <a:path w="30496" h="37636" extrusionOk="0">
                    <a:moveTo>
                      <a:pt x="15248" y="0"/>
                    </a:moveTo>
                    <a:cubicBezTo>
                      <a:pt x="6826" y="0"/>
                      <a:pt x="1" y="8426"/>
                      <a:pt x="1" y="18818"/>
                    </a:cubicBezTo>
                    <a:cubicBezTo>
                      <a:pt x="1" y="29210"/>
                      <a:pt x="6826" y="37636"/>
                      <a:pt x="15248" y="37636"/>
                    </a:cubicBezTo>
                    <a:cubicBezTo>
                      <a:pt x="23669" y="37636"/>
                      <a:pt x="30495" y="29210"/>
                      <a:pt x="30495" y="18818"/>
                    </a:cubicBezTo>
                    <a:cubicBezTo>
                      <a:pt x="30495" y="8426"/>
                      <a:pt x="23669" y="0"/>
                      <a:pt x="1524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5"/>
              <p:cNvSpPr/>
              <p:nvPr/>
            </p:nvSpPr>
            <p:spPr>
              <a:xfrm>
                <a:off x="3900845" y="3183062"/>
                <a:ext cx="727639" cy="898279"/>
              </a:xfrm>
              <a:custGeom>
                <a:avLst/>
                <a:gdLst/>
                <a:ahLst/>
                <a:cxnLst/>
                <a:rect l="l" t="t" r="r" b="b"/>
                <a:pathLst>
                  <a:path w="30557" h="37723" extrusionOk="0">
                    <a:moveTo>
                      <a:pt x="15286" y="1"/>
                    </a:moveTo>
                    <a:cubicBezTo>
                      <a:pt x="14877" y="1"/>
                      <a:pt x="14464" y="21"/>
                      <a:pt x="14050" y="64"/>
                    </a:cubicBezTo>
                    <a:cubicBezTo>
                      <a:pt x="13290" y="143"/>
                      <a:pt x="12525" y="282"/>
                      <a:pt x="11773" y="506"/>
                    </a:cubicBezTo>
                    <a:cubicBezTo>
                      <a:pt x="11022" y="728"/>
                      <a:pt x="10270" y="1008"/>
                      <a:pt x="9554" y="1375"/>
                    </a:cubicBezTo>
                    <a:cubicBezTo>
                      <a:pt x="8836" y="1742"/>
                      <a:pt x="8134" y="2158"/>
                      <a:pt x="7473" y="2652"/>
                    </a:cubicBezTo>
                    <a:cubicBezTo>
                      <a:pt x="6813" y="3145"/>
                      <a:pt x="6180" y="3691"/>
                      <a:pt x="5585" y="4290"/>
                    </a:cubicBezTo>
                    <a:cubicBezTo>
                      <a:pt x="4996" y="4893"/>
                      <a:pt x="4445" y="5544"/>
                      <a:pt x="3933" y="6235"/>
                    </a:cubicBezTo>
                    <a:cubicBezTo>
                      <a:pt x="3427" y="6930"/>
                      <a:pt x="2972" y="7668"/>
                      <a:pt x="2553" y="8437"/>
                    </a:cubicBezTo>
                    <a:cubicBezTo>
                      <a:pt x="887" y="11523"/>
                      <a:pt x="5" y="15146"/>
                      <a:pt x="0" y="18860"/>
                    </a:cubicBezTo>
                    <a:cubicBezTo>
                      <a:pt x="0" y="22570"/>
                      <a:pt x="887" y="26202"/>
                      <a:pt x="2549" y="29287"/>
                    </a:cubicBezTo>
                    <a:cubicBezTo>
                      <a:pt x="2968" y="30053"/>
                      <a:pt x="3427" y="30795"/>
                      <a:pt x="3933" y="31485"/>
                    </a:cubicBezTo>
                    <a:cubicBezTo>
                      <a:pt x="4445" y="32181"/>
                      <a:pt x="4996" y="32832"/>
                      <a:pt x="5585" y="33435"/>
                    </a:cubicBezTo>
                    <a:cubicBezTo>
                      <a:pt x="6180" y="34033"/>
                      <a:pt x="6813" y="34579"/>
                      <a:pt x="7473" y="35069"/>
                    </a:cubicBezTo>
                    <a:cubicBezTo>
                      <a:pt x="8134" y="35563"/>
                      <a:pt x="8836" y="35983"/>
                      <a:pt x="9554" y="36346"/>
                    </a:cubicBezTo>
                    <a:cubicBezTo>
                      <a:pt x="10270" y="36713"/>
                      <a:pt x="11022" y="36996"/>
                      <a:pt x="11773" y="37215"/>
                    </a:cubicBezTo>
                    <a:cubicBezTo>
                      <a:pt x="12525" y="37442"/>
                      <a:pt x="13290" y="37582"/>
                      <a:pt x="14050" y="37657"/>
                    </a:cubicBezTo>
                    <a:cubicBezTo>
                      <a:pt x="14468" y="37701"/>
                      <a:pt x="14885" y="37722"/>
                      <a:pt x="15299" y="37722"/>
                    </a:cubicBezTo>
                    <a:cubicBezTo>
                      <a:pt x="16385" y="37722"/>
                      <a:pt x="17448" y="37576"/>
                      <a:pt x="18451" y="37320"/>
                    </a:cubicBezTo>
                    <a:cubicBezTo>
                      <a:pt x="19837" y="36953"/>
                      <a:pt x="21117" y="36384"/>
                      <a:pt x="22235" y="35668"/>
                    </a:cubicBezTo>
                    <a:cubicBezTo>
                      <a:pt x="23359" y="34960"/>
                      <a:pt x="24342" y="34134"/>
                      <a:pt x="25177" y="33252"/>
                    </a:cubicBezTo>
                    <a:cubicBezTo>
                      <a:pt x="26860" y="31481"/>
                      <a:pt x="27987" y="29554"/>
                      <a:pt x="28760" y="27788"/>
                    </a:cubicBezTo>
                    <a:cubicBezTo>
                      <a:pt x="29145" y="26906"/>
                      <a:pt x="29433" y="26053"/>
                      <a:pt x="29674" y="25258"/>
                    </a:cubicBezTo>
                    <a:cubicBezTo>
                      <a:pt x="29778" y="24861"/>
                      <a:pt x="29892" y="24480"/>
                      <a:pt x="29966" y="24113"/>
                    </a:cubicBezTo>
                    <a:cubicBezTo>
                      <a:pt x="30010" y="23930"/>
                      <a:pt x="30049" y="23746"/>
                      <a:pt x="30093" y="23571"/>
                    </a:cubicBezTo>
                    <a:cubicBezTo>
                      <a:pt x="30124" y="23397"/>
                      <a:pt x="30154" y="23226"/>
                      <a:pt x="30185" y="23060"/>
                    </a:cubicBezTo>
                    <a:cubicBezTo>
                      <a:pt x="30430" y="21723"/>
                      <a:pt x="30500" y="20666"/>
                      <a:pt x="30535" y="19952"/>
                    </a:cubicBezTo>
                    <a:cubicBezTo>
                      <a:pt x="30557" y="19236"/>
                      <a:pt x="30552" y="18861"/>
                      <a:pt x="30552" y="18860"/>
                    </a:cubicBezTo>
                    <a:lnTo>
                      <a:pt x="30552" y="18860"/>
                    </a:lnTo>
                    <a:cubicBezTo>
                      <a:pt x="30552" y="18861"/>
                      <a:pt x="30543" y="18956"/>
                      <a:pt x="30539" y="19139"/>
                    </a:cubicBezTo>
                    <a:cubicBezTo>
                      <a:pt x="30530" y="19323"/>
                      <a:pt x="30530" y="19595"/>
                      <a:pt x="30513" y="19952"/>
                    </a:cubicBezTo>
                    <a:cubicBezTo>
                      <a:pt x="30474" y="20666"/>
                      <a:pt x="30395" y="21719"/>
                      <a:pt x="30146" y="23052"/>
                    </a:cubicBezTo>
                    <a:cubicBezTo>
                      <a:pt x="30115" y="23217"/>
                      <a:pt x="30081" y="23387"/>
                      <a:pt x="30049" y="23562"/>
                    </a:cubicBezTo>
                    <a:cubicBezTo>
                      <a:pt x="30006" y="23738"/>
                      <a:pt x="29966" y="23917"/>
                      <a:pt x="29923" y="24100"/>
                    </a:cubicBezTo>
                    <a:cubicBezTo>
                      <a:pt x="29845" y="24468"/>
                      <a:pt x="29730" y="24847"/>
                      <a:pt x="29621" y="25245"/>
                    </a:cubicBezTo>
                    <a:cubicBezTo>
                      <a:pt x="29381" y="26036"/>
                      <a:pt x="29093" y="26884"/>
                      <a:pt x="28703" y="27766"/>
                    </a:cubicBezTo>
                    <a:cubicBezTo>
                      <a:pt x="27925" y="29523"/>
                      <a:pt x="26798" y="31442"/>
                      <a:pt x="25125" y="33199"/>
                    </a:cubicBezTo>
                    <a:cubicBezTo>
                      <a:pt x="24290" y="34077"/>
                      <a:pt x="23310" y="34898"/>
                      <a:pt x="22192" y="35598"/>
                    </a:cubicBezTo>
                    <a:cubicBezTo>
                      <a:pt x="21077" y="36310"/>
                      <a:pt x="19806" y="36874"/>
                      <a:pt x="18429" y="37237"/>
                    </a:cubicBezTo>
                    <a:cubicBezTo>
                      <a:pt x="17435" y="37486"/>
                      <a:pt x="16384" y="37631"/>
                      <a:pt x="15309" y="37631"/>
                    </a:cubicBezTo>
                    <a:cubicBezTo>
                      <a:pt x="14895" y="37631"/>
                      <a:pt x="14478" y="37609"/>
                      <a:pt x="14060" y="37564"/>
                    </a:cubicBezTo>
                    <a:cubicBezTo>
                      <a:pt x="13303" y="37490"/>
                      <a:pt x="12547" y="37350"/>
                      <a:pt x="11799" y="37123"/>
                    </a:cubicBezTo>
                    <a:cubicBezTo>
                      <a:pt x="11053" y="36905"/>
                      <a:pt x="10310" y="36625"/>
                      <a:pt x="9597" y="36258"/>
                    </a:cubicBezTo>
                    <a:cubicBezTo>
                      <a:pt x="8889" y="35895"/>
                      <a:pt x="8190" y="35480"/>
                      <a:pt x="7531" y="34991"/>
                    </a:cubicBezTo>
                    <a:cubicBezTo>
                      <a:pt x="6875" y="34501"/>
                      <a:pt x="6246" y="33960"/>
                      <a:pt x="5655" y="33365"/>
                    </a:cubicBezTo>
                    <a:cubicBezTo>
                      <a:pt x="5074" y="32762"/>
                      <a:pt x="4528" y="32115"/>
                      <a:pt x="4017" y="31429"/>
                    </a:cubicBezTo>
                    <a:cubicBezTo>
                      <a:pt x="3514" y="30734"/>
                      <a:pt x="3059" y="30000"/>
                      <a:pt x="2640" y="29235"/>
                    </a:cubicBezTo>
                    <a:cubicBezTo>
                      <a:pt x="988" y="26167"/>
                      <a:pt x="110" y="22558"/>
                      <a:pt x="110" y="18860"/>
                    </a:cubicBezTo>
                    <a:cubicBezTo>
                      <a:pt x="110" y="15163"/>
                      <a:pt x="988" y="11553"/>
                      <a:pt x="2644" y="8485"/>
                    </a:cubicBezTo>
                    <a:cubicBezTo>
                      <a:pt x="3059" y="7721"/>
                      <a:pt x="3514" y="6987"/>
                      <a:pt x="4017" y="6296"/>
                    </a:cubicBezTo>
                    <a:cubicBezTo>
                      <a:pt x="4528" y="5610"/>
                      <a:pt x="5074" y="4959"/>
                      <a:pt x="5660" y="4360"/>
                    </a:cubicBezTo>
                    <a:cubicBezTo>
                      <a:pt x="6250" y="3766"/>
                      <a:pt x="6875" y="3223"/>
                      <a:pt x="7535" y="2735"/>
                    </a:cubicBezTo>
                    <a:cubicBezTo>
                      <a:pt x="8190" y="2241"/>
                      <a:pt x="8889" y="1830"/>
                      <a:pt x="9597" y="1467"/>
                    </a:cubicBezTo>
                    <a:cubicBezTo>
                      <a:pt x="10310" y="1100"/>
                      <a:pt x="11053" y="821"/>
                      <a:pt x="11799" y="597"/>
                    </a:cubicBezTo>
                    <a:cubicBezTo>
                      <a:pt x="12547" y="375"/>
                      <a:pt x="13303" y="234"/>
                      <a:pt x="14060" y="161"/>
                    </a:cubicBezTo>
                    <a:cubicBezTo>
                      <a:pt x="14479" y="116"/>
                      <a:pt x="14896" y="94"/>
                      <a:pt x="15310" y="94"/>
                    </a:cubicBezTo>
                    <a:cubicBezTo>
                      <a:pt x="16384" y="94"/>
                      <a:pt x="17435" y="239"/>
                      <a:pt x="18429" y="488"/>
                    </a:cubicBezTo>
                    <a:cubicBezTo>
                      <a:pt x="19806" y="851"/>
                      <a:pt x="21077" y="1414"/>
                      <a:pt x="22192" y="2122"/>
                    </a:cubicBezTo>
                    <a:cubicBezTo>
                      <a:pt x="23310" y="2826"/>
                      <a:pt x="24290" y="3648"/>
                      <a:pt x="25125" y="4526"/>
                    </a:cubicBezTo>
                    <a:cubicBezTo>
                      <a:pt x="26798" y="6279"/>
                      <a:pt x="27925" y="8201"/>
                      <a:pt x="28703" y="9958"/>
                    </a:cubicBezTo>
                    <a:cubicBezTo>
                      <a:pt x="29093" y="10841"/>
                      <a:pt x="29381" y="11689"/>
                      <a:pt x="29621" y="12475"/>
                    </a:cubicBezTo>
                    <a:cubicBezTo>
                      <a:pt x="29730" y="12878"/>
                      <a:pt x="29845" y="13253"/>
                      <a:pt x="29923" y="13621"/>
                    </a:cubicBezTo>
                    <a:cubicBezTo>
                      <a:pt x="29966" y="13804"/>
                      <a:pt x="30006" y="13983"/>
                      <a:pt x="30049" y="14158"/>
                    </a:cubicBezTo>
                    <a:cubicBezTo>
                      <a:pt x="30081" y="14333"/>
                      <a:pt x="30115" y="14508"/>
                      <a:pt x="30146" y="14674"/>
                    </a:cubicBezTo>
                    <a:cubicBezTo>
                      <a:pt x="30395" y="16007"/>
                      <a:pt x="30474" y="17060"/>
                      <a:pt x="30513" y="17772"/>
                    </a:cubicBezTo>
                    <a:cubicBezTo>
                      <a:pt x="30530" y="18131"/>
                      <a:pt x="30530" y="18401"/>
                      <a:pt x="30539" y="18585"/>
                    </a:cubicBezTo>
                    <a:cubicBezTo>
                      <a:pt x="30543" y="18768"/>
                      <a:pt x="30552" y="18860"/>
                      <a:pt x="30552" y="18860"/>
                    </a:cubicBezTo>
                    <a:cubicBezTo>
                      <a:pt x="30552" y="18860"/>
                      <a:pt x="30557" y="18484"/>
                      <a:pt x="30535" y="17772"/>
                    </a:cubicBezTo>
                    <a:cubicBezTo>
                      <a:pt x="30500" y="17060"/>
                      <a:pt x="30430" y="16002"/>
                      <a:pt x="30185" y="14665"/>
                    </a:cubicBezTo>
                    <a:cubicBezTo>
                      <a:pt x="30154" y="14498"/>
                      <a:pt x="30124" y="14324"/>
                      <a:pt x="30093" y="14149"/>
                    </a:cubicBezTo>
                    <a:cubicBezTo>
                      <a:pt x="30049" y="13974"/>
                      <a:pt x="30010" y="13796"/>
                      <a:pt x="29966" y="13612"/>
                    </a:cubicBezTo>
                    <a:cubicBezTo>
                      <a:pt x="29892" y="13240"/>
                      <a:pt x="29778" y="12864"/>
                      <a:pt x="29669" y="12463"/>
                    </a:cubicBezTo>
                    <a:cubicBezTo>
                      <a:pt x="29433" y="11672"/>
                      <a:pt x="29145" y="10819"/>
                      <a:pt x="28760" y="9932"/>
                    </a:cubicBezTo>
                    <a:cubicBezTo>
                      <a:pt x="27983" y="8171"/>
                      <a:pt x="26860" y="6239"/>
                      <a:pt x="25177" y="4474"/>
                    </a:cubicBezTo>
                    <a:cubicBezTo>
                      <a:pt x="24342" y="3590"/>
                      <a:pt x="23359" y="2761"/>
                      <a:pt x="22235" y="2053"/>
                    </a:cubicBezTo>
                    <a:cubicBezTo>
                      <a:pt x="21113" y="1336"/>
                      <a:pt x="19837" y="772"/>
                      <a:pt x="18451" y="401"/>
                    </a:cubicBezTo>
                    <a:cubicBezTo>
                      <a:pt x="17444" y="146"/>
                      <a:pt x="16377" y="1"/>
                      <a:pt x="1528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5"/>
              <p:cNvSpPr/>
              <p:nvPr/>
            </p:nvSpPr>
            <p:spPr>
              <a:xfrm>
                <a:off x="4149159" y="3414373"/>
                <a:ext cx="425863" cy="415766"/>
              </a:xfrm>
              <a:custGeom>
                <a:avLst/>
                <a:gdLst/>
                <a:ahLst/>
                <a:cxnLst/>
                <a:rect l="l" t="t" r="r" b="b"/>
                <a:pathLst>
                  <a:path w="17884" h="17460" extrusionOk="0">
                    <a:moveTo>
                      <a:pt x="8942" y="1"/>
                    </a:moveTo>
                    <a:cubicBezTo>
                      <a:pt x="4004" y="1"/>
                      <a:pt x="1" y="3908"/>
                      <a:pt x="1" y="8728"/>
                    </a:cubicBezTo>
                    <a:cubicBezTo>
                      <a:pt x="1" y="13553"/>
                      <a:pt x="4004" y="17460"/>
                      <a:pt x="8942" y="17460"/>
                    </a:cubicBezTo>
                    <a:cubicBezTo>
                      <a:pt x="13880" y="17460"/>
                      <a:pt x="17883" y="13553"/>
                      <a:pt x="17883" y="8728"/>
                    </a:cubicBezTo>
                    <a:cubicBezTo>
                      <a:pt x="17883" y="3908"/>
                      <a:pt x="13880" y="1"/>
                      <a:pt x="89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5"/>
              <p:cNvSpPr/>
              <p:nvPr/>
            </p:nvSpPr>
            <p:spPr>
              <a:xfrm>
                <a:off x="4165091" y="3419922"/>
                <a:ext cx="100227" cy="90583"/>
              </a:xfrm>
              <a:custGeom>
                <a:avLst/>
                <a:gdLst/>
                <a:ahLst/>
                <a:cxnLst/>
                <a:rect l="l" t="t" r="r" b="b"/>
                <a:pathLst>
                  <a:path w="4209" h="3804" extrusionOk="0">
                    <a:moveTo>
                      <a:pt x="1549" y="1"/>
                    </a:moveTo>
                    <a:cubicBezTo>
                      <a:pt x="1170" y="1"/>
                      <a:pt x="791" y="154"/>
                      <a:pt x="516" y="458"/>
                    </a:cubicBezTo>
                    <a:cubicBezTo>
                      <a:pt x="1" y="1026"/>
                      <a:pt x="39" y="1914"/>
                      <a:pt x="608" y="2428"/>
                    </a:cubicBezTo>
                    <a:lnTo>
                      <a:pt x="1713" y="3439"/>
                    </a:lnTo>
                    <a:cubicBezTo>
                      <a:pt x="1982" y="3683"/>
                      <a:pt x="2320" y="3804"/>
                      <a:pt x="2656" y="3804"/>
                    </a:cubicBezTo>
                    <a:cubicBezTo>
                      <a:pt x="3035" y="3804"/>
                      <a:pt x="3413" y="3650"/>
                      <a:pt x="3688" y="3346"/>
                    </a:cubicBezTo>
                    <a:cubicBezTo>
                      <a:pt x="4209" y="2779"/>
                      <a:pt x="4165" y="1891"/>
                      <a:pt x="3597" y="1375"/>
                    </a:cubicBezTo>
                    <a:lnTo>
                      <a:pt x="2492" y="366"/>
                    </a:lnTo>
                    <a:cubicBezTo>
                      <a:pt x="2224" y="122"/>
                      <a:pt x="1886" y="1"/>
                      <a:pt x="154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5"/>
              <p:cNvSpPr/>
              <p:nvPr/>
            </p:nvSpPr>
            <p:spPr>
              <a:xfrm>
                <a:off x="4330960" y="3336309"/>
                <a:ext cx="66532" cy="102227"/>
              </a:xfrm>
              <a:custGeom>
                <a:avLst/>
                <a:gdLst/>
                <a:ahLst/>
                <a:cxnLst/>
                <a:rect l="l" t="t" r="r" b="b"/>
                <a:pathLst>
                  <a:path w="2794" h="4293" extrusionOk="0">
                    <a:moveTo>
                      <a:pt x="1400" y="1"/>
                    </a:moveTo>
                    <a:cubicBezTo>
                      <a:pt x="626" y="1"/>
                      <a:pt x="1" y="630"/>
                      <a:pt x="1" y="1399"/>
                    </a:cubicBezTo>
                    <a:lnTo>
                      <a:pt x="1" y="2894"/>
                    </a:lnTo>
                    <a:cubicBezTo>
                      <a:pt x="1" y="3668"/>
                      <a:pt x="626" y="4293"/>
                      <a:pt x="1400" y="4293"/>
                    </a:cubicBezTo>
                    <a:cubicBezTo>
                      <a:pt x="2169" y="4293"/>
                      <a:pt x="2794" y="3668"/>
                      <a:pt x="2794" y="2894"/>
                    </a:cubicBezTo>
                    <a:lnTo>
                      <a:pt x="2794" y="1399"/>
                    </a:lnTo>
                    <a:cubicBezTo>
                      <a:pt x="2794" y="630"/>
                      <a:pt x="2169" y="1"/>
                      <a:pt x="140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5"/>
              <p:cNvSpPr/>
              <p:nvPr/>
            </p:nvSpPr>
            <p:spPr>
              <a:xfrm>
                <a:off x="4478753" y="3406490"/>
                <a:ext cx="96703" cy="95107"/>
              </a:xfrm>
              <a:custGeom>
                <a:avLst/>
                <a:gdLst/>
                <a:ahLst/>
                <a:cxnLst/>
                <a:rect l="l" t="t" r="r" b="b"/>
                <a:pathLst>
                  <a:path w="4061" h="3994" extrusionOk="0">
                    <a:moveTo>
                      <a:pt x="2477" y="0"/>
                    </a:moveTo>
                    <a:cubicBezTo>
                      <a:pt x="2052" y="0"/>
                      <a:pt x="1632" y="195"/>
                      <a:pt x="1360" y="563"/>
                    </a:cubicBezTo>
                    <a:lnTo>
                      <a:pt x="464" y="1760"/>
                    </a:lnTo>
                    <a:cubicBezTo>
                      <a:pt x="1" y="2381"/>
                      <a:pt x="132" y="3255"/>
                      <a:pt x="748" y="3714"/>
                    </a:cubicBezTo>
                    <a:cubicBezTo>
                      <a:pt x="1000" y="3902"/>
                      <a:pt x="1294" y="3993"/>
                      <a:pt x="1584" y="3993"/>
                    </a:cubicBezTo>
                    <a:cubicBezTo>
                      <a:pt x="2010" y="3993"/>
                      <a:pt x="2429" y="3799"/>
                      <a:pt x="2702" y="3430"/>
                    </a:cubicBezTo>
                    <a:lnTo>
                      <a:pt x="3597" y="2232"/>
                    </a:lnTo>
                    <a:cubicBezTo>
                      <a:pt x="4061" y="1612"/>
                      <a:pt x="3930" y="738"/>
                      <a:pt x="3313" y="279"/>
                    </a:cubicBezTo>
                    <a:cubicBezTo>
                      <a:pt x="3061" y="91"/>
                      <a:pt x="2768" y="0"/>
                      <a:pt x="247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5"/>
              <p:cNvSpPr/>
              <p:nvPr/>
            </p:nvSpPr>
            <p:spPr>
              <a:xfrm>
                <a:off x="4108579" y="3599007"/>
                <a:ext cx="102203" cy="66508"/>
              </a:xfrm>
              <a:custGeom>
                <a:avLst/>
                <a:gdLst/>
                <a:ahLst/>
                <a:cxnLst/>
                <a:rect l="l" t="t" r="r" b="b"/>
                <a:pathLst>
                  <a:path w="4292" h="2793" extrusionOk="0">
                    <a:moveTo>
                      <a:pt x="1398" y="1"/>
                    </a:moveTo>
                    <a:cubicBezTo>
                      <a:pt x="625" y="1"/>
                      <a:pt x="0" y="625"/>
                      <a:pt x="0" y="1394"/>
                    </a:cubicBezTo>
                    <a:cubicBezTo>
                      <a:pt x="0" y="2167"/>
                      <a:pt x="625" y="2793"/>
                      <a:pt x="1398" y="2793"/>
                    </a:cubicBezTo>
                    <a:lnTo>
                      <a:pt x="2893" y="2793"/>
                    </a:lnTo>
                    <a:cubicBezTo>
                      <a:pt x="3667" y="2793"/>
                      <a:pt x="4292" y="2167"/>
                      <a:pt x="4292" y="1394"/>
                    </a:cubicBezTo>
                    <a:cubicBezTo>
                      <a:pt x="4292" y="625"/>
                      <a:pt x="3667" y="1"/>
                      <a:pt x="289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5"/>
              <p:cNvSpPr/>
              <p:nvPr/>
            </p:nvSpPr>
            <p:spPr>
              <a:xfrm>
                <a:off x="4546720" y="3588696"/>
                <a:ext cx="102203" cy="66532"/>
              </a:xfrm>
              <a:custGeom>
                <a:avLst/>
                <a:gdLst/>
                <a:ahLst/>
                <a:cxnLst/>
                <a:rect l="l" t="t" r="r" b="b"/>
                <a:pathLst>
                  <a:path w="4292" h="2794" extrusionOk="0">
                    <a:moveTo>
                      <a:pt x="1399" y="0"/>
                    </a:moveTo>
                    <a:cubicBezTo>
                      <a:pt x="626" y="0"/>
                      <a:pt x="1" y="626"/>
                      <a:pt x="1" y="1394"/>
                    </a:cubicBezTo>
                    <a:cubicBezTo>
                      <a:pt x="1" y="2168"/>
                      <a:pt x="626" y="2793"/>
                      <a:pt x="1399" y="2793"/>
                    </a:cubicBezTo>
                    <a:lnTo>
                      <a:pt x="2893" y="2793"/>
                    </a:lnTo>
                    <a:cubicBezTo>
                      <a:pt x="3662" y="2793"/>
                      <a:pt x="4292" y="2168"/>
                      <a:pt x="4292" y="1394"/>
                    </a:cubicBezTo>
                    <a:cubicBezTo>
                      <a:pt x="4292" y="626"/>
                      <a:pt x="3662" y="0"/>
                      <a:pt x="289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5"/>
              <p:cNvSpPr/>
              <p:nvPr/>
            </p:nvSpPr>
            <p:spPr>
              <a:xfrm>
                <a:off x="4172474" y="3750039"/>
                <a:ext cx="100251" cy="90488"/>
              </a:xfrm>
              <a:custGeom>
                <a:avLst/>
                <a:gdLst/>
                <a:ahLst/>
                <a:cxnLst/>
                <a:rect l="l" t="t" r="r" b="b"/>
                <a:pathLst>
                  <a:path w="4210" h="3800" extrusionOk="0">
                    <a:moveTo>
                      <a:pt x="2654" y="1"/>
                    </a:moveTo>
                    <a:cubicBezTo>
                      <a:pt x="2318" y="1"/>
                      <a:pt x="1981" y="121"/>
                      <a:pt x="1714" y="366"/>
                    </a:cubicBezTo>
                    <a:lnTo>
                      <a:pt x="608" y="1376"/>
                    </a:lnTo>
                    <a:cubicBezTo>
                      <a:pt x="40" y="1896"/>
                      <a:pt x="0" y="2778"/>
                      <a:pt x="520" y="3347"/>
                    </a:cubicBezTo>
                    <a:cubicBezTo>
                      <a:pt x="795" y="3647"/>
                      <a:pt x="1173" y="3800"/>
                      <a:pt x="1552" y="3800"/>
                    </a:cubicBezTo>
                    <a:cubicBezTo>
                      <a:pt x="1890" y="3800"/>
                      <a:pt x="2228" y="3679"/>
                      <a:pt x="2496" y="3434"/>
                    </a:cubicBezTo>
                    <a:lnTo>
                      <a:pt x="3598" y="2425"/>
                    </a:lnTo>
                    <a:cubicBezTo>
                      <a:pt x="4169" y="1905"/>
                      <a:pt x="4209" y="1021"/>
                      <a:pt x="3685" y="454"/>
                    </a:cubicBezTo>
                    <a:cubicBezTo>
                      <a:pt x="3409" y="153"/>
                      <a:pt x="3032" y="1"/>
                      <a:pt x="265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5"/>
              <p:cNvSpPr/>
              <p:nvPr/>
            </p:nvSpPr>
            <p:spPr>
              <a:xfrm>
                <a:off x="4366372" y="3787428"/>
                <a:ext cx="69842" cy="102084"/>
              </a:xfrm>
              <a:custGeom>
                <a:avLst/>
                <a:gdLst/>
                <a:ahLst/>
                <a:cxnLst/>
                <a:rect l="l" t="t" r="r" b="b"/>
                <a:pathLst>
                  <a:path w="2933" h="4287" extrusionOk="0">
                    <a:moveTo>
                      <a:pt x="1434" y="0"/>
                    </a:moveTo>
                    <a:cubicBezTo>
                      <a:pt x="1411" y="0"/>
                      <a:pt x="1387" y="1"/>
                      <a:pt x="1364" y="2"/>
                    </a:cubicBezTo>
                    <a:cubicBezTo>
                      <a:pt x="595" y="38"/>
                      <a:pt x="0" y="693"/>
                      <a:pt x="35" y="1462"/>
                    </a:cubicBezTo>
                    <a:lnTo>
                      <a:pt x="105" y="2957"/>
                    </a:lnTo>
                    <a:cubicBezTo>
                      <a:pt x="139" y="3704"/>
                      <a:pt x="759" y="4287"/>
                      <a:pt x="1501" y="4287"/>
                    </a:cubicBezTo>
                    <a:cubicBezTo>
                      <a:pt x="1522" y="4287"/>
                      <a:pt x="1544" y="4286"/>
                      <a:pt x="1565" y="4286"/>
                    </a:cubicBezTo>
                    <a:cubicBezTo>
                      <a:pt x="2338" y="4250"/>
                      <a:pt x="2933" y="3594"/>
                      <a:pt x="2897" y="2826"/>
                    </a:cubicBezTo>
                    <a:lnTo>
                      <a:pt x="2824" y="1331"/>
                    </a:lnTo>
                    <a:cubicBezTo>
                      <a:pt x="2789" y="586"/>
                      <a:pt x="2172" y="0"/>
                      <a:pt x="14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5"/>
              <p:cNvSpPr/>
              <p:nvPr/>
            </p:nvSpPr>
            <p:spPr>
              <a:xfrm>
                <a:off x="4496543" y="3732250"/>
                <a:ext cx="100346" cy="90535"/>
              </a:xfrm>
              <a:custGeom>
                <a:avLst/>
                <a:gdLst/>
                <a:ahLst/>
                <a:cxnLst/>
                <a:rect l="l" t="t" r="r" b="b"/>
                <a:pathLst>
                  <a:path w="4214" h="3802" extrusionOk="0">
                    <a:moveTo>
                      <a:pt x="1555" y="1"/>
                    </a:moveTo>
                    <a:cubicBezTo>
                      <a:pt x="1175" y="1"/>
                      <a:pt x="797" y="154"/>
                      <a:pt x="521" y="457"/>
                    </a:cubicBezTo>
                    <a:cubicBezTo>
                      <a:pt x="1" y="1026"/>
                      <a:pt x="45" y="1909"/>
                      <a:pt x="613" y="2429"/>
                    </a:cubicBezTo>
                    <a:lnTo>
                      <a:pt x="1719" y="3438"/>
                    </a:lnTo>
                    <a:cubicBezTo>
                      <a:pt x="1987" y="3682"/>
                      <a:pt x="2324" y="3802"/>
                      <a:pt x="2659" y="3802"/>
                    </a:cubicBezTo>
                    <a:cubicBezTo>
                      <a:pt x="3039" y="3802"/>
                      <a:pt x="3417" y="3648"/>
                      <a:pt x="3694" y="3347"/>
                    </a:cubicBezTo>
                    <a:cubicBezTo>
                      <a:pt x="4214" y="2774"/>
                      <a:pt x="4170" y="1891"/>
                      <a:pt x="3602" y="1371"/>
                    </a:cubicBezTo>
                    <a:lnTo>
                      <a:pt x="2497" y="366"/>
                    </a:lnTo>
                    <a:cubicBezTo>
                      <a:pt x="2230" y="122"/>
                      <a:pt x="1892" y="1"/>
                      <a:pt x="155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5"/>
              <p:cNvSpPr/>
              <p:nvPr/>
            </p:nvSpPr>
            <p:spPr>
              <a:xfrm>
                <a:off x="4228891" y="3429567"/>
                <a:ext cx="344781" cy="387453"/>
              </a:xfrm>
              <a:custGeom>
                <a:avLst/>
                <a:gdLst/>
                <a:ahLst/>
                <a:cxnLst/>
                <a:rect l="l" t="t" r="r" b="b"/>
                <a:pathLst>
                  <a:path w="14479" h="16271" extrusionOk="0">
                    <a:moveTo>
                      <a:pt x="7237" y="0"/>
                    </a:moveTo>
                    <a:cubicBezTo>
                      <a:pt x="3238" y="0"/>
                      <a:pt x="0" y="3641"/>
                      <a:pt x="0" y="8133"/>
                    </a:cubicBezTo>
                    <a:cubicBezTo>
                      <a:pt x="0" y="12626"/>
                      <a:pt x="3238" y="16271"/>
                      <a:pt x="7237" y="16271"/>
                    </a:cubicBezTo>
                    <a:cubicBezTo>
                      <a:pt x="11235" y="16271"/>
                      <a:pt x="14478" y="12626"/>
                      <a:pt x="14478" y="8133"/>
                    </a:cubicBezTo>
                    <a:cubicBezTo>
                      <a:pt x="14478" y="3641"/>
                      <a:pt x="11235" y="0"/>
                      <a:pt x="7237"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5"/>
              <p:cNvSpPr/>
              <p:nvPr/>
            </p:nvSpPr>
            <p:spPr>
              <a:xfrm>
                <a:off x="4940232" y="3103069"/>
                <a:ext cx="1095613" cy="1095637"/>
              </a:xfrm>
              <a:custGeom>
                <a:avLst/>
                <a:gdLst/>
                <a:ahLst/>
                <a:cxnLst/>
                <a:rect l="l" t="t" r="r" b="b"/>
                <a:pathLst>
                  <a:path w="46010" h="46011" extrusionOk="0">
                    <a:moveTo>
                      <a:pt x="23004" y="1"/>
                    </a:moveTo>
                    <a:cubicBezTo>
                      <a:pt x="10301" y="1"/>
                      <a:pt x="0" y="10302"/>
                      <a:pt x="0" y="23006"/>
                    </a:cubicBezTo>
                    <a:cubicBezTo>
                      <a:pt x="0" y="35710"/>
                      <a:pt x="10301" y="46010"/>
                      <a:pt x="23004" y="46010"/>
                    </a:cubicBezTo>
                    <a:cubicBezTo>
                      <a:pt x="35709" y="46010"/>
                      <a:pt x="46009" y="35710"/>
                      <a:pt x="46009" y="23006"/>
                    </a:cubicBezTo>
                    <a:cubicBezTo>
                      <a:pt x="46009" y="10302"/>
                      <a:pt x="35709" y="1"/>
                      <a:pt x="2300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5"/>
              <p:cNvSpPr/>
              <p:nvPr/>
            </p:nvSpPr>
            <p:spPr>
              <a:xfrm>
                <a:off x="5286877" y="3234335"/>
                <a:ext cx="870847" cy="708636"/>
              </a:xfrm>
              <a:custGeom>
                <a:avLst/>
                <a:gdLst/>
                <a:ahLst/>
                <a:cxnLst/>
                <a:rect l="l" t="t" r="r" b="b"/>
                <a:pathLst>
                  <a:path w="36571" h="29759" extrusionOk="0">
                    <a:moveTo>
                      <a:pt x="30578" y="1"/>
                    </a:moveTo>
                    <a:lnTo>
                      <a:pt x="30578" y="11127"/>
                    </a:lnTo>
                    <a:lnTo>
                      <a:pt x="27357" y="11127"/>
                    </a:lnTo>
                    <a:lnTo>
                      <a:pt x="27357" y="4615"/>
                    </a:lnTo>
                    <a:lnTo>
                      <a:pt x="17976" y="4615"/>
                    </a:lnTo>
                    <a:lnTo>
                      <a:pt x="17976" y="13819"/>
                    </a:lnTo>
                    <a:lnTo>
                      <a:pt x="8133" y="13819"/>
                    </a:lnTo>
                    <a:lnTo>
                      <a:pt x="8133" y="18298"/>
                    </a:lnTo>
                    <a:lnTo>
                      <a:pt x="1" y="18298"/>
                    </a:lnTo>
                    <a:lnTo>
                      <a:pt x="1" y="27252"/>
                    </a:lnTo>
                    <a:cubicBezTo>
                      <a:pt x="3657" y="28986"/>
                      <a:pt x="7267" y="29758"/>
                      <a:pt x="10699" y="29758"/>
                    </a:cubicBezTo>
                    <a:cubicBezTo>
                      <a:pt x="18830" y="29758"/>
                      <a:pt x="25964" y="25425"/>
                      <a:pt x="30342" y="19264"/>
                    </a:cubicBezTo>
                    <a:cubicBezTo>
                      <a:pt x="36570" y="10506"/>
                      <a:pt x="32488" y="2964"/>
                      <a:pt x="32488" y="2964"/>
                    </a:cubicBezTo>
                    <a:lnTo>
                      <a:pt x="30578"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5"/>
              <p:cNvSpPr/>
              <p:nvPr/>
            </p:nvSpPr>
            <p:spPr>
              <a:xfrm>
                <a:off x="5029179" y="3877185"/>
                <a:ext cx="294870" cy="246864"/>
              </a:xfrm>
              <a:custGeom>
                <a:avLst/>
                <a:gdLst/>
                <a:ahLst/>
                <a:cxnLst/>
                <a:rect l="l" t="t" r="r" b="b"/>
                <a:pathLst>
                  <a:path w="12383" h="10367" extrusionOk="0">
                    <a:moveTo>
                      <a:pt x="1" y="0"/>
                    </a:moveTo>
                    <a:cubicBezTo>
                      <a:pt x="1" y="0"/>
                      <a:pt x="3756" y="7893"/>
                      <a:pt x="12382" y="10366"/>
                    </a:cubicBezTo>
                    <a:lnTo>
                      <a:pt x="12382" y="4410"/>
                    </a:lnTo>
                    <a:lnTo>
                      <a:pt x="7016" y="4410"/>
                    </a:lnTo>
                    <a:lnTo>
                      <a:pt x="7016" y="1176"/>
                    </a:lnTo>
                    <a:lnTo>
                      <a:pt x="4149" y="1176"/>
                    </a:lnTo>
                    <a:lnTo>
                      <a:pt x="4149"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5"/>
              <p:cNvSpPr/>
              <p:nvPr/>
            </p:nvSpPr>
            <p:spPr>
              <a:xfrm>
                <a:off x="5032632" y="3877185"/>
                <a:ext cx="236149" cy="225004"/>
              </a:xfrm>
              <a:custGeom>
                <a:avLst/>
                <a:gdLst/>
                <a:ahLst/>
                <a:cxnLst/>
                <a:rect l="l" t="t" r="r" b="b"/>
                <a:pathLst>
                  <a:path w="9917" h="9449" extrusionOk="0">
                    <a:moveTo>
                      <a:pt x="1" y="0"/>
                    </a:moveTo>
                    <a:cubicBezTo>
                      <a:pt x="2142" y="4161"/>
                      <a:pt x="5642" y="7508"/>
                      <a:pt x="9916" y="9448"/>
                    </a:cubicBezTo>
                    <a:lnTo>
                      <a:pt x="9916" y="4410"/>
                    </a:lnTo>
                    <a:lnTo>
                      <a:pt x="6871" y="4410"/>
                    </a:lnTo>
                    <a:lnTo>
                      <a:pt x="6871" y="1176"/>
                    </a:lnTo>
                    <a:lnTo>
                      <a:pt x="4004" y="1176"/>
                    </a:lnTo>
                    <a:lnTo>
                      <a:pt x="4004"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5"/>
              <p:cNvSpPr/>
              <p:nvPr/>
            </p:nvSpPr>
            <p:spPr>
              <a:xfrm>
                <a:off x="5268778" y="3556117"/>
                <a:ext cx="746974" cy="607909"/>
              </a:xfrm>
              <a:custGeom>
                <a:avLst/>
                <a:gdLst/>
                <a:ahLst/>
                <a:cxnLst/>
                <a:rect l="l" t="t" r="r" b="b"/>
                <a:pathLst>
                  <a:path w="31369" h="25529" extrusionOk="0">
                    <a:moveTo>
                      <a:pt x="26235" y="1"/>
                    </a:moveTo>
                    <a:lnTo>
                      <a:pt x="26235" y="9545"/>
                    </a:lnTo>
                    <a:lnTo>
                      <a:pt x="23468" y="9545"/>
                    </a:lnTo>
                    <a:lnTo>
                      <a:pt x="23468" y="3960"/>
                    </a:lnTo>
                    <a:lnTo>
                      <a:pt x="15418" y="3960"/>
                    </a:lnTo>
                    <a:lnTo>
                      <a:pt x="15418" y="11853"/>
                    </a:lnTo>
                    <a:lnTo>
                      <a:pt x="6975" y="11853"/>
                    </a:lnTo>
                    <a:lnTo>
                      <a:pt x="6975" y="15699"/>
                    </a:lnTo>
                    <a:lnTo>
                      <a:pt x="0" y="15699"/>
                    </a:lnTo>
                    <a:lnTo>
                      <a:pt x="0" y="23376"/>
                    </a:lnTo>
                    <a:cubicBezTo>
                      <a:pt x="3137" y="24865"/>
                      <a:pt x="6235" y="25528"/>
                      <a:pt x="9180" y="25528"/>
                    </a:cubicBezTo>
                    <a:cubicBezTo>
                      <a:pt x="16153" y="25528"/>
                      <a:pt x="22272" y="21810"/>
                      <a:pt x="26029" y="16528"/>
                    </a:cubicBezTo>
                    <a:cubicBezTo>
                      <a:pt x="31369" y="9012"/>
                      <a:pt x="28773" y="1"/>
                      <a:pt x="28773"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5"/>
              <p:cNvSpPr/>
              <p:nvPr/>
            </p:nvSpPr>
            <p:spPr>
              <a:xfrm>
                <a:off x="5530833" y="3894380"/>
                <a:ext cx="431244" cy="360997"/>
              </a:xfrm>
              <a:custGeom>
                <a:avLst/>
                <a:gdLst/>
                <a:ahLst/>
                <a:cxnLst/>
                <a:rect l="l" t="t" r="r" b="b"/>
                <a:pathLst>
                  <a:path w="18110" h="15160" extrusionOk="0">
                    <a:moveTo>
                      <a:pt x="12040" y="0"/>
                    </a:moveTo>
                    <a:lnTo>
                      <a:pt x="12040" y="1717"/>
                    </a:lnTo>
                    <a:lnTo>
                      <a:pt x="7849" y="1717"/>
                    </a:lnTo>
                    <a:lnTo>
                      <a:pt x="7849" y="6445"/>
                    </a:lnTo>
                    <a:lnTo>
                      <a:pt x="1" y="6445"/>
                    </a:lnTo>
                    <a:lnTo>
                      <a:pt x="1" y="15160"/>
                    </a:lnTo>
                    <a:cubicBezTo>
                      <a:pt x="12617" y="11541"/>
                      <a:pt x="18110" y="0"/>
                      <a:pt x="18110"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5"/>
              <p:cNvSpPr/>
              <p:nvPr/>
            </p:nvSpPr>
            <p:spPr>
              <a:xfrm>
                <a:off x="4814610" y="2953347"/>
                <a:ext cx="1360456" cy="1360432"/>
              </a:xfrm>
              <a:custGeom>
                <a:avLst/>
                <a:gdLst/>
                <a:ahLst/>
                <a:cxnLst/>
                <a:rect l="l" t="t" r="r" b="b"/>
                <a:pathLst>
                  <a:path w="57132" h="57131" extrusionOk="0">
                    <a:moveTo>
                      <a:pt x="27663" y="8491"/>
                    </a:moveTo>
                    <a:cubicBezTo>
                      <a:pt x="39152" y="8491"/>
                      <a:pt x="48465" y="17804"/>
                      <a:pt x="48465" y="29293"/>
                    </a:cubicBezTo>
                    <a:cubicBezTo>
                      <a:pt x="48465" y="40782"/>
                      <a:pt x="39152" y="50095"/>
                      <a:pt x="27663" y="50095"/>
                    </a:cubicBezTo>
                    <a:cubicBezTo>
                      <a:pt x="16175" y="50095"/>
                      <a:pt x="6861" y="40782"/>
                      <a:pt x="6861" y="29293"/>
                    </a:cubicBezTo>
                    <a:cubicBezTo>
                      <a:pt x="6861" y="17804"/>
                      <a:pt x="16175" y="8491"/>
                      <a:pt x="27663" y="8491"/>
                    </a:cubicBezTo>
                    <a:close/>
                    <a:moveTo>
                      <a:pt x="28563" y="0"/>
                    </a:moveTo>
                    <a:cubicBezTo>
                      <a:pt x="12787" y="0"/>
                      <a:pt x="0" y="12787"/>
                      <a:pt x="0" y="28563"/>
                    </a:cubicBezTo>
                    <a:cubicBezTo>
                      <a:pt x="0" y="44340"/>
                      <a:pt x="12787" y="57130"/>
                      <a:pt x="28563" y="57130"/>
                    </a:cubicBezTo>
                    <a:cubicBezTo>
                      <a:pt x="44340" y="57130"/>
                      <a:pt x="57131" y="44340"/>
                      <a:pt x="57131" y="28563"/>
                    </a:cubicBezTo>
                    <a:cubicBezTo>
                      <a:pt x="57131" y="12787"/>
                      <a:pt x="44340" y="0"/>
                      <a:pt x="28563"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5"/>
              <p:cNvSpPr/>
              <p:nvPr/>
            </p:nvSpPr>
            <p:spPr>
              <a:xfrm>
                <a:off x="4976335" y="3115786"/>
                <a:ext cx="1036892" cy="1036915"/>
              </a:xfrm>
              <a:custGeom>
                <a:avLst/>
                <a:gdLst/>
                <a:ahLst/>
                <a:cxnLst/>
                <a:rect l="l" t="t" r="r" b="b"/>
                <a:pathLst>
                  <a:path w="43544" h="43545" extrusionOk="0">
                    <a:moveTo>
                      <a:pt x="21772" y="1"/>
                    </a:moveTo>
                    <a:cubicBezTo>
                      <a:pt x="9751" y="1"/>
                      <a:pt x="1" y="9751"/>
                      <a:pt x="1" y="21773"/>
                    </a:cubicBezTo>
                    <a:cubicBezTo>
                      <a:pt x="1" y="22694"/>
                      <a:pt x="57" y="23604"/>
                      <a:pt x="171" y="24495"/>
                    </a:cubicBezTo>
                    <a:cubicBezTo>
                      <a:pt x="106" y="23826"/>
                      <a:pt x="70" y="23154"/>
                      <a:pt x="70" y="22472"/>
                    </a:cubicBezTo>
                    <a:cubicBezTo>
                      <a:pt x="70" y="10983"/>
                      <a:pt x="9384" y="1670"/>
                      <a:pt x="20872" y="1670"/>
                    </a:cubicBezTo>
                    <a:cubicBezTo>
                      <a:pt x="32361" y="1670"/>
                      <a:pt x="41674" y="10983"/>
                      <a:pt x="41674" y="22472"/>
                    </a:cubicBezTo>
                    <a:cubicBezTo>
                      <a:pt x="41674" y="33961"/>
                      <a:pt x="32361" y="43274"/>
                      <a:pt x="20872" y="43274"/>
                    </a:cubicBezTo>
                    <a:cubicBezTo>
                      <a:pt x="18377" y="43274"/>
                      <a:pt x="15982" y="42832"/>
                      <a:pt x="13762" y="42023"/>
                    </a:cubicBezTo>
                    <a:lnTo>
                      <a:pt x="13762" y="42023"/>
                    </a:lnTo>
                    <a:cubicBezTo>
                      <a:pt x="16244" y="43007"/>
                      <a:pt x="18945" y="43544"/>
                      <a:pt x="21772" y="43544"/>
                    </a:cubicBezTo>
                    <a:cubicBezTo>
                      <a:pt x="33799" y="43544"/>
                      <a:pt x="43544" y="33800"/>
                      <a:pt x="43544" y="21773"/>
                    </a:cubicBezTo>
                    <a:cubicBezTo>
                      <a:pt x="43544" y="9751"/>
                      <a:pt x="33799" y="1"/>
                      <a:pt x="2177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5"/>
              <p:cNvSpPr/>
              <p:nvPr/>
            </p:nvSpPr>
            <p:spPr>
              <a:xfrm>
                <a:off x="5730566" y="3058345"/>
                <a:ext cx="75033" cy="75152"/>
              </a:xfrm>
              <a:custGeom>
                <a:avLst/>
                <a:gdLst/>
                <a:ahLst/>
                <a:cxnLst/>
                <a:rect l="l" t="t" r="r" b="b"/>
                <a:pathLst>
                  <a:path w="3151" h="3156" extrusionOk="0">
                    <a:moveTo>
                      <a:pt x="1578" y="0"/>
                    </a:moveTo>
                    <a:cubicBezTo>
                      <a:pt x="703" y="0"/>
                      <a:pt x="0" y="708"/>
                      <a:pt x="0" y="1578"/>
                    </a:cubicBezTo>
                    <a:cubicBezTo>
                      <a:pt x="0" y="2452"/>
                      <a:pt x="703" y="3155"/>
                      <a:pt x="1578" y="3155"/>
                    </a:cubicBezTo>
                    <a:cubicBezTo>
                      <a:pt x="2447" y="3155"/>
                      <a:pt x="3151" y="2452"/>
                      <a:pt x="3151" y="1578"/>
                    </a:cubicBezTo>
                    <a:cubicBezTo>
                      <a:pt x="3151" y="708"/>
                      <a:pt x="2447" y="0"/>
                      <a:pt x="157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5"/>
              <p:cNvSpPr/>
              <p:nvPr/>
            </p:nvSpPr>
            <p:spPr>
              <a:xfrm>
                <a:off x="5729304" y="3057321"/>
                <a:ext cx="76510" cy="77272"/>
              </a:xfrm>
              <a:custGeom>
                <a:avLst/>
                <a:gdLst/>
                <a:ahLst/>
                <a:cxnLst/>
                <a:rect l="l" t="t" r="r" b="b"/>
                <a:pathLst>
                  <a:path w="3213" h="3245" extrusionOk="0">
                    <a:moveTo>
                      <a:pt x="1611" y="1"/>
                    </a:moveTo>
                    <a:cubicBezTo>
                      <a:pt x="1435" y="1"/>
                      <a:pt x="1254" y="29"/>
                      <a:pt x="1076" y="96"/>
                    </a:cubicBezTo>
                    <a:cubicBezTo>
                      <a:pt x="787" y="197"/>
                      <a:pt x="512" y="389"/>
                      <a:pt x="315" y="659"/>
                    </a:cubicBezTo>
                    <a:cubicBezTo>
                      <a:pt x="114" y="926"/>
                      <a:pt x="1" y="1266"/>
                      <a:pt x="1" y="1621"/>
                    </a:cubicBezTo>
                    <a:cubicBezTo>
                      <a:pt x="1" y="1974"/>
                      <a:pt x="114" y="2321"/>
                      <a:pt x="315" y="2587"/>
                    </a:cubicBezTo>
                    <a:cubicBezTo>
                      <a:pt x="512" y="2853"/>
                      <a:pt x="787" y="3049"/>
                      <a:pt x="1076" y="3150"/>
                    </a:cubicBezTo>
                    <a:cubicBezTo>
                      <a:pt x="1257" y="3216"/>
                      <a:pt x="1441" y="3244"/>
                      <a:pt x="1619" y="3244"/>
                    </a:cubicBezTo>
                    <a:cubicBezTo>
                      <a:pt x="1725" y="3244"/>
                      <a:pt x="1828" y="3234"/>
                      <a:pt x="1927" y="3216"/>
                    </a:cubicBezTo>
                    <a:cubicBezTo>
                      <a:pt x="2194" y="3164"/>
                      <a:pt x="2426" y="3045"/>
                      <a:pt x="2605" y="2906"/>
                    </a:cubicBezTo>
                    <a:cubicBezTo>
                      <a:pt x="2972" y="2622"/>
                      <a:pt x="3125" y="2254"/>
                      <a:pt x="3178" y="2014"/>
                    </a:cubicBezTo>
                    <a:cubicBezTo>
                      <a:pt x="3204" y="1887"/>
                      <a:pt x="3212" y="1791"/>
                      <a:pt x="3212" y="1722"/>
                    </a:cubicBezTo>
                    <a:cubicBezTo>
                      <a:pt x="3212" y="1656"/>
                      <a:pt x="3208" y="1621"/>
                      <a:pt x="3204" y="1621"/>
                    </a:cubicBezTo>
                    <a:cubicBezTo>
                      <a:pt x="3194" y="1621"/>
                      <a:pt x="3200" y="1760"/>
                      <a:pt x="3134" y="2001"/>
                    </a:cubicBezTo>
                    <a:cubicBezTo>
                      <a:pt x="3073" y="2237"/>
                      <a:pt x="2915" y="2583"/>
                      <a:pt x="2561" y="2845"/>
                    </a:cubicBezTo>
                    <a:cubicBezTo>
                      <a:pt x="2387" y="2976"/>
                      <a:pt x="2163" y="3085"/>
                      <a:pt x="1910" y="3128"/>
                    </a:cubicBezTo>
                    <a:cubicBezTo>
                      <a:pt x="1821" y="3142"/>
                      <a:pt x="1728" y="3150"/>
                      <a:pt x="1633" y="3150"/>
                    </a:cubicBezTo>
                    <a:cubicBezTo>
                      <a:pt x="1461" y="3150"/>
                      <a:pt x="1281" y="3124"/>
                      <a:pt x="1106" y="3059"/>
                    </a:cubicBezTo>
                    <a:cubicBezTo>
                      <a:pt x="840" y="2958"/>
                      <a:pt x="582" y="2775"/>
                      <a:pt x="402" y="2521"/>
                    </a:cubicBezTo>
                    <a:cubicBezTo>
                      <a:pt x="215" y="2272"/>
                      <a:pt x="110" y="1953"/>
                      <a:pt x="106" y="1621"/>
                    </a:cubicBezTo>
                    <a:cubicBezTo>
                      <a:pt x="110" y="1293"/>
                      <a:pt x="215" y="970"/>
                      <a:pt x="402" y="721"/>
                    </a:cubicBezTo>
                    <a:cubicBezTo>
                      <a:pt x="582" y="467"/>
                      <a:pt x="840" y="284"/>
                      <a:pt x="1106" y="187"/>
                    </a:cubicBezTo>
                    <a:cubicBezTo>
                      <a:pt x="1278" y="121"/>
                      <a:pt x="1456" y="93"/>
                      <a:pt x="1626" y="93"/>
                    </a:cubicBezTo>
                    <a:cubicBezTo>
                      <a:pt x="1724" y="93"/>
                      <a:pt x="1819" y="102"/>
                      <a:pt x="1910" y="118"/>
                    </a:cubicBezTo>
                    <a:cubicBezTo>
                      <a:pt x="2163" y="161"/>
                      <a:pt x="2387" y="270"/>
                      <a:pt x="2561" y="397"/>
                    </a:cubicBezTo>
                    <a:cubicBezTo>
                      <a:pt x="2915" y="663"/>
                      <a:pt x="3073" y="1009"/>
                      <a:pt x="3134" y="1240"/>
                    </a:cubicBezTo>
                    <a:cubicBezTo>
                      <a:pt x="3200" y="1481"/>
                      <a:pt x="3194" y="1621"/>
                      <a:pt x="3204" y="1621"/>
                    </a:cubicBezTo>
                    <a:cubicBezTo>
                      <a:pt x="3208" y="1621"/>
                      <a:pt x="3212" y="1586"/>
                      <a:pt x="3212" y="1520"/>
                    </a:cubicBezTo>
                    <a:cubicBezTo>
                      <a:pt x="3212" y="1455"/>
                      <a:pt x="3204" y="1355"/>
                      <a:pt x="3178" y="1232"/>
                    </a:cubicBezTo>
                    <a:cubicBezTo>
                      <a:pt x="3125" y="987"/>
                      <a:pt x="2972" y="625"/>
                      <a:pt x="2605" y="340"/>
                    </a:cubicBezTo>
                    <a:cubicBezTo>
                      <a:pt x="2426" y="201"/>
                      <a:pt x="2194" y="78"/>
                      <a:pt x="1927" y="30"/>
                    </a:cubicBezTo>
                    <a:cubicBezTo>
                      <a:pt x="1826" y="11"/>
                      <a:pt x="1719" y="1"/>
                      <a:pt x="16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5"/>
              <p:cNvSpPr/>
              <p:nvPr/>
            </p:nvSpPr>
            <p:spPr>
              <a:xfrm>
                <a:off x="5758953" y="3071086"/>
                <a:ext cx="15645" cy="47958"/>
              </a:xfrm>
              <a:custGeom>
                <a:avLst/>
                <a:gdLst/>
                <a:ahLst/>
                <a:cxnLst/>
                <a:rect l="l" t="t" r="r" b="b"/>
                <a:pathLst>
                  <a:path w="657" h="2014" extrusionOk="0">
                    <a:moveTo>
                      <a:pt x="640" y="1"/>
                    </a:moveTo>
                    <a:cubicBezTo>
                      <a:pt x="618" y="1"/>
                      <a:pt x="509" y="64"/>
                      <a:pt x="386" y="208"/>
                    </a:cubicBezTo>
                    <a:cubicBezTo>
                      <a:pt x="245" y="361"/>
                      <a:pt x="93" y="619"/>
                      <a:pt x="45" y="938"/>
                    </a:cubicBezTo>
                    <a:cubicBezTo>
                      <a:pt x="1" y="1257"/>
                      <a:pt x="71" y="1550"/>
                      <a:pt x="154" y="1737"/>
                    </a:cubicBezTo>
                    <a:cubicBezTo>
                      <a:pt x="237" y="1918"/>
                      <a:pt x="326" y="2014"/>
                      <a:pt x="340" y="2014"/>
                    </a:cubicBezTo>
                    <a:cubicBezTo>
                      <a:pt x="341" y="2014"/>
                      <a:pt x="341" y="2013"/>
                      <a:pt x="342" y="2013"/>
                    </a:cubicBezTo>
                    <a:cubicBezTo>
                      <a:pt x="359" y="2005"/>
                      <a:pt x="289" y="1895"/>
                      <a:pt x="224" y="1711"/>
                    </a:cubicBezTo>
                    <a:cubicBezTo>
                      <a:pt x="162" y="1523"/>
                      <a:pt x="106" y="1253"/>
                      <a:pt x="154" y="956"/>
                    </a:cubicBezTo>
                    <a:cubicBezTo>
                      <a:pt x="198" y="658"/>
                      <a:pt x="329" y="414"/>
                      <a:pt x="442" y="256"/>
                    </a:cubicBezTo>
                    <a:cubicBezTo>
                      <a:pt x="560" y="95"/>
                      <a:pt x="656" y="16"/>
                      <a:pt x="644" y="3"/>
                    </a:cubicBezTo>
                    <a:cubicBezTo>
                      <a:pt x="643" y="1"/>
                      <a:pt x="642" y="1"/>
                      <a:pt x="6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5"/>
              <p:cNvSpPr/>
              <p:nvPr/>
            </p:nvSpPr>
            <p:spPr>
              <a:xfrm>
                <a:off x="5739711" y="3090566"/>
                <a:ext cx="53507" cy="11954"/>
              </a:xfrm>
              <a:custGeom>
                <a:avLst/>
                <a:gdLst/>
                <a:ahLst/>
                <a:cxnLst/>
                <a:rect l="l" t="t" r="r" b="b"/>
                <a:pathLst>
                  <a:path w="2247" h="502" extrusionOk="0">
                    <a:moveTo>
                      <a:pt x="880" y="1"/>
                    </a:moveTo>
                    <a:cubicBezTo>
                      <a:pt x="664" y="1"/>
                      <a:pt x="471" y="32"/>
                      <a:pt x="324" y="72"/>
                    </a:cubicBezTo>
                    <a:cubicBezTo>
                      <a:pt x="119" y="128"/>
                      <a:pt x="0" y="199"/>
                      <a:pt x="4" y="207"/>
                    </a:cubicBezTo>
                    <a:cubicBezTo>
                      <a:pt x="5" y="210"/>
                      <a:pt x="9" y="211"/>
                      <a:pt x="16" y="211"/>
                    </a:cubicBezTo>
                    <a:cubicBezTo>
                      <a:pt x="81" y="211"/>
                      <a:pt x="400" y="103"/>
                      <a:pt x="827" y="103"/>
                    </a:cubicBezTo>
                    <a:cubicBezTo>
                      <a:pt x="929" y="103"/>
                      <a:pt x="1037" y="109"/>
                      <a:pt x="1150" y="124"/>
                    </a:cubicBezTo>
                    <a:cubicBezTo>
                      <a:pt x="1758" y="199"/>
                      <a:pt x="2181" y="502"/>
                      <a:pt x="2233" y="502"/>
                    </a:cubicBezTo>
                    <a:cubicBezTo>
                      <a:pt x="2236" y="502"/>
                      <a:pt x="2237" y="501"/>
                      <a:pt x="2238" y="500"/>
                    </a:cubicBezTo>
                    <a:cubicBezTo>
                      <a:pt x="2247" y="491"/>
                      <a:pt x="2150" y="395"/>
                      <a:pt x="1962" y="286"/>
                    </a:cubicBezTo>
                    <a:cubicBezTo>
                      <a:pt x="1779" y="177"/>
                      <a:pt x="1495" y="63"/>
                      <a:pt x="1167" y="19"/>
                    </a:cubicBezTo>
                    <a:cubicBezTo>
                      <a:pt x="1068" y="6"/>
                      <a:pt x="972" y="1"/>
                      <a:pt x="8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5"/>
              <p:cNvSpPr/>
              <p:nvPr/>
            </p:nvSpPr>
            <p:spPr>
              <a:xfrm>
                <a:off x="5289377" y="3025457"/>
                <a:ext cx="75057" cy="75152"/>
              </a:xfrm>
              <a:custGeom>
                <a:avLst/>
                <a:gdLst/>
                <a:ahLst/>
                <a:cxnLst/>
                <a:rect l="l" t="t" r="r" b="b"/>
                <a:pathLst>
                  <a:path w="3152" h="3156" extrusionOk="0">
                    <a:moveTo>
                      <a:pt x="1574" y="0"/>
                    </a:moveTo>
                    <a:cubicBezTo>
                      <a:pt x="704" y="0"/>
                      <a:pt x="1" y="708"/>
                      <a:pt x="1" y="1578"/>
                    </a:cubicBezTo>
                    <a:cubicBezTo>
                      <a:pt x="1" y="2447"/>
                      <a:pt x="704" y="3155"/>
                      <a:pt x="1574" y="3155"/>
                    </a:cubicBezTo>
                    <a:cubicBezTo>
                      <a:pt x="2448" y="3155"/>
                      <a:pt x="3151" y="2447"/>
                      <a:pt x="3151" y="1578"/>
                    </a:cubicBezTo>
                    <a:cubicBezTo>
                      <a:pt x="3151" y="708"/>
                      <a:pt x="2448" y="0"/>
                      <a:pt x="15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5"/>
              <p:cNvSpPr/>
              <p:nvPr/>
            </p:nvSpPr>
            <p:spPr>
              <a:xfrm>
                <a:off x="5288044" y="3024457"/>
                <a:ext cx="76605" cy="77176"/>
              </a:xfrm>
              <a:custGeom>
                <a:avLst/>
                <a:gdLst/>
                <a:ahLst/>
                <a:cxnLst/>
                <a:rect l="l" t="t" r="r" b="b"/>
                <a:pathLst>
                  <a:path w="3217" h="3241" extrusionOk="0">
                    <a:moveTo>
                      <a:pt x="1610" y="0"/>
                    </a:moveTo>
                    <a:cubicBezTo>
                      <a:pt x="1435" y="0"/>
                      <a:pt x="1254" y="28"/>
                      <a:pt x="1079" y="95"/>
                    </a:cubicBezTo>
                    <a:cubicBezTo>
                      <a:pt x="791" y="195"/>
                      <a:pt x="516" y="387"/>
                      <a:pt x="319" y="659"/>
                    </a:cubicBezTo>
                    <a:cubicBezTo>
                      <a:pt x="118" y="925"/>
                      <a:pt x="4" y="1266"/>
                      <a:pt x="0" y="1620"/>
                    </a:cubicBezTo>
                    <a:cubicBezTo>
                      <a:pt x="4" y="1974"/>
                      <a:pt x="118" y="2319"/>
                      <a:pt x="319" y="2581"/>
                    </a:cubicBezTo>
                    <a:cubicBezTo>
                      <a:pt x="516" y="2852"/>
                      <a:pt x="791" y="3045"/>
                      <a:pt x="1079" y="3145"/>
                    </a:cubicBezTo>
                    <a:cubicBezTo>
                      <a:pt x="1254" y="3212"/>
                      <a:pt x="1435" y="3240"/>
                      <a:pt x="1611" y="3240"/>
                    </a:cubicBezTo>
                    <a:cubicBezTo>
                      <a:pt x="1721" y="3240"/>
                      <a:pt x="1829" y="3229"/>
                      <a:pt x="1932" y="3211"/>
                    </a:cubicBezTo>
                    <a:cubicBezTo>
                      <a:pt x="2198" y="3162"/>
                      <a:pt x="2430" y="3045"/>
                      <a:pt x="2608" y="2904"/>
                    </a:cubicBezTo>
                    <a:cubicBezTo>
                      <a:pt x="2971" y="2616"/>
                      <a:pt x="3129" y="2253"/>
                      <a:pt x="3181" y="2009"/>
                    </a:cubicBezTo>
                    <a:cubicBezTo>
                      <a:pt x="3207" y="1886"/>
                      <a:pt x="3217" y="1786"/>
                      <a:pt x="3217" y="1720"/>
                    </a:cubicBezTo>
                    <a:cubicBezTo>
                      <a:pt x="3212" y="1655"/>
                      <a:pt x="3212" y="1620"/>
                      <a:pt x="3207" y="1620"/>
                    </a:cubicBezTo>
                    <a:cubicBezTo>
                      <a:pt x="3195" y="1620"/>
                      <a:pt x="3203" y="1760"/>
                      <a:pt x="3138" y="2000"/>
                    </a:cubicBezTo>
                    <a:cubicBezTo>
                      <a:pt x="3076" y="2236"/>
                      <a:pt x="2915" y="2577"/>
                      <a:pt x="2565" y="2844"/>
                    </a:cubicBezTo>
                    <a:cubicBezTo>
                      <a:pt x="2386" y="2975"/>
                      <a:pt x="2168" y="3084"/>
                      <a:pt x="1914" y="3128"/>
                    </a:cubicBezTo>
                    <a:cubicBezTo>
                      <a:pt x="1827" y="3141"/>
                      <a:pt x="1736" y="3149"/>
                      <a:pt x="1643" y="3149"/>
                    </a:cubicBezTo>
                    <a:cubicBezTo>
                      <a:pt x="1469" y="3149"/>
                      <a:pt x="1287" y="3122"/>
                      <a:pt x="1110" y="3053"/>
                    </a:cubicBezTo>
                    <a:cubicBezTo>
                      <a:pt x="843" y="2957"/>
                      <a:pt x="585" y="2773"/>
                      <a:pt x="402" y="2521"/>
                    </a:cubicBezTo>
                    <a:cubicBezTo>
                      <a:pt x="218" y="2271"/>
                      <a:pt x="113" y="1952"/>
                      <a:pt x="109" y="1620"/>
                    </a:cubicBezTo>
                    <a:cubicBezTo>
                      <a:pt x="113" y="1288"/>
                      <a:pt x="218" y="968"/>
                      <a:pt x="402" y="720"/>
                    </a:cubicBezTo>
                    <a:cubicBezTo>
                      <a:pt x="585" y="466"/>
                      <a:pt x="843" y="282"/>
                      <a:pt x="1110" y="187"/>
                    </a:cubicBezTo>
                    <a:cubicBezTo>
                      <a:pt x="1283" y="120"/>
                      <a:pt x="1462" y="92"/>
                      <a:pt x="1633" y="92"/>
                    </a:cubicBezTo>
                    <a:cubicBezTo>
                      <a:pt x="1730" y="92"/>
                      <a:pt x="1824" y="101"/>
                      <a:pt x="1914" y="117"/>
                    </a:cubicBezTo>
                    <a:cubicBezTo>
                      <a:pt x="2168" y="161"/>
                      <a:pt x="2386" y="270"/>
                      <a:pt x="2565" y="397"/>
                    </a:cubicBezTo>
                    <a:cubicBezTo>
                      <a:pt x="2915" y="663"/>
                      <a:pt x="3076" y="1004"/>
                      <a:pt x="3138" y="1240"/>
                    </a:cubicBezTo>
                    <a:cubicBezTo>
                      <a:pt x="3203" y="1480"/>
                      <a:pt x="3195" y="1620"/>
                      <a:pt x="3207" y="1620"/>
                    </a:cubicBezTo>
                    <a:cubicBezTo>
                      <a:pt x="3212" y="1620"/>
                      <a:pt x="3212" y="1585"/>
                      <a:pt x="3217" y="1519"/>
                    </a:cubicBezTo>
                    <a:cubicBezTo>
                      <a:pt x="3217" y="1454"/>
                      <a:pt x="3207" y="1353"/>
                      <a:pt x="3181" y="1231"/>
                    </a:cubicBezTo>
                    <a:cubicBezTo>
                      <a:pt x="3129" y="986"/>
                      <a:pt x="2971" y="623"/>
                      <a:pt x="2608" y="335"/>
                    </a:cubicBezTo>
                    <a:cubicBezTo>
                      <a:pt x="2430" y="200"/>
                      <a:pt x="2198" y="77"/>
                      <a:pt x="1932" y="30"/>
                    </a:cubicBezTo>
                    <a:cubicBezTo>
                      <a:pt x="1829" y="11"/>
                      <a:pt x="1721" y="0"/>
                      <a:pt x="16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5"/>
              <p:cNvSpPr/>
              <p:nvPr/>
            </p:nvSpPr>
            <p:spPr>
              <a:xfrm>
                <a:off x="5317693" y="3038126"/>
                <a:ext cx="15740" cy="48006"/>
              </a:xfrm>
              <a:custGeom>
                <a:avLst/>
                <a:gdLst/>
                <a:ahLst/>
                <a:cxnLst/>
                <a:rect l="l" t="t" r="r" b="b"/>
                <a:pathLst>
                  <a:path w="661" h="2016" extrusionOk="0">
                    <a:moveTo>
                      <a:pt x="645" y="0"/>
                    </a:moveTo>
                    <a:cubicBezTo>
                      <a:pt x="629" y="0"/>
                      <a:pt x="516" y="63"/>
                      <a:pt x="389" y="211"/>
                    </a:cubicBezTo>
                    <a:cubicBezTo>
                      <a:pt x="250" y="364"/>
                      <a:pt x="96" y="622"/>
                      <a:pt x="48" y="941"/>
                    </a:cubicBezTo>
                    <a:cubicBezTo>
                      <a:pt x="0" y="1260"/>
                      <a:pt x="70" y="1553"/>
                      <a:pt x="157" y="1741"/>
                    </a:cubicBezTo>
                    <a:cubicBezTo>
                      <a:pt x="243" y="1925"/>
                      <a:pt x="333" y="2016"/>
                      <a:pt x="345" y="2016"/>
                    </a:cubicBezTo>
                    <a:cubicBezTo>
                      <a:pt x="346" y="2016"/>
                      <a:pt x="346" y="2016"/>
                      <a:pt x="346" y="2016"/>
                    </a:cubicBezTo>
                    <a:cubicBezTo>
                      <a:pt x="363" y="2003"/>
                      <a:pt x="294" y="1898"/>
                      <a:pt x="228" y="1711"/>
                    </a:cubicBezTo>
                    <a:cubicBezTo>
                      <a:pt x="163" y="1527"/>
                      <a:pt x="110" y="1251"/>
                      <a:pt x="153" y="959"/>
                    </a:cubicBezTo>
                    <a:cubicBezTo>
                      <a:pt x="201" y="662"/>
                      <a:pt x="328" y="416"/>
                      <a:pt x="446" y="259"/>
                    </a:cubicBezTo>
                    <a:cubicBezTo>
                      <a:pt x="564" y="97"/>
                      <a:pt x="661" y="15"/>
                      <a:pt x="647" y="1"/>
                    </a:cubicBezTo>
                    <a:cubicBezTo>
                      <a:pt x="647" y="0"/>
                      <a:pt x="646" y="0"/>
                      <a:pt x="6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5"/>
              <p:cNvSpPr/>
              <p:nvPr/>
            </p:nvSpPr>
            <p:spPr>
              <a:xfrm>
                <a:off x="5298546" y="3057654"/>
                <a:ext cx="53388" cy="11978"/>
              </a:xfrm>
              <a:custGeom>
                <a:avLst/>
                <a:gdLst/>
                <a:ahLst/>
                <a:cxnLst/>
                <a:rect l="l" t="t" r="r" b="b"/>
                <a:pathLst>
                  <a:path w="2242" h="503" extrusionOk="0">
                    <a:moveTo>
                      <a:pt x="869" y="1"/>
                    </a:moveTo>
                    <a:cubicBezTo>
                      <a:pt x="658" y="1"/>
                      <a:pt x="469" y="30"/>
                      <a:pt x="324" y="73"/>
                    </a:cubicBezTo>
                    <a:cubicBezTo>
                      <a:pt x="118" y="130"/>
                      <a:pt x="1" y="195"/>
                      <a:pt x="5" y="209"/>
                    </a:cubicBezTo>
                    <a:cubicBezTo>
                      <a:pt x="5" y="212"/>
                      <a:pt x="9" y="213"/>
                      <a:pt x="15" y="213"/>
                    </a:cubicBezTo>
                    <a:cubicBezTo>
                      <a:pt x="77" y="213"/>
                      <a:pt x="394" y="102"/>
                      <a:pt x="820" y="102"/>
                    </a:cubicBezTo>
                    <a:cubicBezTo>
                      <a:pt x="924" y="102"/>
                      <a:pt x="1035" y="108"/>
                      <a:pt x="1150" y="125"/>
                    </a:cubicBezTo>
                    <a:cubicBezTo>
                      <a:pt x="1763" y="197"/>
                      <a:pt x="2187" y="503"/>
                      <a:pt x="2234" y="503"/>
                    </a:cubicBezTo>
                    <a:cubicBezTo>
                      <a:pt x="2236" y="503"/>
                      <a:pt x="2237" y="502"/>
                      <a:pt x="2238" y="501"/>
                    </a:cubicBezTo>
                    <a:cubicBezTo>
                      <a:pt x="2242" y="488"/>
                      <a:pt x="2151" y="397"/>
                      <a:pt x="1963" y="288"/>
                    </a:cubicBezTo>
                    <a:cubicBezTo>
                      <a:pt x="1774" y="177"/>
                      <a:pt x="1495" y="64"/>
                      <a:pt x="1163" y="20"/>
                    </a:cubicBezTo>
                    <a:cubicBezTo>
                      <a:pt x="1062" y="7"/>
                      <a:pt x="963" y="1"/>
                      <a:pt x="8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5"/>
              <p:cNvSpPr/>
              <p:nvPr/>
            </p:nvSpPr>
            <p:spPr>
              <a:xfrm>
                <a:off x="6004458" y="3329974"/>
                <a:ext cx="75057" cy="75057"/>
              </a:xfrm>
              <a:custGeom>
                <a:avLst/>
                <a:gdLst/>
                <a:ahLst/>
                <a:cxnLst/>
                <a:rect l="l" t="t" r="r" b="b"/>
                <a:pathLst>
                  <a:path w="3152" h="3152" extrusionOk="0">
                    <a:moveTo>
                      <a:pt x="1578" y="1"/>
                    </a:moveTo>
                    <a:cubicBezTo>
                      <a:pt x="704" y="1"/>
                      <a:pt x="1" y="704"/>
                      <a:pt x="1" y="1578"/>
                    </a:cubicBezTo>
                    <a:cubicBezTo>
                      <a:pt x="1" y="2448"/>
                      <a:pt x="704" y="3151"/>
                      <a:pt x="1578" y="3151"/>
                    </a:cubicBezTo>
                    <a:cubicBezTo>
                      <a:pt x="2449" y="3151"/>
                      <a:pt x="3151" y="2448"/>
                      <a:pt x="3151" y="1578"/>
                    </a:cubicBezTo>
                    <a:cubicBezTo>
                      <a:pt x="3151" y="704"/>
                      <a:pt x="2449" y="1"/>
                      <a:pt x="157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5"/>
              <p:cNvSpPr/>
              <p:nvPr/>
            </p:nvSpPr>
            <p:spPr>
              <a:xfrm>
                <a:off x="6003219" y="3328879"/>
                <a:ext cx="76510" cy="77224"/>
              </a:xfrm>
              <a:custGeom>
                <a:avLst/>
                <a:gdLst/>
                <a:ahLst/>
                <a:cxnLst/>
                <a:rect l="l" t="t" r="r" b="b"/>
                <a:pathLst>
                  <a:path w="3213" h="3243" extrusionOk="0">
                    <a:moveTo>
                      <a:pt x="1637" y="94"/>
                    </a:moveTo>
                    <a:cubicBezTo>
                      <a:pt x="1731" y="94"/>
                      <a:pt x="1823" y="102"/>
                      <a:pt x="1910" y="116"/>
                    </a:cubicBezTo>
                    <a:cubicBezTo>
                      <a:pt x="2164" y="160"/>
                      <a:pt x="2386" y="269"/>
                      <a:pt x="2561" y="400"/>
                    </a:cubicBezTo>
                    <a:cubicBezTo>
                      <a:pt x="2915" y="662"/>
                      <a:pt x="3072" y="1007"/>
                      <a:pt x="3138" y="1243"/>
                    </a:cubicBezTo>
                    <a:cubicBezTo>
                      <a:pt x="3198" y="1476"/>
                      <a:pt x="3195" y="1620"/>
                      <a:pt x="3203" y="1624"/>
                    </a:cubicBezTo>
                    <a:lnTo>
                      <a:pt x="3203" y="1624"/>
                    </a:lnTo>
                    <a:cubicBezTo>
                      <a:pt x="3195" y="1624"/>
                      <a:pt x="3198" y="1767"/>
                      <a:pt x="3138" y="2000"/>
                    </a:cubicBezTo>
                    <a:cubicBezTo>
                      <a:pt x="3072" y="2236"/>
                      <a:pt x="2915" y="2581"/>
                      <a:pt x="2561" y="2843"/>
                    </a:cubicBezTo>
                    <a:cubicBezTo>
                      <a:pt x="2386" y="2974"/>
                      <a:pt x="2164" y="3084"/>
                      <a:pt x="1910" y="3127"/>
                    </a:cubicBezTo>
                    <a:cubicBezTo>
                      <a:pt x="1820" y="3143"/>
                      <a:pt x="1724" y="3152"/>
                      <a:pt x="1627" y="3152"/>
                    </a:cubicBezTo>
                    <a:cubicBezTo>
                      <a:pt x="1457" y="3152"/>
                      <a:pt x="1280" y="3124"/>
                      <a:pt x="1111" y="3058"/>
                    </a:cubicBezTo>
                    <a:cubicBezTo>
                      <a:pt x="839" y="2961"/>
                      <a:pt x="581" y="2778"/>
                      <a:pt x="403" y="2524"/>
                    </a:cubicBezTo>
                    <a:cubicBezTo>
                      <a:pt x="214" y="2275"/>
                      <a:pt x="109" y="1951"/>
                      <a:pt x="105" y="1620"/>
                    </a:cubicBezTo>
                    <a:cubicBezTo>
                      <a:pt x="109" y="1292"/>
                      <a:pt x="214" y="973"/>
                      <a:pt x="403" y="719"/>
                    </a:cubicBezTo>
                    <a:cubicBezTo>
                      <a:pt x="581" y="466"/>
                      <a:pt x="839" y="283"/>
                      <a:pt x="1111" y="186"/>
                    </a:cubicBezTo>
                    <a:cubicBezTo>
                      <a:pt x="1284" y="121"/>
                      <a:pt x="1464" y="94"/>
                      <a:pt x="1637" y="94"/>
                    </a:cubicBezTo>
                    <a:close/>
                    <a:moveTo>
                      <a:pt x="1619" y="1"/>
                    </a:moveTo>
                    <a:cubicBezTo>
                      <a:pt x="1441" y="1"/>
                      <a:pt x="1256" y="29"/>
                      <a:pt x="1075" y="95"/>
                    </a:cubicBezTo>
                    <a:cubicBezTo>
                      <a:pt x="787" y="194"/>
                      <a:pt x="512" y="392"/>
                      <a:pt x="315" y="658"/>
                    </a:cubicBezTo>
                    <a:cubicBezTo>
                      <a:pt x="115" y="924"/>
                      <a:pt x="0" y="1270"/>
                      <a:pt x="0" y="1620"/>
                    </a:cubicBezTo>
                    <a:cubicBezTo>
                      <a:pt x="0" y="1973"/>
                      <a:pt x="115" y="2318"/>
                      <a:pt x="315" y="2586"/>
                    </a:cubicBezTo>
                    <a:cubicBezTo>
                      <a:pt x="512" y="2856"/>
                      <a:pt x="787" y="3048"/>
                      <a:pt x="1075" y="3149"/>
                    </a:cubicBezTo>
                    <a:cubicBezTo>
                      <a:pt x="1256" y="3215"/>
                      <a:pt x="1441" y="3243"/>
                      <a:pt x="1619" y="3243"/>
                    </a:cubicBezTo>
                    <a:cubicBezTo>
                      <a:pt x="1725" y="3243"/>
                      <a:pt x="1829" y="3233"/>
                      <a:pt x="1928" y="3215"/>
                    </a:cubicBezTo>
                    <a:cubicBezTo>
                      <a:pt x="2194" y="3163"/>
                      <a:pt x="2426" y="3044"/>
                      <a:pt x="2606" y="2905"/>
                    </a:cubicBezTo>
                    <a:cubicBezTo>
                      <a:pt x="2973" y="2620"/>
                      <a:pt x="3125" y="2258"/>
                      <a:pt x="3177" y="2013"/>
                    </a:cubicBezTo>
                    <a:cubicBezTo>
                      <a:pt x="3203" y="1886"/>
                      <a:pt x="3213" y="1790"/>
                      <a:pt x="3213" y="1725"/>
                    </a:cubicBezTo>
                    <a:cubicBezTo>
                      <a:pt x="3213" y="1654"/>
                      <a:pt x="3209" y="1624"/>
                      <a:pt x="3203" y="1624"/>
                    </a:cubicBezTo>
                    <a:cubicBezTo>
                      <a:pt x="3209" y="1624"/>
                      <a:pt x="3213" y="1589"/>
                      <a:pt x="3213" y="1519"/>
                    </a:cubicBezTo>
                    <a:cubicBezTo>
                      <a:pt x="3213" y="1453"/>
                      <a:pt x="3203" y="1358"/>
                      <a:pt x="3177" y="1231"/>
                    </a:cubicBezTo>
                    <a:cubicBezTo>
                      <a:pt x="3125" y="986"/>
                      <a:pt x="2973" y="623"/>
                      <a:pt x="2606" y="339"/>
                    </a:cubicBezTo>
                    <a:cubicBezTo>
                      <a:pt x="2426" y="200"/>
                      <a:pt x="2194" y="81"/>
                      <a:pt x="1928" y="29"/>
                    </a:cubicBezTo>
                    <a:cubicBezTo>
                      <a:pt x="1829" y="11"/>
                      <a:pt x="1725" y="1"/>
                      <a:pt x="16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5"/>
              <p:cNvSpPr/>
              <p:nvPr/>
            </p:nvSpPr>
            <p:spPr>
              <a:xfrm>
                <a:off x="6032892" y="3342643"/>
                <a:ext cx="15621" cy="47935"/>
              </a:xfrm>
              <a:custGeom>
                <a:avLst/>
                <a:gdLst/>
                <a:ahLst/>
                <a:cxnLst/>
                <a:rect l="l" t="t" r="r" b="b"/>
                <a:pathLst>
                  <a:path w="656" h="2013" extrusionOk="0">
                    <a:moveTo>
                      <a:pt x="640" y="1"/>
                    </a:moveTo>
                    <a:cubicBezTo>
                      <a:pt x="624" y="1"/>
                      <a:pt x="512" y="63"/>
                      <a:pt x="384" y="207"/>
                    </a:cubicBezTo>
                    <a:cubicBezTo>
                      <a:pt x="245" y="364"/>
                      <a:pt x="92" y="622"/>
                      <a:pt x="43" y="941"/>
                    </a:cubicBezTo>
                    <a:cubicBezTo>
                      <a:pt x="0" y="1260"/>
                      <a:pt x="69" y="1548"/>
                      <a:pt x="153" y="1736"/>
                    </a:cubicBezTo>
                    <a:cubicBezTo>
                      <a:pt x="237" y="1921"/>
                      <a:pt x="324" y="2013"/>
                      <a:pt x="340" y="2013"/>
                    </a:cubicBezTo>
                    <a:cubicBezTo>
                      <a:pt x="340" y="2013"/>
                      <a:pt x="341" y="2012"/>
                      <a:pt x="341" y="2012"/>
                    </a:cubicBezTo>
                    <a:cubicBezTo>
                      <a:pt x="358" y="2003"/>
                      <a:pt x="289" y="1898"/>
                      <a:pt x="223" y="1710"/>
                    </a:cubicBezTo>
                    <a:cubicBezTo>
                      <a:pt x="162" y="1522"/>
                      <a:pt x="105" y="1252"/>
                      <a:pt x="153" y="954"/>
                    </a:cubicBezTo>
                    <a:cubicBezTo>
                      <a:pt x="196" y="661"/>
                      <a:pt x="327" y="413"/>
                      <a:pt x="442" y="255"/>
                    </a:cubicBezTo>
                    <a:cubicBezTo>
                      <a:pt x="559" y="98"/>
                      <a:pt x="656" y="15"/>
                      <a:pt x="642" y="1"/>
                    </a:cubicBezTo>
                    <a:cubicBezTo>
                      <a:pt x="642" y="1"/>
                      <a:pt x="641" y="1"/>
                      <a:pt x="6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5"/>
              <p:cNvSpPr/>
              <p:nvPr/>
            </p:nvSpPr>
            <p:spPr>
              <a:xfrm>
                <a:off x="6013626" y="3362100"/>
                <a:ext cx="53531" cy="11954"/>
              </a:xfrm>
              <a:custGeom>
                <a:avLst/>
                <a:gdLst/>
                <a:ahLst/>
                <a:cxnLst/>
                <a:rect l="l" t="t" r="r" b="b"/>
                <a:pathLst>
                  <a:path w="2248" h="502" extrusionOk="0">
                    <a:moveTo>
                      <a:pt x="880" y="0"/>
                    </a:moveTo>
                    <a:cubicBezTo>
                      <a:pt x="664" y="0"/>
                      <a:pt x="471" y="32"/>
                      <a:pt x="324" y="72"/>
                    </a:cubicBezTo>
                    <a:cubicBezTo>
                      <a:pt x="118" y="128"/>
                      <a:pt x="1" y="199"/>
                      <a:pt x="5" y="207"/>
                    </a:cubicBezTo>
                    <a:cubicBezTo>
                      <a:pt x="5" y="210"/>
                      <a:pt x="9" y="211"/>
                      <a:pt x="16" y="211"/>
                    </a:cubicBezTo>
                    <a:cubicBezTo>
                      <a:pt x="79" y="211"/>
                      <a:pt x="399" y="102"/>
                      <a:pt x="826" y="102"/>
                    </a:cubicBezTo>
                    <a:cubicBezTo>
                      <a:pt x="929" y="102"/>
                      <a:pt x="1037" y="109"/>
                      <a:pt x="1150" y="124"/>
                    </a:cubicBezTo>
                    <a:cubicBezTo>
                      <a:pt x="1760" y="199"/>
                      <a:pt x="2182" y="502"/>
                      <a:pt x="2233" y="502"/>
                    </a:cubicBezTo>
                    <a:cubicBezTo>
                      <a:pt x="2235" y="502"/>
                      <a:pt x="2237" y="501"/>
                      <a:pt x="2238" y="500"/>
                    </a:cubicBezTo>
                    <a:cubicBezTo>
                      <a:pt x="2247" y="491"/>
                      <a:pt x="2151" y="395"/>
                      <a:pt x="1963" y="286"/>
                    </a:cubicBezTo>
                    <a:cubicBezTo>
                      <a:pt x="1779" y="177"/>
                      <a:pt x="1495" y="63"/>
                      <a:pt x="1167" y="19"/>
                    </a:cubicBezTo>
                    <a:cubicBezTo>
                      <a:pt x="1068" y="6"/>
                      <a:pt x="972" y="0"/>
                      <a:pt x="8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5"/>
              <p:cNvSpPr/>
              <p:nvPr/>
            </p:nvSpPr>
            <p:spPr>
              <a:xfrm>
                <a:off x="4915536" y="3311018"/>
                <a:ext cx="75176" cy="75176"/>
              </a:xfrm>
              <a:custGeom>
                <a:avLst/>
                <a:gdLst/>
                <a:ahLst/>
                <a:cxnLst/>
                <a:rect l="l" t="t" r="r" b="b"/>
                <a:pathLst>
                  <a:path w="3157" h="3157" extrusionOk="0">
                    <a:moveTo>
                      <a:pt x="1579" y="1"/>
                    </a:moveTo>
                    <a:cubicBezTo>
                      <a:pt x="709" y="1"/>
                      <a:pt x="1" y="708"/>
                      <a:pt x="1" y="1579"/>
                    </a:cubicBezTo>
                    <a:cubicBezTo>
                      <a:pt x="1" y="2449"/>
                      <a:pt x="709" y="3156"/>
                      <a:pt x="1579" y="3156"/>
                    </a:cubicBezTo>
                    <a:cubicBezTo>
                      <a:pt x="2449" y="3156"/>
                      <a:pt x="3157" y="2449"/>
                      <a:pt x="3157" y="1579"/>
                    </a:cubicBezTo>
                    <a:cubicBezTo>
                      <a:pt x="3157" y="708"/>
                      <a:pt x="2449" y="1"/>
                      <a:pt x="157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5"/>
              <p:cNvSpPr/>
              <p:nvPr/>
            </p:nvSpPr>
            <p:spPr>
              <a:xfrm>
                <a:off x="4914298" y="3309946"/>
                <a:ext cx="76510" cy="77248"/>
              </a:xfrm>
              <a:custGeom>
                <a:avLst/>
                <a:gdLst/>
                <a:ahLst/>
                <a:cxnLst/>
                <a:rect l="l" t="t" r="r" b="b"/>
                <a:pathLst>
                  <a:path w="3213" h="3244" extrusionOk="0">
                    <a:moveTo>
                      <a:pt x="1618" y="0"/>
                    </a:moveTo>
                    <a:cubicBezTo>
                      <a:pt x="1441" y="0"/>
                      <a:pt x="1255" y="28"/>
                      <a:pt x="1075" y="94"/>
                    </a:cubicBezTo>
                    <a:cubicBezTo>
                      <a:pt x="792" y="194"/>
                      <a:pt x="516" y="392"/>
                      <a:pt x="320" y="658"/>
                    </a:cubicBezTo>
                    <a:cubicBezTo>
                      <a:pt x="119" y="924"/>
                      <a:pt x="6" y="1270"/>
                      <a:pt x="0" y="1624"/>
                    </a:cubicBezTo>
                    <a:cubicBezTo>
                      <a:pt x="6" y="1977"/>
                      <a:pt x="119" y="2318"/>
                      <a:pt x="320" y="2585"/>
                    </a:cubicBezTo>
                    <a:cubicBezTo>
                      <a:pt x="516" y="2856"/>
                      <a:pt x="792" y="3048"/>
                      <a:pt x="1075" y="3149"/>
                    </a:cubicBezTo>
                    <a:cubicBezTo>
                      <a:pt x="1253" y="3216"/>
                      <a:pt x="1435" y="3243"/>
                      <a:pt x="1610" y="3243"/>
                    </a:cubicBezTo>
                    <a:cubicBezTo>
                      <a:pt x="1720" y="3243"/>
                      <a:pt x="1827" y="3233"/>
                      <a:pt x="1928" y="3214"/>
                    </a:cubicBezTo>
                    <a:cubicBezTo>
                      <a:pt x="2199" y="3166"/>
                      <a:pt x="2426" y="3044"/>
                      <a:pt x="2610" y="2904"/>
                    </a:cubicBezTo>
                    <a:cubicBezTo>
                      <a:pt x="2973" y="2620"/>
                      <a:pt x="3126" y="2258"/>
                      <a:pt x="3178" y="2012"/>
                    </a:cubicBezTo>
                    <a:cubicBezTo>
                      <a:pt x="3205" y="1890"/>
                      <a:pt x="3213" y="1790"/>
                      <a:pt x="3213" y="1724"/>
                    </a:cubicBezTo>
                    <a:cubicBezTo>
                      <a:pt x="3213" y="1659"/>
                      <a:pt x="3213" y="1624"/>
                      <a:pt x="3209" y="1624"/>
                    </a:cubicBezTo>
                    <a:cubicBezTo>
                      <a:pt x="3195" y="1624"/>
                      <a:pt x="3205" y="1764"/>
                      <a:pt x="3138" y="2004"/>
                    </a:cubicBezTo>
                    <a:cubicBezTo>
                      <a:pt x="3073" y="2235"/>
                      <a:pt x="2916" y="2581"/>
                      <a:pt x="2562" y="2847"/>
                    </a:cubicBezTo>
                    <a:cubicBezTo>
                      <a:pt x="2386" y="2974"/>
                      <a:pt x="2168" y="3083"/>
                      <a:pt x="1914" y="3127"/>
                    </a:cubicBezTo>
                    <a:cubicBezTo>
                      <a:pt x="1823" y="3143"/>
                      <a:pt x="1728" y="3152"/>
                      <a:pt x="1631" y="3152"/>
                    </a:cubicBezTo>
                    <a:cubicBezTo>
                      <a:pt x="1459" y="3152"/>
                      <a:pt x="1281" y="3124"/>
                      <a:pt x="1111" y="3057"/>
                    </a:cubicBezTo>
                    <a:cubicBezTo>
                      <a:pt x="839" y="2961"/>
                      <a:pt x="587" y="2778"/>
                      <a:pt x="403" y="2524"/>
                    </a:cubicBezTo>
                    <a:cubicBezTo>
                      <a:pt x="215" y="2274"/>
                      <a:pt x="110" y="1951"/>
                      <a:pt x="105" y="1624"/>
                    </a:cubicBezTo>
                    <a:cubicBezTo>
                      <a:pt x="110" y="1292"/>
                      <a:pt x="215" y="973"/>
                      <a:pt x="403" y="723"/>
                    </a:cubicBezTo>
                    <a:cubicBezTo>
                      <a:pt x="587" y="470"/>
                      <a:pt x="839" y="287"/>
                      <a:pt x="1111" y="186"/>
                    </a:cubicBezTo>
                    <a:cubicBezTo>
                      <a:pt x="1284" y="121"/>
                      <a:pt x="1464" y="94"/>
                      <a:pt x="1638" y="94"/>
                    </a:cubicBezTo>
                    <a:cubicBezTo>
                      <a:pt x="1733" y="94"/>
                      <a:pt x="1826" y="102"/>
                      <a:pt x="1914" y="116"/>
                    </a:cubicBezTo>
                    <a:cubicBezTo>
                      <a:pt x="2168" y="160"/>
                      <a:pt x="2386" y="269"/>
                      <a:pt x="2562" y="400"/>
                    </a:cubicBezTo>
                    <a:cubicBezTo>
                      <a:pt x="2916" y="662"/>
                      <a:pt x="3073" y="1007"/>
                      <a:pt x="3138" y="1243"/>
                    </a:cubicBezTo>
                    <a:cubicBezTo>
                      <a:pt x="3205" y="1483"/>
                      <a:pt x="3195" y="1624"/>
                      <a:pt x="3209" y="1624"/>
                    </a:cubicBezTo>
                    <a:cubicBezTo>
                      <a:pt x="3213" y="1624"/>
                      <a:pt x="3213" y="1588"/>
                      <a:pt x="3213" y="1523"/>
                    </a:cubicBezTo>
                    <a:cubicBezTo>
                      <a:pt x="3213" y="1453"/>
                      <a:pt x="3205" y="1357"/>
                      <a:pt x="3178" y="1235"/>
                    </a:cubicBezTo>
                    <a:cubicBezTo>
                      <a:pt x="3126" y="989"/>
                      <a:pt x="2973" y="628"/>
                      <a:pt x="2606" y="339"/>
                    </a:cubicBezTo>
                    <a:cubicBezTo>
                      <a:pt x="2426" y="199"/>
                      <a:pt x="2199" y="81"/>
                      <a:pt x="1928" y="29"/>
                    </a:cubicBezTo>
                    <a:cubicBezTo>
                      <a:pt x="1829" y="11"/>
                      <a:pt x="1725" y="0"/>
                      <a:pt x="16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5"/>
              <p:cNvSpPr/>
              <p:nvPr/>
            </p:nvSpPr>
            <p:spPr>
              <a:xfrm>
                <a:off x="4943971" y="3323711"/>
                <a:ext cx="15621" cy="47911"/>
              </a:xfrm>
              <a:custGeom>
                <a:avLst/>
                <a:gdLst/>
                <a:ahLst/>
                <a:cxnLst/>
                <a:rect l="l" t="t" r="r" b="b"/>
                <a:pathLst>
                  <a:path w="656" h="2012" extrusionOk="0">
                    <a:moveTo>
                      <a:pt x="644" y="0"/>
                    </a:moveTo>
                    <a:cubicBezTo>
                      <a:pt x="623" y="0"/>
                      <a:pt x="516" y="64"/>
                      <a:pt x="385" y="211"/>
                    </a:cubicBezTo>
                    <a:cubicBezTo>
                      <a:pt x="249" y="364"/>
                      <a:pt x="97" y="621"/>
                      <a:pt x="49" y="941"/>
                    </a:cubicBezTo>
                    <a:cubicBezTo>
                      <a:pt x="0" y="1260"/>
                      <a:pt x="71" y="1553"/>
                      <a:pt x="158" y="1736"/>
                    </a:cubicBezTo>
                    <a:cubicBezTo>
                      <a:pt x="241" y="1919"/>
                      <a:pt x="329" y="2012"/>
                      <a:pt x="344" y="2012"/>
                    </a:cubicBezTo>
                    <a:cubicBezTo>
                      <a:pt x="344" y="2012"/>
                      <a:pt x="345" y="2011"/>
                      <a:pt x="345" y="2011"/>
                    </a:cubicBezTo>
                    <a:cubicBezTo>
                      <a:pt x="359" y="2003"/>
                      <a:pt x="293" y="1898"/>
                      <a:pt x="228" y="1710"/>
                    </a:cubicBezTo>
                    <a:cubicBezTo>
                      <a:pt x="162" y="1526"/>
                      <a:pt x="109" y="1251"/>
                      <a:pt x="154" y="958"/>
                    </a:cubicBezTo>
                    <a:cubicBezTo>
                      <a:pt x="197" y="661"/>
                      <a:pt x="328" y="417"/>
                      <a:pt x="446" y="254"/>
                    </a:cubicBezTo>
                    <a:cubicBezTo>
                      <a:pt x="559" y="97"/>
                      <a:pt x="656" y="14"/>
                      <a:pt x="648" y="1"/>
                    </a:cubicBezTo>
                    <a:cubicBezTo>
                      <a:pt x="647" y="1"/>
                      <a:pt x="646" y="0"/>
                      <a:pt x="6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5"/>
              <p:cNvSpPr/>
              <p:nvPr/>
            </p:nvSpPr>
            <p:spPr>
              <a:xfrm>
                <a:off x="4924705" y="3343215"/>
                <a:ext cx="53531" cy="11906"/>
              </a:xfrm>
              <a:custGeom>
                <a:avLst/>
                <a:gdLst/>
                <a:ahLst/>
                <a:cxnLst/>
                <a:rect l="l" t="t" r="r" b="b"/>
                <a:pathLst>
                  <a:path w="2248" h="500" extrusionOk="0">
                    <a:moveTo>
                      <a:pt x="882" y="0"/>
                    </a:moveTo>
                    <a:cubicBezTo>
                      <a:pt x="666" y="0"/>
                      <a:pt x="473" y="29"/>
                      <a:pt x="329" y="70"/>
                    </a:cubicBezTo>
                    <a:cubicBezTo>
                      <a:pt x="119" y="131"/>
                      <a:pt x="1" y="196"/>
                      <a:pt x="9" y="209"/>
                    </a:cubicBezTo>
                    <a:cubicBezTo>
                      <a:pt x="9" y="211"/>
                      <a:pt x="12" y="212"/>
                      <a:pt x="17" y="212"/>
                    </a:cubicBezTo>
                    <a:cubicBezTo>
                      <a:pt x="72" y="212"/>
                      <a:pt x="393" y="100"/>
                      <a:pt x="827" y="100"/>
                    </a:cubicBezTo>
                    <a:cubicBezTo>
                      <a:pt x="931" y="100"/>
                      <a:pt x="1040" y="106"/>
                      <a:pt x="1154" y="122"/>
                    </a:cubicBezTo>
                    <a:cubicBezTo>
                      <a:pt x="1764" y="197"/>
                      <a:pt x="2183" y="500"/>
                      <a:pt x="2233" y="500"/>
                    </a:cubicBezTo>
                    <a:cubicBezTo>
                      <a:pt x="2236" y="500"/>
                      <a:pt x="2237" y="499"/>
                      <a:pt x="2238" y="498"/>
                    </a:cubicBezTo>
                    <a:cubicBezTo>
                      <a:pt x="2247" y="489"/>
                      <a:pt x="2151" y="393"/>
                      <a:pt x="1963" y="284"/>
                    </a:cubicBezTo>
                    <a:cubicBezTo>
                      <a:pt x="1780" y="175"/>
                      <a:pt x="1495" y="60"/>
                      <a:pt x="1168" y="17"/>
                    </a:cubicBezTo>
                    <a:cubicBezTo>
                      <a:pt x="1070" y="5"/>
                      <a:pt x="974" y="0"/>
                      <a:pt x="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5"/>
              <p:cNvSpPr/>
              <p:nvPr/>
            </p:nvSpPr>
            <p:spPr>
              <a:xfrm>
                <a:off x="6016841" y="3808695"/>
                <a:ext cx="75057" cy="75176"/>
              </a:xfrm>
              <a:custGeom>
                <a:avLst/>
                <a:gdLst/>
                <a:ahLst/>
                <a:cxnLst/>
                <a:rect l="l" t="t" r="r" b="b"/>
                <a:pathLst>
                  <a:path w="3152" h="3157" extrusionOk="0">
                    <a:moveTo>
                      <a:pt x="1574" y="1"/>
                    </a:moveTo>
                    <a:cubicBezTo>
                      <a:pt x="705" y="1"/>
                      <a:pt x="1" y="704"/>
                      <a:pt x="1" y="1579"/>
                    </a:cubicBezTo>
                    <a:cubicBezTo>
                      <a:pt x="1" y="2449"/>
                      <a:pt x="705" y="3157"/>
                      <a:pt x="1574" y="3157"/>
                    </a:cubicBezTo>
                    <a:cubicBezTo>
                      <a:pt x="2448" y="3157"/>
                      <a:pt x="3152" y="2449"/>
                      <a:pt x="3152" y="1579"/>
                    </a:cubicBezTo>
                    <a:cubicBezTo>
                      <a:pt x="3152" y="704"/>
                      <a:pt x="2448" y="1"/>
                      <a:pt x="15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5"/>
              <p:cNvSpPr/>
              <p:nvPr/>
            </p:nvSpPr>
            <p:spPr>
              <a:xfrm>
                <a:off x="6015508" y="3807623"/>
                <a:ext cx="76629" cy="77248"/>
              </a:xfrm>
              <a:custGeom>
                <a:avLst/>
                <a:gdLst/>
                <a:ahLst/>
                <a:cxnLst/>
                <a:rect l="l" t="t" r="r" b="b"/>
                <a:pathLst>
                  <a:path w="3218" h="3244" extrusionOk="0">
                    <a:moveTo>
                      <a:pt x="1619" y="1"/>
                    </a:moveTo>
                    <a:cubicBezTo>
                      <a:pt x="1441" y="1"/>
                      <a:pt x="1257" y="28"/>
                      <a:pt x="1080" y="94"/>
                    </a:cubicBezTo>
                    <a:cubicBezTo>
                      <a:pt x="791" y="195"/>
                      <a:pt x="516" y="392"/>
                      <a:pt x="319" y="658"/>
                    </a:cubicBezTo>
                    <a:cubicBezTo>
                      <a:pt x="118" y="924"/>
                      <a:pt x="4" y="1270"/>
                      <a:pt x="0" y="1624"/>
                    </a:cubicBezTo>
                    <a:cubicBezTo>
                      <a:pt x="4" y="1978"/>
                      <a:pt x="118" y="2318"/>
                      <a:pt x="319" y="2585"/>
                    </a:cubicBezTo>
                    <a:cubicBezTo>
                      <a:pt x="516" y="2856"/>
                      <a:pt x="791" y="3048"/>
                      <a:pt x="1080" y="3149"/>
                    </a:cubicBezTo>
                    <a:cubicBezTo>
                      <a:pt x="1254" y="3216"/>
                      <a:pt x="1435" y="3244"/>
                      <a:pt x="1611" y="3244"/>
                    </a:cubicBezTo>
                    <a:cubicBezTo>
                      <a:pt x="1721" y="3244"/>
                      <a:pt x="1829" y="3233"/>
                      <a:pt x="1932" y="3214"/>
                    </a:cubicBezTo>
                    <a:cubicBezTo>
                      <a:pt x="2199" y="3166"/>
                      <a:pt x="2430" y="3044"/>
                      <a:pt x="2609" y="2904"/>
                    </a:cubicBezTo>
                    <a:cubicBezTo>
                      <a:pt x="2972" y="2620"/>
                      <a:pt x="3129" y="2258"/>
                      <a:pt x="3181" y="2012"/>
                    </a:cubicBezTo>
                    <a:cubicBezTo>
                      <a:pt x="3208" y="1890"/>
                      <a:pt x="3217" y="1790"/>
                      <a:pt x="3217" y="1724"/>
                    </a:cubicBezTo>
                    <a:cubicBezTo>
                      <a:pt x="3217" y="1659"/>
                      <a:pt x="3212" y="1624"/>
                      <a:pt x="3208" y="1624"/>
                    </a:cubicBezTo>
                    <a:cubicBezTo>
                      <a:pt x="3195" y="1624"/>
                      <a:pt x="3203" y="1764"/>
                      <a:pt x="3138" y="2004"/>
                    </a:cubicBezTo>
                    <a:cubicBezTo>
                      <a:pt x="3076" y="2236"/>
                      <a:pt x="2915" y="2581"/>
                      <a:pt x="2566" y="2847"/>
                    </a:cubicBezTo>
                    <a:cubicBezTo>
                      <a:pt x="2386" y="2974"/>
                      <a:pt x="2168" y="3083"/>
                      <a:pt x="1914" y="3127"/>
                    </a:cubicBezTo>
                    <a:cubicBezTo>
                      <a:pt x="1824" y="3143"/>
                      <a:pt x="1730" y="3152"/>
                      <a:pt x="1633" y="3152"/>
                    </a:cubicBezTo>
                    <a:cubicBezTo>
                      <a:pt x="1462" y="3152"/>
                      <a:pt x="1284" y="3124"/>
                      <a:pt x="1110" y="3057"/>
                    </a:cubicBezTo>
                    <a:cubicBezTo>
                      <a:pt x="844" y="2961"/>
                      <a:pt x="586" y="2778"/>
                      <a:pt x="402" y="2524"/>
                    </a:cubicBezTo>
                    <a:cubicBezTo>
                      <a:pt x="218" y="2274"/>
                      <a:pt x="114" y="1951"/>
                      <a:pt x="109" y="1624"/>
                    </a:cubicBezTo>
                    <a:cubicBezTo>
                      <a:pt x="114" y="1292"/>
                      <a:pt x="218" y="973"/>
                      <a:pt x="402" y="723"/>
                    </a:cubicBezTo>
                    <a:cubicBezTo>
                      <a:pt x="586" y="470"/>
                      <a:pt x="844" y="287"/>
                      <a:pt x="1110" y="186"/>
                    </a:cubicBezTo>
                    <a:cubicBezTo>
                      <a:pt x="1286" y="121"/>
                      <a:pt x="1467" y="94"/>
                      <a:pt x="1640" y="94"/>
                    </a:cubicBezTo>
                    <a:cubicBezTo>
                      <a:pt x="1735" y="94"/>
                      <a:pt x="1827" y="102"/>
                      <a:pt x="1914" y="116"/>
                    </a:cubicBezTo>
                    <a:cubicBezTo>
                      <a:pt x="2168" y="160"/>
                      <a:pt x="2386" y="269"/>
                      <a:pt x="2566" y="400"/>
                    </a:cubicBezTo>
                    <a:cubicBezTo>
                      <a:pt x="2915" y="662"/>
                      <a:pt x="3076" y="1007"/>
                      <a:pt x="3138" y="1243"/>
                    </a:cubicBezTo>
                    <a:cubicBezTo>
                      <a:pt x="3203" y="1484"/>
                      <a:pt x="3195" y="1624"/>
                      <a:pt x="3208" y="1624"/>
                    </a:cubicBezTo>
                    <a:cubicBezTo>
                      <a:pt x="3212" y="1624"/>
                      <a:pt x="3217" y="1588"/>
                      <a:pt x="3217" y="1523"/>
                    </a:cubicBezTo>
                    <a:cubicBezTo>
                      <a:pt x="3217" y="1453"/>
                      <a:pt x="3208" y="1357"/>
                      <a:pt x="3181" y="1235"/>
                    </a:cubicBezTo>
                    <a:cubicBezTo>
                      <a:pt x="3129" y="990"/>
                      <a:pt x="2972" y="622"/>
                      <a:pt x="2609" y="339"/>
                    </a:cubicBezTo>
                    <a:cubicBezTo>
                      <a:pt x="2430" y="199"/>
                      <a:pt x="2199" y="81"/>
                      <a:pt x="1932" y="29"/>
                    </a:cubicBezTo>
                    <a:cubicBezTo>
                      <a:pt x="1832" y="11"/>
                      <a:pt x="1726" y="1"/>
                      <a:pt x="16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5"/>
              <p:cNvSpPr/>
              <p:nvPr/>
            </p:nvSpPr>
            <p:spPr>
              <a:xfrm>
                <a:off x="6045157" y="3821388"/>
                <a:ext cx="15740" cy="47911"/>
              </a:xfrm>
              <a:custGeom>
                <a:avLst/>
                <a:gdLst/>
                <a:ahLst/>
                <a:cxnLst/>
                <a:rect l="l" t="t" r="r" b="b"/>
                <a:pathLst>
                  <a:path w="661" h="2012" extrusionOk="0">
                    <a:moveTo>
                      <a:pt x="645" y="0"/>
                    </a:moveTo>
                    <a:cubicBezTo>
                      <a:pt x="628" y="0"/>
                      <a:pt x="516" y="64"/>
                      <a:pt x="389" y="211"/>
                    </a:cubicBezTo>
                    <a:cubicBezTo>
                      <a:pt x="250" y="364"/>
                      <a:pt x="97" y="621"/>
                      <a:pt x="48" y="941"/>
                    </a:cubicBezTo>
                    <a:cubicBezTo>
                      <a:pt x="0" y="1260"/>
                      <a:pt x="71" y="1553"/>
                      <a:pt x="158" y="1736"/>
                    </a:cubicBezTo>
                    <a:cubicBezTo>
                      <a:pt x="242" y="1919"/>
                      <a:pt x="328" y="2012"/>
                      <a:pt x="345" y="2012"/>
                    </a:cubicBezTo>
                    <a:cubicBezTo>
                      <a:pt x="345" y="2012"/>
                      <a:pt x="346" y="2011"/>
                      <a:pt x="346" y="2011"/>
                    </a:cubicBezTo>
                    <a:cubicBezTo>
                      <a:pt x="363" y="2003"/>
                      <a:pt x="294" y="1898"/>
                      <a:pt x="228" y="1710"/>
                    </a:cubicBezTo>
                    <a:cubicBezTo>
                      <a:pt x="163" y="1526"/>
                      <a:pt x="110" y="1251"/>
                      <a:pt x="153" y="954"/>
                    </a:cubicBezTo>
                    <a:cubicBezTo>
                      <a:pt x="202" y="661"/>
                      <a:pt x="329" y="417"/>
                      <a:pt x="446" y="254"/>
                    </a:cubicBezTo>
                    <a:cubicBezTo>
                      <a:pt x="565" y="97"/>
                      <a:pt x="661" y="14"/>
                      <a:pt x="647" y="1"/>
                    </a:cubicBezTo>
                    <a:cubicBezTo>
                      <a:pt x="647" y="1"/>
                      <a:pt x="646" y="0"/>
                      <a:pt x="6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5"/>
              <p:cNvSpPr/>
              <p:nvPr/>
            </p:nvSpPr>
            <p:spPr>
              <a:xfrm>
                <a:off x="6026010" y="3840892"/>
                <a:ext cx="53411" cy="11906"/>
              </a:xfrm>
              <a:custGeom>
                <a:avLst/>
                <a:gdLst/>
                <a:ahLst/>
                <a:cxnLst/>
                <a:rect l="l" t="t" r="r" b="b"/>
                <a:pathLst>
                  <a:path w="2243" h="500" extrusionOk="0">
                    <a:moveTo>
                      <a:pt x="879" y="0"/>
                    </a:moveTo>
                    <a:cubicBezTo>
                      <a:pt x="664" y="0"/>
                      <a:pt x="471" y="29"/>
                      <a:pt x="324" y="70"/>
                    </a:cubicBezTo>
                    <a:cubicBezTo>
                      <a:pt x="118" y="131"/>
                      <a:pt x="1" y="196"/>
                      <a:pt x="5" y="209"/>
                    </a:cubicBezTo>
                    <a:cubicBezTo>
                      <a:pt x="6" y="211"/>
                      <a:pt x="9" y="212"/>
                      <a:pt x="14" y="212"/>
                    </a:cubicBezTo>
                    <a:cubicBezTo>
                      <a:pt x="71" y="212"/>
                      <a:pt x="392" y="100"/>
                      <a:pt x="825" y="100"/>
                    </a:cubicBezTo>
                    <a:cubicBezTo>
                      <a:pt x="928" y="100"/>
                      <a:pt x="1037" y="106"/>
                      <a:pt x="1150" y="122"/>
                    </a:cubicBezTo>
                    <a:cubicBezTo>
                      <a:pt x="1760" y="197"/>
                      <a:pt x="2182" y="500"/>
                      <a:pt x="2233" y="500"/>
                    </a:cubicBezTo>
                    <a:cubicBezTo>
                      <a:pt x="2236" y="500"/>
                      <a:pt x="2237" y="499"/>
                      <a:pt x="2238" y="498"/>
                    </a:cubicBezTo>
                    <a:cubicBezTo>
                      <a:pt x="2242" y="489"/>
                      <a:pt x="2151" y="393"/>
                      <a:pt x="1963" y="284"/>
                    </a:cubicBezTo>
                    <a:cubicBezTo>
                      <a:pt x="1774" y="175"/>
                      <a:pt x="1495" y="60"/>
                      <a:pt x="1163" y="17"/>
                    </a:cubicBezTo>
                    <a:cubicBezTo>
                      <a:pt x="1065" y="5"/>
                      <a:pt x="970" y="0"/>
                      <a:pt x="8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5"/>
              <p:cNvSpPr/>
              <p:nvPr/>
            </p:nvSpPr>
            <p:spPr>
              <a:xfrm>
                <a:off x="4896413" y="3808695"/>
                <a:ext cx="75152" cy="75176"/>
              </a:xfrm>
              <a:custGeom>
                <a:avLst/>
                <a:gdLst/>
                <a:ahLst/>
                <a:cxnLst/>
                <a:rect l="l" t="t" r="r" b="b"/>
                <a:pathLst>
                  <a:path w="3156" h="3157" extrusionOk="0">
                    <a:moveTo>
                      <a:pt x="1578" y="1"/>
                    </a:moveTo>
                    <a:cubicBezTo>
                      <a:pt x="708" y="1"/>
                      <a:pt x="0" y="704"/>
                      <a:pt x="0" y="1579"/>
                    </a:cubicBezTo>
                    <a:cubicBezTo>
                      <a:pt x="0" y="2449"/>
                      <a:pt x="708" y="3157"/>
                      <a:pt x="1578" y="3157"/>
                    </a:cubicBezTo>
                    <a:cubicBezTo>
                      <a:pt x="2452" y="3157"/>
                      <a:pt x="3155" y="2449"/>
                      <a:pt x="3155" y="1579"/>
                    </a:cubicBezTo>
                    <a:cubicBezTo>
                      <a:pt x="3155" y="704"/>
                      <a:pt x="2452" y="1"/>
                      <a:pt x="157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5"/>
              <p:cNvSpPr/>
              <p:nvPr/>
            </p:nvSpPr>
            <p:spPr>
              <a:xfrm>
                <a:off x="4895151" y="3807623"/>
                <a:ext cx="76605" cy="77248"/>
              </a:xfrm>
              <a:custGeom>
                <a:avLst/>
                <a:gdLst/>
                <a:ahLst/>
                <a:cxnLst/>
                <a:rect l="l" t="t" r="r" b="b"/>
                <a:pathLst>
                  <a:path w="3217" h="3244" extrusionOk="0">
                    <a:moveTo>
                      <a:pt x="1619" y="1"/>
                    </a:moveTo>
                    <a:cubicBezTo>
                      <a:pt x="1441" y="1"/>
                      <a:pt x="1258" y="28"/>
                      <a:pt x="1080" y="94"/>
                    </a:cubicBezTo>
                    <a:cubicBezTo>
                      <a:pt x="792" y="195"/>
                      <a:pt x="516" y="392"/>
                      <a:pt x="320" y="658"/>
                    </a:cubicBezTo>
                    <a:cubicBezTo>
                      <a:pt x="118" y="924"/>
                      <a:pt x="5" y="1270"/>
                      <a:pt x="1" y="1624"/>
                    </a:cubicBezTo>
                    <a:cubicBezTo>
                      <a:pt x="5" y="1978"/>
                      <a:pt x="118" y="2318"/>
                      <a:pt x="320" y="2585"/>
                    </a:cubicBezTo>
                    <a:cubicBezTo>
                      <a:pt x="516" y="2856"/>
                      <a:pt x="792" y="3048"/>
                      <a:pt x="1080" y="3149"/>
                    </a:cubicBezTo>
                    <a:cubicBezTo>
                      <a:pt x="1255" y="3216"/>
                      <a:pt x="1436" y="3244"/>
                      <a:pt x="1611" y="3244"/>
                    </a:cubicBezTo>
                    <a:cubicBezTo>
                      <a:pt x="1721" y="3244"/>
                      <a:pt x="1829" y="3233"/>
                      <a:pt x="1932" y="3214"/>
                    </a:cubicBezTo>
                    <a:cubicBezTo>
                      <a:pt x="2199" y="3166"/>
                      <a:pt x="2426" y="3044"/>
                      <a:pt x="2609" y="2904"/>
                    </a:cubicBezTo>
                    <a:cubicBezTo>
                      <a:pt x="2972" y="2620"/>
                      <a:pt x="3125" y="2258"/>
                      <a:pt x="3178" y="2012"/>
                    </a:cubicBezTo>
                    <a:cubicBezTo>
                      <a:pt x="3208" y="1890"/>
                      <a:pt x="3217" y="1790"/>
                      <a:pt x="3212" y="1724"/>
                    </a:cubicBezTo>
                    <a:cubicBezTo>
                      <a:pt x="3212" y="1659"/>
                      <a:pt x="3212" y="1624"/>
                      <a:pt x="3208" y="1624"/>
                    </a:cubicBezTo>
                    <a:cubicBezTo>
                      <a:pt x="3196" y="1624"/>
                      <a:pt x="3204" y="1764"/>
                      <a:pt x="3138" y="2004"/>
                    </a:cubicBezTo>
                    <a:cubicBezTo>
                      <a:pt x="3077" y="2236"/>
                      <a:pt x="2916" y="2581"/>
                      <a:pt x="2561" y="2847"/>
                    </a:cubicBezTo>
                    <a:cubicBezTo>
                      <a:pt x="2387" y="2974"/>
                      <a:pt x="2168" y="3083"/>
                      <a:pt x="1915" y="3127"/>
                    </a:cubicBezTo>
                    <a:cubicBezTo>
                      <a:pt x="1825" y="3143"/>
                      <a:pt x="1730" y="3152"/>
                      <a:pt x="1634" y="3152"/>
                    </a:cubicBezTo>
                    <a:cubicBezTo>
                      <a:pt x="1462" y="3152"/>
                      <a:pt x="1284" y="3124"/>
                      <a:pt x="1111" y="3057"/>
                    </a:cubicBezTo>
                    <a:cubicBezTo>
                      <a:pt x="844" y="2961"/>
                      <a:pt x="586" y="2778"/>
                      <a:pt x="403" y="2524"/>
                    </a:cubicBezTo>
                    <a:cubicBezTo>
                      <a:pt x="215" y="2274"/>
                      <a:pt x="110" y="1951"/>
                      <a:pt x="110" y="1624"/>
                    </a:cubicBezTo>
                    <a:cubicBezTo>
                      <a:pt x="110" y="1292"/>
                      <a:pt x="215" y="973"/>
                      <a:pt x="403" y="723"/>
                    </a:cubicBezTo>
                    <a:cubicBezTo>
                      <a:pt x="586" y="470"/>
                      <a:pt x="844" y="287"/>
                      <a:pt x="1111" y="186"/>
                    </a:cubicBezTo>
                    <a:cubicBezTo>
                      <a:pt x="1286" y="121"/>
                      <a:pt x="1465" y="94"/>
                      <a:pt x="1639" y="94"/>
                    </a:cubicBezTo>
                    <a:cubicBezTo>
                      <a:pt x="1733" y="94"/>
                      <a:pt x="1826" y="102"/>
                      <a:pt x="1915" y="116"/>
                    </a:cubicBezTo>
                    <a:cubicBezTo>
                      <a:pt x="2168" y="160"/>
                      <a:pt x="2387" y="269"/>
                      <a:pt x="2561" y="400"/>
                    </a:cubicBezTo>
                    <a:cubicBezTo>
                      <a:pt x="2916" y="662"/>
                      <a:pt x="3077" y="1007"/>
                      <a:pt x="3138" y="1243"/>
                    </a:cubicBezTo>
                    <a:cubicBezTo>
                      <a:pt x="3204" y="1484"/>
                      <a:pt x="3196" y="1624"/>
                      <a:pt x="3208" y="1624"/>
                    </a:cubicBezTo>
                    <a:cubicBezTo>
                      <a:pt x="3212" y="1624"/>
                      <a:pt x="3212" y="1588"/>
                      <a:pt x="3212" y="1523"/>
                    </a:cubicBezTo>
                    <a:cubicBezTo>
                      <a:pt x="3217" y="1453"/>
                      <a:pt x="3208" y="1357"/>
                      <a:pt x="3178" y="1235"/>
                    </a:cubicBezTo>
                    <a:cubicBezTo>
                      <a:pt x="3125" y="990"/>
                      <a:pt x="2972" y="622"/>
                      <a:pt x="2609" y="339"/>
                    </a:cubicBezTo>
                    <a:cubicBezTo>
                      <a:pt x="2426" y="199"/>
                      <a:pt x="2199" y="81"/>
                      <a:pt x="1932" y="29"/>
                    </a:cubicBezTo>
                    <a:cubicBezTo>
                      <a:pt x="1832" y="11"/>
                      <a:pt x="1727" y="1"/>
                      <a:pt x="16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5"/>
              <p:cNvSpPr/>
              <p:nvPr/>
            </p:nvSpPr>
            <p:spPr>
              <a:xfrm>
                <a:off x="4924800" y="3821388"/>
                <a:ext cx="15645" cy="47911"/>
              </a:xfrm>
              <a:custGeom>
                <a:avLst/>
                <a:gdLst/>
                <a:ahLst/>
                <a:cxnLst/>
                <a:rect l="l" t="t" r="r" b="b"/>
                <a:pathLst>
                  <a:path w="657" h="2012" extrusionOk="0">
                    <a:moveTo>
                      <a:pt x="645" y="0"/>
                    </a:moveTo>
                    <a:cubicBezTo>
                      <a:pt x="625" y="0"/>
                      <a:pt x="516" y="64"/>
                      <a:pt x="386" y="211"/>
                    </a:cubicBezTo>
                    <a:cubicBezTo>
                      <a:pt x="251" y="364"/>
                      <a:pt x="97" y="621"/>
                      <a:pt x="49" y="941"/>
                    </a:cubicBezTo>
                    <a:cubicBezTo>
                      <a:pt x="1" y="1260"/>
                      <a:pt x="71" y="1553"/>
                      <a:pt x="158" y="1736"/>
                    </a:cubicBezTo>
                    <a:cubicBezTo>
                      <a:pt x="242" y="1919"/>
                      <a:pt x="329" y="2012"/>
                      <a:pt x="344" y="2012"/>
                    </a:cubicBezTo>
                    <a:cubicBezTo>
                      <a:pt x="345" y="2012"/>
                      <a:pt x="346" y="2011"/>
                      <a:pt x="346" y="2011"/>
                    </a:cubicBezTo>
                    <a:cubicBezTo>
                      <a:pt x="360" y="2003"/>
                      <a:pt x="294" y="1898"/>
                      <a:pt x="229" y="1710"/>
                    </a:cubicBezTo>
                    <a:cubicBezTo>
                      <a:pt x="162" y="1526"/>
                      <a:pt x="110" y="1251"/>
                      <a:pt x="154" y="954"/>
                    </a:cubicBezTo>
                    <a:cubicBezTo>
                      <a:pt x="198" y="661"/>
                      <a:pt x="329" y="417"/>
                      <a:pt x="447" y="254"/>
                    </a:cubicBezTo>
                    <a:cubicBezTo>
                      <a:pt x="565" y="97"/>
                      <a:pt x="656" y="14"/>
                      <a:pt x="648" y="1"/>
                    </a:cubicBezTo>
                    <a:cubicBezTo>
                      <a:pt x="648" y="1"/>
                      <a:pt x="647" y="0"/>
                      <a:pt x="6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5"/>
              <p:cNvSpPr/>
              <p:nvPr/>
            </p:nvSpPr>
            <p:spPr>
              <a:xfrm>
                <a:off x="4905677" y="3840892"/>
                <a:ext cx="53388" cy="11906"/>
              </a:xfrm>
              <a:custGeom>
                <a:avLst/>
                <a:gdLst/>
                <a:ahLst/>
                <a:cxnLst/>
                <a:rect l="l" t="t" r="r" b="b"/>
                <a:pathLst>
                  <a:path w="2242" h="500" extrusionOk="0">
                    <a:moveTo>
                      <a:pt x="878" y="0"/>
                    </a:moveTo>
                    <a:cubicBezTo>
                      <a:pt x="663" y="0"/>
                      <a:pt x="471" y="29"/>
                      <a:pt x="324" y="70"/>
                    </a:cubicBezTo>
                    <a:cubicBezTo>
                      <a:pt x="114" y="131"/>
                      <a:pt x="1" y="196"/>
                      <a:pt x="5" y="209"/>
                    </a:cubicBezTo>
                    <a:cubicBezTo>
                      <a:pt x="5" y="211"/>
                      <a:pt x="8" y="212"/>
                      <a:pt x="14" y="212"/>
                    </a:cubicBezTo>
                    <a:cubicBezTo>
                      <a:pt x="70" y="212"/>
                      <a:pt x="389" y="100"/>
                      <a:pt x="822" y="100"/>
                    </a:cubicBezTo>
                    <a:cubicBezTo>
                      <a:pt x="925" y="100"/>
                      <a:pt x="1035" y="106"/>
                      <a:pt x="1149" y="122"/>
                    </a:cubicBezTo>
                    <a:cubicBezTo>
                      <a:pt x="1760" y="197"/>
                      <a:pt x="2181" y="500"/>
                      <a:pt x="2233" y="500"/>
                    </a:cubicBezTo>
                    <a:cubicBezTo>
                      <a:pt x="2235" y="500"/>
                      <a:pt x="2237" y="499"/>
                      <a:pt x="2238" y="498"/>
                    </a:cubicBezTo>
                    <a:cubicBezTo>
                      <a:pt x="2242" y="489"/>
                      <a:pt x="2145" y="393"/>
                      <a:pt x="1962" y="284"/>
                    </a:cubicBezTo>
                    <a:cubicBezTo>
                      <a:pt x="1774" y="175"/>
                      <a:pt x="1495" y="60"/>
                      <a:pt x="1163" y="17"/>
                    </a:cubicBezTo>
                    <a:cubicBezTo>
                      <a:pt x="1065" y="5"/>
                      <a:pt x="969" y="0"/>
                      <a:pt x="8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5"/>
              <p:cNvSpPr/>
              <p:nvPr/>
            </p:nvSpPr>
            <p:spPr>
              <a:xfrm>
                <a:off x="5728352" y="4141122"/>
                <a:ext cx="75152" cy="75152"/>
              </a:xfrm>
              <a:custGeom>
                <a:avLst/>
                <a:gdLst/>
                <a:ahLst/>
                <a:cxnLst/>
                <a:rect l="l" t="t" r="r" b="b"/>
                <a:pathLst>
                  <a:path w="3156" h="3156" extrusionOk="0">
                    <a:moveTo>
                      <a:pt x="1578" y="1"/>
                    </a:moveTo>
                    <a:cubicBezTo>
                      <a:pt x="709" y="1"/>
                      <a:pt x="1" y="708"/>
                      <a:pt x="1" y="1578"/>
                    </a:cubicBezTo>
                    <a:cubicBezTo>
                      <a:pt x="1" y="2447"/>
                      <a:pt x="709" y="3155"/>
                      <a:pt x="1578" y="3155"/>
                    </a:cubicBezTo>
                    <a:cubicBezTo>
                      <a:pt x="2448" y="3155"/>
                      <a:pt x="3156" y="2447"/>
                      <a:pt x="3156" y="1578"/>
                    </a:cubicBezTo>
                    <a:cubicBezTo>
                      <a:pt x="3156" y="708"/>
                      <a:pt x="2448" y="1"/>
                      <a:pt x="157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5"/>
              <p:cNvSpPr/>
              <p:nvPr/>
            </p:nvSpPr>
            <p:spPr>
              <a:xfrm>
                <a:off x="5727113" y="4140098"/>
                <a:ext cx="76629" cy="77176"/>
              </a:xfrm>
              <a:custGeom>
                <a:avLst/>
                <a:gdLst/>
                <a:ahLst/>
                <a:cxnLst/>
                <a:rect l="l" t="t" r="r" b="b"/>
                <a:pathLst>
                  <a:path w="3218" h="3241" extrusionOk="0">
                    <a:moveTo>
                      <a:pt x="1614" y="1"/>
                    </a:moveTo>
                    <a:cubicBezTo>
                      <a:pt x="1437" y="1"/>
                      <a:pt x="1254" y="29"/>
                      <a:pt x="1076" y="96"/>
                    </a:cubicBezTo>
                    <a:cubicBezTo>
                      <a:pt x="791" y="197"/>
                      <a:pt x="516" y="389"/>
                      <a:pt x="319" y="659"/>
                    </a:cubicBezTo>
                    <a:cubicBezTo>
                      <a:pt x="119" y="921"/>
                      <a:pt x="5" y="1266"/>
                      <a:pt x="0" y="1621"/>
                    </a:cubicBezTo>
                    <a:cubicBezTo>
                      <a:pt x="5" y="1974"/>
                      <a:pt x="119" y="2315"/>
                      <a:pt x="319" y="2583"/>
                    </a:cubicBezTo>
                    <a:cubicBezTo>
                      <a:pt x="516" y="2853"/>
                      <a:pt x="791" y="3045"/>
                      <a:pt x="1076" y="3146"/>
                    </a:cubicBezTo>
                    <a:cubicBezTo>
                      <a:pt x="1254" y="3213"/>
                      <a:pt x="1437" y="3241"/>
                      <a:pt x="1613" y="3241"/>
                    </a:cubicBezTo>
                    <a:cubicBezTo>
                      <a:pt x="1723" y="3241"/>
                      <a:pt x="1830" y="3230"/>
                      <a:pt x="1932" y="3212"/>
                    </a:cubicBezTo>
                    <a:cubicBezTo>
                      <a:pt x="2199" y="3164"/>
                      <a:pt x="2426" y="3041"/>
                      <a:pt x="2610" y="2906"/>
                    </a:cubicBezTo>
                    <a:cubicBezTo>
                      <a:pt x="2972" y="2617"/>
                      <a:pt x="3125" y="2254"/>
                      <a:pt x="3177" y="2010"/>
                    </a:cubicBezTo>
                    <a:cubicBezTo>
                      <a:pt x="3208" y="1887"/>
                      <a:pt x="3217" y="1787"/>
                      <a:pt x="3213" y="1722"/>
                    </a:cubicBezTo>
                    <a:cubicBezTo>
                      <a:pt x="3213" y="1656"/>
                      <a:pt x="3213" y="1621"/>
                      <a:pt x="3208" y="1621"/>
                    </a:cubicBezTo>
                    <a:cubicBezTo>
                      <a:pt x="3195" y="1621"/>
                      <a:pt x="3204" y="1760"/>
                      <a:pt x="3139" y="2001"/>
                    </a:cubicBezTo>
                    <a:cubicBezTo>
                      <a:pt x="3077" y="2237"/>
                      <a:pt x="2915" y="2578"/>
                      <a:pt x="2562" y="2845"/>
                    </a:cubicBezTo>
                    <a:cubicBezTo>
                      <a:pt x="2387" y="2971"/>
                      <a:pt x="2168" y="3085"/>
                      <a:pt x="1915" y="3124"/>
                    </a:cubicBezTo>
                    <a:cubicBezTo>
                      <a:pt x="1822" y="3140"/>
                      <a:pt x="1726" y="3149"/>
                      <a:pt x="1629" y="3149"/>
                    </a:cubicBezTo>
                    <a:cubicBezTo>
                      <a:pt x="1458" y="3149"/>
                      <a:pt x="1283" y="3121"/>
                      <a:pt x="1110" y="3055"/>
                    </a:cubicBezTo>
                    <a:cubicBezTo>
                      <a:pt x="844" y="2958"/>
                      <a:pt x="586" y="2775"/>
                      <a:pt x="402" y="2521"/>
                    </a:cubicBezTo>
                    <a:cubicBezTo>
                      <a:pt x="214" y="2272"/>
                      <a:pt x="110" y="1953"/>
                      <a:pt x="110" y="1621"/>
                    </a:cubicBezTo>
                    <a:cubicBezTo>
                      <a:pt x="110" y="1288"/>
                      <a:pt x="214" y="970"/>
                      <a:pt x="402" y="721"/>
                    </a:cubicBezTo>
                    <a:cubicBezTo>
                      <a:pt x="586" y="467"/>
                      <a:pt x="844" y="284"/>
                      <a:pt x="1110" y="187"/>
                    </a:cubicBezTo>
                    <a:cubicBezTo>
                      <a:pt x="1287" y="119"/>
                      <a:pt x="1468" y="91"/>
                      <a:pt x="1642" y="91"/>
                    </a:cubicBezTo>
                    <a:cubicBezTo>
                      <a:pt x="1735" y="91"/>
                      <a:pt x="1826" y="99"/>
                      <a:pt x="1915" y="113"/>
                    </a:cubicBezTo>
                    <a:cubicBezTo>
                      <a:pt x="2168" y="157"/>
                      <a:pt x="2387" y="266"/>
                      <a:pt x="2562" y="397"/>
                    </a:cubicBezTo>
                    <a:cubicBezTo>
                      <a:pt x="2915" y="663"/>
                      <a:pt x="3077" y="1004"/>
                      <a:pt x="3139" y="1240"/>
                    </a:cubicBezTo>
                    <a:cubicBezTo>
                      <a:pt x="3204" y="1481"/>
                      <a:pt x="3195" y="1621"/>
                      <a:pt x="3208" y="1621"/>
                    </a:cubicBezTo>
                    <a:cubicBezTo>
                      <a:pt x="3213" y="1621"/>
                      <a:pt x="3213" y="1586"/>
                      <a:pt x="3213" y="1520"/>
                    </a:cubicBezTo>
                    <a:cubicBezTo>
                      <a:pt x="3217" y="1455"/>
                      <a:pt x="3208" y="1355"/>
                      <a:pt x="3177" y="1232"/>
                    </a:cubicBezTo>
                    <a:cubicBezTo>
                      <a:pt x="3125" y="987"/>
                      <a:pt x="2972" y="625"/>
                      <a:pt x="2610" y="336"/>
                    </a:cubicBezTo>
                    <a:cubicBezTo>
                      <a:pt x="2426" y="197"/>
                      <a:pt x="2199" y="78"/>
                      <a:pt x="1932" y="30"/>
                    </a:cubicBezTo>
                    <a:cubicBezTo>
                      <a:pt x="1831" y="11"/>
                      <a:pt x="1724" y="1"/>
                      <a:pt x="16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5"/>
              <p:cNvSpPr/>
              <p:nvPr/>
            </p:nvSpPr>
            <p:spPr>
              <a:xfrm>
                <a:off x="5756786" y="4153792"/>
                <a:ext cx="15621" cy="47935"/>
              </a:xfrm>
              <a:custGeom>
                <a:avLst/>
                <a:gdLst/>
                <a:ahLst/>
                <a:cxnLst/>
                <a:rect l="l" t="t" r="r" b="b"/>
                <a:pathLst>
                  <a:path w="656" h="2013" extrusionOk="0">
                    <a:moveTo>
                      <a:pt x="644" y="1"/>
                    </a:moveTo>
                    <a:cubicBezTo>
                      <a:pt x="624" y="1"/>
                      <a:pt x="516" y="63"/>
                      <a:pt x="384" y="211"/>
                    </a:cubicBezTo>
                    <a:cubicBezTo>
                      <a:pt x="249" y="364"/>
                      <a:pt x="96" y="622"/>
                      <a:pt x="48" y="941"/>
                    </a:cubicBezTo>
                    <a:cubicBezTo>
                      <a:pt x="0" y="1260"/>
                      <a:pt x="70" y="1553"/>
                      <a:pt x="158" y="1740"/>
                    </a:cubicBezTo>
                    <a:cubicBezTo>
                      <a:pt x="241" y="1921"/>
                      <a:pt x="328" y="2012"/>
                      <a:pt x="344" y="2012"/>
                    </a:cubicBezTo>
                    <a:cubicBezTo>
                      <a:pt x="345" y="2012"/>
                      <a:pt x="345" y="2012"/>
                      <a:pt x="346" y="2012"/>
                    </a:cubicBezTo>
                    <a:cubicBezTo>
                      <a:pt x="358" y="2003"/>
                      <a:pt x="293" y="1898"/>
                      <a:pt x="227" y="1710"/>
                    </a:cubicBezTo>
                    <a:cubicBezTo>
                      <a:pt x="162" y="1526"/>
                      <a:pt x="110" y="1252"/>
                      <a:pt x="153" y="959"/>
                    </a:cubicBezTo>
                    <a:cubicBezTo>
                      <a:pt x="197" y="661"/>
                      <a:pt x="328" y="417"/>
                      <a:pt x="446" y="259"/>
                    </a:cubicBezTo>
                    <a:cubicBezTo>
                      <a:pt x="560" y="98"/>
                      <a:pt x="656" y="15"/>
                      <a:pt x="647" y="1"/>
                    </a:cubicBezTo>
                    <a:cubicBezTo>
                      <a:pt x="646" y="1"/>
                      <a:pt x="645" y="1"/>
                      <a:pt x="6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5"/>
              <p:cNvSpPr/>
              <p:nvPr/>
            </p:nvSpPr>
            <p:spPr>
              <a:xfrm>
                <a:off x="5737639" y="4173296"/>
                <a:ext cx="53388" cy="11906"/>
              </a:xfrm>
              <a:custGeom>
                <a:avLst/>
                <a:gdLst/>
                <a:ahLst/>
                <a:cxnLst/>
                <a:rect l="l" t="t" r="r" b="b"/>
                <a:pathLst>
                  <a:path w="2242" h="500" extrusionOk="0">
                    <a:moveTo>
                      <a:pt x="883" y="0"/>
                    </a:moveTo>
                    <a:cubicBezTo>
                      <a:pt x="666" y="0"/>
                      <a:pt x="471" y="31"/>
                      <a:pt x="323" y="74"/>
                    </a:cubicBezTo>
                    <a:cubicBezTo>
                      <a:pt x="113" y="130"/>
                      <a:pt x="0" y="197"/>
                      <a:pt x="4" y="209"/>
                    </a:cubicBezTo>
                    <a:cubicBezTo>
                      <a:pt x="5" y="211"/>
                      <a:pt x="8" y="212"/>
                      <a:pt x="13" y="212"/>
                    </a:cubicBezTo>
                    <a:cubicBezTo>
                      <a:pt x="69" y="212"/>
                      <a:pt x="384" y="103"/>
                      <a:pt x="812" y="103"/>
                    </a:cubicBezTo>
                    <a:cubicBezTo>
                      <a:pt x="918" y="103"/>
                      <a:pt x="1031" y="109"/>
                      <a:pt x="1150" y="126"/>
                    </a:cubicBezTo>
                    <a:cubicBezTo>
                      <a:pt x="1759" y="197"/>
                      <a:pt x="2182" y="500"/>
                      <a:pt x="2229" y="500"/>
                    </a:cubicBezTo>
                    <a:cubicBezTo>
                      <a:pt x="2231" y="500"/>
                      <a:pt x="2232" y="499"/>
                      <a:pt x="2233" y="498"/>
                    </a:cubicBezTo>
                    <a:cubicBezTo>
                      <a:pt x="2241" y="489"/>
                      <a:pt x="2146" y="397"/>
                      <a:pt x="1962" y="284"/>
                    </a:cubicBezTo>
                    <a:cubicBezTo>
                      <a:pt x="1775" y="175"/>
                      <a:pt x="1490" y="61"/>
                      <a:pt x="1162" y="17"/>
                    </a:cubicBezTo>
                    <a:cubicBezTo>
                      <a:pt x="1066" y="6"/>
                      <a:pt x="973" y="0"/>
                      <a:pt x="8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5"/>
              <p:cNvSpPr/>
              <p:nvPr/>
            </p:nvSpPr>
            <p:spPr>
              <a:xfrm>
                <a:off x="5191142" y="4145885"/>
                <a:ext cx="75152" cy="75081"/>
              </a:xfrm>
              <a:custGeom>
                <a:avLst/>
                <a:gdLst/>
                <a:ahLst/>
                <a:cxnLst/>
                <a:rect l="l" t="t" r="r" b="b"/>
                <a:pathLst>
                  <a:path w="3156" h="3153" extrusionOk="0">
                    <a:moveTo>
                      <a:pt x="1578" y="1"/>
                    </a:moveTo>
                    <a:cubicBezTo>
                      <a:pt x="704" y="1"/>
                      <a:pt x="1" y="705"/>
                      <a:pt x="1" y="1574"/>
                    </a:cubicBezTo>
                    <a:cubicBezTo>
                      <a:pt x="1" y="2449"/>
                      <a:pt x="704" y="3153"/>
                      <a:pt x="1578" y="3153"/>
                    </a:cubicBezTo>
                    <a:cubicBezTo>
                      <a:pt x="2448" y="3153"/>
                      <a:pt x="3156" y="2449"/>
                      <a:pt x="3156" y="1574"/>
                    </a:cubicBezTo>
                    <a:cubicBezTo>
                      <a:pt x="3156" y="705"/>
                      <a:pt x="2448" y="1"/>
                      <a:pt x="157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5"/>
              <p:cNvSpPr/>
              <p:nvPr/>
            </p:nvSpPr>
            <p:spPr>
              <a:xfrm>
                <a:off x="5189904" y="4144790"/>
                <a:ext cx="76486" cy="77248"/>
              </a:xfrm>
              <a:custGeom>
                <a:avLst/>
                <a:gdLst/>
                <a:ahLst/>
                <a:cxnLst/>
                <a:rect l="l" t="t" r="r" b="b"/>
                <a:pathLst>
                  <a:path w="3212" h="3244" extrusionOk="0">
                    <a:moveTo>
                      <a:pt x="1629" y="92"/>
                    </a:moveTo>
                    <a:cubicBezTo>
                      <a:pt x="1726" y="92"/>
                      <a:pt x="1820" y="101"/>
                      <a:pt x="1910" y="117"/>
                    </a:cubicBezTo>
                    <a:cubicBezTo>
                      <a:pt x="2163" y="161"/>
                      <a:pt x="2386" y="270"/>
                      <a:pt x="2560" y="397"/>
                    </a:cubicBezTo>
                    <a:cubicBezTo>
                      <a:pt x="2915" y="664"/>
                      <a:pt x="3072" y="1009"/>
                      <a:pt x="3137" y="1240"/>
                    </a:cubicBezTo>
                    <a:cubicBezTo>
                      <a:pt x="3198" y="1476"/>
                      <a:pt x="3195" y="1620"/>
                      <a:pt x="3207" y="1620"/>
                    </a:cubicBezTo>
                    <a:lnTo>
                      <a:pt x="3207" y="1620"/>
                    </a:lnTo>
                    <a:cubicBezTo>
                      <a:pt x="3195" y="1625"/>
                      <a:pt x="3198" y="1765"/>
                      <a:pt x="3137" y="2001"/>
                    </a:cubicBezTo>
                    <a:cubicBezTo>
                      <a:pt x="3072" y="2237"/>
                      <a:pt x="2915" y="2582"/>
                      <a:pt x="2560" y="2844"/>
                    </a:cubicBezTo>
                    <a:cubicBezTo>
                      <a:pt x="2386" y="2975"/>
                      <a:pt x="2163" y="3084"/>
                      <a:pt x="1910" y="3128"/>
                    </a:cubicBezTo>
                    <a:cubicBezTo>
                      <a:pt x="1822" y="3142"/>
                      <a:pt x="1730" y="3150"/>
                      <a:pt x="1636" y="3150"/>
                    </a:cubicBezTo>
                    <a:cubicBezTo>
                      <a:pt x="1463" y="3150"/>
                      <a:pt x="1282" y="3123"/>
                      <a:pt x="1110" y="3058"/>
                    </a:cubicBezTo>
                    <a:cubicBezTo>
                      <a:pt x="839" y="2957"/>
                      <a:pt x="581" y="2774"/>
                      <a:pt x="402" y="2525"/>
                    </a:cubicBezTo>
                    <a:cubicBezTo>
                      <a:pt x="214" y="2271"/>
                      <a:pt x="109" y="1953"/>
                      <a:pt x="105" y="1620"/>
                    </a:cubicBezTo>
                    <a:cubicBezTo>
                      <a:pt x="109" y="1293"/>
                      <a:pt x="214" y="970"/>
                      <a:pt x="402" y="720"/>
                    </a:cubicBezTo>
                    <a:cubicBezTo>
                      <a:pt x="581" y="466"/>
                      <a:pt x="839" y="283"/>
                      <a:pt x="1110" y="187"/>
                    </a:cubicBezTo>
                    <a:cubicBezTo>
                      <a:pt x="1280" y="120"/>
                      <a:pt x="1458" y="92"/>
                      <a:pt x="1629" y="92"/>
                    </a:cubicBezTo>
                    <a:close/>
                    <a:moveTo>
                      <a:pt x="1609" y="1"/>
                    </a:moveTo>
                    <a:cubicBezTo>
                      <a:pt x="1434" y="1"/>
                      <a:pt x="1252" y="28"/>
                      <a:pt x="1075" y="95"/>
                    </a:cubicBezTo>
                    <a:cubicBezTo>
                      <a:pt x="787" y="196"/>
                      <a:pt x="511" y="388"/>
                      <a:pt x="319" y="659"/>
                    </a:cubicBezTo>
                    <a:cubicBezTo>
                      <a:pt x="118" y="926"/>
                      <a:pt x="0" y="1267"/>
                      <a:pt x="0" y="1620"/>
                    </a:cubicBezTo>
                    <a:cubicBezTo>
                      <a:pt x="0" y="1975"/>
                      <a:pt x="118" y="2320"/>
                      <a:pt x="319" y="2586"/>
                    </a:cubicBezTo>
                    <a:cubicBezTo>
                      <a:pt x="511" y="2852"/>
                      <a:pt x="787" y="3050"/>
                      <a:pt x="1075" y="3150"/>
                    </a:cubicBezTo>
                    <a:cubicBezTo>
                      <a:pt x="1255" y="3216"/>
                      <a:pt x="1440" y="3244"/>
                      <a:pt x="1617" y="3244"/>
                    </a:cubicBezTo>
                    <a:cubicBezTo>
                      <a:pt x="1724" y="3244"/>
                      <a:pt x="1828" y="3234"/>
                      <a:pt x="1927" y="3215"/>
                    </a:cubicBezTo>
                    <a:cubicBezTo>
                      <a:pt x="2193" y="3163"/>
                      <a:pt x="2425" y="3045"/>
                      <a:pt x="2604" y="2905"/>
                    </a:cubicBezTo>
                    <a:cubicBezTo>
                      <a:pt x="2972" y="2622"/>
                      <a:pt x="3125" y="2255"/>
                      <a:pt x="3177" y="2013"/>
                    </a:cubicBezTo>
                    <a:cubicBezTo>
                      <a:pt x="3203" y="1888"/>
                      <a:pt x="3212" y="1791"/>
                      <a:pt x="3212" y="1721"/>
                    </a:cubicBezTo>
                    <a:cubicBezTo>
                      <a:pt x="3212" y="1656"/>
                      <a:pt x="3208" y="1620"/>
                      <a:pt x="3208" y="1620"/>
                    </a:cubicBezTo>
                    <a:cubicBezTo>
                      <a:pt x="3208" y="1620"/>
                      <a:pt x="3212" y="1585"/>
                      <a:pt x="3212" y="1520"/>
                    </a:cubicBezTo>
                    <a:cubicBezTo>
                      <a:pt x="3212" y="1454"/>
                      <a:pt x="3203" y="1354"/>
                      <a:pt x="3177" y="1232"/>
                    </a:cubicBezTo>
                    <a:cubicBezTo>
                      <a:pt x="3125" y="987"/>
                      <a:pt x="2972" y="624"/>
                      <a:pt x="2604" y="341"/>
                    </a:cubicBezTo>
                    <a:cubicBezTo>
                      <a:pt x="2425" y="200"/>
                      <a:pt x="2193" y="78"/>
                      <a:pt x="1927" y="30"/>
                    </a:cubicBezTo>
                    <a:cubicBezTo>
                      <a:pt x="1826" y="11"/>
                      <a:pt x="1719" y="1"/>
                      <a:pt x="16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5"/>
              <p:cNvSpPr/>
              <p:nvPr/>
            </p:nvSpPr>
            <p:spPr>
              <a:xfrm>
                <a:off x="5219553" y="4158555"/>
                <a:ext cx="15621" cy="47935"/>
              </a:xfrm>
              <a:custGeom>
                <a:avLst/>
                <a:gdLst/>
                <a:ahLst/>
                <a:cxnLst/>
                <a:rect l="l" t="t" r="r" b="b"/>
                <a:pathLst>
                  <a:path w="656" h="2013" extrusionOk="0">
                    <a:moveTo>
                      <a:pt x="640" y="1"/>
                    </a:moveTo>
                    <a:cubicBezTo>
                      <a:pt x="619" y="1"/>
                      <a:pt x="513" y="68"/>
                      <a:pt x="385" y="208"/>
                    </a:cubicBezTo>
                    <a:cubicBezTo>
                      <a:pt x="246" y="360"/>
                      <a:pt x="97" y="623"/>
                      <a:pt x="48" y="937"/>
                    </a:cubicBezTo>
                    <a:cubicBezTo>
                      <a:pt x="0" y="1257"/>
                      <a:pt x="70" y="1550"/>
                      <a:pt x="157" y="1737"/>
                    </a:cubicBezTo>
                    <a:cubicBezTo>
                      <a:pt x="237" y="1917"/>
                      <a:pt x="324" y="2013"/>
                      <a:pt x="343" y="2013"/>
                    </a:cubicBezTo>
                    <a:cubicBezTo>
                      <a:pt x="344" y="2013"/>
                      <a:pt x="345" y="2013"/>
                      <a:pt x="345" y="2012"/>
                    </a:cubicBezTo>
                    <a:cubicBezTo>
                      <a:pt x="359" y="2004"/>
                      <a:pt x="289" y="1895"/>
                      <a:pt x="228" y="1711"/>
                    </a:cubicBezTo>
                    <a:cubicBezTo>
                      <a:pt x="162" y="1524"/>
                      <a:pt x="109" y="1252"/>
                      <a:pt x="153" y="955"/>
                    </a:cubicBezTo>
                    <a:cubicBezTo>
                      <a:pt x="197" y="658"/>
                      <a:pt x="328" y="413"/>
                      <a:pt x="442" y="255"/>
                    </a:cubicBezTo>
                    <a:cubicBezTo>
                      <a:pt x="560" y="94"/>
                      <a:pt x="656" y="15"/>
                      <a:pt x="643" y="3"/>
                    </a:cubicBezTo>
                    <a:cubicBezTo>
                      <a:pt x="643" y="2"/>
                      <a:pt x="642" y="1"/>
                      <a:pt x="6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5"/>
              <p:cNvSpPr/>
              <p:nvPr/>
            </p:nvSpPr>
            <p:spPr>
              <a:xfrm>
                <a:off x="5200287" y="4178035"/>
                <a:ext cx="53531" cy="11954"/>
              </a:xfrm>
              <a:custGeom>
                <a:avLst/>
                <a:gdLst/>
                <a:ahLst/>
                <a:cxnLst/>
                <a:rect l="l" t="t" r="r" b="b"/>
                <a:pathLst>
                  <a:path w="2248" h="502" extrusionOk="0">
                    <a:moveTo>
                      <a:pt x="878" y="1"/>
                    </a:moveTo>
                    <a:cubicBezTo>
                      <a:pt x="663" y="1"/>
                      <a:pt x="473" y="32"/>
                      <a:pt x="329" y="72"/>
                    </a:cubicBezTo>
                    <a:cubicBezTo>
                      <a:pt x="119" y="129"/>
                      <a:pt x="0" y="198"/>
                      <a:pt x="6" y="207"/>
                    </a:cubicBezTo>
                    <a:cubicBezTo>
                      <a:pt x="6" y="210"/>
                      <a:pt x="10" y="211"/>
                      <a:pt x="17" y="211"/>
                    </a:cubicBezTo>
                    <a:cubicBezTo>
                      <a:pt x="79" y="211"/>
                      <a:pt x="398" y="102"/>
                      <a:pt x="827" y="102"/>
                    </a:cubicBezTo>
                    <a:cubicBezTo>
                      <a:pt x="930" y="102"/>
                      <a:pt x="1040" y="109"/>
                      <a:pt x="1154" y="124"/>
                    </a:cubicBezTo>
                    <a:cubicBezTo>
                      <a:pt x="1765" y="200"/>
                      <a:pt x="2183" y="502"/>
                      <a:pt x="2234" y="502"/>
                    </a:cubicBezTo>
                    <a:cubicBezTo>
                      <a:pt x="2236" y="502"/>
                      <a:pt x="2238" y="501"/>
                      <a:pt x="2239" y="500"/>
                    </a:cubicBezTo>
                    <a:cubicBezTo>
                      <a:pt x="2247" y="492"/>
                      <a:pt x="2151" y="395"/>
                      <a:pt x="1963" y="286"/>
                    </a:cubicBezTo>
                    <a:cubicBezTo>
                      <a:pt x="1779" y="177"/>
                      <a:pt x="1495" y="63"/>
                      <a:pt x="1168" y="20"/>
                    </a:cubicBezTo>
                    <a:cubicBezTo>
                      <a:pt x="1068" y="6"/>
                      <a:pt x="971" y="1"/>
                      <a:pt x="8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1" name="Google Shape;2131;p35"/>
              <p:cNvGrpSpPr/>
              <p:nvPr/>
            </p:nvGrpSpPr>
            <p:grpSpPr>
              <a:xfrm>
                <a:off x="4977978" y="3477958"/>
                <a:ext cx="542330" cy="504206"/>
                <a:chOff x="4977978" y="3477958"/>
                <a:chExt cx="542330" cy="504206"/>
              </a:xfrm>
            </p:grpSpPr>
            <p:sp>
              <p:nvSpPr>
                <p:cNvPr id="2132" name="Google Shape;2132;p35"/>
                <p:cNvSpPr/>
                <p:nvPr/>
              </p:nvSpPr>
              <p:spPr>
                <a:xfrm>
                  <a:off x="4977978" y="3477958"/>
                  <a:ext cx="542330" cy="504206"/>
                </a:xfrm>
                <a:custGeom>
                  <a:avLst/>
                  <a:gdLst/>
                  <a:ahLst/>
                  <a:cxnLst/>
                  <a:rect l="l" t="t" r="r" b="b"/>
                  <a:pathLst>
                    <a:path w="22775" h="21174" extrusionOk="0">
                      <a:moveTo>
                        <a:pt x="97" y="9247"/>
                      </a:moveTo>
                      <a:cubicBezTo>
                        <a:pt x="97" y="9260"/>
                        <a:pt x="97" y="9272"/>
                        <a:pt x="101" y="9285"/>
                      </a:cubicBezTo>
                      <a:lnTo>
                        <a:pt x="101" y="9285"/>
                      </a:lnTo>
                      <a:cubicBezTo>
                        <a:pt x="100" y="9273"/>
                        <a:pt x="99" y="9260"/>
                        <a:pt x="97" y="9247"/>
                      </a:cubicBezTo>
                      <a:close/>
                      <a:moveTo>
                        <a:pt x="11110" y="7631"/>
                      </a:moveTo>
                      <a:lnTo>
                        <a:pt x="12076" y="9624"/>
                      </a:lnTo>
                      <a:cubicBezTo>
                        <a:pt x="12068" y="10389"/>
                        <a:pt x="10184" y="10913"/>
                        <a:pt x="9192" y="11044"/>
                      </a:cubicBezTo>
                      <a:cubicBezTo>
                        <a:pt x="7588" y="11254"/>
                        <a:pt x="7147" y="12525"/>
                        <a:pt x="7147" y="12525"/>
                      </a:cubicBezTo>
                      <a:lnTo>
                        <a:pt x="5822" y="10039"/>
                      </a:lnTo>
                      <a:cubicBezTo>
                        <a:pt x="5822" y="10039"/>
                        <a:pt x="7312" y="8584"/>
                        <a:pt x="8641" y="8470"/>
                      </a:cubicBezTo>
                      <a:cubicBezTo>
                        <a:pt x="9991" y="8356"/>
                        <a:pt x="11110" y="7631"/>
                        <a:pt x="11110" y="7631"/>
                      </a:cubicBezTo>
                      <a:close/>
                      <a:moveTo>
                        <a:pt x="1304" y="1"/>
                      </a:moveTo>
                      <a:cubicBezTo>
                        <a:pt x="464" y="2264"/>
                        <a:pt x="1" y="4707"/>
                        <a:pt x="1" y="7264"/>
                      </a:cubicBezTo>
                      <a:lnTo>
                        <a:pt x="1" y="7277"/>
                      </a:lnTo>
                      <a:cubicBezTo>
                        <a:pt x="1" y="7954"/>
                        <a:pt x="37" y="8628"/>
                        <a:pt x="102" y="9287"/>
                      </a:cubicBezTo>
                      <a:cubicBezTo>
                        <a:pt x="101" y="9287"/>
                        <a:pt x="101" y="9286"/>
                        <a:pt x="101" y="9285"/>
                      </a:cubicBezTo>
                      <a:lnTo>
                        <a:pt x="101" y="9285"/>
                      </a:lnTo>
                      <a:cubicBezTo>
                        <a:pt x="358" y="11959"/>
                        <a:pt x="1121" y="14486"/>
                        <a:pt x="2296" y="16764"/>
                      </a:cubicBezTo>
                      <a:lnTo>
                        <a:pt x="6299" y="16764"/>
                      </a:lnTo>
                      <a:lnTo>
                        <a:pt x="6299" y="17940"/>
                      </a:lnTo>
                      <a:lnTo>
                        <a:pt x="9166" y="17940"/>
                      </a:lnTo>
                      <a:lnTo>
                        <a:pt x="9166" y="21174"/>
                      </a:lnTo>
                      <a:lnTo>
                        <a:pt x="12211" y="21174"/>
                      </a:lnTo>
                      <a:lnTo>
                        <a:pt x="12211" y="18981"/>
                      </a:lnTo>
                      <a:lnTo>
                        <a:pt x="19186" y="18981"/>
                      </a:lnTo>
                      <a:lnTo>
                        <a:pt x="19186" y="15135"/>
                      </a:lnTo>
                      <a:lnTo>
                        <a:pt x="22774" y="15135"/>
                      </a:lnTo>
                      <a:lnTo>
                        <a:pt x="22774" y="14471"/>
                      </a:lnTo>
                      <a:lnTo>
                        <a:pt x="20886" y="12578"/>
                      </a:lnTo>
                      <a:lnTo>
                        <a:pt x="18745" y="12775"/>
                      </a:lnTo>
                      <a:lnTo>
                        <a:pt x="18745" y="8068"/>
                      </a:lnTo>
                      <a:lnTo>
                        <a:pt x="18745" y="5084"/>
                      </a:lnTo>
                      <a:lnTo>
                        <a:pt x="16866" y="2776"/>
                      </a:lnTo>
                      <a:lnTo>
                        <a:pt x="11263" y="2776"/>
                      </a:lnTo>
                      <a:lnTo>
                        <a:pt x="9974" y="1"/>
                      </a:ln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5"/>
                <p:cNvSpPr/>
                <p:nvPr/>
              </p:nvSpPr>
              <p:spPr>
                <a:xfrm>
                  <a:off x="5061450" y="3620825"/>
                  <a:ext cx="269400" cy="207000"/>
                </a:xfrm>
                <a:prstGeom prst="ellipse">
                  <a:avLst/>
                </a:pr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4" name="Google Shape;2134;p35"/>
            <p:cNvGrpSpPr/>
            <p:nvPr/>
          </p:nvGrpSpPr>
          <p:grpSpPr>
            <a:xfrm>
              <a:off x="4529710" y="2866233"/>
              <a:ext cx="1924840" cy="1744777"/>
              <a:chOff x="4089562" y="596016"/>
              <a:chExt cx="4545076" cy="4119899"/>
            </a:xfrm>
          </p:grpSpPr>
          <p:grpSp>
            <p:nvGrpSpPr>
              <p:cNvPr id="2135" name="Google Shape;2135;p35"/>
              <p:cNvGrpSpPr/>
              <p:nvPr/>
            </p:nvGrpSpPr>
            <p:grpSpPr>
              <a:xfrm>
                <a:off x="6208458" y="4139123"/>
                <a:ext cx="623499" cy="576793"/>
                <a:chOff x="2681574" y="1237063"/>
                <a:chExt cx="340338" cy="314998"/>
              </a:xfrm>
            </p:grpSpPr>
            <p:sp>
              <p:nvSpPr>
                <p:cNvPr id="2136" name="Google Shape;2136;p35"/>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5"/>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5"/>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5"/>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0" name="Google Shape;2140;p35"/>
              <p:cNvGrpSpPr/>
              <p:nvPr/>
            </p:nvGrpSpPr>
            <p:grpSpPr>
              <a:xfrm rot="756199">
                <a:off x="8106510" y="1414495"/>
                <a:ext cx="502396" cy="423275"/>
                <a:chOff x="2681574" y="1237063"/>
                <a:chExt cx="340338" cy="314998"/>
              </a:xfrm>
            </p:grpSpPr>
            <p:sp>
              <p:nvSpPr>
                <p:cNvPr id="2141" name="Google Shape;2141;p35"/>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5"/>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5"/>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5"/>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5" name="Google Shape;2145;p35"/>
              <p:cNvGrpSpPr/>
              <p:nvPr/>
            </p:nvGrpSpPr>
            <p:grpSpPr>
              <a:xfrm rot="4421280">
                <a:off x="4109838" y="1944564"/>
                <a:ext cx="569153" cy="479566"/>
                <a:chOff x="2681574" y="1237063"/>
                <a:chExt cx="340338" cy="314998"/>
              </a:xfrm>
            </p:grpSpPr>
            <p:sp>
              <p:nvSpPr>
                <p:cNvPr id="2146" name="Google Shape;2146;p35"/>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5"/>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5"/>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5"/>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0" name="Google Shape;2150;p35"/>
              <p:cNvGrpSpPr/>
              <p:nvPr/>
            </p:nvGrpSpPr>
            <p:grpSpPr>
              <a:xfrm>
                <a:off x="4980432" y="596016"/>
                <a:ext cx="773384" cy="715644"/>
                <a:chOff x="2681574" y="1237063"/>
                <a:chExt cx="340338" cy="314998"/>
              </a:xfrm>
            </p:grpSpPr>
            <p:sp>
              <p:nvSpPr>
                <p:cNvPr id="2151" name="Google Shape;2151;p35"/>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5"/>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5"/>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5"/>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2158"/>
        <p:cNvGrpSpPr/>
        <p:nvPr/>
      </p:nvGrpSpPr>
      <p:grpSpPr>
        <a:xfrm>
          <a:off x="0" y="0"/>
          <a:ext cx="0" cy="0"/>
          <a:chOff x="0" y="0"/>
          <a:chExt cx="0" cy="0"/>
        </a:xfrm>
      </p:grpSpPr>
      <p:sp>
        <p:nvSpPr>
          <p:cNvPr id="2159" name="Google Shape;2159;p36"/>
          <p:cNvSpPr txBox="1">
            <a:spLocks noGrp="1"/>
          </p:cNvSpPr>
          <p:nvPr>
            <p:ph type="ctrTitle"/>
          </p:nvPr>
        </p:nvSpPr>
        <p:spPr>
          <a:xfrm>
            <a:off x="833911" y="-301775"/>
            <a:ext cx="3248400" cy="241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grpSp>
        <p:nvGrpSpPr>
          <p:cNvPr id="2160" name="Google Shape;2160;p36"/>
          <p:cNvGrpSpPr/>
          <p:nvPr/>
        </p:nvGrpSpPr>
        <p:grpSpPr>
          <a:xfrm rot="756199">
            <a:off x="8106510" y="1734345"/>
            <a:ext cx="502396" cy="423275"/>
            <a:chOff x="2681574" y="1237063"/>
            <a:chExt cx="340338" cy="314998"/>
          </a:xfrm>
        </p:grpSpPr>
        <p:sp>
          <p:nvSpPr>
            <p:cNvPr id="2161" name="Google Shape;2161;p36"/>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6"/>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6"/>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6"/>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5" name="Google Shape;2165;p36"/>
          <p:cNvGrpSpPr/>
          <p:nvPr/>
        </p:nvGrpSpPr>
        <p:grpSpPr>
          <a:xfrm>
            <a:off x="6472501" y="1281478"/>
            <a:ext cx="1000385" cy="883233"/>
            <a:chOff x="6472501" y="1326053"/>
            <a:chExt cx="1000385" cy="883233"/>
          </a:xfrm>
        </p:grpSpPr>
        <p:sp>
          <p:nvSpPr>
            <p:cNvPr id="2166" name="Google Shape;2166;p36"/>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6"/>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6"/>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6"/>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0" name="Google Shape;2170;p36"/>
          <p:cNvGrpSpPr/>
          <p:nvPr/>
        </p:nvGrpSpPr>
        <p:grpSpPr>
          <a:xfrm>
            <a:off x="6256625" y="936264"/>
            <a:ext cx="546250" cy="503056"/>
            <a:chOff x="6256625" y="616414"/>
            <a:chExt cx="546250" cy="503056"/>
          </a:xfrm>
        </p:grpSpPr>
        <p:sp>
          <p:nvSpPr>
            <p:cNvPr id="2171" name="Google Shape;2171;p36"/>
            <p:cNvSpPr/>
            <p:nvPr/>
          </p:nvSpPr>
          <p:spPr>
            <a:xfrm>
              <a:off x="6256625" y="616414"/>
              <a:ext cx="546250" cy="503056"/>
            </a:xfrm>
            <a:custGeom>
              <a:avLst/>
              <a:gdLst/>
              <a:ahLst/>
              <a:cxnLst/>
              <a:rect l="l" t="t" r="r" b="b"/>
              <a:pathLst>
                <a:path w="12305" h="11332" extrusionOk="0">
                  <a:moveTo>
                    <a:pt x="6142" y="0"/>
                  </a:moveTo>
                  <a:cubicBezTo>
                    <a:pt x="3460" y="0"/>
                    <a:pt x="1077" y="1903"/>
                    <a:pt x="571" y="4630"/>
                  </a:cubicBezTo>
                  <a:cubicBezTo>
                    <a:pt x="1" y="7706"/>
                    <a:pt x="2035" y="10663"/>
                    <a:pt x="5119" y="11234"/>
                  </a:cubicBezTo>
                  <a:cubicBezTo>
                    <a:pt x="5471" y="11300"/>
                    <a:pt x="5822" y="11332"/>
                    <a:pt x="6167" y="11332"/>
                  </a:cubicBezTo>
                  <a:cubicBezTo>
                    <a:pt x="8847" y="11332"/>
                    <a:pt x="11228" y="9429"/>
                    <a:pt x="11733" y="6705"/>
                  </a:cubicBezTo>
                  <a:cubicBezTo>
                    <a:pt x="12305" y="3629"/>
                    <a:pt x="10269" y="671"/>
                    <a:pt x="7186" y="97"/>
                  </a:cubicBezTo>
                  <a:cubicBezTo>
                    <a:pt x="6835" y="32"/>
                    <a:pt x="6486" y="0"/>
                    <a:pt x="6142"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6"/>
            <p:cNvSpPr/>
            <p:nvPr/>
          </p:nvSpPr>
          <p:spPr>
            <a:xfrm>
              <a:off x="6321659" y="676342"/>
              <a:ext cx="416224" cy="383285"/>
            </a:xfrm>
            <a:custGeom>
              <a:avLst/>
              <a:gdLst/>
              <a:ahLst/>
              <a:cxnLst/>
              <a:rect l="l" t="t" r="r" b="b"/>
              <a:pathLst>
                <a:path w="9376" h="8634" extrusionOk="0">
                  <a:moveTo>
                    <a:pt x="4678" y="0"/>
                  </a:moveTo>
                  <a:cubicBezTo>
                    <a:pt x="2635" y="0"/>
                    <a:pt x="819" y="1451"/>
                    <a:pt x="434" y="3528"/>
                  </a:cubicBezTo>
                  <a:cubicBezTo>
                    <a:pt x="0" y="5872"/>
                    <a:pt x="1551" y="8125"/>
                    <a:pt x="3898" y="8559"/>
                  </a:cubicBezTo>
                  <a:cubicBezTo>
                    <a:pt x="4167" y="8610"/>
                    <a:pt x="4434" y="8634"/>
                    <a:pt x="4698" y="8634"/>
                  </a:cubicBezTo>
                  <a:cubicBezTo>
                    <a:pt x="6741" y="8634"/>
                    <a:pt x="8556" y="7183"/>
                    <a:pt x="8941" y="5107"/>
                  </a:cubicBezTo>
                  <a:cubicBezTo>
                    <a:pt x="9375" y="2763"/>
                    <a:pt x="7825" y="509"/>
                    <a:pt x="5477" y="74"/>
                  </a:cubicBezTo>
                  <a:cubicBezTo>
                    <a:pt x="5209" y="24"/>
                    <a:pt x="4942" y="0"/>
                    <a:pt x="4678"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6"/>
            <p:cNvSpPr/>
            <p:nvPr/>
          </p:nvSpPr>
          <p:spPr>
            <a:xfrm>
              <a:off x="6339016" y="668929"/>
              <a:ext cx="386881" cy="228266"/>
            </a:xfrm>
            <a:custGeom>
              <a:avLst/>
              <a:gdLst/>
              <a:ahLst/>
              <a:cxnLst/>
              <a:rect l="l" t="t" r="r" b="b"/>
              <a:pathLst>
                <a:path w="8715" h="5142" extrusionOk="0">
                  <a:moveTo>
                    <a:pt x="4257" y="1"/>
                  </a:moveTo>
                  <a:cubicBezTo>
                    <a:pt x="4020" y="4"/>
                    <a:pt x="3787" y="26"/>
                    <a:pt x="3561" y="66"/>
                  </a:cubicBezTo>
                  <a:cubicBezTo>
                    <a:pt x="3335" y="102"/>
                    <a:pt x="3115" y="159"/>
                    <a:pt x="2908" y="227"/>
                  </a:cubicBezTo>
                  <a:cubicBezTo>
                    <a:pt x="2696" y="296"/>
                    <a:pt x="2498" y="382"/>
                    <a:pt x="2312" y="478"/>
                  </a:cubicBezTo>
                  <a:cubicBezTo>
                    <a:pt x="1935" y="665"/>
                    <a:pt x="1608" y="902"/>
                    <a:pt x="1332" y="1154"/>
                  </a:cubicBezTo>
                  <a:cubicBezTo>
                    <a:pt x="1059" y="1404"/>
                    <a:pt x="837" y="1674"/>
                    <a:pt x="660" y="1936"/>
                  </a:cubicBezTo>
                  <a:cubicBezTo>
                    <a:pt x="309" y="2459"/>
                    <a:pt x="148" y="2951"/>
                    <a:pt x="72" y="3289"/>
                  </a:cubicBezTo>
                  <a:cubicBezTo>
                    <a:pt x="0" y="3630"/>
                    <a:pt x="0" y="3824"/>
                    <a:pt x="22" y="3827"/>
                  </a:cubicBezTo>
                  <a:cubicBezTo>
                    <a:pt x="22" y="3827"/>
                    <a:pt x="22" y="3827"/>
                    <a:pt x="23" y="3827"/>
                  </a:cubicBezTo>
                  <a:cubicBezTo>
                    <a:pt x="48" y="3827"/>
                    <a:pt x="91" y="3641"/>
                    <a:pt x="198" y="3325"/>
                  </a:cubicBezTo>
                  <a:cubicBezTo>
                    <a:pt x="309" y="3006"/>
                    <a:pt x="496" y="2550"/>
                    <a:pt x="851" y="2068"/>
                  </a:cubicBezTo>
                  <a:cubicBezTo>
                    <a:pt x="1031" y="1828"/>
                    <a:pt x="1249" y="1584"/>
                    <a:pt x="1515" y="1358"/>
                  </a:cubicBezTo>
                  <a:cubicBezTo>
                    <a:pt x="1780" y="1132"/>
                    <a:pt x="2093" y="920"/>
                    <a:pt x="2448" y="751"/>
                  </a:cubicBezTo>
                  <a:cubicBezTo>
                    <a:pt x="2624" y="665"/>
                    <a:pt x="2810" y="590"/>
                    <a:pt x="3004" y="529"/>
                  </a:cubicBezTo>
                  <a:cubicBezTo>
                    <a:pt x="3201" y="468"/>
                    <a:pt x="3403" y="418"/>
                    <a:pt x="3615" y="385"/>
                  </a:cubicBezTo>
                  <a:cubicBezTo>
                    <a:pt x="3826" y="353"/>
                    <a:pt x="4041" y="332"/>
                    <a:pt x="4261" y="332"/>
                  </a:cubicBezTo>
                  <a:cubicBezTo>
                    <a:pt x="4480" y="332"/>
                    <a:pt x="4702" y="349"/>
                    <a:pt x="4929" y="382"/>
                  </a:cubicBezTo>
                  <a:cubicBezTo>
                    <a:pt x="5151" y="418"/>
                    <a:pt x="5366" y="468"/>
                    <a:pt x="5578" y="532"/>
                  </a:cubicBezTo>
                  <a:cubicBezTo>
                    <a:pt x="5786" y="600"/>
                    <a:pt x="5987" y="683"/>
                    <a:pt x="6178" y="780"/>
                  </a:cubicBezTo>
                  <a:cubicBezTo>
                    <a:pt x="6367" y="870"/>
                    <a:pt x="6547" y="981"/>
                    <a:pt x="6716" y="1099"/>
                  </a:cubicBezTo>
                  <a:cubicBezTo>
                    <a:pt x="6884" y="1215"/>
                    <a:pt x="7039" y="1344"/>
                    <a:pt x="7182" y="1477"/>
                  </a:cubicBezTo>
                  <a:cubicBezTo>
                    <a:pt x="7470" y="1745"/>
                    <a:pt x="7699" y="2040"/>
                    <a:pt x="7889" y="2335"/>
                  </a:cubicBezTo>
                  <a:cubicBezTo>
                    <a:pt x="8073" y="2632"/>
                    <a:pt x="8209" y="2930"/>
                    <a:pt x="8310" y="3213"/>
                  </a:cubicBezTo>
                  <a:cubicBezTo>
                    <a:pt x="8504" y="3777"/>
                    <a:pt x="8547" y="4273"/>
                    <a:pt x="8557" y="4606"/>
                  </a:cubicBezTo>
                  <a:cubicBezTo>
                    <a:pt x="8564" y="4947"/>
                    <a:pt x="8547" y="5138"/>
                    <a:pt x="8575" y="5141"/>
                  </a:cubicBezTo>
                  <a:cubicBezTo>
                    <a:pt x="8575" y="5141"/>
                    <a:pt x="8575" y="5141"/>
                    <a:pt x="8576" y="5141"/>
                  </a:cubicBezTo>
                  <a:cubicBezTo>
                    <a:pt x="8594" y="5141"/>
                    <a:pt x="8655" y="4954"/>
                    <a:pt x="8686" y="4613"/>
                  </a:cubicBezTo>
                  <a:cubicBezTo>
                    <a:pt x="8715" y="4265"/>
                    <a:pt x="8708" y="3748"/>
                    <a:pt x="8532" y="3142"/>
                  </a:cubicBezTo>
                  <a:cubicBezTo>
                    <a:pt x="8442" y="2840"/>
                    <a:pt x="8310" y="2517"/>
                    <a:pt x="8123" y="2194"/>
                  </a:cubicBezTo>
                  <a:cubicBezTo>
                    <a:pt x="7936" y="1875"/>
                    <a:pt x="7695" y="1552"/>
                    <a:pt x="7394" y="1258"/>
                  </a:cubicBezTo>
                  <a:cubicBezTo>
                    <a:pt x="7243" y="1110"/>
                    <a:pt x="7078" y="970"/>
                    <a:pt x="6899" y="841"/>
                  </a:cubicBezTo>
                  <a:cubicBezTo>
                    <a:pt x="6719" y="712"/>
                    <a:pt x="6529" y="594"/>
                    <a:pt x="6324" y="489"/>
                  </a:cubicBezTo>
                  <a:cubicBezTo>
                    <a:pt x="6120" y="385"/>
                    <a:pt x="5905" y="292"/>
                    <a:pt x="5678" y="220"/>
                  </a:cubicBezTo>
                  <a:cubicBezTo>
                    <a:pt x="5452" y="148"/>
                    <a:pt x="5219" y="91"/>
                    <a:pt x="4979" y="55"/>
                  </a:cubicBezTo>
                  <a:cubicBezTo>
                    <a:pt x="4735" y="19"/>
                    <a:pt x="4494" y="1"/>
                    <a:pt x="425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6"/>
            <p:cNvSpPr/>
            <p:nvPr/>
          </p:nvSpPr>
          <p:spPr>
            <a:xfrm>
              <a:off x="6431261" y="735693"/>
              <a:ext cx="191864" cy="281937"/>
            </a:xfrm>
            <a:custGeom>
              <a:avLst/>
              <a:gdLst/>
              <a:ahLst/>
              <a:cxnLst/>
              <a:rect l="l" t="t" r="r" b="b"/>
              <a:pathLst>
                <a:path w="4322" h="6351" extrusionOk="0">
                  <a:moveTo>
                    <a:pt x="2226" y="1620"/>
                  </a:moveTo>
                  <a:lnTo>
                    <a:pt x="2064" y="2560"/>
                  </a:lnTo>
                  <a:cubicBezTo>
                    <a:pt x="1791" y="2420"/>
                    <a:pt x="1612" y="2259"/>
                    <a:pt x="1651" y="2025"/>
                  </a:cubicBezTo>
                  <a:cubicBezTo>
                    <a:pt x="1691" y="1807"/>
                    <a:pt x="1863" y="1638"/>
                    <a:pt x="2226" y="1620"/>
                  </a:cubicBezTo>
                  <a:close/>
                  <a:moveTo>
                    <a:pt x="2534" y="3816"/>
                  </a:moveTo>
                  <a:cubicBezTo>
                    <a:pt x="2803" y="3964"/>
                    <a:pt x="2972" y="4121"/>
                    <a:pt x="2932" y="4355"/>
                  </a:cubicBezTo>
                  <a:cubicBezTo>
                    <a:pt x="2897" y="4567"/>
                    <a:pt x="2721" y="4714"/>
                    <a:pt x="2377" y="4732"/>
                  </a:cubicBezTo>
                  <a:lnTo>
                    <a:pt x="2534" y="3816"/>
                  </a:lnTo>
                  <a:close/>
                  <a:moveTo>
                    <a:pt x="2502" y="1"/>
                  </a:moveTo>
                  <a:lnTo>
                    <a:pt x="2377" y="737"/>
                  </a:lnTo>
                  <a:cubicBezTo>
                    <a:pt x="2323" y="734"/>
                    <a:pt x="2270" y="732"/>
                    <a:pt x="2218" y="732"/>
                  </a:cubicBezTo>
                  <a:cubicBezTo>
                    <a:pt x="1249" y="732"/>
                    <a:pt x="691" y="1228"/>
                    <a:pt x="575" y="1896"/>
                  </a:cubicBezTo>
                  <a:cubicBezTo>
                    <a:pt x="413" y="2847"/>
                    <a:pt x="1192" y="3231"/>
                    <a:pt x="1899" y="3536"/>
                  </a:cubicBezTo>
                  <a:lnTo>
                    <a:pt x="1709" y="4646"/>
                  </a:lnTo>
                  <a:cubicBezTo>
                    <a:pt x="1239" y="4517"/>
                    <a:pt x="793" y="4255"/>
                    <a:pt x="503" y="3953"/>
                  </a:cubicBezTo>
                  <a:lnTo>
                    <a:pt x="0" y="4699"/>
                  </a:lnTo>
                  <a:cubicBezTo>
                    <a:pt x="316" y="5047"/>
                    <a:pt x="912" y="5360"/>
                    <a:pt x="1562" y="5514"/>
                  </a:cubicBezTo>
                  <a:lnTo>
                    <a:pt x="1440" y="6236"/>
                  </a:lnTo>
                  <a:lnTo>
                    <a:pt x="2100" y="6351"/>
                  </a:lnTo>
                  <a:lnTo>
                    <a:pt x="2229" y="5607"/>
                  </a:lnTo>
                  <a:cubicBezTo>
                    <a:pt x="2278" y="5610"/>
                    <a:pt x="2326" y="5611"/>
                    <a:pt x="2373" y="5611"/>
                  </a:cubicBezTo>
                  <a:cubicBezTo>
                    <a:pt x="3346" y="5611"/>
                    <a:pt x="3904" y="5116"/>
                    <a:pt x="4017" y="4459"/>
                  </a:cubicBezTo>
                  <a:cubicBezTo>
                    <a:pt x="4175" y="3523"/>
                    <a:pt x="3406" y="3138"/>
                    <a:pt x="2700" y="2840"/>
                  </a:cubicBezTo>
                  <a:lnTo>
                    <a:pt x="2894" y="1714"/>
                  </a:lnTo>
                  <a:cubicBezTo>
                    <a:pt x="3220" y="1810"/>
                    <a:pt x="3543" y="1982"/>
                    <a:pt x="3848" y="2230"/>
                  </a:cubicBezTo>
                  <a:lnTo>
                    <a:pt x="4322" y="1472"/>
                  </a:lnTo>
                  <a:cubicBezTo>
                    <a:pt x="3995" y="1179"/>
                    <a:pt x="3532" y="963"/>
                    <a:pt x="3044" y="837"/>
                  </a:cubicBezTo>
                  <a:lnTo>
                    <a:pt x="3166" y="116"/>
                  </a:lnTo>
                  <a:lnTo>
                    <a:pt x="250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5" name="Google Shape;2175;p36"/>
          <p:cNvGrpSpPr/>
          <p:nvPr/>
        </p:nvGrpSpPr>
        <p:grpSpPr>
          <a:xfrm flipH="1">
            <a:off x="7934272" y="3156168"/>
            <a:ext cx="921144" cy="1561106"/>
            <a:chOff x="4321997" y="3141168"/>
            <a:chExt cx="921144" cy="1561106"/>
          </a:xfrm>
        </p:grpSpPr>
        <p:sp>
          <p:nvSpPr>
            <p:cNvPr id="2176" name="Google Shape;2176;p36"/>
            <p:cNvSpPr/>
            <p:nvPr/>
          </p:nvSpPr>
          <p:spPr>
            <a:xfrm>
              <a:off x="4321997" y="3141168"/>
              <a:ext cx="921144" cy="1187366"/>
            </a:xfrm>
            <a:custGeom>
              <a:avLst/>
              <a:gdLst/>
              <a:ahLst/>
              <a:cxnLst/>
              <a:rect l="l" t="t" r="r" b="b"/>
              <a:pathLst>
                <a:path w="20750" h="26747" extrusionOk="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6"/>
            <p:cNvSpPr/>
            <p:nvPr/>
          </p:nvSpPr>
          <p:spPr>
            <a:xfrm>
              <a:off x="4380949" y="3168602"/>
              <a:ext cx="665088" cy="1533672"/>
            </a:xfrm>
            <a:custGeom>
              <a:avLst/>
              <a:gdLst/>
              <a:ahLst/>
              <a:cxnLst/>
              <a:rect l="l" t="t" r="r" b="b"/>
              <a:pathLst>
                <a:path w="14982" h="34548" extrusionOk="0">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6"/>
            <p:cNvSpPr/>
            <p:nvPr/>
          </p:nvSpPr>
          <p:spPr>
            <a:xfrm>
              <a:off x="4797120" y="3348164"/>
              <a:ext cx="48477" cy="359002"/>
            </a:xfrm>
            <a:custGeom>
              <a:avLst/>
              <a:gdLst/>
              <a:ahLst/>
              <a:cxnLst/>
              <a:rect l="l" t="t" r="r" b="b"/>
              <a:pathLst>
                <a:path w="1092" h="8087" extrusionOk="0">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6"/>
            <p:cNvSpPr/>
            <p:nvPr/>
          </p:nvSpPr>
          <p:spPr>
            <a:xfrm>
              <a:off x="4377886" y="3628362"/>
              <a:ext cx="419731" cy="78930"/>
            </a:xfrm>
            <a:custGeom>
              <a:avLst/>
              <a:gdLst/>
              <a:ahLst/>
              <a:cxnLst/>
              <a:rect l="l" t="t" r="r" b="b"/>
              <a:pathLst>
                <a:path w="9455" h="1778" extrusionOk="0">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6"/>
            <p:cNvSpPr/>
            <p:nvPr/>
          </p:nvSpPr>
          <p:spPr>
            <a:xfrm>
              <a:off x="4980013" y="3637507"/>
              <a:ext cx="211663" cy="535906"/>
            </a:xfrm>
            <a:custGeom>
              <a:avLst/>
              <a:gdLst/>
              <a:ahLst/>
              <a:cxnLst/>
              <a:rect l="l" t="t" r="r" b="b"/>
              <a:pathLst>
                <a:path w="4768" h="12072" extrusionOk="0">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6"/>
            <p:cNvSpPr/>
            <p:nvPr/>
          </p:nvSpPr>
          <p:spPr>
            <a:xfrm>
              <a:off x="4422677" y="3993702"/>
              <a:ext cx="557747" cy="179790"/>
            </a:xfrm>
            <a:custGeom>
              <a:avLst/>
              <a:gdLst/>
              <a:ahLst/>
              <a:cxnLst/>
              <a:rect l="l" t="t" r="r" b="b"/>
              <a:pathLst>
                <a:path w="12564" h="4050" extrusionOk="0">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2" name="Google Shape;2182;p36"/>
          <p:cNvGrpSpPr/>
          <p:nvPr/>
        </p:nvGrpSpPr>
        <p:grpSpPr>
          <a:xfrm>
            <a:off x="4980432" y="915866"/>
            <a:ext cx="773384" cy="715644"/>
            <a:chOff x="2681574" y="1237063"/>
            <a:chExt cx="340338" cy="314998"/>
          </a:xfrm>
        </p:grpSpPr>
        <p:sp>
          <p:nvSpPr>
            <p:cNvPr id="2183" name="Google Shape;2183;p36"/>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6"/>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6"/>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6"/>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7" name="Google Shape;2187;p36"/>
          <p:cNvGrpSpPr/>
          <p:nvPr/>
        </p:nvGrpSpPr>
        <p:grpSpPr>
          <a:xfrm>
            <a:off x="4534350" y="4713051"/>
            <a:ext cx="4600713" cy="150450"/>
            <a:chOff x="0" y="4397412"/>
            <a:chExt cx="4600713" cy="150450"/>
          </a:xfrm>
        </p:grpSpPr>
        <p:sp>
          <p:nvSpPr>
            <p:cNvPr id="2188" name="Google Shape;2188;p36"/>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6"/>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6"/>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6"/>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6"/>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3" name="Google Shape;2193;p36"/>
          <p:cNvGrpSpPr/>
          <p:nvPr/>
        </p:nvGrpSpPr>
        <p:grpSpPr>
          <a:xfrm rot="-721003">
            <a:off x="4854784" y="1530565"/>
            <a:ext cx="1961438" cy="2825117"/>
            <a:chOff x="4937611" y="1161749"/>
            <a:chExt cx="1961412" cy="2825079"/>
          </a:xfrm>
        </p:grpSpPr>
        <p:sp>
          <p:nvSpPr>
            <p:cNvPr id="2194" name="Google Shape;2194;p36"/>
            <p:cNvSpPr/>
            <p:nvPr/>
          </p:nvSpPr>
          <p:spPr>
            <a:xfrm>
              <a:off x="5456776" y="1161749"/>
              <a:ext cx="1117961" cy="499117"/>
            </a:xfrm>
            <a:custGeom>
              <a:avLst/>
              <a:gdLst/>
              <a:ahLst/>
              <a:cxnLst/>
              <a:rect l="l" t="t" r="r" b="b"/>
              <a:pathLst>
                <a:path w="34909" h="15584" extrusionOk="0">
                  <a:moveTo>
                    <a:pt x="1" y="0"/>
                  </a:moveTo>
                  <a:cubicBezTo>
                    <a:pt x="8550" y="5252"/>
                    <a:pt x="8348" y="15583"/>
                    <a:pt x="8348" y="15583"/>
                  </a:cubicBezTo>
                  <a:lnTo>
                    <a:pt x="34909" y="15583"/>
                  </a:lnTo>
                  <a:cubicBezTo>
                    <a:pt x="34846" y="6279"/>
                    <a:pt x="27099" y="0"/>
                    <a:pt x="2709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6"/>
            <p:cNvSpPr/>
            <p:nvPr/>
          </p:nvSpPr>
          <p:spPr>
            <a:xfrm>
              <a:off x="5815749" y="1280498"/>
              <a:ext cx="442746" cy="3875"/>
            </a:xfrm>
            <a:custGeom>
              <a:avLst/>
              <a:gdLst/>
              <a:ahLst/>
              <a:cxnLst/>
              <a:rect l="l" t="t" r="r" b="b"/>
              <a:pathLst>
                <a:path w="13825" h="121" extrusionOk="0">
                  <a:moveTo>
                    <a:pt x="6910" y="1"/>
                  </a:moveTo>
                  <a:cubicBezTo>
                    <a:pt x="3093" y="1"/>
                    <a:pt x="1" y="27"/>
                    <a:pt x="1" y="61"/>
                  </a:cubicBezTo>
                  <a:cubicBezTo>
                    <a:pt x="1" y="94"/>
                    <a:pt x="3093" y="120"/>
                    <a:pt x="6910" y="120"/>
                  </a:cubicBezTo>
                  <a:cubicBezTo>
                    <a:pt x="10728" y="120"/>
                    <a:pt x="13825" y="94"/>
                    <a:pt x="13825" y="61"/>
                  </a:cubicBezTo>
                  <a:cubicBezTo>
                    <a:pt x="13825" y="27"/>
                    <a:pt x="10728" y="1"/>
                    <a:pt x="69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6"/>
            <p:cNvSpPr/>
            <p:nvPr/>
          </p:nvSpPr>
          <p:spPr>
            <a:xfrm>
              <a:off x="5766462" y="1340321"/>
              <a:ext cx="586762" cy="3875"/>
            </a:xfrm>
            <a:custGeom>
              <a:avLst/>
              <a:gdLst/>
              <a:ahLst/>
              <a:cxnLst/>
              <a:rect l="l" t="t" r="r" b="b"/>
              <a:pathLst>
                <a:path w="18322" h="121" extrusionOk="0">
                  <a:moveTo>
                    <a:pt x="9159" y="0"/>
                  </a:moveTo>
                  <a:cubicBezTo>
                    <a:pt x="4102" y="0"/>
                    <a:pt x="1" y="27"/>
                    <a:pt x="1" y="60"/>
                  </a:cubicBezTo>
                  <a:cubicBezTo>
                    <a:pt x="1" y="94"/>
                    <a:pt x="4102" y="120"/>
                    <a:pt x="9159" y="120"/>
                  </a:cubicBezTo>
                  <a:cubicBezTo>
                    <a:pt x="14221" y="120"/>
                    <a:pt x="18322" y="94"/>
                    <a:pt x="18322" y="60"/>
                  </a:cubicBezTo>
                  <a:cubicBezTo>
                    <a:pt x="18322" y="27"/>
                    <a:pt x="14221" y="0"/>
                    <a:pt x="9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6"/>
            <p:cNvSpPr/>
            <p:nvPr/>
          </p:nvSpPr>
          <p:spPr>
            <a:xfrm>
              <a:off x="5815749" y="1491737"/>
              <a:ext cx="586762" cy="4003"/>
            </a:xfrm>
            <a:custGeom>
              <a:avLst/>
              <a:gdLst/>
              <a:ahLst/>
              <a:cxnLst/>
              <a:rect l="l" t="t" r="r" b="b"/>
              <a:pathLst>
                <a:path w="18322" h="125" extrusionOk="0">
                  <a:moveTo>
                    <a:pt x="9160" y="1"/>
                  </a:moveTo>
                  <a:cubicBezTo>
                    <a:pt x="4102" y="1"/>
                    <a:pt x="1" y="31"/>
                    <a:pt x="1" y="65"/>
                  </a:cubicBezTo>
                  <a:cubicBezTo>
                    <a:pt x="1" y="95"/>
                    <a:pt x="4102" y="125"/>
                    <a:pt x="9160" y="125"/>
                  </a:cubicBezTo>
                  <a:cubicBezTo>
                    <a:pt x="14220" y="125"/>
                    <a:pt x="18321" y="95"/>
                    <a:pt x="18321" y="65"/>
                  </a:cubicBezTo>
                  <a:cubicBezTo>
                    <a:pt x="18321" y="31"/>
                    <a:pt x="14220" y="1"/>
                    <a:pt x="91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6"/>
            <p:cNvSpPr/>
            <p:nvPr/>
          </p:nvSpPr>
          <p:spPr>
            <a:xfrm>
              <a:off x="5790033" y="1409368"/>
              <a:ext cx="305903" cy="3843"/>
            </a:xfrm>
            <a:custGeom>
              <a:avLst/>
              <a:gdLst/>
              <a:ahLst/>
              <a:cxnLst/>
              <a:rect l="l" t="t" r="r" b="b"/>
              <a:pathLst>
                <a:path w="9552" h="120" extrusionOk="0">
                  <a:moveTo>
                    <a:pt x="4778" y="0"/>
                  </a:moveTo>
                  <a:cubicBezTo>
                    <a:pt x="3459" y="0"/>
                    <a:pt x="2264" y="7"/>
                    <a:pt x="1402" y="18"/>
                  </a:cubicBezTo>
                  <a:cubicBezTo>
                    <a:pt x="983" y="26"/>
                    <a:pt x="640" y="30"/>
                    <a:pt x="378" y="37"/>
                  </a:cubicBezTo>
                  <a:cubicBezTo>
                    <a:pt x="135" y="45"/>
                    <a:pt x="1" y="52"/>
                    <a:pt x="1" y="59"/>
                  </a:cubicBezTo>
                  <a:cubicBezTo>
                    <a:pt x="1" y="67"/>
                    <a:pt x="135" y="75"/>
                    <a:pt x="378" y="82"/>
                  </a:cubicBezTo>
                  <a:cubicBezTo>
                    <a:pt x="640" y="90"/>
                    <a:pt x="983" y="93"/>
                    <a:pt x="1402" y="101"/>
                  </a:cubicBezTo>
                  <a:cubicBezTo>
                    <a:pt x="2264" y="112"/>
                    <a:pt x="3459" y="119"/>
                    <a:pt x="4778" y="119"/>
                  </a:cubicBezTo>
                  <a:cubicBezTo>
                    <a:pt x="6096" y="119"/>
                    <a:pt x="7291" y="112"/>
                    <a:pt x="8154" y="101"/>
                  </a:cubicBezTo>
                  <a:cubicBezTo>
                    <a:pt x="8569" y="93"/>
                    <a:pt x="8916" y="90"/>
                    <a:pt x="9178" y="82"/>
                  </a:cubicBezTo>
                  <a:cubicBezTo>
                    <a:pt x="9420" y="75"/>
                    <a:pt x="9551" y="67"/>
                    <a:pt x="9551" y="59"/>
                  </a:cubicBezTo>
                  <a:cubicBezTo>
                    <a:pt x="9551" y="52"/>
                    <a:pt x="9420" y="45"/>
                    <a:pt x="9178" y="37"/>
                  </a:cubicBezTo>
                  <a:cubicBezTo>
                    <a:pt x="8916" y="30"/>
                    <a:pt x="8569" y="26"/>
                    <a:pt x="8154" y="18"/>
                  </a:cubicBezTo>
                  <a:cubicBezTo>
                    <a:pt x="7291" y="7"/>
                    <a:pt x="6096" y="0"/>
                    <a:pt x="47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6"/>
            <p:cNvSpPr/>
            <p:nvPr/>
          </p:nvSpPr>
          <p:spPr>
            <a:xfrm>
              <a:off x="6127260" y="1409368"/>
              <a:ext cx="225968" cy="3843"/>
            </a:xfrm>
            <a:custGeom>
              <a:avLst/>
              <a:gdLst/>
              <a:ahLst/>
              <a:cxnLst/>
              <a:rect l="l" t="t" r="r" b="b"/>
              <a:pathLst>
                <a:path w="7056" h="120" extrusionOk="0">
                  <a:moveTo>
                    <a:pt x="3526" y="0"/>
                  </a:moveTo>
                  <a:cubicBezTo>
                    <a:pt x="2551" y="0"/>
                    <a:pt x="1669" y="7"/>
                    <a:pt x="1031" y="18"/>
                  </a:cubicBezTo>
                  <a:cubicBezTo>
                    <a:pt x="732" y="26"/>
                    <a:pt x="478" y="30"/>
                    <a:pt x="276" y="37"/>
                  </a:cubicBezTo>
                  <a:cubicBezTo>
                    <a:pt x="97" y="45"/>
                    <a:pt x="0" y="52"/>
                    <a:pt x="0" y="59"/>
                  </a:cubicBezTo>
                  <a:cubicBezTo>
                    <a:pt x="0" y="67"/>
                    <a:pt x="97" y="75"/>
                    <a:pt x="276" y="82"/>
                  </a:cubicBezTo>
                  <a:cubicBezTo>
                    <a:pt x="478" y="90"/>
                    <a:pt x="732" y="93"/>
                    <a:pt x="1031" y="101"/>
                  </a:cubicBezTo>
                  <a:cubicBezTo>
                    <a:pt x="1669" y="112"/>
                    <a:pt x="2551" y="119"/>
                    <a:pt x="3526" y="119"/>
                  </a:cubicBezTo>
                  <a:cubicBezTo>
                    <a:pt x="4501" y="119"/>
                    <a:pt x="5382" y="112"/>
                    <a:pt x="6021" y="101"/>
                  </a:cubicBezTo>
                  <a:cubicBezTo>
                    <a:pt x="6320" y="93"/>
                    <a:pt x="6574" y="90"/>
                    <a:pt x="6775" y="82"/>
                  </a:cubicBezTo>
                  <a:cubicBezTo>
                    <a:pt x="6954" y="75"/>
                    <a:pt x="7056" y="67"/>
                    <a:pt x="7056" y="59"/>
                  </a:cubicBezTo>
                  <a:cubicBezTo>
                    <a:pt x="7056" y="52"/>
                    <a:pt x="6954" y="45"/>
                    <a:pt x="6775" y="37"/>
                  </a:cubicBezTo>
                  <a:cubicBezTo>
                    <a:pt x="6574" y="30"/>
                    <a:pt x="6320" y="26"/>
                    <a:pt x="6021" y="18"/>
                  </a:cubicBezTo>
                  <a:cubicBezTo>
                    <a:pt x="5382" y="7"/>
                    <a:pt x="4501" y="0"/>
                    <a:pt x="35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6"/>
            <p:cNvSpPr/>
            <p:nvPr/>
          </p:nvSpPr>
          <p:spPr>
            <a:xfrm>
              <a:off x="5844476" y="1572985"/>
              <a:ext cx="305871" cy="3971"/>
            </a:xfrm>
            <a:custGeom>
              <a:avLst/>
              <a:gdLst/>
              <a:ahLst/>
              <a:cxnLst/>
              <a:rect l="l" t="t" r="r" b="b"/>
              <a:pathLst>
                <a:path w="9551" h="124" extrusionOk="0">
                  <a:moveTo>
                    <a:pt x="4777" y="1"/>
                  </a:moveTo>
                  <a:cubicBezTo>
                    <a:pt x="3459" y="1"/>
                    <a:pt x="2264" y="8"/>
                    <a:pt x="1400" y="19"/>
                  </a:cubicBezTo>
                  <a:cubicBezTo>
                    <a:pt x="983" y="27"/>
                    <a:pt x="638" y="34"/>
                    <a:pt x="378" y="38"/>
                  </a:cubicBezTo>
                  <a:cubicBezTo>
                    <a:pt x="135" y="46"/>
                    <a:pt x="0" y="53"/>
                    <a:pt x="0" y="60"/>
                  </a:cubicBezTo>
                  <a:cubicBezTo>
                    <a:pt x="0" y="72"/>
                    <a:pt x="135" y="79"/>
                    <a:pt x="378" y="86"/>
                  </a:cubicBezTo>
                  <a:cubicBezTo>
                    <a:pt x="638" y="90"/>
                    <a:pt x="983" y="98"/>
                    <a:pt x="1400" y="105"/>
                  </a:cubicBezTo>
                  <a:cubicBezTo>
                    <a:pt x="2264" y="116"/>
                    <a:pt x="3459" y="124"/>
                    <a:pt x="4777" y="124"/>
                  </a:cubicBezTo>
                  <a:cubicBezTo>
                    <a:pt x="6096" y="124"/>
                    <a:pt x="7287" y="116"/>
                    <a:pt x="8154" y="105"/>
                  </a:cubicBezTo>
                  <a:cubicBezTo>
                    <a:pt x="8568" y="98"/>
                    <a:pt x="8912" y="90"/>
                    <a:pt x="9177" y="86"/>
                  </a:cubicBezTo>
                  <a:cubicBezTo>
                    <a:pt x="9416" y="79"/>
                    <a:pt x="9551" y="72"/>
                    <a:pt x="9551" y="60"/>
                  </a:cubicBezTo>
                  <a:cubicBezTo>
                    <a:pt x="9551" y="53"/>
                    <a:pt x="9416" y="46"/>
                    <a:pt x="9177" y="38"/>
                  </a:cubicBezTo>
                  <a:cubicBezTo>
                    <a:pt x="8912" y="34"/>
                    <a:pt x="8568" y="27"/>
                    <a:pt x="8154" y="19"/>
                  </a:cubicBezTo>
                  <a:cubicBezTo>
                    <a:pt x="7287" y="8"/>
                    <a:pt x="6096" y="1"/>
                    <a:pt x="47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6"/>
            <p:cNvSpPr/>
            <p:nvPr/>
          </p:nvSpPr>
          <p:spPr>
            <a:xfrm>
              <a:off x="6181672" y="1572985"/>
              <a:ext cx="225840" cy="3971"/>
            </a:xfrm>
            <a:custGeom>
              <a:avLst/>
              <a:gdLst/>
              <a:ahLst/>
              <a:cxnLst/>
              <a:rect l="l" t="t" r="r" b="b"/>
              <a:pathLst>
                <a:path w="7052" h="124" extrusionOk="0">
                  <a:moveTo>
                    <a:pt x="3526" y="1"/>
                  </a:moveTo>
                  <a:cubicBezTo>
                    <a:pt x="2552" y="1"/>
                    <a:pt x="1670" y="8"/>
                    <a:pt x="1032" y="19"/>
                  </a:cubicBezTo>
                  <a:cubicBezTo>
                    <a:pt x="732" y="27"/>
                    <a:pt x="478" y="34"/>
                    <a:pt x="277" y="38"/>
                  </a:cubicBezTo>
                  <a:cubicBezTo>
                    <a:pt x="97" y="46"/>
                    <a:pt x="1" y="53"/>
                    <a:pt x="1" y="60"/>
                  </a:cubicBezTo>
                  <a:cubicBezTo>
                    <a:pt x="1" y="72"/>
                    <a:pt x="97" y="79"/>
                    <a:pt x="277" y="86"/>
                  </a:cubicBezTo>
                  <a:cubicBezTo>
                    <a:pt x="478" y="90"/>
                    <a:pt x="732" y="98"/>
                    <a:pt x="1032" y="105"/>
                  </a:cubicBezTo>
                  <a:cubicBezTo>
                    <a:pt x="1670" y="116"/>
                    <a:pt x="2552" y="124"/>
                    <a:pt x="3526" y="124"/>
                  </a:cubicBezTo>
                  <a:cubicBezTo>
                    <a:pt x="4502" y="124"/>
                    <a:pt x="5383" y="116"/>
                    <a:pt x="6021" y="105"/>
                  </a:cubicBezTo>
                  <a:cubicBezTo>
                    <a:pt x="6320" y="98"/>
                    <a:pt x="6574" y="90"/>
                    <a:pt x="6776" y="86"/>
                  </a:cubicBezTo>
                  <a:cubicBezTo>
                    <a:pt x="6955" y="79"/>
                    <a:pt x="7052" y="72"/>
                    <a:pt x="7052" y="60"/>
                  </a:cubicBezTo>
                  <a:cubicBezTo>
                    <a:pt x="7052" y="53"/>
                    <a:pt x="6955" y="46"/>
                    <a:pt x="6776" y="38"/>
                  </a:cubicBezTo>
                  <a:cubicBezTo>
                    <a:pt x="6574" y="34"/>
                    <a:pt x="6320" y="27"/>
                    <a:pt x="6021" y="19"/>
                  </a:cubicBezTo>
                  <a:cubicBezTo>
                    <a:pt x="5383" y="8"/>
                    <a:pt x="4502" y="1"/>
                    <a:pt x="35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6"/>
            <p:cNvSpPr/>
            <p:nvPr/>
          </p:nvSpPr>
          <p:spPr>
            <a:xfrm>
              <a:off x="4937611" y="1651447"/>
              <a:ext cx="1961307" cy="2335381"/>
            </a:xfrm>
            <a:custGeom>
              <a:avLst/>
              <a:gdLst/>
              <a:ahLst/>
              <a:cxnLst/>
              <a:rect l="l" t="t" r="r" b="b"/>
              <a:pathLst>
                <a:path w="61243" h="72918" extrusionOk="0">
                  <a:moveTo>
                    <a:pt x="19020" y="1"/>
                  </a:moveTo>
                  <a:cubicBezTo>
                    <a:pt x="740" y="1"/>
                    <a:pt x="192" y="14190"/>
                    <a:pt x="192" y="14190"/>
                  </a:cubicBezTo>
                  <a:cubicBezTo>
                    <a:pt x="1" y="27323"/>
                    <a:pt x="11856" y="31629"/>
                    <a:pt x="11856" y="31629"/>
                  </a:cubicBezTo>
                  <a:lnTo>
                    <a:pt x="13780" y="70740"/>
                  </a:lnTo>
                  <a:cubicBezTo>
                    <a:pt x="13840" y="71958"/>
                    <a:pt x="14845" y="72918"/>
                    <a:pt x="16066" y="72918"/>
                  </a:cubicBezTo>
                  <a:lnTo>
                    <a:pt x="57638" y="72918"/>
                  </a:lnTo>
                  <a:cubicBezTo>
                    <a:pt x="59636" y="72918"/>
                    <a:pt x="61242" y="71263"/>
                    <a:pt x="61178" y="69265"/>
                  </a:cubicBezTo>
                  <a:lnTo>
                    <a:pt x="590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6"/>
            <p:cNvSpPr/>
            <p:nvPr/>
          </p:nvSpPr>
          <p:spPr>
            <a:xfrm>
              <a:off x="5560026" y="1651447"/>
              <a:ext cx="1338997" cy="2335029"/>
            </a:xfrm>
            <a:custGeom>
              <a:avLst/>
              <a:gdLst/>
              <a:ahLst/>
              <a:cxnLst/>
              <a:rect l="l" t="t" r="r" b="b"/>
              <a:pathLst>
                <a:path w="41811" h="72907" extrusionOk="0">
                  <a:moveTo>
                    <a:pt x="0" y="1"/>
                  </a:moveTo>
                  <a:lnTo>
                    <a:pt x="1744" y="72810"/>
                  </a:lnTo>
                  <a:lnTo>
                    <a:pt x="38688" y="72906"/>
                  </a:lnTo>
                  <a:cubicBezTo>
                    <a:pt x="38693" y="72906"/>
                    <a:pt x="38697" y="72906"/>
                    <a:pt x="38701" y="72906"/>
                  </a:cubicBezTo>
                  <a:cubicBezTo>
                    <a:pt x="40428" y="72906"/>
                    <a:pt x="41811" y="71475"/>
                    <a:pt x="41759" y="69746"/>
                  </a:cubicBezTo>
                  <a:lnTo>
                    <a:pt x="4101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6"/>
            <p:cNvSpPr/>
            <p:nvPr/>
          </p:nvSpPr>
          <p:spPr>
            <a:xfrm>
              <a:off x="5668848" y="1786497"/>
              <a:ext cx="1096088" cy="1085892"/>
            </a:xfrm>
            <a:custGeom>
              <a:avLst/>
              <a:gdLst/>
              <a:ahLst/>
              <a:cxnLst/>
              <a:rect l="l" t="t" r="r" b="b"/>
              <a:pathLst>
                <a:path w="34226" h="33905" extrusionOk="0">
                  <a:moveTo>
                    <a:pt x="1" y="0"/>
                  </a:moveTo>
                  <a:lnTo>
                    <a:pt x="834" y="33904"/>
                  </a:lnTo>
                  <a:lnTo>
                    <a:pt x="34225" y="33904"/>
                  </a:lnTo>
                  <a:lnTo>
                    <a:pt x="33777"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6"/>
            <p:cNvSpPr/>
            <p:nvPr/>
          </p:nvSpPr>
          <p:spPr>
            <a:xfrm>
              <a:off x="5777959" y="1899130"/>
              <a:ext cx="200380" cy="36992"/>
            </a:xfrm>
            <a:custGeom>
              <a:avLst/>
              <a:gdLst/>
              <a:ahLst/>
              <a:cxnLst/>
              <a:rect l="l" t="t" r="r" b="b"/>
              <a:pathLst>
                <a:path w="6257" h="1155" extrusionOk="0">
                  <a:moveTo>
                    <a:pt x="2918" y="0"/>
                  </a:moveTo>
                  <a:cubicBezTo>
                    <a:pt x="2003" y="0"/>
                    <a:pt x="1095" y="65"/>
                    <a:pt x="291" y="283"/>
                  </a:cubicBezTo>
                  <a:cubicBezTo>
                    <a:pt x="0" y="361"/>
                    <a:pt x="0" y="794"/>
                    <a:pt x="291" y="872"/>
                  </a:cubicBezTo>
                  <a:cubicBezTo>
                    <a:pt x="1094" y="1090"/>
                    <a:pt x="2002" y="1154"/>
                    <a:pt x="2917" y="1154"/>
                  </a:cubicBezTo>
                  <a:cubicBezTo>
                    <a:pt x="3858" y="1154"/>
                    <a:pt x="4807" y="1086"/>
                    <a:pt x="5656" y="1045"/>
                  </a:cubicBezTo>
                  <a:cubicBezTo>
                    <a:pt x="6256" y="1014"/>
                    <a:pt x="6256" y="140"/>
                    <a:pt x="5656" y="110"/>
                  </a:cubicBezTo>
                  <a:cubicBezTo>
                    <a:pt x="4806" y="69"/>
                    <a:pt x="3858" y="0"/>
                    <a:pt x="291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6"/>
            <p:cNvSpPr/>
            <p:nvPr/>
          </p:nvSpPr>
          <p:spPr>
            <a:xfrm>
              <a:off x="6041336" y="1896984"/>
              <a:ext cx="197914" cy="37632"/>
            </a:xfrm>
            <a:custGeom>
              <a:avLst/>
              <a:gdLst/>
              <a:ahLst/>
              <a:cxnLst/>
              <a:rect l="l" t="t" r="r" b="b"/>
              <a:pathLst>
                <a:path w="6180" h="1175" extrusionOk="0">
                  <a:moveTo>
                    <a:pt x="3181" y="0"/>
                  </a:moveTo>
                  <a:cubicBezTo>
                    <a:pt x="2172" y="0"/>
                    <a:pt x="1156" y="80"/>
                    <a:pt x="281" y="305"/>
                  </a:cubicBezTo>
                  <a:cubicBezTo>
                    <a:pt x="1" y="376"/>
                    <a:pt x="1" y="801"/>
                    <a:pt x="281" y="872"/>
                  </a:cubicBezTo>
                  <a:cubicBezTo>
                    <a:pt x="1159" y="1095"/>
                    <a:pt x="2177" y="1175"/>
                    <a:pt x="3186" y="1175"/>
                  </a:cubicBezTo>
                  <a:cubicBezTo>
                    <a:pt x="4019" y="1175"/>
                    <a:pt x="4847" y="1120"/>
                    <a:pt x="5585" y="1048"/>
                  </a:cubicBezTo>
                  <a:cubicBezTo>
                    <a:pt x="6179" y="991"/>
                    <a:pt x="6179" y="181"/>
                    <a:pt x="5585" y="125"/>
                  </a:cubicBezTo>
                  <a:cubicBezTo>
                    <a:pt x="4844" y="54"/>
                    <a:pt x="4015" y="0"/>
                    <a:pt x="318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6"/>
            <p:cNvSpPr/>
            <p:nvPr/>
          </p:nvSpPr>
          <p:spPr>
            <a:xfrm>
              <a:off x="6301767" y="1896088"/>
              <a:ext cx="183888" cy="32060"/>
            </a:xfrm>
            <a:custGeom>
              <a:avLst/>
              <a:gdLst/>
              <a:ahLst/>
              <a:cxnLst/>
              <a:rect l="l" t="t" r="r" b="b"/>
              <a:pathLst>
                <a:path w="5742" h="1001" extrusionOk="0">
                  <a:moveTo>
                    <a:pt x="4094" y="2"/>
                  </a:moveTo>
                  <a:cubicBezTo>
                    <a:pt x="3650" y="2"/>
                    <a:pt x="3206" y="22"/>
                    <a:pt x="2764" y="30"/>
                  </a:cubicBezTo>
                  <a:cubicBezTo>
                    <a:pt x="1928" y="41"/>
                    <a:pt x="1061" y="0"/>
                    <a:pt x="254" y="243"/>
                  </a:cubicBezTo>
                  <a:cubicBezTo>
                    <a:pt x="0" y="321"/>
                    <a:pt x="0" y="680"/>
                    <a:pt x="254" y="754"/>
                  </a:cubicBezTo>
                  <a:cubicBezTo>
                    <a:pt x="1061" y="1001"/>
                    <a:pt x="1928" y="956"/>
                    <a:pt x="2764" y="971"/>
                  </a:cubicBezTo>
                  <a:cubicBezTo>
                    <a:pt x="3201" y="979"/>
                    <a:pt x="3640" y="997"/>
                    <a:pt x="4079" y="997"/>
                  </a:cubicBezTo>
                  <a:cubicBezTo>
                    <a:pt x="4495" y="997"/>
                    <a:pt x="4910" y="981"/>
                    <a:pt x="5323" y="923"/>
                  </a:cubicBezTo>
                  <a:cubicBezTo>
                    <a:pt x="5741" y="863"/>
                    <a:pt x="5741" y="138"/>
                    <a:pt x="5323" y="78"/>
                  </a:cubicBezTo>
                  <a:cubicBezTo>
                    <a:pt x="4915" y="19"/>
                    <a:pt x="4505" y="2"/>
                    <a:pt x="4094" y="2"/>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6"/>
            <p:cNvSpPr/>
            <p:nvPr/>
          </p:nvSpPr>
          <p:spPr>
            <a:xfrm>
              <a:off x="6540869" y="1896600"/>
              <a:ext cx="139981" cy="31035"/>
            </a:xfrm>
            <a:custGeom>
              <a:avLst/>
              <a:gdLst/>
              <a:ahLst/>
              <a:cxnLst/>
              <a:rect l="l" t="t" r="r" b="b"/>
              <a:pathLst>
                <a:path w="4371" h="969" extrusionOk="0">
                  <a:moveTo>
                    <a:pt x="3171" y="1"/>
                  </a:moveTo>
                  <a:cubicBezTo>
                    <a:pt x="2824" y="1"/>
                    <a:pt x="2471" y="35"/>
                    <a:pt x="2133" y="43"/>
                  </a:cubicBezTo>
                  <a:cubicBezTo>
                    <a:pt x="1514" y="55"/>
                    <a:pt x="909" y="85"/>
                    <a:pt x="300" y="186"/>
                  </a:cubicBezTo>
                  <a:cubicBezTo>
                    <a:pt x="1" y="231"/>
                    <a:pt x="1" y="734"/>
                    <a:pt x="300" y="783"/>
                  </a:cubicBezTo>
                  <a:cubicBezTo>
                    <a:pt x="909" y="884"/>
                    <a:pt x="1514" y="910"/>
                    <a:pt x="2133" y="925"/>
                  </a:cubicBezTo>
                  <a:cubicBezTo>
                    <a:pt x="2471" y="933"/>
                    <a:pt x="2824" y="968"/>
                    <a:pt x="3171" y="968"/>
                  </a:cubicBezTo>
                  <a:cubicBezTo>
                    <a:pt x="3451" y="968"/>
                    <a:pt x="3727" y="946"/>
                    <a:pt x="3990" y="869"/>
                  </a:cubicBezTo>
                  <a:cubicBezTo>
                    <a:pt x="4371" y="760"/>
                    <a:pt x="4371" y="208"/>
                    <a:pt x="3990" y="100"/>
                  </a:cubicBezTo>
                  <a:cubicBezTo>
                    <a:pt x="3727" y="23"/>
                    <a:pt x="3451" y="1"/>
                    <a:pt x="317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6"/>
            <p:cNvSpPr/>
            <p:nvPr/>
          </p:nvSpPr>
          <p:spPr>
            <a:xfrm>
              <a:off x="5695782" y="3001343"/>
              <a:ext cx="310066" cy="221566"/>
            </a:xfrm>
            <a:custGeom>
              <a:avLst/>
              <a:gdLst/>
              <a:ahLst/>
              <a:cxnLst/>
              <a:rect l="l" t="t" r="r" b="b"/>
              <a:pathLst>
                <a:path w="9682" h="6918" extrusionOk="0">
                  <a:moveTo>
                    <a:pt x="1" y="1"/>
                  </a:moveTo>
                  <a:lnTo>
                    <a:pt x="1" y="6918"/>
                  </a:lnTo>
                  <a:lnTo>
                    <a:pt x="9682" y="6918"/>
                  </a:lnTo>
                  <a:lnTo>
                    <a:pt x="968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6"/>
            <p:cNvSpPr/>
            <p:nvPr/>
          </p:nvSpPr>
          <p:spPr>
            <a:xfrm>
              <a:off x="5695782" y="3001343"/>
              <a:ext cx="56140" cy="221566"/>
            </a:xfrm>
            <a:custGeom>
              <a:avLst/>
              <a:gdLst/>
              <a:ahLst/>
              <a:cxnLst/>
              <a:rect l="l" t="t" r="r" b="b"/>
              <a:pathLst>
                <a:path w="1753" h="6918" extrusionOk="0">
                  <a:moveTo>
                    <a:pt x="1" y="1"/>
                  </a:moveTo>
                  <a:lnTo>
                    <a:pt x="1" y="6918"/>
                  </a:lnTo>
                  <a:lnTo>
                    <a:pt x="1752" y="6918"/>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6"/>
            <p:cNvSpPr/>
            <p:nvPr/>
          </p:nvSpPr>
          <p:spPr>
            <a:xfrm>
              <a:off x="6075443" y="3001343"/>
              <a:ext cx="309970" cy="221566"/>
            </a:xfrm>
            <a:custGeom>
              <a:avLst/>
              <a:gdLst/>
              <a:ahLst/>
              <a:cxnLst/>
              <a:rect l="l" t="t" r="r" b="b"/>
              <a:pathLst>
                <a:path w="9679" h="6918" extrusionOk="0">
                  <a:moveTo>
                    <a:pt x="1" y="1"/>
                  </a:moveTo>
                  <a:lnTo>
                    <a:pt x="1" y="6918"/>
                  </a:lnTo>
                  <a:lnTo>
                    <a:pt x="9679" y="6918"/>
                  </a:lnTo>
                  <a:lnTo>
                    <a:pt x="9679"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6"/>
            <p:cNvSpPr/>
            <p:nvPr/>
          </p:nvSpPr>
          <p:spPr>
            <a:xfrm>
              <a:off x="6072209" y="3001343"/>
              <a:ext cx="56012" cy="221566"/>
            </a:xfrm>
            <a:custGeom>
              <a:avLst/>
              <a:gdLst/>
              <a:ahLst/>
              <a:cxnLst/>
              <a:rect l="l" t="t" r="r" b="b"/>
              <a:pathLst>
                <a:path w="1749" h="6918" extrusionOk="0">
                  <a:moveTo>
                    <a:pt x="1" y="1"/>
                  </a:moveTo>
                  <a:lnTo>
                    <a:pt x="1" y="6918"/>
                  </a:lnTo>
                  <a:lnTo>
                    <a:pt x="1749" y="6918"/>
                  </a:lnTo>
                  <a:lnTo>
                    <a:pt x="174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6"/>
            <p:cNvSpPr/>
            <p:nvPr/>
          </p:nvSpPr>
          <p:spPr>
            <a:xfrm>
              <a:off x="6455009" y="3001343"/>
              <a:ext cx="309938" cy="221566"/>
            </a:xfrm>
            <a:custGeom>
              <a:avLst/>
              <a:gdLst/>
              <a:ahLst/>
              <a:cxnLst/>
              <a:rect l="l" t="t" r="r" b="b"/>
              <a:pathLst>
                <a:path w="9678" h="6918" extrusionOk="0">
                  <a:moveTo>
                    <a:pt x="1" y="1"/>
                  </a:moveTo>
                  <a:lnTo>
                    <a:pt x="1" y="6918"/>
                  </a:lnTo>
                  <a:lnTo>
                    <a:pt x="9677" y="6918"/>
                  </a:lnTo>
                  <a:lnTo>
                    <a:pt x="9677"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6"/>
            <p:cNvSpPr/>
            <p:nvPr/>
          </p:nvSpPr>
          <p:spPr>
            <a:xfrm>
              <a:off x="6446138" y="3001343"/>
              <a:ext cx="56140" cy="221566"/>
            </a:xfrm>
            <a:custGeom>
              <a:avLst/>
              <a:gdLst/>
              <a:ahLst/>
              <a:cxnLst/>
              <a:rect l="l" t="t" r="r" b="b"/>
              <a:pathLst>
                <a:path w="1753" h="6918" extrusionOk="0">
                  <a:moveTo>
                    <a:pt x="1" y="1"/>
                  </a:moveTo>
                  <a:lnTo>
                    <a:pt x="1" y="6918"/>
                  </a:lnTo>
                  <a:lnTo>
                    <a:pt x="1752" y="6918"/>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6"/>
            <p:cNvSpPr/>
            <p:nvPr/>
          </p:nvSpPr>
          <p:spPr>
            <a:xfrm>
              <a:off x="6455009" y="3296071"/>
              <a:ext cx="309938" cy="221598"/>
            </a:xfrm>
            <a:custGeom>
              <a:avLst/>
              <a:gdLst/>
              <a:ahLst/>
              <a:cxnLst/>
              <a:rect l="l" t="t" r="r" b="b"/>
              <a:pathLst>
                <a:path w="9678" h="6919" extrusionOk="0">
                  <a:moveTo>
                    <a:pt x="1" y="0"/>
                  </a:moveTo>
                  <a:lnTo>
                    <a:pt x="1" y="6918"/>
                  </a:lnTo>
                  <a:lnTo>
                    <a:pt x="9677" y="6918"/>
                  </a:lnTo>
                  <a:lnTo>
                    <a:pt x="9677"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6"/>
            <p:cNvSpPr/>
            <p:nvPr/>
          </p:nvSpPr>
          <p:spPr>
            <a:xfrm>
              <a:off x="6455009" y="3296071"/>
              <a:ext cx="57805" cy="221598"/>
            </a:xfrm>
            <a:custGeom>
              <a:avLst/>
              <a:gdLst/>
              <a:ahLst/>
              <a:cxnLst/>
              <a:rect l="l" t="t" r="r" b="b"/>
              <a:pathLst>
                <a:path w="1805" h="6919" extrusionOk="0">
                  <a:moveTo>
                    <a:pt x="1" y="0"/>
                  </a:moveTo>
                  <a:lnTo>
                    <a:pt x="1" y="6918"/>
                  </a:lnTo>
                  <a:lnTo>
                    <a:pt x="1804" y="6918"/>
                  </a:lnTo>
                  <a:lnTo>
                    <a:pt x="18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6"/>
            <p:cNvSpPr/>
            <p:nvPr/>
          </p:nvSpPr>
          <p:spPr>
            <a:xfrm>
              <a:off x="5695782" y="3296071"/>
              <a:ext cx="310066" cy="221598"/>
            </a:xfrm>
            <a:custGeom>
              <a:avLst/>
              <a:gdLst/>
              <a:ahLst/>
              <a:cxnLst/>
              <a:rect l="l" t="t" r="r" b="b"/>
              <a:pathLst>
                <a:path w="9682" h="6919" extrusionOk="0">
                  <a:moveTo>
                    <a:pt x="1" y="0"/>
                  </a:moveTo>
                  <a:lnTo>
                    <a:pt x="1" y="6918"/>
                  </a:lnTo>
                  <a:lnTo>
                    <a:pt x="9682" y="6918"/>
                  </a:lnTo>
                  <a:lnTo>
                    <a:pt x="968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6"/>
            <p:cNvSpPr/>
            <p:nvPr/>
          </p:nvSpPr>
          <p:spPr>
            <a:xfrm>
              <a:off x="5695782" y="3295719"/>
              <a:ext cx="56140" cy="221598"/>
            </a:xfrm>
            <a:custGeom>
              <a:avLst/>
              <a:gdLst/>
              <a:ahLst/>
              <a:cxnLst/>
              <a:rect l="l" t="t" r="r" b="b"/>
              <a:pathLst>
                <a:path w="1753" h="6919" extrusionOk="0">
                  <a:moveTo>
                    <a:pt x="1" y="1"/>
                  </a:moveTo>
                  <a:lnTo>
                    <a:pt x="1" y="6918"/>
                  </a:lnTo>
                  <a:lnTo>
                    <a:pt x="1752" y="6918"/>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6"/>
            <p:cNvSpPr/>
            <p:nvPr/>
          </p:nvSpPr>
          <p:spPr>
            <a:xfrm>
              <a:off x="5695782" y="3587821"/>
              <a:ext cx="310066" cy="221598"/>
            </a:xfrm>
            <a:custGeom>
              <a:avLst/>
              <a:gdLst/>
              <a:ahLst/>
              <a:cxnLst/>
              <a:rect l="l" t="t" r="r" b="b"/>
              <a:pathLst>
                <a:path w="9682" h="6919" extrusionOk="0">
                  <a:moveTo>
                    <a:pt x="1" y="1"/>
                  </a:moveTo>
                  <a:lnTo>
                    <a:pt x="1" y="6919"/>
                  </a:lnTo>
                  <a:lnTo>
                    <a:pt x="9682" y="6919"/>
                  </a:lnTo>
                  <a:lnTo>
                    <a:pt x="9682"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6"/>
            <p:cNvSpPr/>
            <p:nvPr/>
          </p:nvSpPr>
          <p:spPr>
            <a:xfrm>
              <a:off x="5695782" y="3587821"/>
              <a:ext cx="310066" cy="221598"/>
            </a:xfrm>
            <a:custGeom>
              <a:avLst/>
              <a:gdLst/>
              <a:ahLst/>
              <a:cxnLst/>
              <a:rect l="l" t="t" r="r" b="b"/>
              <a:pathLst>
                <a:path w="9682" h="6919" extrusionOk="0">
                  <a:moveTo>
                    <a:pt x="1" y="1"/>
                  </a:moveTo>
                  <a:lnTo>
                    <a:pt x="1" y="6919"/>
                  </a:lnTo>
                  <a:lnTo>
                    <a:pt x="9682" y="6919"/>
                  </a:lnTo>
                  <a:lnTo>
                    <a:pt x="968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6"/>
            <p:cNvSpPr/>
            <p:nvPr/>
          </p:nvSpPr>
          <p:spPr>
            <a:xfrm>
              <a:off x="5695782" y="3587821"/>
              <a:ext cx="56140" cy="221598"/>
            </a:xfrm>
            <a:custGeom>
              <a:avLst/>
              <a:gdLst/>
              <a:ahLst/>
              <a:cxnLst/>
              <a:rect l="l" t="t" r="r" b="b"/>
              <a:pathLst>
                <a:path w="1753" h="6919" extrusionOk="0">
                  <a:moveTo>
                    <a:pt x="1" y="1"/>
                  </a:moveTo>
                  <a:lnTo>
                    <a:pt x="1" y="6919"/>
                  </a:lnTo>
                  <a:lnTo>
                    <a:pt x="1752" y="6919"/>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6"/>
            <p:cNvSpPr/>
            <p:nvPr/>
          </p:nvSpPr>
          <p:spPr>
            <a:xfrm>
              <a:off x="6073650" y="3296071"/>
              <a:ext cx="310066" cy="221598"/>
            </a:xfrm>
            <a:custGeom>
              <a:avLst/>
              <a:gdLst/>
              <a:ahLst/>
              <a:cxnLst/>
              <a:rect l="l" t="t" r="r" b="b"/>
              <a:pathLst>
                <a:path w="9682" h="6919" extrusionOk="0">
                  <a:moveTo>
                    <a:pt x="0" y="0"/>
                  </a:moveTo>
                  <a:lnTo>
                    <a:pt x="0" y="6918"/>
                  </a:lnTo>
                  <a:lnTo>
                    <a:pt x="9682" y="6918"/>
                  </a:lnTo>
                  <a:lnTo>
                    <a:pt x="968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6"/>
            <p:cNvSpPr/>
            <p:nvPr/>
          </p:nvSpPr>
          <p:spPr>
            <a:xfrm>
              <a:off x="6073650" y="3295719"/>
              <a:ext cx="56108" cy="221598"/>
            </a:xfrm>
            <a:custGeom>
              <a:avLst/>
              <a:gdLst/>
              <a:ahLst/>
              <a:cxnLst/>
              <a:rect l="l" t="t" r="r" b="b"/>
              <a:pathLst>
                <a:path w="1752" h="6919" extrusionOk="0">
                  <a:moveTo>
                    <a:pt x="0" y="1"/>
                  </a:moveTo>
                  <a:lnTo>
                    <a:pt x="0" y="6918"/>
                  </a:lnTo>
                  <a:lnTo>
                    <a:pt x="1752" y="6918"/>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6"/>
            <p:cNvSpPr/>
            <p:nvPr/>
          </p:nvSpPr>
          <p:spPr>
            <a:xfrm>
              <a:off x="6075443" y="3587821"/>
              <a:ext cx="309970" cy="221598"/>
            </a:xfrm>
            <a:custGeom>
              <a:avLst/>
              <a:gdLst/>
              <a:ahLst/>
              <a:cxnLst/>
              <a:rect l="l" t="t" r="r" b="b"/>
              <a:pathLst>
                <a:path w="9679" h="6919" extrusionOk="0">
                  <a:moveTo>
                    <a:pt x="1" y="1"/>
                  </a:moveTo>
                  <a:lnTo>
                    <a:pt x="1" y="6919"/>
                  </a:lnTo>
                  <a:lnTo>
                    <a:pt x="9679" y="6919"/>
                  </a:lnTo>
                  <a:lnTo>
                    <a:pt x="9679"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6"/>
            <p:cNvSpPr/>
            <p:nvPr/>
          </p:nvSpPr>
          <p:spPr>
            <a:xfrm>
              <a:off x="6075443" y="3587821"/>
              <a:ext cx="309970" cy="221598"/>
            </a:xfrm>
            <a:custGeom>
              <a:avLst/>
              <a:gdLst/>
              <a:ahLst/>
              <a:cxnLst/>
              <a:rect l="l" t="t" r="r" b="b"/>
              <a:pathLst>
                <a:path w="9679" h="6919" extrusionOk="0">
                  <a:moveTo>
                    <a:pt x="1" y="1"/>
                  </a:moveTo>
                  <a:lnTo>
                    <a:pt x="1" y="6919"/>
                  </a:lnTo>
                  <a:lnTo>
                    <a:pt x="9679" y="6919"/>
                  </a:lnTo>
                  <a:lnTo>
                    <a:pt x="9679"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6"/>
            <p:cNvSpPr/>
            <p:nvPr/>
          </p:nvSpPr>
          <p:spPr>
            <a:xfrm>
              <a:off x="6075443" y="3587821"/>
              <a:ext cx="56140" cy="221598"/>
            </a:xfrm>
            <a:custGeom>
              <a:avLst/>
              <a:gdLst/>
              <a:ahLst/>
              <a:cxnLst/>
              <a:rect l="l" t="t" r="r" b="b"/>
              <a:pathLst>
                <a:path w="1753" h="6919" extrusionOk="0">
                  <a:moveTo>
                    <a:pt x="1" y="1"/>
                  </a:moveTo>
                  <a:lnTo>
                    <a:pt x="1" y="6919"/>
                  </a:lnTo>
                  <a:lnTo>
                    <a:pt x="1752" y="6919"/>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6"/>
            <p:cNvSpPr/>
            <p:nvPr/>
          </p:nvSpPr>
          <p:spPr>
            <a:xfrm>
              <a:off x="6455009" y="3587821"/>
              <a:ext cx="309938" cy="221598"/>
            </a:xfrm>
            <a:custGeom>
              <a:avLst/>
              <a:gdLst/>
              <a:ahLst/>
              <a:cxnLst/>
              <a:rect l="l" t="t" r="r" b="b"/>
              <a:pathLst>
                <a:path w="9678" h="6919" extrusionOk="0">
                  <a:moveTo>
                    <a:pt x="1" y="1"/>
                  </a:moveTo>
                  <a:lnTo>
                    <a:pt x="1" y="6919"/>
                  </a:lnTo>
                  <a:lnTo>
                    <a:pt x="9677" y="6919"/>
                  </a:lnTo>
                  <a:lnTo>
                    <a:pt x="9677"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6"/>
            <p:cNvSpPr/>
            <p:nvPr/>
          </p:nvSpPr>
          <p:spPr>
            <a:xfrm>
              <a:off x="6455009" y="3587821"/>
              <a:ext cx="56140" cy="221598"/>
            </a:xfrm>
            <a:custGeom>
              <a:avLst/>
              <a:gdLst/>
              <a:ahLst/>
              <a:cxnLst/>
              <a:rect l="l" t="t" r="r" b="b"/>
              <a:pathLst>
                <a:path w="1753" h="6919" extrusionOk="0">
                  <a:moveTo>
                    <a:pt x="1" y="1"/>
                  </a:moveTo>
                  <a:lnTo>
                    <a:pt x="1" y="6919"/>
                  </a:lnTo>
                  <a:lnTo>
                    <a:pt x="1752" y="6919"/>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6"/>
            <p:cNvSpPr/>
            <p:nvPr/>
          </p:nvSpPr>
          <p:spPr>
            <a:xfrm>
              <a:off x="5440987" y="1651447"/>
              <a:ext cx="78269" cy="2335381"/>
            </a:xfrm>
            <a:custGeom>
              <a:avLst/>
              <a:gdLst/>
              <a:ahLst/>
              <a:cxnLst/>
              <a:rect l="l" t="t" r="r" b="b"/>
              <a:pathLst>
                <a:path w="2444" h="72918" extrusionOk="0">
                  <a:moveTo>
                    <a:pt x="165" y="1"/>
                  </a:moveTo>
                  <a:cubicBezTo>
                    <a:pt x="165" y="1"/>
                    <a:pt x="165" y="1"/>
                    <a:pt x="165" y="1"/>
                  </a:cubicBezTo>
                  <a:cubicBezTo>
                    <a:pt x="1" y="4"/>
                    <a:pt x="337" y="16331"/>
                    <a:pt x="923" y="36470"/>
                  </a:cubicBezTo>
                  <a:cubicBezTo>
                    <a:pt x="1506" y="56601"/>
                    <a:pt x="2111" y="72918"/>
                    <a:pt x="2279" y="72918"/>
                  </a:cubicBezTo>
                  <a:cubicBezTo>
                    <a:pt x="2279" y="72918"/>
                    <a:pt x="2279" y="72918"/>
                    <a:pt x="2279" y="72918"/>
                  </a:cubicBezTo>
                  <a:cubicBezTo>
                    <a:pt x="2444" y="72910"/>
                    <a:pt x="2107" y="56584"/>
                    <a:pt x="1521" y="36451"/>
                  </a:cubicBezTo>
                  <a:cubicBezTo>
                    <a:pt x="939" y="16314"/>
                    <a:pt x="329" y="1"/>
                    <a:pt x="16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6"/>
            <p:cNvSpPr/>
            <p:nvPr/>
          </p:nvSpPr>
          <p:spPr>
            <a:xfrm>
              <a:off x="5374246" y="3717620"/>
              <a:ext cx="133640" cy="105659"/>
            </a:xfrm>
            <a:custGeom>
              <a:avLst/>
              <a:gdLst/>
              <a:ahLst/>
              <a:cxnLst/>
              <a:rect l="l" t="t" r="r" b="b"/>
              <a:pathLst>
                <a:path w="4173" h="3299" extrusionOk="0">
                  <a:moveTo>
                    <a:pt x="4083" y="1"/>
                  </a:moveTo>
                  <a:lnTo>
                    <a:pt x="60" y="1378"/>
                  </a:lnTo>
                  <a:lnTo>
                    <a:pt x="1" y="3299"/>
                  </a:lnTo>
                  <a:lnTo>
                    <a:pt x="4173" y="1830"/>
                  </a:lnTo>
                  <a:lnTo>
                    <a:pt x="40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1" name="Google Shape;2231;p36"/>
          <p:cNvGrpSpPr/>
          <p:nvPr/>
        </p:nvGrpSpPr>
        <p:grpSpPr>
          <a:xfrm rot="-721003">
            <a:off x="4427160" y="2856628"/>
            <a:ext cx="1122199" cy="1561317"/>
            <a:chOff x="4165807" y="3024617"/>
            <a:chExt cx="1122184" cy="1561296"/>
          </a:xfrm>
        </p:grpSpPr>
        <p:sp>
          <p:nvSpPr>
            <p:cNvPr id="2232" name="Google Shape;2232;p36"/>
            <p:cNvSpPr/>
            <p:nvPr/>
          </p:nvSpPr>
          <p:spPr>
            <a:xfrm>
              <a:off x="4165807" y="3024617"/>
              <a:ext cx="1115475" cy="1561296"/>
            </a:xfrm>
            <a:custGeom>
              <a:avLst/>
              <a:gdLst/>
              <a:ahLst/>
              <a:cxnLst/>
              <a:rect l="l" t="t" r="r" b="b"/>
              <a:pathLst>
                <a:path w="27215" h="38092" extrusionOk="0">
                  <a:moveTo>
                    <a:pt x="9103" y="6253"/>
                  </a:moveTo>
                  <a:lnTo>
                    <a:pt x="10441" y="10485"/>
                  </a:lnTo>
                  <a:lnTo>
                    <a:pt x="9663" y="10728"/>
                  </a:lnTo>
                  <a:lnTo>
                    <a:pt x="8326" y="6499"/>
                  </a:lnTo>
                  <a:lnTo>
                    <a:pt x="9103" y="6253"/>
                  </a:lnTo>
                  <a:close/>
                  <a:moveTo>
                    <a:pt x="11848" y="5334"/>
                  </a:moveTo>
                  <a:lnTo>
                    <a:pt x="14680" y="14298"/>
                  </a:lnTo>
                  <a:lnTo>
                    <a:pt x="13903" y="14541"/>
                  </a:lnTo>
                  <a:lnTo>
                    <a:pt x="11072" y="5581"/>
                  </a:lnTo>
                  <a:lnTo>
                    <a:pt x="11848" y="5334"/>
                  </a:lnTo>
                  <a:close/>
                  <a:moveTo>
                    <a:pt x="6555" y="7225"/>
                  </a:moveTo>
                  <a:lnTo>
                    <a:pt x="8849" y="14482"/>
                  </a:lnTo>
                  <a:lnTo>
                    <a:pt x="8072" y="14729"/>
                  </a:lnTo>
                  <a:lnTo>
                    <a:pt x="5779" y="7471"/>
                  </a:lnTo>
                  <a:lnTo>
                    <a:pt x="6555" y="7225"/>
                  </a:lnTo>
                  <a:close/>
                  <a:moveTo>
                    <a:pt x="10900" y="11621"/>
                  </a:moveTo>
                  <a:lnTo>
                    <a:pt x="12237" y="15849"/>
                  </a:lnTo>
                  <a:lnTo>
                    <a:pt x="11460" y="16096"/>
                  </a:lnTo>
                  <a:lnTo>
                    <a:pt x="10122" y="11864"/>
                  </a:lnTo>
                  <a:lnTo>
                    <a:pt x="10900" y="11621"/>
                  </a:lnTo>
                  <a:close/>
                  <a:moveTo>
                    <a:pt x="12696" y="16984"/>
                  </a:moveTo>
                  <a:lnTo>
                    <a:pt x="16394" y="28694"/>
                  </a:lnTo>
                  <a:lnTo>
                    <a:pt x="15621" y="28941"/>
                  </a:lnTo>
                  <a:lnTo>
                    <a:pt x="11920" y="17227"/>
                  </a:lnTo>
                  <a:lnTo>
                    <a:pt x="12696" y="16984"/>
                  </a:lnTo>
                  <a:close/>
                  <a:moveTo>
                    <a:pt x="15072" y="15774"/>
                  </a:moveTo>
                  <a:lnTo>
                    <a:pt x="19957" y="31227"/>
                  </a:lnTo>
                  <a:lnTo>
                    <a:pt x="19181" y="31469"/>
                  </a:lnTo>
                  <a:lnTo>
                    <a:pt x="14295" y="16017"/>
                  </a:lnTo>
                  <a:lnTo>
                    <a:pt x="15072" y="15774"/>
                  </a:lnTo>
                  <a:close/>
                  <a:moveTo>
                    <a:pt x="16756" y="29803"/>
                  </a:moveTo>
                  <a:lnTo>
                    <a:pt x="17548" y="32309"/>
                  </a:lnTo>
                  <a:lnTo>
                    <a:pt x="16771" y="32552"/>
                  </a:lnTo>
                  <a:lnTo>
                    <a:pt x="15980" y="30050"/>
                  </a:lnTo>
                  <a:lnTo>
                    <a:pt x="16756" y="29803"/>
                  </a:lnTo>
                  <a:close/>
                  <a:moveTo>
                    <a:pt x="19252" y="0"/>
                  </a:moveTo>
                  <a:cubicBezTo>
                    <a:pt x="19027" y="12"/>
                    <a:pt x="18814" y="86"/>
                    <a:pt x="18594" y="162"/>
                  </a:cubicBezTo>
                  <a:cubicBezTo>
                    <a:pt x="17716" y="457"/>
                    <a:pt x="16842" y="752"/>
                    <a:pt x="15976" y="1039"/>
                  </a:cubicBezTo>
                  <a:cubicBezTo>
                    <a:pt x="14242" y="1622"/>
                    <a:pt x="12532" y="2193"/>
                    <a:pt x="10855" y="2757"/>
                  </a:cubicBezTo>
                  <a:cubicBezTo>
                    <a:pt x="7497" y="3882"/>
                    <a:pt x="4259" y="4965"/>
                    <a:pt x="1173" y="5999"/>
                  </a:cubicBezTo>
                  <a:cubicBezTo>
                    <a:pt x="789" y="6108"/>
                    <a:pt x="453" y="6343"/>
                    <a:pt x="244" y="6675"/>
                  </a:cubicBezTo>
                  <a:cubicBezTo>
                    <a:pt x="82" y="6930"/>
                    <a:pt x="1" y="7225"/>
                    <a:pt x="1" y="7520"/>
                  </a:cubicBezTo>
                  <a:cubicBezTo>
                    <a:pt x="1" y="7609"/>
                    <a:pt x="8" y="7699"/>
                    <a:pt x="23" y="7789"/>
                  </a:cubicBezTo>
                  <a:cubicBezTo>
                    <a:pt x="56" y="7975"/>
                    <a:pt x="132" y="8158"/>
                    <a:pt x="191" y="8349"/>
                  </a:cubicBezTo>
                  <a:cubicBezTo>
                    <a:pt x="254" y="8535"/>
                    <a:pt x="318" y="8718"/>
                    <a:pt x="378" y="8905"/>
                  </a:cubicBezTo>
                  <a:cubicBezTo>
                    <a:pt x="501" y="9275"/>
                    <a:pt x="625" y="9645"/>
                    <a:pt x="748" y="10011"/>
                  </a:cubicBezTo>
                  <a:cubicBezTo>
                    <a:pt x="1237" y="11471"/>
                    <a:pt x="1711" y="12891"/>
                    <a:pt x="2171" y="14262"/>
                  </a:cubicBezTo>
                  <a:cubicBezTo>
                    <a:pt x="3090" y="17007"/>
                    <a:pt x="3941" y="19561"/>
                    <a:pt x="4721" y="21892"/>
                  </a:cubicBezTo>
                  <a:cubicBezTo>
                    <a:pt x="6279" y="26562"/>
                    <a:pt x="7538" y="30337"/>
                    <a:pt x="8408" y="32949"/>
                  </a:cubicBezTo>
                  <a:cubicBezTo>
                    <a:pt x="8841" y="34252"/>
                    <a:pt x="9178" y="35268"/>
                    <a:pt x="9405" y="35955"/>
                  </a:cubicBezTo>
                  <a:cubicBezTo>
                    <a:pt x="9517" y="36299"/>
                    <a:pt x="9603" y="36560"/>
                    <a:pt x="9663" y="36740"/>
                  </a:cubicBezTo>
                  <a:cubicBezTo>
                    <a:pt x="9719" y="36915"/>
                    <a:pt x="9746" y="37005"/>
                    <a:pt x="9746" y="37005"/>
                  </a:cubicBezTo>
                  <a:lnTo>
                    <a:pt x="9746" y="37009"/>
                  </a:lnTo>
                  <a:lnTo>
                    <a:pt x="9749" y="37009"/>
                  </a:lnTo>
                  <a:cubicBezTo>
                    <a:pt x="9753" y="37009"/>
                    <a:pt x="9775" y="37102"/>
                    <a:pt x="9865" y="37262"/>
                  </a:cubicBezTo>
                  <a:cubicBezTo>
                    <a:pt x="9955" y="37419"/>
                    <a:pt x="10115" y="37655"/>
                    <a:pt x="10422" y="37848"/>
                  </a:cubicBezTo>
                  <a:cubicBezTo>
                    <a:pt x="10634" y="37983"/>
                    <a:pt x="10934" y="38091"/>
                    <a:pt x="11273" y="38091"/>
                  </a:cubicBezTo>
                  <a:cubicBezTo>
                    <a:pt x="11408" y="38091"/>
                    <a:pt x="11553" y="38076"/>
                    <a:pt x="11699" y="38031"/>
                  </a:cubicBezTo>
                  <a:cubicBezTo>
                    <a:pt x="12203" y="37871"/>
                    <a:pt x="12778" y="37669"/>
                    <a:pt x="13432" y="37453"/>
                  </a:cubicBezTo>
                  <a:cubicBezTo>
                    <a:pt x="15774" y="36664"/>
                    <a:pt x="19050" y="35559"/>
                    <a:pt x="23065" y="34207"/>
                  </a:cubicBezTo>
                  <a:lnTo>
                    <a:pt x="22896" y="33680"/>
                  </a:lnTo>
                  <a:lnTo>
                    <a:pt x="12797" y="2115"/>
                  </a:lnTo>
                  <a:lnTo>
                    <a:pt x="17937" y="393"/>
                  </a:lnTo>
                  <a:lnTo>
                    <a:pt x="27215" y="28821"/>
                  </a:lnTo>
                  <a:lnTo>
                    <a:pt x="26808" y="18930"/>
                  </a:lnTo>
                  <a:cubicBezTo>
                    <a:pt x="26677" y="18542"/>
                    <a:pt x="26546" y="18153"/>
                    <a:pt x="26415" y="17761"/>
                  </a:cubicBezTo>
                  <a:cubicBezTo>
                    <a:pt x="24828" y="13025"/>
                    <a:pt x="23136" y="7979"/>
                    <a:pt x="21377" y="2734"/>
                  </a:cubicBezTo>
                  <a:cubicBezTo>
                    <a:pt x="21190" y="2179"/>
                    <a:pt x="21003" y="1626"/>
                    <a:pt x="20817" y="1065"/>
                  </a:cubicBezTo>
                  <a:cubicBezTo>
                    <a:pt x="20674" y="632"/>
                    <a:pt x="20331" y="277"/>
                    <a:pt x="19912" y="109"/>
                  </a:cubicBezTo>
                  <a:cubicBezTo>
                    <a:pt x="19729" y="34"/>
                    <a:pt x="19535" y="0"/>
                    <a:pt x="19341"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6"/>
            <p:cNvSpPr/>
            <p:nvPr/>
          </p:nvSpPr>
          <p:spPr>
            <a:xfrm>
              <a:off x="4751709" y="3671092"/>
              <a:ext cx="232112" cy="643381"/>
            </a:xfrm>
            <a:custGeom>
              <a:avLst/>
              <a:gdLst/>
              <a:ahLst/>
              <a:cxnLst/>
              <a:rect l="l" t="t" r="r" b="b"/>
              <a:pathLst>
                <a:path w="5663" h="15697" extrusionOk="0">
                  <a:moveTo>
                    <a:pt x="777" y="1"/>
                  </a:moveTo>
                  <a:lnTo>
                    <a:pt x="0" y="244"/>
                  </a:lnTo>
                  <a:lnTo>
                    <a:pt x="4886" y="15696"/>
                  </a:lnTo>
                  <a:lnTo>
                    <a:pt x="5662" y="15454"/>
                  </a:lnTo>
                  <a:lnTo>
                    <a:pt x="77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6"/>
            <p:cNvSpPr/>
            <p:nvPr/>
          </p:nvSpPr>
          <p:spPr>
            <a:xfrm>
              <a:off x="4619569" y="3243237"/>
              <a:ext cx="147924" cy="377413"/>
            </a:xfrm>
            <a:custGeom>
              <a:avLst/>
              <a:gdLst/>
              <a:ahLst/>
              <a:cxnLst/>
              <a:rect l="l" t="t" r="r" b="b"/>
              <a:pathLst>
                <a:path w="3609" h="9208" extrusionOk="0">
                  <a:moveTo>
                    <a:pt x="777" y="0"/>
                  </a:moveTo>
                  <a:lnTo>
                    <a:pt x="1" y="247"/>
                  </a:lnTo>
                  <a:lnTo>
                    <a:pt x="2832" y="9207"/>
                  </a:lnTo>
                  <a:lnTo>
                    <a:pt x="3609" y="8964"/>
                  </a:lnTo>
                  <a:lnTo>
                    <a:pt x="77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6"/>
            <p:cNvSpPr/>
            <p:nvPr/>
          </p:nvSpPr>
          <p:spPr>
            <a:xfrm>
              <a:off x="4507020" y="3280863"/>
              <a:ext cx="86730" cy="183460"/>
            </a:xfrm>
            <a:custGeom>
              <a:avLst/>
              <a:gdLst/>
              <a:ahLst/>
              <a:cxnLst/>
              <a:rect l="l" t="t" r="r" b="b"/>
              <a:pathLst>
                <a:path w="2116" h="4476" extrusionOk="0">
                  <a:moveTo>
                    <a:pt x="778" y="1"/>
                  </a:moveTo>
                  <a:lnTo>
                    <a:pt x="1" y="247"/>
                  </a:lnTo>
                  <a:lnTo>
                    <a:pt x="1338" y="4476"/>
                  </a:lnTo>
                  <a:lnTo>
                    <a:pt x="2116" y="4233"/>
                  </a:lnTo>
                  <a:lnTo>
                    <a:pt x="77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6"/>
            <p:cNvSpPr/>
            <p:nvPr/>
          </p:nvSpPr>
          <p:spPr>
            <a:xfrm>
              <a:off x="4402668" y="3320701"/>
              <a:ext cx="125873" cy="307611"/>
            </a:xfrm>
            <a:custGeom>
              <a:avLst/>
              <a:gdLst/>
              <a:ahLst/>
              <a:cxnLst/>
              <a:rect l="l" t="t" r="r" b="b"/>
              <a:pathLst>
                <a:path w="3071" h="7505" extrusionOk="0">
                  <a:moveTo>
                    <a:pt x="776" y="1"/>
                  </a:moveTo>
                  <a:lnTo>
                    <a:pt x="0" y="247"/>
                  </a:lnTo>
                  <a:lnTo>
                    <a:pt x="2293" y="7505"/>
                  </a:lnTo>
                  <a:lnTo>
                    <a:pt x="3070" y="7258"/>
                  </a:lnTo>
                  <a:lnTo>
                    <a:pt x="77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6"/>
            <p:cNvSpPr/>
            <p:nvPr/>
          </p:nvSpPr>
          <p:spPr>
            <a:xfrm>
              <a:off x="4820731" y="4246129"/>
              <a:ext cx="64350" cy="112716"/>
            </a:xfrm>
            <a:custGeom>
              <a:avLst/>
              <a:gdLst/>
              <a:ahLst/>
              <a:cxnLst/>
              <a:rect l="l" t="t" r="r" b="b"/>
              <a:pathLst>
                <a:path w="1570" h="2750" extrusionOk="0">
                  <a:moveTo>
                    <a:pt x="777" y="0"/>
                  </a:moveTo>
                  <a:lnTo>
                    <a:pt x="1" y="247"/>
                  </a:lnTo>
                  <a:lnTo>
                    <a:pt x="792" y="2749"/>
                  </a:lnTo>
                  <a:lnTo>
                    <a:pt x="1569" y="2506"/>
                  </a:lnTo>
                  <a:lnTo>
                    <a:pt x="77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6"/>
            <p:cNvSpPr/>
            <p:nvPr/>
          </p:nvSpPr>
          <p:spPr>
            <a:xfrm>
              <a:off x="4580673" y="3500877"/>
              <a:ext cx="86730" cy="183460"/>
            </a:xfrm>
            <a:custGeom>
              <a:avLst/>
              <a:gdLst/>
              <a:ahLst/>
              <a:cxnLst/>
              <a:rect l="l" t="t" r="r" b="b"/>
              <a:pathLst>
                <a:path w="2116" h="4476" extrusionOk="0">
                  <a:moveTo>
                    <a:pt x="778" y="1"/>
                  </a:moveTo>
                  <a:lnTo>
                    <a:pt x="0" y="244"/>
                  </a:lnTo>
                  <a:lnTo>
                    <a:pt x="1338" y="4476"/>
                  </a:lnTo>
                  <a:lnTo>
                    <a:pt x="2115" y="4229"/>
                  </a:lnTo>
                  <a:lnTo>
                    <a:pt x="77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6"/>
            <p:cNvSpPr/>
            <p:nvPr/>
          </p:nvSpPr>
          <p:spPr>
            <a:xfrm>
              <a:off x="4654325" y="3720727"/>
              <a:ext cx="183419" cy="490088"/>
            </a:xfrm>
            <a:custGeom>
              <a:avLst/>
              <a:gdLst/>
              <a:ahLst/>
              <a:cxnLst/>
              <a:rect l="l" t="t" r="r" b="b"/>
              <a:pathLst>
                <a:path w="4475" h="11957" extrusionOk="0">
                  <a:moveTo>
                    <a:pt x="777" y="0"/>
                  </a:moveTo>
                  <a:lnTo>
                    <a:pt x="1" y="243"/>
                  </a:lnTo>
                  <a:lnTo>
                    <a:pt x="3702" y="11957"/>
                  </a:lnTo>
                  <a:lnTo>
                    <a:pt x="4475" y="11710"/>
                  </a:lnTo>
                  <a:lnTo>
                    <a:pt x="77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6"/>
            <p:cNvSpPr/>
            <p:nvPr/>
          </p:nvSpPr>
          <p:spPr>
            <a:xfrm>
              <a:off x="4690311" y="3040725"/>
              <a:ext cx="597680" cy="1387345"/>
            </a:xfrm>
            <a:custGeom>
              <a:avLst/>
              <a:gdLst/>
              <a:ahLst/>
              <a:cxnLst/>
              <a:rect l="l" t="t" r="r" b="b"/>
              <a:pathLst>
                <a:path w="14582" h="33848" extrusionOk="0">
                  <a:moveTo>
                    <a:pt x="5140" y="0"/>
                  </a:moveTo>
                  <a:lnTo>
                    <a:pt x="0" y="1722"/>
                  </a:lnTo>
                  <a:lnTo>
                    <a:pt x="10268" y="33814"/>
                  </a:lnTo>
                  <a:lnTo>
                    <a:pt x="10279" y="33847"/>
                  </a:lnTo>
                  <a:lnTo>
                    <a:pt x="14582" y="32406"/>
                  </a:lnTo>
                  <a:lnTo>
                    <a:pt x="14418" y="28428"/>
                  </a:lnTo>
                  <a:lnTo>
                    <a:pt x="514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1" name="Google Shape;2241;p36"/>
          <p:cNvGrpSpPr/>
          <p:nvPr/>
        </p:nvGrpSpPr>
        <p:grpSpPr>
          <a:xfrm>
            <a:off x="5819039" y="915875"/>
            <a:ext cx="2360510" cy="3801392"/>
            <a:chOff x="5819039" y="912475"/>
            <a:chExt cx="2360510" cy="3801392"/>
          </a:xfrm>
        </p:grpSpPr>
        <p:sp>
          <p:nvSpPr>
            <p:cNvPr id="2242" name="Google Shape;2242;p36"/>
            <p:cNvSpPr/>
            <p:nvPr/>
          </p:nvSpPr>
          <p:spPr>
            <a:xfrm>
              <a:off x="7402881" y="2309654"/>
              <a:ext cx="45988" cy="10862"/>
            </a:xfrm>
            <a:custGeom>
              <a:avLst/>
              <a:gdLst/>
              <a:ahLst/>
              <a:cxnLst/>
              <a:rect l="l" t="t" r="r" b="b"/>
              <a:pathLst>
                <a:path w="1122" h="265" extrusionOk="0">
                  <a:moveTo>
                    <a:pt x="1052" y="1"/>
                  </a:moveTo>
                  <a:cubicBezTo>
                    <a:pt x="958" y="1"/>
                    <a:pt x="765" y="27"/>
                    <a:pt x="546" y="72"/>
                  </a:cubicBezTo>
                  <a:cubicBezTo>
                    <a:pt x="244" y="140"/>
                    <a:pt x="1" y="219"/>
                    <a:pt x="4" y="252"/>
                  </a:cubicBezTo>
                  <a:cubicBezTo>
                    <a:pt x="6" y="260"/>
                    <a:pt x="28" y="264"/>
                    <a:pt x="64" y="264"/>
                  </a:cubicBezTo>
                  <a:cubicBezTo>
                    <a:pt x="158" y="264"/>
                    <a:pt x="352" y="238"/>
                    <a:pt x="572" y="193"/>
                  </a:cubicBezTo>
                  <a:cubicBezTo>
                    <a:pt x="878" y="125"/>
                    <a:pt x="1121" y="46"/>
                    <a:pt x="1114" y="13"/>
                  </a:cubicBezTo>
                  <a:cubicBezTo>
                    <a:pt x="1112" y="5"/>
                    <a:pt x="1090" y="1"/>
                    <a:pt x="10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6"/>
            <p:cNvSpPr/>
            <p:nvPr/>
          </p:nvSpPr>
          <p:spPr>
            <a:xfrm>
              <a:off x="7492765" y="2281537"/>
              <a:ext cx="44717" cy="16354"/>
            </a:xfrm>
            <a:custGeom>
              <a:avLst/>
              <a:gdLst/>
              <a:ahLst/>
              <a:cxnLst/>
              <a:rect l="l" t="t" r="r" b="b"/>
              <a:pathLst>
                <a:path w="1091" h="399" extrusionOk="0">
                  <a:moveTo>
                    <a:pt x="1051" y="0"/>
                  </a:moveTo>
                  <a:cubicBezTo>
                    <a:pt x="976" y="0"/>
                    <a:pt x="766" y="56"/>
                    <a:pt x="523" y="143"/>
                  </a:cubicBezTo>
                  <a:cubicBezTo>
                    <a:pt x="232" y="247"/>
                    <a:pt x="0" y="359"/>
                    <a:pt x="11" y="389"/>
                  </a:cubicBezTo>
                  <a:cubicBezTo>
                    <a:pt x="13" y="395"/>
                    <a:pt x="24" y="398"/>
                    <a:pt x="42" y="398"/>
                  </a:cubicBezTo>
                  <a:cubicBezTo>
                    <a:pt x="117" y="398"/>
                    <a:pt x="325" y="343"/>
                    <a:pt x="564" y="258"/>
                  </a:cubicBezTo>
                  <a:cubicBezTo>
                    <a:pt x="859" y="150"/>
                    <a:pt x="1090" y="41"/>
                    <a:pt x="1080" y="8"/>
                  </a:cubicBezTo>
                  <a:cubicBezTo>
                    <a:pt x="1077" y="3"/>
                    <a:pt x="1067" y="0"/>
                    <a:pt x="10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6"/>
            <p:cNvSpPr/>
            <p:nvPr/>
          </p:nvSpPr>
          <p:spPr>
            <a:xfrm>
              <a:off x="7578959" y="2241699"/>
              <a:ext cx="42586" cy="21887"/>
            </a:xfrm>
            <a:custGeom>
              <a:avLst/>
              <a:gdLst/>
              <a:ahLst/>
              <a:cxnLst/>
              <a:rect l="l" t="t" r="r" b="b"/>
              <a:pathLst>
                <a:path w="1039" h="534" extrusionOk="0">
                  <a:moveTo>
                    <a:pt x="1006" y="1"/>
                  </a:moveTo>
                  <a:cubicBezTo>
                    <a:pt x="950" y="1"/>
                    <a:pt x="735" y="88"/>
                    <a:pt x="489" y="215"/>
                  </a:cubicBezTo>
                  <a:cubicBezTo>
                    <a:pt x="213" y="360"/>
                    <a:pt x="0" y="498"/>
                    <a:pt x="15" y="528"/>
                  </a:cubicBezTo>
                  <a:cubicBezTo>
                    <a:pt x="17" y="532"/>
                    <a:pt x="22" y="534"/>
                    <a:pt x="30" y="534"/>
                  </a:cubicBezTo>
                  <a:cubicBezTo>
                    <a:pt x="89" y="534"/>
                    <a:pt x="300" y="447"/>
                    <a:pt x="545" y="322"/>
                  </a:cubicBezTo>
                  <a:cubicBezTo>
                    <a:pt x="825" y="177"/>
                    <a:pt x="1038" y="35"/>
                    <a:pt x="1020" y="5"/>
                  </a:cubicBezTo>
                  <a:cubicBezTo>
                    <a:pt x="1018" y="2"/>
                    <a:pt x="1013" y="1"/>
                    <a:pt x="10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6"/>
            <p:cNvSpPr/>
            <p:nvPr/>
          </p:nvSpPr>
          <p:spPr>
            <a:xfrm>
              <a:off x="7659621" y="2190302"/>
              <a:ext cx="39225" cy="27462"/>
            </a:xfrm>
            <a:custGeom>
              <a:avLst/>
              <a:gdLst/>
              <a:ahLst/>
              <a:cxnLst/>
              <a:rect l="l" t="t" r="r" b="b"/>
              <a:pathLst>
                <a:path w="957" h="670" extrusionOk="0">
                  <a:moveTo>
                    <a:pt x="927" y="0"/>
                  </a:moveTo>
                  <a:cubicBezTo>
                    <a:pt x="877" y="0"/>
                    <a:pt x="673" y="121"/>
                    <a:pt x="441" y="284"/>
                  </a:cubicBezTo>
                  <a:cubicBezTo>
                    <a:pt x="191" y="467"/>
                    <a:pt x="0" y="639"/>
                    <a:pt x="19" y="665"/>
                  </a:cubicBezTo>
                  <a:cubicBezTo>
                    <a:pt x="21" y="668"/>
                    <a:pt x="24" y="670"/>
                    <a:pt x="30" y="670"/>
                  </a:cubicBezTo>
                  <a:cubicBezTo>
                    <a:pt x="81" y="670"/>
                    <a:pt x="283" y="550"/>
                    <a:pt x="512" y="381"/>
                  </a:cubicBezTo>
                  <a:cubicBezTo>
                    <a:pt x="766" y="198"/>
                    <a:pt x="957" y="26"/>
                    <a:pt x="938" y="4"/>
                  </a:cubicBezTo>
                  <a:cubicBezTo>
                    <a:pt x="936" y="2"/>
                    <a:pt x="932" y="0"/>
                    <a:pt x="9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6"/>
            <p:cNvSpPr/>
            <p:nvPr/>
          </p:nvSpPr>
          <p:spPr>
            <a:xfrm>
              <a:off x="7732495" y="2127347"/>
              <a:ext cx="34798" cy="33077"/>
            </a:xfrm>
            <a:custGeom>
              <a:avLst/>
              <a:gdLst/>
              <a:ahLst/>
              <a:cxnLst/>
              <a:rect l="l" t="t" r="r" b="b"/>
              <a:pathLst>
                <a:path w="849" h="807" extrusionOk="0">
                  <a:moveTo>
                    <a:pt x="816" y="0"/>
                  </a:moveTo>
                  <a:cubicBezTo>
                    <a:pt x="778" y="0"/>
                    <a:pt x="590" y="152"/>
                    <a:pt x="382" y="360"/>
                  </a:cubicBezTo>
                  <a:cubicBezTo>
                    <a:pt x="161" y="580"/>
                    <a:pt x="1" y="778"/>
                    <a:pt x="23" y="804"/>
                  </a:cubicBezTo>
                  <a:cubicBezTo>
                    <a:pt x="25" y="806"/>
                    <a:pt x="27" y="807"/>
                    <a:pt x="31" y="807"/>
                  </a:cubicBezTo>
                  <a:cubicBezTo>
                    <a:pt x="75" y="807"/>
                    <a:pt x="260" y="653"/>
                    <a:pt x="468" y="445"/>
                  </a:cubicBezTo>
                  <a:cubicBezTo>
                    <a:pt x="687" y="226"/>
                    <a:pt x="849" y="24"/>
                    <a:pt x="822" y="2"/>
                  </a:cubicBezTo>
                  <a:cubicBezTo>
                    <a:pt x="820" y="1"/>
                    <a:pt x="819" y="0"/>
                    <a:pt x="8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6"/>
            <p:cNvSpPr/>
            <p:nvPr/>
          </p:nvSpPr>
          <p:spPr>
            <a:xfrm>
              <a:off x="7795122" y="2053695"/>
              <a:ext cx="28773" cy="38282"/>
            </a:xfrm>
            <a:custGeom>
              <a:avLst/>
              <a:gdLst/>
              <a:ahLst/>
              <a:cxnLst/>
              <a:rect l="l" t="t" r="r" b="b"/>
              <a:pathLst>
                <a:path w="702" h="934" extrusionOk="0">
                  <a:moveTo>
                    <a:pt x="669" y="0"/>
                  </a:moveTo>
                  <a:cubicBezTo>
                    <a:pt x="634" y="0"/>
                    <a:pt x="472" y="186"/>
                    <a:pt x="299" y="432"/>
                  </a:cubicBezTo>
                  <a:cubicBezTo>
                    <a:pt x="123" y="689"/>
                    <a:pt x="0" y="913"/>
                    <a:pt x="26" y="932"/>
                  </a:cubicBezTo>
                  <a:cubicBezTo>
                    <a:pt x="27" y="933"/>
                    <a:pt x="29" y="934"/>
                    <a:pt x="31" y="934"/>
                  </a:cubicBezTo>
                  <a:cubicBezTo>
                    <a:pt x="70" y="934"/>
                    <a:pt x="230" y="746"/>
                    <a:pt x="400" y="502"/>
                  </a:cubicBezTo>
                  <a:cubicBezTo>
                    <a:pt x="579" y="244"/>
                    <a:pt x="702" y="20"/>
                    <a:pt x="672" y="1"/>
                  </a:cubicBezTo>
                  <a:cubicBezTo>
                    <a:pt x="671" y="1"/>
                    <a:pt x="670" y="0"/>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6"/>
            <p:cNvSpPr/>
            <p:nvPr/>
          </p:nvSpPr>
          <p:spPr>
            <a:xfrm>
              <a:off x="7844429" y="1970739"/>
              <a:ext cx="21150" cy="42668"/>
            </a:xfrm>
            <a:custGeom>
              <a:avLst/>
              <a:gdLst/>
              <a:ahLst/>
              <a:cxnLst/>
              <a:rect l="l" t="t" r="r" b="b"/>
              <a:pathLst>
                <a:path w="516" h="1041" extrusionOk="0">
                  <a:moveTo>
                    <a:pt x="483" y="1"/>
                  </a:moveTo>
                  <a:cubicBezTo>
                    <a:pt x="446" y="1"/>
                    <a:pt x="325" y="221"/>
                    <a:pt x="202" y="498"/>
                  </a:cubicBezTo>
                  <a:cubicBezTo>
                    <a:pt x="78" y="782"/>
                    <a:pt x="0" y="1025"/>
                    <a:pt x="30" y="1039"/>
                  </a:cubicBezTo>
                  <a:cubicBezTo>
                    <a:pt x="31" y="1040"/>
                    <a:pt x="32" y="1040"/>
                    <a:pt x="34" y="1040"/>
                  </a:cubicBezTo>
                  <a:cubicBezTo>
                    <a:pt x="69" y="1040"/>
                    <a:pt x="192" y="823"/>
                    <a:pt x="314" y="546"/>
                  </a:cubicBezTo>
                  <a:cubicBezTo>
                    <a:pt x="437" y="259"/>
                    <a:pt x="516" y="16"/>
                    <a:pt x="485" y="1"/>
                  </a:cubicBezTo>
                  <a:cubicBezTo>
                    <a:pt x="484" y="1"/>
                    <a:pt x="483" y="1"/>
                    <a:pt x="4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6"/>
            <p:cNvSpPr/>
            <p:nvPr/>
          </p:nvSpPr>
          <p:spPr>
            <a:xfrm>
              <a:off x="7877300" y="1881348"/>
              <a:ext cx="12911" cy="45373"/>
            </a:xfrm>
            <a:custGeom>
              <a:avLst/>
              <a:gdLst/>
              <a:ahLst/>
              <a:cxnLst/>
              <a:rect l="l" t="t" r="r" b="b"/>
              <a:pathLst>
                <a:path w="315" h="1107" extrusionOk="0">
                  <a:moveTo>
                    <a:pt x="279" y="1"/>
                  </a:moveTo>
                  <a:cubicBezTo>
                    <a:pt x="249" y="1"/>
                    <a:pt x="168" y="241"/>
                    <a:pt x="98" y="539"/>
                  </a:cubicBezTo>
                  <a:cubicBezTo>
                    <a:pt x="31" y="845"/>
                    <a:pt x="0" y="1096"/>
                    <a:pt x="31" y="1106"/>
                  </a:cubicBezTo>
                  <a:cubicBezTo>
                    <a:pt x="31" y="1107"/>
                    <a:pt x="32" y="1107"/>
                    <a:pt x="32" y="1107"/>
                  </a:cubicBezTo>
                  <a:cubicBezTo>
                    <a:pt x="66" y="1107"/>
                    <a:pt x="147" y="871"/>
                    <a:pt x="214" y="569"/>
                  </a:cubicBezTo>
                  <a:cubicBezTo>
                    <a:pt x="285" y="258"/>
                    <a:pt x="314" y="8"/>
                    <a:pt x="281" y="1"/>
                  </a:cubicBezTo>
                  <a:cubicBezTo>
                    <a:pt x="280" y="1"/>
                    <a:pt x="280" y="1"/>
                    <a:pt x="2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6"/>
            <p:cNvSpPr/>
            <p:nvPr/>
          </p:nvSpPr>
          <p:spPr>
            <a:xfrm>
              <a:off x="7893531" y="1789047"/>
              <a:ext cx="6640" cy="46439"/>
            </a:xfrm>
            <a:custGeom>
              <a:avLst/>
              <a:gdLst/>
              <a:ahLst/>
              <a:cxnLst/>
              <a:rect l="l" t="t" r="r" b="b"/>
              <a:pathLst>
                <a:path w="162" h="1133" extrusionOk="0">
                  <a:moveTo>
                    <a:pt x="116" y="0"/>
                  </a:moveTo>
                  <a:cubicBezTo>
                    <a:pt x="87" y="0"/>
                    <a:pt x="42" y="250"/>
                    <a:pt x="23" y="561"/>
                  </a:cubicBezTo>
                  <a:cubicBezTo>
                    <a:pt x="1" y="871"/>
                    <a:pt x="12" y="1129"/>
                    <a:pt x="45" y="1133"/>
                  </a:cubicBezTo>
                  <a:cubicBezTo>
                    <a:pt x="46" y="1133"/>
                    <a:pt x="46" y="1133"/>
                    <a:pt x="46" y="1133"/>
                  </a:cubicBezTo>
                  <a:cubicBezTo>
                    <a:pt x="80" y="1133"/>
                    <a:pt x="124" y="880"/>
                    <a:pt x="142" y="569"/>
                  </a:cubicBezTo>
                  <a:cubicBezTo>
                    <a:pt x="161" y="255"/>
                    <a:pt x="150" y="0"/>
                    <a:pt x="1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6"/>
            <p:cNvSpPr/>
            <p:nvPr/>
          </p:nvSpPr>
          <p:spPr>
            <a:xfrm>
              <a:off x="7892178" y="1696254"/>
              <a:ext cx="7214" cy="46480"/>
            </a:xfrm>
            <a:custGeom>
              <a:avLst/>
              <a:gdLst/>
              <a:ahLst/>
              <a:cxnLst/>
              <a:rect l="l" t="t" r="r" b="b"/>
              <a:pathLst>
                <a:path w="176" h="1134" extrusionOk="0">
                  <a:moveTo>
                    <a:pt x="38" y="1"/>
                  </a:moveTo>
                  <a:cubicBezTo>
                    <a:pt x="38" y="1"/>
                    <a:pt x="37" y="1"/>
                    <a:pt x="37" y="1"/>
                  </a:cubicBezTo>
                  <a:cubicBezTo>
                    <a:pt x="4" y="9"/>
                    <a:pt x="0" y="263"/>
                    <a:pt x="26" y="573"/>
                  </a:cubicBezTo>
                  <a:cubicBezTo>
                    <a:pt x="56" y="883"/>
                    <a:pt x="104" y="1133"/>
                    <a:pt x="138" y="1133"/>
                  </a:cubicBezTo>
                  <a:cubicBezTo>
                    <a:pt x="172" y="1130"/>
                    <a:pt x="175" y="875"/>
                    <a:pt x="146" y="561"/>
                  </a:cubicBezTo>
                  <a:cubicBezTo>
                    <a:pt x="120" y="250"/>
                    <a:pt x="72" y="1"/>
                    <a:pt x="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6"/>
            <p:cNvSpPr/>
            <p:nvPr/>
          </p:nvSpPr>
          <p:spPr>
            <a:xfrm>
              <a:off x="7873612" y="1605347"/>
              <a:ext cx="13813" cy="45209"/>
            </a:xfrm>
            <a:custGeom>
              <a:avLst/>
              <a:gdLst/>
              <a:ahLst/>
              <a:cxnLst/>
              <a:rect l="l" t="t" r="r" b="b"/>
              <a:pathLst>
                <a:path w="337" h="1103" extrusionOk="0">
                  <a:moveTo>
                    <a:pt x="33" y="0"/>
                  </a:moveTo>
                  <a:cubicBezTo>
                    <a:pt x="32" y="0"/>
                    <a:pt x="32" y="0"/>
                    <a:pt x="31" y="0"/>
                  </a:cubicBezTo>
                  <a:cubicBezTo>
                    <a:pt x="1" y="12"/>
                    <a:pt x="35" y="266"/>
                    <a:pt x="109" y="569"/>
                  </a:cubicBezTo>
                  <a:cubicBezTo>
                    <a:pt x="183" y="866"/>
                    <a:pt x="271" y="1102"/>
                    <a:pt x="306" y="1102"/>
                  </a:cubicBezTo>
                  <a:cubicBezTo>
                    <a:pt x="306" y="1102"/>
                    <a:pt x="307" y="1102"/>
                    <a:pt x="307" y="1102"/>
                  </a:cubicBezTo>
                  <a:cubicBezTo>
                    <a:pt x="337" y="1095"/>
                    <a:pt x="304" y="845"/>
                    <a:pt x="225" y="538"/>
                  </a:cubicBezTo>
                  <a:cubicBezTo>
                    <a:pt x="152" y="237"/>
                    <a:pt x="67"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6"/>
            <p:cNvSpPr/>
            <p:nvPr/>
          </p:nvSpPr>
          <p:spPr>
            <a:xfrm>
              <a:off x="7839962" y="1518948"/>
              <a:ext cx="21313" cy="42504"/>
            </a:xfrm>
            <a:custGeom>
              <a:avLst/>
              <a:gdLst/>
              <a:ahLst/>
              <a:cxnLst/>
              <a:rect l="l" t="t" r="r" b="b"/>
              <a:pathLst>
                <a:path w="520" h="1037" extrusionOk="0">
                  <a:moveTo>
                    <a:pt x="33" y="1"/>
                  </a:moveTo>
                  <a:cubicBezTo>
                    <a:pt x="32" y="1"/>
                    <a:pt x="31" y="1"/>
                    <a:pt x="30" y="2"/>
                  </a:cubicBezTo>
                  <a:cubicBezTo>
                    <a:pt x="1" y="17"/>
                    <a:pt x="79" y="260"/>
                    <a:pt x="206" y="543"/>
                  </a:cubicBezTo>
                  <a:cubicBezTo>
                    <a:pt x="326" y="820"/>
                    <a:pt x="450" y="1037"/>
                    <a:pt x="487" y="1037"/>
                  </a:cubicBezTo>
                  <a:cubicBezTo>
                    <a:pt x="488" y="1037"/>
                    <a:pt x="489" y="1036"/>
                    <a:pt x="490" y="1036"/>
                  </a:cubicBezTo>
                  <a:cubicBezTo>
                    <a:pt x="520" y="1025"/>
                    <a:pt x="441" y="782"/>
                    <a:pt x="314" y="495"/>
                  </a:cubicBezTo>
                  <a:cubicBezTo>
                    <a:pt x="191" y="216"/>
                    <a:pt x="68"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6"/>
            <p:cNvSpPr/>
            <p:nvPr/>
          </p:nvSpPr>
          <p:spPr>
            <a:xfrm>
              <a:off x="7790819" y="1440295"/>
              <a:ext cx="28978" cy="38200"/>
            </a:xfrm>
            <a:custGeom>
              <a:avLst/>
              <a:gdLst/>
              <a:ahLst/>
              <a:cxnLst/>
              <a:rect l="l" t="t" r="r" b="b"/>
              <a:pathLst>
                <a:path w="707" h="932" extrusionOk="0">
                  <a:moveTo>
                    <a:pt x="31" y="0"/>
                  </a:moveTo>
                  <a:cubicBezTo>
                    <a:pt x="29" y="0"/>
                    <a:pt x="27" y="1"/>
                    <a:pt x="26" y="1"/>
                  </a:cubicBezTo>
                  <a:cubicBezTo>
                    <a:pt x="0" y="24"/>
                    <a:pt x="124" y="243"/>
                    <a:pt x="303" y="502"/>
                  </a:cubicBezTo>
                  <a:cubicBezTo>
                    <a:pt x="476" y="746"/>
                    <a:pt x="634" y="932"/>
                    <a:pt x="672" y="932"/>
                  </a:cubicBezTo>
                  <a:cubicBezTo>
                    <a:pt x="674" y="932"/>
                    <a:pt x="675" y="932"/>
                    <a:pt x="676" y="931"/>
                  </a:cubicBezTo>
                  <a:cubicBezTo>
                    <a:pt x="707" y="912"/>
                    <a:pt x="583" y="688"/>
                    <a:pt x="400" y="431"/>
                  </a:cubicBezTo>
                  <a:cubicBezTo>
                    <a:pt x="229" y="184"/>
                    <a:pt x="68"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6"/>
            <p:cNvSpPr/>
            <p:nvPr/>
          </p:nvSpPr>
          <p:spPr>
            <a:xfrm>
              <a:off x="7726347" y="1373611"/>
              <a:ext cx="36192" cy="31765"/>
            </a:xfrm>
            <a:custGeom>
              <a:avLst/>
              <a:gdLst/>
              <a:ahLst/>
              <a:cxnLst/>
              <a:rect l="l" t="t" r="r" b="b"/>
              <a:pathLst>
                <a:path w="883" h="775" extrusionOk="0">
                  <a:moveTo>
                    <a:pt x="31" y="1"/>
                  </a:moveTo>
                  <a:cubicBezTo>
                    <a:pt x="27" y="1"/>
                    <a:pt x="25" y="2"/>
                    <a:pt x="23" y="3"/>
                  </a:cubicBezTo>
                  <a:cubicBezTo>
                    <a:pt x="1" y="29"/>
                    <a:pt x="180" y="208"/>
                    <a:pt x="411" y="422"/>
                  </a:cubicBezTo>
                  <a:cubicBezTo>
                    <a:pt x="626" y="618"/>
                    <a:pt x="810" y="774"/>
                    <a:pt x="850" y="774"/>
                  </a:cubicBezTo>
                  <a:cubicBezTo>
                    <a:pt x="853" y="774"/>
                    <a:pt x="855" y="774"/>
                    <a:pt x="856" y="772"/>
                  </a:cubicBezTo>
                  <a:cubicBezTo>
                    <a:pt x="882" y="750"/>
                    <a:pt x="725" y="548"/>
                    <a:pt x="490" y="332"/>
                  </a:cubicBezTo>
                  <a:cubicBezTo>
                    <a:pt x="275" y="134"/>
                    <a:pt x="76"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6"/>
            <p:cNvSpPr/>
            <p:nvPr/>
          </p:nvSpPr>
          <p:spPr>
            <a:xfrm>
              <a:off x="7668802" y="1333526"/>
              <a:ext cx="21641" cy="13116"/>
            </a:xfrm>
            <a:custGeom>
              <a:avLst/>
              <a:gdLst/>
              <a:ahLst/>
              <a:cxnLst/>
              <a:rect l="l" t="t" r="r" b="b"/>
              <a:pathLst>
                <a:path w="528" h="320" extrusionOk="0">
                  <a:moveTo>
                    <a:pt x="42" y="1"/>
                  </a:moveTo>
                  <a:cubicBezTo>
                    <a:pt x="30" y="1"/>
                    <a:pt x="22" y="4"/>
                    <a:pt x="19" y="10"/>
                  </a:cubicBezTo>
                  <a:cubicBezTo>
                    <a:pt x="0" y="40"/>
                    <a:pt x="98" y="130"/>
                    <a:pt x="232" y="212"/>
                  </a:cubicBezTo>
                  <a:cubicBezTo>
                    <a:pt x="341" y="278"/>
                    <a:pt x="444" y="320"/>
                    <a:pt x="488" y="320"/>
                  </a:cubicBezTo>
                  <a:cubicBezTo>
                    <a:pt x="498" y="320"/>
                    <a:pt x="505" y="317"/>
                    <a:pt x="508" y="312"/>
                  </a:cubicBezTo>
                  <a:cubicBezTo>
                    <a:pt x="527" y="283"/>
                    <a:pt x="434" y="193"/>
                    <a:pt x="296" y="111"/>
                  </a:cubicBezTo>
                  <a:cubicBezTo>
                    <a:pt x="187" y="43"/>
                    <a:pt x="87" y="1"/>
                    <a:pt x="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6"/>
            <p:cNvSpPr/>
            <p:nvPr/>
          </p:nvSpPr>
          <p:spPr>
            <a:xfrm>
              <a:off x="7085687" y="912475"/>
              <a:ext cx="654980" cy="654980"/>
            </a:xfrm>
            <a:custGeom>
              <a:avLst/>
              <a:gdLst/>
              <a:ahLst/>
              <a:cxnLst/>
              <a:rect l="l" t="t" r="r" b="b"/>
              <a:pathLst>
                <a:path w="15980" h="15980" extrusionOk="0">
                  <a:moveTo>
                    <a:pt x="7990" y="0"/>
                  </a:moveTo>
                  <a:cubicBezTo>
                    <a:pt x="3578" y="0"/>
                    <a:pt x="1" y="3579"/>
                    <a:pt x="1" y="7989"/>
                  </a:cubicBezTo>
                  <a:cubicBezTo>
                    <a:pt x="1" y="12404"/>
                    <a:pt x="3578" y="15979"/>
                    <a:pt x="7990" y="15979"/>
                  </a:cubicBezTo>
                  <a:cubicBezTo>
                    <a:pt x="12405" y="15979"/>
                    <a:pt x="15980" y="12404"/>
                    <a:pt x="15980" y="7989"/>
                  </a:cubicBezTo>
                  <a:cubicBezTo>
                    <a:pt x="15980" y="3579"/>
                    <a:pt x="12405" y="0"/>
                    <a:pt x="799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6"/>
            <p:cNvSpPr/>
            <p:nvPr/>
          </p:nvSpPr>
          <p:spPr>
            <a:xfrm>
              <a:off x="7219467" y="1115480"/>
              <a:ext cx="387373" cy="282322"/>
            </a:xfrm>
            <a:custGeom>
              <a:avLst/>
              <a:gdLst/>
              <a:ahLst/>
              <a:cxnLst/>
              <a:rect l="l" t="t" r="r" b="b"/>
              <a:pathLst>
                <a:path w="9451" h="6888" extrusionOk="0">
                  <a:moveTo>
                    <a:pt x="8304" y="0"/>
                  </a:moveTo>
                  <a:lnTo>
                    <a:pt x="3621" y="4505"/>
                  </a:lnTo>
                  <a:lnTo>
                    <a:pt x="1237" y="2383"/>
                  </a:lnTo>
                  <a:lnTo>
                    <a:pt x="1" y="3619"/>
                  </a:lnTo>
                  <a:lnTo>
                    <a:pt x="3445" y="6887"/>
                  </a:lnTo>
                  <a:lnTo>
                    <a:pt x="9451" y="1236"/>
                  </a:lnTo>
                  <a:lnTo>
                    <a:pt x="8304"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6"/>
            <p:cNvSpPr/>
            <p:nvPr/>
          </p:nvSpPr>
          <p:spPr>
            <a:xfrm>
              <a:off x="7667285" y="1995126"/>
              <a:ext cx="504310" cy="591327"/>
            </a:xfrm>
            <a:custGeom>
              <a:avLst/>
              <a:gdLst/>
              <a:ahLst/>
              <a:cxnLst/>
              <a:rect l="l" t="t" r="r" b="b"/>
              <a:pathLst>
                <a:path w="12304" h="14427" extrusionOk="0">
                  <a:moveTo>
                    <a:pt x="3605" y="0"/>
                  </a:moveTo>
                  <a:lnTo>
                    <a:pt x="609" y="1954"/>
                  </a:lnTo>
                  <a:cubicBezTo>
                    <a:pt x="131" y="2749"/>
                    <a:pt x="180" y="3750"/>
                    <a:pt x="314" y="4669"/>
                  </a:cubicBezTo>
                  <a:cubicBezTo>
                    <a:pt x="449" y="5588"/>
                    <a:pt x="654" y="6529"/>
                    <a:pt x="449" y="7433"/>
                  </a:cubicBezTo>
                  <a:cubicBezTo>
                    <a:pt x="314" y="8031"/>
                    <a:pt x="0" y="8629"/>
                    <a:pt x="146" y="9222"/>
                  </a:cubicBezTo>
                  <a:cubicBezTo>
                    <a:pt x="251" y="9644"/>
                    <a:pt x="568" y="9977"/>
                    <a:pt x="725" y="10380"/>
                  </a:cubicBezTo>
                  <a:cubicBezTo>
                    <a:pt x="945" y="10955"/>
                    <a:pt x="822" y="11598"/>
                    <a:pt x="747" y="12210"/>
                  </a:cubicBezTo>
                  <a:cubicBezTo>
                    <a:pt x="673" y="12823"/>
                    <a:pt x="673" y="13510"/>
                    <a:pt x="1080" y="13973"/>
                  </a:cubicBezTo>
                  <a:cubicBezTo>
                    <a:pt x="1359" y="14292"/>
                    <a:pt x="1770" y="14427"/>
                    <a:pt x="2198" y="14427"/>
                  </a:cubicBezTo>
                  <a:cubicBezTo>
                    <a:pt x="2542" y="14427"/>
                    <a:pt x="2897" y="14340"/>
                    <a:pt x="3205" y="14194"/>
                  </a:cubicBezTo>
                  <a:cubicBezTo>
                    <a:pt x="3900" y="13865"/>
                    <a:pt x="4448" y="13304"/>
                    <a:pt x="5088" y="12887"/>
                  </a:cubicBezTo>
                  <a:cubicBezTo>
                    <a:pt x="5529" y="12598"/>
                    <a:pt x="6062" y="12380"/>
                    <a:pt x="6576" y="12380"/>
                  </a:cubicBezTo>
                  <a:cubicBezTo>
                    <a:pt x="6809" y="12380"/>
                    <a:pt x="7038" y="12424"/>
                    <a:pt x="7253" y="12528"/>
                  </a:cubicBezTo>
                  <a:cubicBezTo>
                    <a:pt x="7572" y="12677"/>
                    <a:pt x="7848" y="12949"/>
                    <a:pt x="8199" y="12980"/>
                  </a:cubicBezTo>
                  <a:cubicBezTo>
                    <a:pt x="8218" y="12981"/>
                    <a:pt x="8237" y="12982"/>
                    <a:pt x="8256" y="12982"/>
                  </a:cubicBezTo>
                  <a:cubicBezTo>
                    <a:pt x="8718" y="12982"/>
                    <a:pt x="9095" y="12560"/>
                    <a:pt x="9551" y="12434"/>
                  </a:cubicBezTo>
                  <a:cubicBezTo>
                    <a:pt x="9675" y="12400"/>
                    <a:pt x="9801" y="12389"/>
                    <a:pt x="9929" y="12389"/>
                  </a:cubicBezTo>
                  <a:cubicBezTo>
                    <a:pt x="10154" y="12389"/>
                    <a:pt x="10384" y="12423"/>
                    <a:pt x="10610" y="12423"/>
                  </a:cubicBezTo>
                  <a:cubicBezTo>
                    <a:pt x="10678" y="12423"/>
                    <a:pt x="10746" y="12419"/>
                    <a:pt x="10813" y="12412"/>
                  </a:cubicBezTo>
                  <a:cubicBezTo>
                    <a:pt x="11673" y="12318"/>
                    <a:pt x="12304" y="11396"/>
                    <a:pt x="12184" y="10541"/>
                  </a:cubicBezTo>
                  <a:cubicBezTo>
                    <a:pt x="12065" y="9689"/>
                    <a:pt x="11299" y="9001"/>
                    <a:pt x="10451" y="8860"/>
                  </a:cubicBezTo>
                  <a:cubicBezTo>
                    <a:pt x="10085" y="8800"/>
                    <a:pt x="9651" y="8793"/>
                    <a:pt x="9450" y="8482"/>
                  </a:cubicBezTo>
                  <a:cubicBezTo>
                    <a:pt x="9158" y="8031"/>
                    <a:pt x="9674" y="7444"/>
                    <a:pt x="9584" y="6910"/>
                  </a:cubicBezTo>
                  <a:cubicBezTo>
                    <a:pt x="9517" y="6526"/>
                    <a:pt x="9155" y="6271"/>
                    <a:pt x="8796" y="6114"/>
                  </a:cubicBezTo>
                  <a:cubicBezTo>
                    <a:pt x="8441" y="5962"/>
                    <a:pt x="8046" y="5853"/>
                    <a:pt x="7769" y="5581"/>
                  </a:cubicBezTo>
                  <a:cubicBezTo>
                    <a:pt x="7272" y="5095"/>
                    <a:pt x="7329" y="4303"/>
                    <a:pt x="7175" y="3627"/>
                  </a:cubicBezTo>
                  <a:cubicBezTo>
                    <a:pt x="6925" y="2510"/>
                    <a:pt x="5879" y="225"/>
                    <a:pt x="36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6"/>
            <p:cNvSpPr/>
            <p:nvPr/>
          </p:nvSpPr>
          <p:spPr>
            <a:xfrm>
              <a:off x="7542358" y="4611849"/>
              <a:ext cx="233506" cy="102018"/>
            </a:xfrm>
            <a:custGeom>
              <a:avLst/>
              <a:gdLst/>
              <a:ahLst/>
              <a:cxnLst/>
              <a:rect l="l" t="t" r="r" b="b"/>
              <a:pathLst>
                <a:path w="5697" h="2489" extrusionOk="0">
                  <a:moveTo>
                    <a:pt x="2649" y="0"/>
                  </a:moveTo>
                  <a:lnTo>
                    <a:pt x="2604" y="1629"/>
                  </a:lnTo>
                  <a:cubicBezTo>
                    <a:pt x="2604" y="1629"/>
                    <a:pt x="1" y="2160"/>
                    <a:pt x="624" y="2365"/>
                  </a:cubicBezTo>
                  <a:cubicBezTo>
                    <a:pt x="925" y="2461"/>
                    <a:pt x="2058" y="2488"/>
                    <a:pt x="3173" y="2488"/>
                  </a:cubicBezTo>
                  <a:cubicBezTo>
                    <a:pt x="4133" y="2488"/>
                    <a:pt x="5080" y="2468"/>
                    <a:pt x="5469" y="2455"/>
                  </a:cubicBezTo>
                  <a:lnTo>
                    <a:pt x="5659" y="2447"/>
                  </a:lnTo>
                  <a:lnTo>
                    <a:pt x="5696" y="64"/>
                  </a:lnTo>
                  <a:lnTo>
                    <a:pt x="2649"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6"/>
            <p:cNvSpPr/>
            <p:nvPr/>
          </p:nvSpPr>
          <p:spPr>
            <a:xfrm>
              <a:off x="7728970" y="4675172"/>
              <a:ext cx="45988" cy="35167"/>
            </a:xfrm>
            <a:custGeom>
              <a:avLst/>
              <a:gdLst/>
              <a:ahLst/>
              <a:cxnLst/>
              <a:rect l="l" t="t" r="r" b="b"/>
              <a:pathLst>
                <a:path w="1122" h="858" extrusionOk="0">
                  <a:moveTo>
                    <a:pt x="1021" y="1"/>
                  </a:moveTo>
                  <a:cubicBezTo>
                    <a:pt x="798" y="1"/>
                    <a:pt x="583" y="78"/>
                    <a:pt x="404" y="211"/>
                  </a:cubicBezTo>
                  <a:cubicBezTo>
                    <a:pt x="195" y="368"/>
                    <a:pt x="49" y="599"/>
                    <a:pt x="1" y="853"/>
                  </a:cubicBezTo>
                  <a:lnTo>
                    <a:pt x="1102" y="858"/>
                  </a:lnTo>
                  <a:lnTo>
                    <a:pt x="1121" y="6"/>
                  </a:lnTo>
                  <a:cubicBezTo>
                    <a:pt x="1088" y="2"/>
                    <a:pt x="1054" y="1"/>
                    <a:pt x="1021" y="1"/>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6"/>
            <p:cNvSpPr/>
            <p:nvPr/>
          </p:nvSpPr>
          <p:spPr>
            <a:xfrm>
              <a:off x="7610428" y="4293623"/>
              <a:ext cx="197166" cy="21142"/>
            </a:xfrm>
            <a:custGeom>
              <a:avLst/>
              <a:gdLst/>
              <a:ahLst/>
              <a:cxnLst/>
              <a:rect l="l" t="t" r="r" b="b"/>
              <a:pathLst>
                <a:path w="5241" h="562" extrusionOk="0">
                  <a:moveTo>
                    <a:pt x="912" y="0"/>
                  </a:moveTo>
                  <a:cubicBezTo>
                    <a:pt x="912" y="0"/>
                    <a:pt x="0" y="243"/>
                    <a:pt x="109" y="396"/>
                  </a:cubicBezTo>
                  <a:cubicBezTo>
                    <a:pt x="184" y="497"/>
                    <a:pt x="1787" y="562"/>
                    <a:pt x="3296" y="562"/>
                  </a:cubicBezTo>
                  <a:cubicBezTo>
                    <a:pt x="4028" y="562"/>
                    <a:pt x="4738" y="546"/>
                    <a:pt x="5241" y="512"/>
                  </a:cubicBezTo>
                  <a:lnTo>
                    <a:pt x="5237" y="441"/>
                  </a:lnTo>
                  <a:lnTo>
                    <a:pt x="1174" y="396"/>
                  </a:lnTo>
                  <a:cubicBezTo>
                    <a:pt x="1174" y="396"/>
                    <a:pt x="1091" y="11"/>
                    <a:pt x="912"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6"/>
            <p:cNvSpPr/>
            <p:nvPr/>
          </p:nvSpPr>
          <p:spPr>
            <a:xfrm>
              <a:off x="7614491" y="4306488"/>
              <a:ext cx="194796" cy="4815"/>
            </a:xfrm>
            <a:custGeom>
              <a:avLst/>
              <a:gdLst/>
              <a:ahLst/>
              <a:cxnLst/>
              <a:rect l="l" t="t" r="r" b="b"/>
              <a:pathLst>
                <a:path w="5178" h="128" extrusionOk="0">
                  <a:moveTo>
                    <a:pt x="25" y="0"/>
                  </a:moveTo>
                  <a:cubicBezTo>
                    <a:pt x="9" y="0"/>
                    <a:pt x="1" y="2"/>
                    <a:pt x="1" y="2"/>
                  </a:cubicBezTo>
                  <a:cubicBezTo>
                    <a:pt x="1" y="2"/>
                    <a:pt x="20" y="5"/>
                    <a:pt x="54" y="9"/>
                  </a:cubicBezTo>
                  <a:cubicBezTo>
                    <a:pt x="98" y="13"/>
                    <a:pt x="147" y="17"/>
                    <a:pt x="202" y="21"/>
                  </a:cubicBezTo>
                  <a:cubicBezTo>
                    <a:pt x="356" y="28"/>
                    <a:pt x="539" y="39"/>
                    <a:pt x="759" y="54"/>
                  </a:cubicBezTo>
                  <a:cubicBezTo>
                    <a:pt x="1226" y="81"/>
                    <a:pt x="1872" y="107"/>
                    <a:pt x="2590" y="117"/>
                  </a:cubicBezTo>
                  <a:cubicBezTo>
                    <a:pt x="2946" y="125"/>
                    <a:pt x="3286" y="128"/>
                    <a:pt x="3596" y="128"/>
                  </a:cubicBezTo>
                  <a:cubicBezTo>
                    <a:pt x="3905" y="128"/>
                    <a:pt x="4184" y="125"/>
                    <a:pt x="4419" y="121"/>
                  </a:cubicBezTo>
                  <a:cubicBezTo>
                    <a:pt x="4636" y="117"/>
                    <a:pt x="4823" y="114"/>
                    <a:pt x="4972" y="110"/>
                  </a:cubicBezTo>
                  <a:cubicBezTo>
                    <a:pt x="5029" y="107"/>
                    <a:pt x="5081" y="107"/>
                    <a:pt x="5126" y="103"/>
                  </a:cubicBezTo>
                  <a:cubicBezTo>
                    <a:pt x="5159" y="103"/>
                    <a:pt x="5178" y="99"/>
                    <a:pt x="5178" y="99"/>
                  </a:cubicBezTo>
                  <a:cubicBezTo>
                    <a:pt x="5178" y="99"/>
                    <a:pt x="5159" y="95"/>
                    <a:pt x="5126" y="95"/>
                  </a:cubicBezTo>
                  <a:lnTo>
                    <a:pt x="4419" y="95"/>
                  </a:lnTo>
                  <a:cubicBezTo>
                    <a:pt x="4302" y="96"/>
                    <a:pt x="4173" y="96"/>
                    <a:pt x="4035" y="96"/>
                  </a:cubicBezTo>
                  <a:cubicBezTo>
                    <a:pt x="3622" y="96"/>
                    <a:pt x="3125" y="92"/>
                    <a:pt x="2590" y="84"/>
                  </a:cubicBezTo>
                  <a:cubicBezTo>
                    <a:pt x="1872" y="69"/>
                    <a:pt x="1226" y="47"/>
                    <a:pt x="759" y="28"/>
                  </a:cubicBezTo>
                  <a:cubicBezTo>
                    <a:pt x="539" y="21"/>
                    <a:pt x="356" y="13"/>
                    <a:pt x="206" y="5"/>
                  </a:cubicBezTo>
                  <a:cubicBezTo>
                    <a:pt x="150" y="2"/>
                    <a:pt x="98" y="2"/>
                    <a:pt x="54" y="2"/>
                  </a:cubicBezTo>
                  <a:cubicBezTo>
                    <a:pt x="42" y="1"/>
                    <a:pt x="33"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6"/>
            <p:cNvSpPr/>
            <p:nvPr/>
          </p:nvSpPr>
          <p:spPr>
            <a:xfrm>
              <a:off x="7643721" y="4292155"/>
              <a:ext cx="11700" cy="18246"/>
            </a:xfrm>
            <a:custGeom>
              <a:avLst/>
              <a:gdLst/>
              <a:ahLst/>
              <a:cxnLst/>
              <a:rect l="l" t="t" r="r" b="b"/>
              <a:pathLst>
                <a:path w="311" h="485" extrusionOk="0">
                  <a:moveTo>
                    <a:pt x="7" y="1"/>
                  </a:moveTo>
                  <a:cubicBezTo>
                    <a:pt x="6" y="1"/>
                    <a:pt x="5" y="1"/>
                    <a:pt x="5" y="2"/>
                  </a:cubicBezTo>
                  <a:cubicBezTo>
                    <a:pt x="1" y="9"/>
                    <a:pt x="113" y="81"/>
                    <a:pt x="191" y="219"/>
                  </a:cubicBezTo>
                  <a:cubicBezTo>
                    <a:pt x="273" y="353"/>
                    <a:pt x="277" y="484"/>
                    <a:pt x="289" y="484"/>
                  </a:cubicBezTo>
                  <a:cubicBezTo>
                    <a:pt x="289" y="484"/>
                    <a:pt x="289" y="484"/>
                    <a:pt x="289" y="484"/>
                  </a:cubicBezTo>
                  <a:cubicBezTo>
                    <a:pt x="300" y="484"/>
                    <a:pt x="310" y="340"/>
                    <a:pt x="221" y="200"/>
                  </a:cubicBezTo>
                  <a:cubicBezTo>
                    <a:pt x="145" y="62"/>
                    <a:pt x="28" y="1"/>
                    <a:pt x="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6"/>
            <p:cNvSpPr/>
            <p:nvPr/>
          </p:nvSpPr>
          <p:spPr>
            <a:xfrm>
              <a:off x="7638021" y="4680869"/>
              <a:ext cx="7255" cy="10493"/>
            </a:xfrm>
            <a:custGeom>
              <a:avLst/>
              <a:gdLst/>
              <a:ahLst/>
              <a:cxnLst/>
              <a:rect l="l" t="t" r="r" b="b"/>
              <a:pathLst>
                <a:path w="177" h="256" extrusionOk="0">
                  <a:moveTo>
                    <a:pt x="14" y="1"/>
                  </a:moveTo>
                  <a:cubicBezTo>
                    <a:pt x="13" y="1"/>
                    <a:pt x="12" y="1"/>
                    <a:pt x="12" y="1"/>
                  </a:cubicBezTo>
                  <a:cubicBezTo>
                    <a:pt x="1" y="5"/>
                    <a:pt x="30" y="69"/>
                    <a:pt x="72" y="139"/>
                  </a:cubicBezTo>
                  <a:cubicBezTo>
                    <a:pt x="114" y="206"/>
                    <a:pt x="153" y="256"/>
                    <a:pt x="166" y="256"/>
                  </a:cubicBezTo>
                  <a:cubicBezTo>
                    <a:pt x="167" y="256"/>
                    <a:pt x="168" y="256"/>
                    <a:pt x="168" y="255"/>
                  </a:cubicBezTo>
                  <a:cubicBezTo>
                    <a:pt x="177" y="251"/>
                    <a:pt x="151" y="188"/>
                    <a:pt x="106" y="117"/>
                  </a:cubicBezTo>
                  <a:cubicBezTo>
                    <a:pt x="64" y="51"/>
                    <a:pt x="25"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6"/>
            <p:cNvSpPr/>
            <p:nvPr/>
          </p:nvSpPr>
          <p:spPr>
            <a:xfrm>
              <a:off x="7647202" y="4679025"/>
              <a:ext cx="8198" cy="7296"/>
            </a:xfrm>
            <a:custGeom>
              <a:avLst/>
              <a:gdLst/>
              <a:ahLst/>
              <a:cxnLst/>
              <a:rect l="l" t="t" r="r" b="b"/>
              <a:pathLst>
                <a:path w="200" h="178" extrusionOk="0">
                  <a:moveTo>
                    <a:pt x="8" y="0"/>
                  </a:moveTo>
                  <a:cubicBezTo>
                    <a:pt x="6" y="0"/>
                    <a:pt x="5" y="1"/>
                    <a:pt x="5" y="2"/>
                  </a:cubicBezTo>
                  <a:cubicBezTo>
                    <a:pt x="1" y="9"/>
                    <a:pt x="34" y="54"/>
                    <a:pt x="87" y="102"/>
                  </a:cubicBezTo>
                  <a:cubicBezTo>
                    <a:pt x="134" y="146"/>
                    <a:pt x="178" y="178"/>
                    <a:pt x="189" y="178"/>
                  </a:cubicBezTo>
                  <a:cubicBezTo>
                    <a:pt x="190" y="178"/>
                    <a:pt x="191" y="177"/>
                    <a:pt x="191" y="176"/>
                  </a:cubicBezTo>
                  <a:cubicBezTo>
                    <a:pt x="199" y="169"/>
                    <a:pt x="165" y="124"/>
                    <a:pt x="113" y="76"/>
                  </a:cubicBezTo>
                  <a:cubicBezTo>
                    <a:pt x="66" y="32"/>
                    <a:pt x="21" y="0"/>
                    <a:pt x="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6"/>
            <p:cNvSpPr/>
            <p:nvPr/>
          </p:nvSpPr>
          <p:spPr>
            <a:xfrm>
              <a:off x="7648596" y="4673697"/>
              <a:ext cx="13198" cy="1558"/>
            </a:xfrm>
            <a:custGeom>
              <a:avLst/>
              <a:gdLst/>
              <a:ahLst/>
              <a:cxnLst/>
              <a:rect l="l" t="t" r="r" b="b"/>
              <a:pathLst>
                <a:path w="322" h="38" extrusionOk="0">
                  <a:moveTo>
                    <a:pt x="161" y="1"/>
                  </a:moveTo>
                  <a:cubicBezTo>
                    <a:pt x="75" y="1"/>
                    <a:pt x="0" y="8"/>
                    <a:pt x="0" y="19"/>
                  </a:cubicBezTo>
                  <a:cubicBezTo>
                    <a:pt x="0" y="27"/>
                    <a:pt x="72" y="37"/>
                    <a:pt x="161" y="37"/>
                  </a:cubicBezTo>
                  <a:cubicBezTo>
                    <a:pt x="251" y="37"/>
                    <a:pt x="322" y="30"/>
                    <a:pt x="322" y="19"/>
                  </a:cubicBezTo>
                  <a:cubicBezTo>
                    <a:pt x="322" y="11"/>
                    <a:pt x="251" y="1"/>
                    <a:pt x="1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6"/>
            <p:cNvSpPr/>
            <p:nvPr/>
          </p:nvSpPr>
          <p:spPr>
            <a:xfrm>
              <a:off x="7649210" y="4666114"/>
              <a:ext cx="15042" cy="2172"/>
            </a:xfrm>
            <a:custGeom>
              <a:avLst/>
              <a:gdLst/>
              <a:ahLst/>
              <a:cxnLst/>
              <a:rect l="l" t="t" r="r" b="b"/>
              <a:pathLst>
                <a:path w="367" h="53" extrusionOk="0">
                  <a:moveTo>
                    <a:pt x="351" y="0"/>
                  </a:moveTo>
                  <a:cubicBezTo>
                    <a:pt x="326" y="0"/>
                    <a:pt x="261" y="11"/>
                    <a:pt x="183" y="14"/>
                  </a:cubicBezTo>
                  <a:cubicBezTo>
                    <a:pt x="83" y="21"/>
                    <a:pt x="4" y="14"/>
                    <a:pt x="0" y="25"/>
                  </a:cubicBezTo>
                  <a:cubicBezTo>
                    <a:pt x="0" y="32"/>
                    <a:pt x="64" y="52"/>
                    <a:pt x="148" y="52"/>
                  </a:cubicBezTo>
                  <a:cubicBezTo>
                    <a:pt x="160" y="52"/>
                    <a:pt x="171" y="52"/>
                    <a:pt x="183" y="51"/>
                  </a:cubicBezTo>
                  <a:cubicBezTo>
                    <a:pt x="288" y="48"/>
                    <a:pt x="366" y="14"/>
                    <a:pt x="363" y="3"/>
                  </a:cubicBezTo>
                  <a:cubicBezTo>
                    <a:pt x="362" y="1"/>
                    <a:pt x="358" y="0"/>
                    <a:pt x="3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6"/>
            <p:cNvSpPr/>
            <p:nvPr/>
          </p:nvSpPr>
          <p:spPr>
            <a:xfrm>
              <a:off x="7617200" y="4668860"/>
              <a:ext cx="23650" cy="13731"/>
            </a:xfrm>
            <a:custGeom>
              <a:avLst/>
              <a:gdLst/>
              <a:ahLst/>
              <a:cxnLst/>
              <a:rect l="l" t="t" r="r" b="b"/>
              <a:pathLst>
                <a:path w="577" h="335" extrusionOk="0">
                  <a:moveTo>
                    <a:pt x="181" y="36"/>
                  </a:moveTo>
                  <a:cubicBezTo>
                    <a:pt x="221" y="36"/>
                    <a:pt x="261" y="42"/>
                    <a:pt x="295" y="51"/>
                  </a:cubicBezTo>
                  <a:cubicBezTo>
                    <a:pt x="367" y="77"/>
                    <a:pt x="423" y="119"/>
                    <a:pt x="460" y="163"/>
                  </a:cubicBezTo>
                  <a:cubicBezTo>
                    <a:pt x="493" y="205"/>
                    <a:pt x="513" y="243"/>
                    <a:pt x="524" y="273"/>
                  </a:cubicBezTo>
                  <a:lnTo>
                    <a:pt x="524" y="273"/>
                  </a:lnTo>
                  <a:cubicBezTo>
                    <a:pt x="491" y="269"/>
                    <a:pt x="443" y="263"/>
                    <a:pt x="385" y="250"/>
                  </a:cubicBezTo>
                  <a:cubicBezTo>
                    <a:pt x="326" y="238"/>
                    <a:pt x="259" y="219"/>
                    <a:pt x="183" y="193"/>
                  </a:cubicBezTo>
                  <a:cubicBezTo>
                    <a:pt x="150" y="178"/>
                    <a:pt x="109" y="167"/>
                    <a:pt x="76" y="145"/>
                  </a:cubicBezTo>
                  <a:cubicBezTo>
                    <a:pt x="42" y="122"/>
                    <a:pt x="31" y="85"/>
                    <a:pt x="61" y="62"/>
                  </a:cubicBezTo>
                  <a:cubicBezTo>
                    <a:pt x="95" y="43"/>
                    <a:pt x="138" y="36"/>
                    <a:pt x="181" y="36"/>
                  </a:cubicBezTo>
                  <a:close/>
                  <a:moveTo>
                    <a:pt x="189" y="1"/>
                  </a:moveTo>
                  <a:cubicBezTo>
                    <a:pt x="140" y="1"/>
                    <a:pt x="89" y="11"/>
                    <a:pt x="38" y="36"/>
                  </a:cubicBezTo>
                  <a:cubicBezTo>
                    <a:pt x="16" y="51"/>
                    <a:pt x="1" y="85"/>
                    <a:pt x="9" y="111"/>
                  </a:cubicBezTo>
                  <a:cubicBezTo>
                    <a:pt x="16" y="141"/>
                    <a:pt x="35" y="160"/>
                    <a:pt x="57" y="174"/>
                  </a:cubicBezTo>
                  <a:cubicBezTo>
                    <a:pt x="94" y="200"/>
                    <a:pt x="135" y="212"/>
                    <a:pt x="173" y="227"/>
                  </a:cubicBezTo>
                  <a:cubicBezTo>
                    <a:pt x="251" y="253"/>
                    <a:pt x="322" y="267"/>
                    <a:pt x="382" y="276"/>
                  </a:cubicBezTo>
                  <a:cubicBezTo>
                    <a:pt x="440" y="285"/>
                    <a:pt x="488" y="288"/>
                    <a:pt x="522" y="288"/>
                  </a:cubicBezTo>
                  <a:cubicBezTo>
                    <a:pt x="525" y="288"/>
                    <a:pt x="527" y="288"/>
                    <a:pt x="530" y="287"/>
                  </a:cubicBezTo>
                  <a:lnTo>
                    <a:pt x="530" y="287"/>
                  </a:lnTo>
                  <a:cubicBezTo>
                    <a:pt x="540" y="317"/>
                    <a:pt x="543" y="335"/>
                    <a:pt x="546" y="335"/>
                  </a:cubicBezTo>
                  <a:cubicBezTo>
                    <a:pt x="550" y="335"/>
                    <a:pt x="550" y="319"/>
                    <a:pt x="544" y="287"/>
                  </a:cubicBezTo>
                  <a:lnTo>
                    <a:pt x="544" y="287"/>
                  </a:lnTo>
                  <a:cubicBezTo>
                    <a:pt x="565" y="286"/>
                    <a:pt x="576" y="284"/>
                    <a:pt x="576" y="283"/>
                  </a:cubicBezTo>
                  <a:cubicBezTo>
                    <a:pt x="576" y="280"/>
                    <a:pt x="564" y="278"/>
                    <a:pt x="541" y="275"/>
                  </a:cubicBezTo>
                  <a:lnTo>
                    <a:pt x="541" y="275"/>
                  </a:lnTo>
                  <a:cubicBezTo>
                    <a:pt x="534" y="245"/>
                    <a:pt x="518" y="198"/>
                    <a:pt x="483" y="148"/>
                  </a:cubicBezTo>
                  <a:cubicBezTo>
                    <a:pt x="434" y="78"/>
                    <a:pt x="321" y="1"/>
                    <a:pt x="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6"/>
            <p:cNvSpPr/>
            <p:nvPr/>
          </p:nvSpPr>
          <p:spPr>
            <a:xfrm>
              <a:off x="7637447" y="4665295"/>
              <a:ext cx="12255" cy="15493"/>
            </a:xfrm>
            <a:custGeom>
              <a:avLst/>
              <a:gdLst/>
              <a:ahLst/>
              <a:cxnLst/>
              <a:rect l="l" t="t" r="r" b="b"/>
              <a:pathLst>
                <a:path w="299" h="378" extrusionOk="0">
                  <a:moveTo>
                    <a:pt x="226" y="0"/>
                  </a:moveTo>
                  <a:cubicBezTo>
                    <a:pt x="146" y="0"/>
                    <a:pt x="103" y="57"/>
                    <a:pt x="67" y="97"/>
                  </a:cubicBezTo>
                  <a:cubicBezTo>
                    <a:pt x="34" y="146"/>
                    <a:pt x="18" y="198"/>
                    <a:pt x="11" y="239"/>
                  </a:cubicBezTo>
                  <a:cubicBezTo>
                    <a:pt x="0" y="325"/>
                    <a:pt x="28" y="377"/>
                    <a:pt x="33" y="377"/>
                  </a:cubicBezTo>
                  <a:cubicBezTo>
                    <a:pt x="33" y="377"/>
                    <a:pt x="34" y="377"/>
                    <a:pt x="34" y="377"/>
                  </a:cubicBezTo>
                  <a:cubicBezTo>
                    <a:pt x="37" y="377"/>
                    <a:pt x="22" y="325"/>
                    <a:pt x="37" y="247"/>
                  </a:cubicBezTo>
                  <a:cubicBezTo>
                    <a:pt x="44" y="206"/>
                    <a:pt x="63" y="161"/>
                    <a:pt x="97" y="120"/>
                  </a:cubicBezTo>
                  <a:cubicBezTo>
                    <a:pt x="126" y="80"/>
                    <a:pt x="175" y="37"/>
                    <a:pt x="222" y="37"/>
                  </a:cubicBezTo>
                  <a:cubicBezTo>
                    <a:pt x="224" y="37"/>
                    <a:pt x="225" y="37"/>
                    <a:pt x="227" y="37"/>
                  </a:cubicBezTo>
                  <a:cubicBezTo>
                    <a:pt x="277" y="49"/>
                    <a:pt x="258" y="123"/>
                    <a:pt x="227" y="164"/>
                  </a:cubicBezTo>
                  <a:cubicBezTo>
                    <a:pt x="201" y="209"/>
                    <a:pt x="172" y="247"/>
                    <a:pt x="146" y="280"/>
                  </a:cubicBezTo>
                  <a:cubicBezTo>
                    <a:pt x="89" y="340"/>
                    <a:pt x="44" y="370"/>
                    <a:pt x="48" y="373"/>
                  </a:cubicBezTo>
                  <a:cubicBezTo>
                    <a:pt x="48" y="374"/>
                    <a:pt x="49" y="374"/>
                    <a:pt x="50" y="374"/>
                  </a:cubicBezTo>
                  <a:cubicBezTo>
                    <a:pt x="59" y="374"/>
                    <a:pt x="105" y="351"/>
                    <a:pt x="165" y="299"/>
                  </a:cubicBezTo>
                  <a:cubicBezTo>
                    <a:pt x="194" y="269"/>
                    <a:pt x="227" y="228"/>
                    <a:pt x="258" y="180"/>
                  </a:cubicBezTo>
                  <a:cubicBezTo>
                    <a:pt x="272" y="157"/>
                    <a:pt x="287" y="127"/>
                    <a:pt x="291" y="94"/>
                  </a:cubicBezTo>
                  <a:cubicBezTo>
                    <a:pt x="299" y="60"/>
                    <a:pt x="280" y="8"/>
                    <a:pt x="235" y="0"/>
                  </a:cubicBezTo>
                  <a:cubicBezTo>
                    <a:pt x="232" y="0"/>
                    <a:pt x="229" y="0"/>
                    <a:pt x="2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6"/>
            <p:cNvSpPr/>
            <p:nvPr/>
          </p:nvSpPr>
          <p:spPr>
            <a:xfrm>
              <a:off x="7729134" y="4673943"/>
              <a:ext cx="45168" cy="35618"/>
            </a:xfrm>
            <a:custGeom>
              <a:avLst/>
              <a:gdLst/>
              <a:ahLst/>
              <a:cxnLst/>
              <a:rect l="l" t="t" r="r" b="b"/>
              <a:pathLst>
                <a:path w="1102" h="869" extrusionOk="0">
                  <a:moveTo>
                    <a:pt x="913" y="1"/>
                  </a:moveTo>
                  <a:cubicBezTo>
                    <a:pt x="901" y="1"/>
                    <a:pt x="888" y="1"/>
                    <a:pt x="874" y="2"/>
                  </a:cubicBezTo>
                  <a:cubicBezTo>
                    <a:pt x="732" y="9"/>
                    <a:pt x="531" y="58"/>
                    <a:pt x="359" y="193"/>
                  </a:cubicBezTo>
                  <a:cubicBezTo>
                    <a:pt x="183" y="327"/>
                    <a:pt x="83" y="507"/>
                    <a:pt x="38" y="641"/>
                  </a:cubicBezTo>
                  <a:cubicBezTo>
                    <a:pt x="19" y="708"/>
                    <a:pt x="7" y="767"/>
                    <a:pt x="4" y="805"/>
                  </a:cubicBezTo>
                  <a:cubicBezTo>
                    <a:pt x="0" y="846"/>
                    <a:pt x="0" y="865"/>
                    <a:pt x="0" y="869"/>
                  </a:cubicBezTo>
                  <a:cubicBezTo>
                    <a:pt x="7" y="869"/>
                    <a:pt x="15" y="779"/>
                    <a:pt x="64" y="652"/>
                  </a:cubicBezTo>
                  <a:cubicBezTo>
                    <a:pt x="112" y="521"/>
                    <a:pt x="213" y="350"/>
                    <a:pt x="381" y="222"/>
                  </a:cubicBezTo>
                  <a:cubicBezTo>
                    <a:pt x="550" y="95"/>
                    <a:pt x="740" y="43"/>
                    <a:pt x="874" y="28"/>
                  </a:cubicBezTo>
                  <a:cubicBezTo>
                    <a:pt x="915" y="25"/>
                    <a:pt x="951" y="24"/>
                    <a:pt x="982" y="24"/>
                  </a:cubicBezTo>
                  <a:cubicBezTo>
                    <a:pt x="1033" y="24"/>
                    <a:pt x="1069" y="26"/>
                    <a:pt x="1088" y="26"/>
                  </a:cubicBezTo>
                  <a:cubicBezTo>
                    <a:pt x="1096" y="26"/>
                    <a:pt x="1101" y="26"/>
                    <a:pt x="1102" y="24"/>
                  </a:cubicBezTo>
                  <a:cubicBezTo>
                    <a:pt x="1102" y="24"/>
                    <a:pt x="1079" y="17"/>
                    <a:pt x="1043" y="9"/>
                  </a:cubicBezTo>
                  <a:cubicBezTo>
                    <a:pt x="1009" y="6"/>
                    <a:pt x="966" y="1"/>
                    <a:pt x="9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6"/>
            <p:cNvSpPr/>
            <p:nvPr/>
          </p:nvSpPr>
          <p:spPr>
            <a:xfrm>
              <a:off x="7761267" y="4622710"/>
              <a:ext cx="1721" cy="51316"/>
            </a:xfrm>
            <a:custGeom>
              <a:avLst/>
              <a:gdLst/>
              <a:ahLst/>
              <a:cxnLst/>
              <a:rect l="l" t="t" r="r" b="b"/>
              <a:pathLst>
                <a:path w="42" h="1252" extrusionOk="0">
                  <a:moveTo>
                    <a:pt x="26" y="0"/>
                  </a:moveTo>
                  <a:cubicBezTo>
                    <a:pt x="16" y="0"/>
                    <a:pt x="4" y="281"/>
                    <a:pt x="4" y="628"/>
                  </a:cubicBezTo>
                  <a:cubicBezTo>
                    <a:pt x="0" y="972"/>
                    <a:pt x="8" y="1252"/>
                    <a:pt x="16" y="1252"/>
                  </a:cubicBezTo>
                  <a:cubicBezTo>
                    <a:pt x="16" y="1252"/>
                    <a:pt x="16" y="1252"/>
                    <a:pt x="16" y="1252"/>
                  </a:cubicBezTo>
                  <a:cubicBezTo>
                    <a:pt x="27" y="1252"/>
                    <a:pt x="38" y="970"/>
                    <a:pt x="38" y="628"/>
                  </a:cubicBezTo>
                  <a:cubicBezTo>
                    <a:pt x="42" y="281"/>
                    <a:pt x="35" y="0"/>
                    <a:pt x="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6"/>
            <p:cNvSpPr/>
            <p:nvPr/>
          </p:nvSpPr>
          <p:spPr>
            <a:xfrm>
              <a:off x="7718206" y="4299077"/>
              <a:ext cx="33632" cy="1881"/>
            </a:xfrm>
            <a:custGeom>
              <a:avLst/>
              <a:gdLst/>
              <a:ahLst/>
              <a:cxnLst/>
              <a:rect l="l" t="t" r="r" b="b"/>
              <a:pathLst>
                <a:path w="894" h="50" extrusionOk="0">
                  <a:moveTo>
                    <a:pt x="28" y="1"/>
                  </a:moveTo>
                  <a:cubicBezTo>
                    <a:pt x="10" y="1"/>
                    <a:pt x="0" y="2"/>
                    <a:pt x="0" y="4"/>
                  </a:cubicBezTo>
                  <a:cubicBezTo>
                    <a:pt x="0" y="16"/>
                    <a:pt x="198" y="46"/>
                    <a:pt x="445" y="49"/>
                  </a:cubicBezTo>
                  <a:cubicBezTo>
                    <a:pt x="462" y="49"/>
                    <a:pt x="479" y="50"/>
                    <a:pt x="495" y="50"/>
                  </a:cubicBezTo>
                  <a:cubicBezTo>
                    <a:pt x="721" y="50"/>
                    <a:pt x="893" y="23"/>
                    <a:pt x="893" y="16"/>
                  </a:cubicBezTo>
                  <a:cubicBezTo>
                    <a:pt x="893" y="12"/>
                    <a:pt x="868" y="11"/>
                    <a:pt x="825" y="11"/>
                  </a:cubicBezTo>
                  <a:cubicBezTo>
                    <a:pt x="763" y="11"/>
                    <a:pt x="665" y="13"/>
                    <a:pt x="550" y="13"/>
                  </a:cubicBezTo>
                  <a:cubicBezTo>
                    <a:pt x="517" y="13"/>
                    <a:pt x="483" y="13"/>
                    <a:pt x="448" y="12"/>
                  </a:cubicBezTo>
                  <a:cubicBezTo>
                    <a:pt x="257" y="12"/>
                    <a:pt x="92"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6"/>
            <p:cNvSpPr/>
            <p:nvPr/>
          </p:nvSpPr>
          <p:spPr>
            <a:xfrm>
              <a:off x="7770609" y="4299905"/>
              <a:ext cx="3988" cy="6546"/>
            </a:xfrm>
            <a:custGeom>
              <a:avLst/>
              <a:gdLst/>
              <a:ahLst/>
              <a:cxnLst/>
              <a:rect l="l" t="t" r="r" b="b"/>
              <a:pathLst>
                <a:path w="106" h="174" extrusionOk="0">
                  <a:moveTo>
                    <a:pt x="95" y="0"/>
                  </a:moveTo>
                  <a:cubicBezTo>
                    <a:pt x="82" y="0"/>
                    <a:pt x="47" y="29"/>
                    <a:pt x="27" y="76"/>
                  </a:cubicBezTo>
                  <a:cubicBezTo>
                    <a:pt x="0" y="125"/>
                    <a:pt x="5" y="173"/>
                    <a:pt x="16" y="173"/>
                  </a:cubicBezTo>
                  <a:cubicBezTo>
                    <a:pt x="16" y="173"/>
                    <a:pt x="17" y="173"/>
                    <a:pt x="17" y="173"/>
                  </a:cubicBezTo>
                  <a:cubicBezTo>
                    <a:pt x="28" y="173"/>
                    <a:pt x="39" y="134"/>
                    <a:pt x="60" y="91"/>
                  </a:cubicBezTo>
                  <a:cubicBezTo>
                    <a:pt x="79" y="46"/>
                    <a:pt x="105" y="9"/>
                    <a:pt x="98" y="1"/>
                  </a:cubicBezTo>
                  <a:cubicBezTo>
                    <a:pt x="97" y="0"/>
                    <a:pt x="96" y="0"/>
                    <a:pt x="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6"/>
            <p:cNvSpPr/>
            <p:nvPr/>
          </p:nvSpPr>
          <p:spPr>
            <a:xfrm>
              <a:off x="7742455" y="4686812"/>
              <a:ext cx="5369" cy="4755"/>
            </a:xfrm>
            <a:custGeom>
              <a:avLst/>
              <a:gdLst/>
              <a:ahLst/>
              <a:cxnLst/>
              <a:rect l="l" t="t" r="r" b="b"/>
              <a:pathLst>
                <a:path w="131" h="116" extrusionOk="0">
                  <a:moveTo>
                    <a:pt x="119" y="0"/>
                  </a:moveTo>
                  <a:cubicBezTo>
                    <a:pt x="106" y="0"/>
                    <a:pt x="78" y="18"/>
                    <a:pt x="52" y="43"/>
                  </a:cubicBezTo>
                  <a:cubicBezTo>
                    <a:pt x="18" y="76"/>
                    <a:pt x="0" y="106"/>
                    <a:pt x="8" y="114"/>
                  </a:cubicBezTo>
                  <a:cubicBezTo>
                    <a:pt x="8" y="115"/>
                    <a:pt x="9" y="115"/>
                    <a:pt x="11" y="115"/>
                  </a:cubicBezTo>
                  <a:cubicBezTo>
                    <a:pt x="21" y="115"/>
                    <a:pt x="50" y="98"/>
                    <a:pt x="78" y="69"/>
                  </a:cubicBezTo>
                  <a:cubicBezTo>
                    <a:pt x="108" y="39"/>
                    <a:pt x="130" y="9"/>
                    <a:pt x="123" y="2"/>
                  </a:cubicBezTo>
                  <a:cubicBezTo>
                    <a:pt x="122" y="1"/>
                    <a:pt x="121" y="0"/>
                    <a:pt x="1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6"/>
            <p:cNvSpPr/>
            <p:nvPr/>
          </p:nvSpPr>
          <p:spPr>
            <a:xfrm>
              <a:off x="7753275" y="4681033"/>
              <a:ext cx="7706" cy="3156"/>
            </a:xfrm>
            <a:custGeom>
              <a:avLst/>
              <a:gdLst/>
              <a:ahLst/>
              <a:cxnLst/>
              <a:rect l="l" t="t" r="r" b="b"/>
              <a:pathLst>
                <a:path w="188" h="77" extrusionOk="0">
                  <a:moveTo>
                    <a:pt x="132" y="0"/>
                  </a:moveTo>
                  <a:cubicBezTo>
                    <a:pt x="117" y="0"/>
                    <a:pt x="101" y="2"/>
                    <a:pt x="83" y="8"/>
                  </a:cubicBezTo>
                  <a:cubicBezTo>
                    <a:pt x="28" y="27"/>
                    <a:pt x="1" y="68"/>
                    <a:pt x="9" y="75"/>
                  </a:cubicBezTo>
                  <a:cubicBezTo>
                    <a:pt x="10" y="76"/>
                    <a:pt x="11" y="77"/>
                    <a:pt x="13" y="77"/>
                  </a:cubicBezTo>
                  <a:cubicBezTo>
                    <a:pt x="24" y="77"/>
                    <a:pt x="56" y="55"/>
                    <a:pt x="95" y="42"/>
                  </a:cubicBezTo>
                  <a:cubicBezTo>
                    <a:pt x="140" y="27"/>
                    <a:pt x="180" y="31"/>
                    <a:pt x="185" y="20"/>
                  </a:cubicBezTo>
                  <a:cubicBezTo>
                    <a:pt x="187" y="12"/>
                    <a:pt x="165" y="0"/>
                    <a:pt x="1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6"/>
            <p:cNvSpPr/>
            <p:nvPr/>
          </p:nvSpPr>
          <p:spPr>
            <a:xfrm>
              <a:off x="7766350" y="4679189"/>
              <a:ext cx="3976" cy="2090"/>
            </a:xfrm>
            <a:custGeom>
              <a:avLst/>
              <a:gdLst/>
              <a:ahLst/>
              <a:cxnLst/>
              <a:rect l="l" t="t" r="r" b="b"/>
              <a:pathLst>
                <a:path w="97" h="51" extrusionOk="0">
                  <a:moveTo>
                    <a:pt x="77" y="0"/>
                  </a:moveTo>
                  <a:cubicBezTo>
                    <a:pt x="67" y="0"/>
                    <a:pt x="54" y="3"/>
                    <a:pt x="41" y="8"/>
                  </a:cubicBezTo>
                  <a:cubicBezTo>
                    <a:pt x="18" y="15"/>
                    <a:pt x="0" y="31"/>
                    <a:pt x="4" y="42"/>
                  </a:cubicBezTo>
                  <a:cubicBezTo>
                    <a:pt x="6" y="48"/>
                    <a:pt x="12" y="50"/>
                    <a:pt x="21" y="50"/>
                  </a:cubicBezTo>
                  <a:cubicBezTo>
                    <a:pt x="31" y="50"/>
                    <a:pt x="43" y="48"/>
                    <a:pt x="56" y="42"/>
                  </a:cubicBezTo>
                  <a:cubicBezTo>
                    <a:pt x="82" y="34"/>
                    <a:pt x="97" y="20"/>
                    <a:pt x="93" y="8"/>
                  </a:cubicBezTo>
                  <a:cubicBezTo>
                    <a:pt x="93" y="3"/>
                    <a:pt x="87" y="0"/>
                    <a:pt x="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6"/>
            <p:cNvSpPr/>
            <p:nvPr/>
          </p:nvSpPr>
          <p:spPr>
            <a:xfrm>
              <a:off x="7897056" y="4611849"/>
              <a:ext cx="233506" cy="102018"/>
            </a:xfrm>
            <a:custGeom>
              <a:avLst/>
              <a:gdLst/>
              <a:ahLst/>
              <a:cxnLst/>
              <a:rect l="l" t="t" r="r" b="b"/>
              <a:pathLst>
                <a:path w="5697" h="2489" extrusionOk="0">
                  <a:moveTo>
                    <a:pt x="2649" y="0"/>
                  </a:moveTo>
                  <a:lnTo>
                    <a:pt x="2604" y="1629"/>
                  </a:lnTo>
                  <a:cubicBezTo>
                    <a:pt x="2604" y="1629"/>
                    <a:pt x="1" y="2160"/>
                    <a:pt x="625" y="2365"/>
                  </a:cubicBezTo>
                  <a:cubicBezTo>
                    <a:pt x="926" y="2461"/>
                    <a:pt x="2058" y="2488"/>
                    <a:pt x="3174" y="2488"/>
                  </a:cubicBezTo>
                  <a:cubicBezTo>
                    <a:pt x="4134" y="2488"/>
                    <a:pt x="5082" y="2468"/>
                    <a:pt x="5472" y="2455"/>
                  </a:cubicBezTo>
                  <a:lnTo>
                    <a:pt x="5659" y="2447"/>
                  </a:lnTo>
                  <a:lnTo>
                    <a:pt x="5697" y="64"/>
                  </a:lnTo>
                  <a:lnTo>
                    <a:pt x="2649"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6"/>
            <p:cNvSpPr/>
            <p:nvPr/>
          </p:nvSpPr>
          <p:spPr>
            <a:xfrm>
              <a:off x="8083667" y="4675172"/>
              <a:ext cx="45988" cy="35167"/>
            </a:xfrm>
            <a:custGeom>
              <a:avLst/>
              <a:gdLst/>
              <a:ahLst/>
              <a:cxnLst/>
              <a:rect l="l" t="t" r="r" b="b"/>
              <a:pathLst>
                <a:path w="1122" h="858" extrusionOk="0">
                  <a:moveTo>
                    <a:pt x="1022" y="1"/>
                  </a:moveTo>
                  <a:cubicBezTo>
                    <a:pt x="800" y="1"/>
                    <a:pt x="586" y="78"/>
                    <a:pt x="404" y="211"/>
                  </a:cubicBezTo>
                  <a:cubicBezTo>
                    <a:pt x="199" y="368"/>
                    <a:pt x="49" y="599"/>
                    <a:pt x="1" y="853"/>
                  </a:cubicBezTo>
                  <a:lnTo>
                    <a:pt x="1106" y="858"/>
                  </a:lnTo>
                  <a:lnTo>
                    <a:pt x="1121" y="6"/>
                  </a:lnTo>
                  <a:cubicBezTo>
                    <a:pt x="1088" y="2"/>
                    <a:pt x="1055" y="1"/>
                    <a:pt x="1022" y="1"/>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6"/>
            <p:cNvSpPr/>
            <p:nvPr/>
          </p:nvSpPr>
          <p:spPr>
            <a:xfrm>
              <a:off x="7936020" y="4293623"/>
              <a:ext cx="197129" cy="21142"/>
            </a:xfrm>
            <a:custGeom>
              <a:avLst/>
              <a:gdLst/>
              <a:ahLst/>
              <a:cxnLst/>
              <a:rect l="l" t="t" r="r" b="b"/>
              <a:pathLst>
                <a:path w="5240" h="562" extrusionOk="0">
                  <a:moveTo>
                    <a:pt x="911" y="0"/>
                  </a:moveTo>
                  <a:cubicBezTo>
                    <a:pt x="911" y="0"/>
                    <a:pt x="0" y="243"/>
                    <a:pt x="108" y="396"/>
                  </a:cubicBezTo>
                  <a:cubicBezTo>
                    <a:pt x="183" y="497"/>
                    <a:pt x="1786" y="562"/>
                    <a:pt x="3295" y="562"/>
                  </a:cubicBezTo>
                  <a:cubicBezTo>
                    <a:pt x="4027" y="562"/>
                    <a:pt x="4737" y="546"/>
                    <a:pt x="5240" y="512"/>
                  </a:cubicBezTo>
                  <a:lnTo>
                    <a:pt x="5236" y="441"/>
                  </a:lnTo>
                  <a:lnTo>
                    <a:pt x="1176" y="396"/>
                  </a:lnTo>
                  <a:cubicBezTo>
                    <a:pt x="1176" y="396"/>
                    <a:pt x="1090" y="11"/>
                    <a:pt x="911"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6"/>
            <p:cNvSpPr/>
            <p:nvPr/>
          </p:nvSpPr>
          <p:spPr>
            <a:xfrm>
              <a:off x="7940045" y="4306488"/>
              <a:ext cx="194796" cy="4815"/>
            </a:xfrm>
            <a:custGeom>
              <a:avLst/>
              <a:gdLst/>
              <a:ahLst/>
              <a:cxnLst/>
              <a:rect l="l" t="t" r="r" b="b"/>
              <a:pathLst>
                <a:path w="5178" h="128" extrusionOk="0">
                  <a:moveTo>
                    <a:pt x="25" y="0"/>
                  </a:moveTo>
                  <a:cubicBezTo>
                    <a:pt x="9" y="0"/>
                    <a:pt x="1" y="2"/>
                    <a:pt x="1" y="2"/>
                  </a:cubicBezTo>
                  <a:cubicBezTo>
                    <a:pt x="1" y="2"/>
                    <a:pt x="20" y="5"/>
                    <a:pt x="54" y="9"/>
                  </a:cubicBezTo>
                  <a:cubicBezTo>
                    <a:pt x="99" y="13"/>
                    <a:pt x="151" y="17"/>
                    <a:pt x="207" y="21"/>
                  </a:cubicBezTo>
                  <a:cubicBezTo>
                    <a:pt x="356" y="28"/>
                    <a:pt x="539" y="39"/>
                    <a:pt x="759" y="54"/>
                  </a:cubicBezTo>
                  <a:cubicBezTo>
                    <a:pt x="1226" y="81"/>
                    <a:pt x="1873" y="107"/>
                    <a:pt x="2590" y="117"/>
                  </a:cubicBezTo>
                  <a:cubicBezTo>
                    <a:pt x="2947" y="125"/>
                    <a:pt x="3287" y="128"/>
                    <a:pt x="3597" y="128"/>
                  </a:cubicBezTo>
                  <a:cubicBezTo>
                    <a:pt x="3908" y="128"/>
                    <a:pt x="4187" y="125"/>
                    <a:pt x="4420" y="121"/>
                  </a:cubicBezTo>
                  <a:cubicBezTo>
                    <a:pt x="4640" y="117"/>
                    <a:pt x="4824" y="114"/>
                    <a:pt x="4976" y="110"/>
                  </a:cubicBezTo>
                  <a:cubicBezTo>
                    <a:pt x="5033" y="107"/>
                    <a:pt x="5081" y="107"/>
                    <a:pt x="5126" y="103"/>
                  </a:cubicBezTo>
                  <a:cubicBezTo>
                    <a:pt x="5160" y="103"/>
                    <a:pt x="5178" y="99"/>
                    <a:pt x="5178" y="99"/>
                  </a:cubicBezTo>
                  <a:cubicBezTo>
                    <a:pt x="5178" y="99"/>
                    <a:pt x="5160" y="95"/>
                    <a:pt x="5126" y="95"/>
                  </a:cubicBezTo>
                  <a:lnTo>
                    <a:pt x="4420" y="95"/>
                  </a:lnTo>
                  <a:cubicBezTo>
                    <a:pt x="4303" y="96"/>
                    <a:pt x="4175" y="96"/>
                    <a:pt x="4038" y="96"/>
                  </a:cubicBezTo>
                  <a:cubicBezTo>
                    <a:pt x="3624" y="96"/>
                    <a:pt x="3125" y="92"/>
                    <a:pt x="2590" y="84"/>
                  </a:cubicBezTo>
                  <a:cubicBezTo>
                    <a:pt x="1876" y="69"/>
                    <a:pt x="1230" y="47"/>
                    <a:pt x="759" y="28"/>
                  </a:cubicBezTo>
                  <a:cubicBezTo>
                    <a:pt x="543" y="21"/>
                    <a:pt x="356" y="13"/>
                    <a:pt x="207" y="5"/>
                  </a:cubicBezTo>
                  <a:cubicBezTo>
                    <a:pt x="151" y="2"/>
                    <a:pt x="102" y="2"/>
                    <a:pt x="54" y="2"/>
                  </a:cubicBezTo>
                  <a:cubicBezTo>
                    <a:pt x="42" y="1"/>
                    <a:pt x="33"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6"/>
            <p:cNvSpPr/>
            <p:nvPr/>
          </p:nvSpPr>
          <p:spPr>
            <a:xfrm>
              <a:off x="7969313" y="4292155"/>
              <a:ext cx="11662" cy="18246"/>
            </a:xfrm>
            <a:custGeom>
              <a:avLst/>
              <a:gdLst/>
              <a:ahLst/>
              <a:cxnLst/>
              <a:rect l="l" t="t" r="r" b="b"/>
              <a:pathLst>
                <a:path w="310" h="485" extrusionOk="0">
                  <a:moveTo>
                    <a:pt x="9" y="1"/>
                  </a:moveTo>
                  <a:cubicBezTo>
                    <a:pt x="8" y="1"/>
                    <a:pt x="7" y="1"/>
                    <a:pt x="7" y="2"/>
                  </a:cubicBezTo>
                  <a:cubicBezTo>
                    <a:pt x="0" y="9"/>
                    <a:pt x="112" y="81"/>
                    <a:pt x="191" y="219"/>
                  </a:cubicBezTo>
                  <a:cubicBezTo>
                    <a:pt x="273" y="353"/>
                    <a:pt x="276" y="484"/>
                    <a:pt x="288" y="484"/>
                  </a:cubicBezTo>
                  <a:cubicBezTo>
                    <a:pt x="288" y="484"/>
                    <a:pt x="288" y="484"/>
                    <a:pt x="288" y="484"/>
                  </a:cubicBezTo>
                  <a:cubicBezTo>
                    <a:pt x="299" y="484"/>
                    <a:pt x="309" y="340"/>
                    <a:pt x="224" y="200"/>
                  </a:cubicBezTo>
                  <a:cubicBezTo>
                    <a:pt x="145" y="62"/>
                    <a:pt x="27" y="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6"/>
            <p:cNvSpPr/>
            <p:nvPr/>
          </p:nvSpPr>
          <p:spPr>
            <a:xfrm>
              <a:off x="7992882" y="4680869"/>
              <a:ext cx="7091" cy="10493"/>
            </a:xfrm>
            <a:custGeom>
              <a:avLst/>
              <a:gdLst/>
              <a:ahLst/>
              <a:cxnLst/>
              <a:rect l="l" t="t" r="r" b="b"/>
              <a:pathLst>
                <a:path w="173" h="256" extrusionOk="0">
                  <a:moveTo>
                    <a:pt x="11" y="1"/>
                  </a:moveTo>
                  <a:cubicBezTo>
                    <a:pt x="10" y="1"/>
                    <a:pt x="9" y="1"/>
                    <a:pt x="9" y="1"/>
                  </a:cubicBezTo>
                  <a:cubicBezTo>
                    <a:pt x="1" y="5"/>
                    <a:pt x="27" y="69"/>
                    <a:pt x="71" y="139"/>
                  </a:cubicBezTo>
                  <a:cubicBezTo>
                    <a:pt x="110" y="206"/>
                    <a:pt x="152" y="256"/>
                    <a:pt x="164" y="256"/>
                  </a:cubicBezTo>
                  <a:cubicBezTo>
                    <a:pt x="164" y="256"/>
                    <a:pt x="165" y="256"/>
                    <a:pt x="165" y="255"/>
                  </a:cubicBezTo>
                  <a:cubicBezTo>
                    <a:pt x="173" y="251"/>
                    <a:pt x="147" y="188"/>
                    <a:pt x="102" y="117"/>
                  </a:cubicBezTo>
                  <a:cubicBezTo>
                    <a:pt x="63" y="51"/>
                    <a:pt x="22"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6"/>
            <p:cNvSpPr/>
            <p:nvPr/>
          </p:nvSpPr>
          <p:spPr>
            <a:xfrm>
              <a:off x="8001940" y="4679025"/>
              <a:ext cx="8279" cy="7296"/>
            </a:xfrm>
            <a:custGeom>
              <a:avLst/>
              <a:gdLst/>
              <a:ahLst/>
              <a:cxnLst/>
              <a:rect l="l" t="t" r="r" b="b"/>
              <a:pathLst>
                <a:path w="202" h="178" extrusionOk="0">
                  <a:moveTo>
                    <a:pt x="10" y="0"/>
                  </a:moveTo>
                  <a:cubicBezTo>
                    <a:pt x="9" y="0"/>
                    <a:pt x="8" y="1"/>
                    <a:pt x="7" y="2"/>
                  </a:cubicBezTo>
                  <a:cubicBezTo>
                    <a:pt x="0" y="9"/>
                    <a:pt x="34" y="54"/>
                    <a:pt x="86" y="102"/>
                  </a:cubicBezTo>
                  <a:cubicBezTo>
                    <a:pt x="133" y="146"/>
                    <a:pt x="177" y="178"/>
                    <a:pt x="191" y="178"/>
                  </a:cubicBezTo>
                  <a:cubicBezTo>
                    <a:pt x="193" y="178"/>
                    <a:pt x="194" y="177"/>
                    <a:pt x="195" y="176"/>
                  </a:cubicBezTo>
                  <a:cubicBezTo>
                    <a:pt x="202" y="169"/>
                    <a:pt x="164" y="124"/>
                    <a:pt x="112" y="76"/>
                  </a:cubicBezTo>
                  <a:cubicBezTo>
                    <a:pt x="65" y="32"/>
                    <a:pt x="21" y="0"/>
                    <a:pt x="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6"/>
            <p:cNvSpPr/>
            <p:nvPr/>
          </p:nvSpPr>
          <p:spPr>
            <a:xfrm>
              <a:off x="8003457" y="4673697"/>
              <a:ext cx="13075" cy="1558"/>
            </a:xfrm>
            <a:custGeom>
              <a:avLst/>
              <a:gdLst/>
              <a:ahLst/>
              <a:cxnLst/>
              <a:rect l="l" t="t" r="r" b="b"/>
              <a:pathLst>
                <a:path w="319" h="38" extrusionOk="0">
                  <a:moveTo>
                    <a:pt x="158" y="1"/>
                  </a:moveTo>
                  <a:cubicBezTo>
                    <a:pt x="72" y="1"/>
                    <a:pt x="1" y="8"/>
                    <a:pt x="1" y="19"/>
                  </a:cubicBezTo>
                  <a:cubicBezTo>
                    <a:pt x="1" y="27"/>
                    <a:pt x="72" y="37"/>
                    <a:pt x="158" y="37"/>
                  </a:cubicBezTo>
                  <a:cubicBezTo>
                    <a:pt x="247" y="37"/>
                    <a:pt x="318" y="30"/>
                    <a:pt x="318" y="19"/>
                  </a:cubicBezTo>
                  <a:cubicBezTo>
                    <a:pt x="318" y="11"/>
                    <a:pt x="247" y="1"/>
                    <a:pt x="1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6"/>
            <p:cNvSpPr/>
            <p:nvPr/>
          </p:nvSpPr>
          <p:spPr>
            <a:xfrm>
              <a:off x="8003908" y="4666114"/>
              <a:ext cx="15083" cy="2172"/>
            </a:xfrm>
            <a:custGeom>
              <a:avLst/>
              <a:gdLst/>
              <a:ahLst/>
              <a:cxnLst/>
              <a:rect l="l" t="t" r="r" b="b"/>
              <a:pathLst>
                <a:path w="368" h="53" extrusionOk="0">
                  <a:moveTo>
                    <a:pt x="353" y="0"/>
                  </a:moveTo>
                  <a:cubicBezTo>
                    <a:pt x="329" y="0"/>
                    <a:pt x="261" y="11"/>
                    <a:pt x="183" y="14"/>
                  </a:cubicBezTo>
                  <a:cubicBezTo>
                    <a:pt x="87" y="21"/>
                    <a:pt x="4" y="14"/>
                    <a:pt x="4" y="25"/>
                  </a:cubicBezTo>
                  <a:cubicBezTo>
                    <a:pt x="1" y="32"/>
                    <a:pt x="65" y="52"/>
                    <a:pt x="151" y="52"/>
                  </a:cubicBezTo>
                  <a:cubicBezTo>
                    <a:pt x="163" y="52"/>
                    <a:pt x="175" y="52"/>
                    <a:pt x="188" y="51"/>
                  </a:cubicBezTo>
                  <a:cubicBezTo>
                    <a:pt x="288" y="48"/>
                    <a:pt x="367" y="14"/>
                    <a:pt x="363" y="3"/>
                  </a:cubicBezTo>
                  <a:cubicBezTo>
                    <a:pt x="363" y="1"/>
                    <a:pt x="359" y="0"/>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6"/>
            <p:cNvSpPr/>
            <p:nvPr/>
          </p:nvSpPr>
          <p:spPr>
            <a:xfrm>
              <a:off x="7971897" y="4668860"/>
              <a:ext cx="23773" cy="13731"/>
            </a:xfrm>
            <a:custGeom>
              <a:avLst/>
              <a:gdLst/>
              <a:ahLst/>
              <a:cxnLst/>
              <a:rect l="l" t="t" r="r" b="b"/>
              <a:pathLst>
                <a:path w="580" h="335" extrusionOk="0">
                  <a:moveTo>
                    <a:pt x="183" y="36"/>
                  </a:moveTo>
                  <a:cubicBezTo>
                    <a:pt x="223" y="36"/>
                    <a:pt x="264" y="42"/>
                    <a:pt x="297" y="51"/>
                  </a:cubicBezTo>
                  <a:cubicBezTo>
                    <a:pt x="371" y="77"/>
                    <a:pt x="426" y="119"/>
                    <a:pt x="461" y="163"/>
                  </a:cubicBezTo>
                  <a:cubicBezTo>
                    <a:pt x="494" y="205"/>
                    <a:pt x="513" y="243"/>
                    <a:pt x="526" y="273"/>
                  </a:cubicBezTo>
                  <a:lnTo>
                    <a:pt x="526" y="273"/>
                  </a:lnTo>
                  <a:cubicBezTo>
                    <a:pt x="492" y="269"/>
                    <a:pt x="445" y="262"/>
                    <a:pt x="386" y="250"/>
                  </a:cubicBezTo>
                  <a:cubicBezTo>
                    <a:pt x="330" y="238"/>
                    <a:pt x="259" y="219"/>
                    <a:pt x="184" y="193"/>
                  </a:cubicBezTo>
                  <a:cubicBezTo>
                    <a:pt x="150" y="178"/>
                    <a:pt x="109" y="167"/>
                    <a:pt x="76" y="145"/>
                  </a:cubicBezTo>
                  <a:cubicBezTo>
                    <a:pt x="42" y="122"/>
                    <a:pt x="31" y="85"/>
                    <a:pt x="61" y="62"/>
                  </a:cubicBezTo>
                  <a:cubicBezTo>
                    <a:pt x="95" y="43"/>
                    <a:pt x="139" y="36"/>
                    <a:pt x="183" y="36"/>
                  </a:cubicBezTo>
                  <a:close/>
                  <a:moveTo>
                    <a:pt x="190" y="1"/>
                  </a:moveTo>
                  <a:cubicBezTo>
                    <a:pt x="141" y="1"/>
                    <a:pt x="90" y="11"/>
                    <a:pt x="38" y="36"/>
                  </a:cubicBezTo>
                  <a:cubicBezTo>
                    <a:pt x="16" y="51"/>
                    <a:pt x="1" y="85"/>
                    <a:pt x="9" y="111"/>
                  </a:cubicBezTo>
                  <a:cubicBezTo>
                    <a:pt x="16" y="141"/>
                    <a:pt x="38" y="160"/>
                    <a:pt x="57" y="174"/>
                  </a:cubicBezTo>
                  <a:cubicBezTo>
                    <a:pt x="98" y="200"/>
                    <a:pt x="135" y="212"/>
                    <a:pt x="173" y="227"/>
                  </a:cubicBezTo>
                  <a:cubicBezTo>
                    <a:pt x="252" y="253"/>
                    <a:pt x="323" y="267"/>
                    <a:pt x="382" y="276"/>
                  </a:cubicBezTo>
                  <a:cubicBezTo>
                    <a:pt x="441" y="285"/>
                    <a:pt x="489" y="288"/>
                    <a:pt x="524" y="288"/>
                  </a:cubicBezTo>
                  <a:cubicBezTo>
                    <a:pt x="526" y="288"/>
                    <a:pt x="529" y="288"/>
                    <a:pt x="531" y="287"/>
                  </a:cubicBezTo>
                  <a:lnTo>
                    <a:pt x="531" y="287"/>
                  </a:lnTo>
                  <a:cubicBezTo>
                    <a:pt x="542" y="317"/>
                    <a:pt x="545" y="335"/>
                    <a:pt x="547" y="335"/>
                  </a:cubicBezTo>
                  <a:cubicBezTo>
                    <a:pt x="550" y="335"/>
                    <a:pt x="550" y="319"/>
                    <a:pt x="545" y="287"/>
                  </a:cubicBezTo>
                  <a:lnTo>
                    <a:pt x="545" y="287"/>
                  </a:lnTo>
                  <a:cubicBezTo>
                    <a:pt x="567" y="286"/>
                    <a:pt x="580" y="284"/>
                    <a:pt x="580" y="283"/>
                  </a:cubicBezTo>
                  <a:cubicBezTo>
                    <a:pt x="580" y="280"/>
                    <a:pt x="566" y="278"/>
                    <a:pt x="542" y="275"/>
                  </a:cubicBezTo>
                  <a:lnTo>
                    <a:pt x="542" y="275"/>
                  </a:lnTo>
                  <a:cubicBezTo>
                    <a:pt x="534" y="245"/>
                    <a:pt x="519" y="198"/>
                    <a:pt x="483" y="148"/>
                  </a:cubicBezTo>
                  <a:cubicBezTo>
                    <a:pt x="434" y="78"/>
                    <a:pt x="321" y="1"/>
                    <a:pt x="1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6"/>
            <p:cNvSpPr/>
            <p:nvPr/>
          </p:nvSpPr>
          <p:spPr>
            <a:xfrm>
              <a:off x="7992309" y="4665295"/>
              <a:ext cx="12255" cy="15493"/>
            </a:xfrm>
            <a:custGeom>
              <a:avLst/>
              <a:gdLst/>
              <a:ahLst/>
              <a:cxnLst/>
              <a:rect l="l" t="t" r="r" b="b"/>
              <a:pathLst>
                <a:path w="299" h="378" extrusionOk="0">
                  <a:moveTo>
                    <a:pt x="222" y="0"/>
                  </a:moveTo>
                  <a:cubicBezTo>
                    <a:pt x="142" y="0"/>
                    <a:pt x="99" y="57"/>
                    <a:pt x="67" y="97"/>
                  </a:cubicBezTo>
                  <a:cubicBezTo>
                    <a:pt x="33" y="146"/>
                    <a:pt x="15" y="198"/>
                    <a:pt x="11" y="239"/>
                  </a:cubicBezTo>
                  <a:cubicBezTo>
                    <a:pt x="1" y="325"/>
                    <a:pt x="24" y="377"/>
                    <a:pt x="29" y="377"/>
                  </a:cubicBezTo>
                  <a:cubicBezTo>
                    <a:pt x="29" y="377"/>
                    <a:pt x="30" y="377"/>
                    <a:pt x="30" y="377"/>
                  </a:cubicBezTo>
                  <a:cubicBezTo>
                    <a:pt x="37" y="377"/>
                    <a:pt x="18" y="325"/>
                    <a:pt x="33" y="247"/>
                  </a:cubicBezTo>
                  <a:cubicBezTo>
                    <a:pt x="45" y="206"/>
                    <a:pt x="63" y="161"/>
                    <a:pt x="93" y="120"/>
                  </a:cubicBezTo>
                  <a:cubicBezTo>
                    <a:pt x="122" y="80"/>
                    <a:pt x="171" y="37"/>
                    <a:pt x="219" y="37"/>
                  </a:cubicBezTo>
                  <a:cubicBezTo>
                    <a:pt x="221" y="37"/>
                    <a:pt x="222" y="37"/>
                    <a:pt x="224" y="37"/>
                  </a:cubicBezTo>
                  <a:cubicBezTo>
                    <a:pt x="273" y="49"/>
                    <a:pt x="254" y="123"/>
                    <a:pt x="224" y="164"/>
                  </a:cubicBezTo>
                  <a:cubicBezTo>
                    <a:pt x="197" y="209"/>
                    <a:pt x="168" y="247"/>
                    <a:pt x="142" y="280"/>
                  </a:cubicBezTo>
                  <a:cubicBezTo>
                    <a:pt x="85" y="340"/>
                    <a:pt x="41" y="370"/>
                    <a:pt x="45" y="373"/>
                  </a:cubicBezTo>
                  <a:cubicBezTo>
                    <a:pt x="45" y="374"/>
                    <a:pt x="46" y="374"/>
                    <a:pt x="46" y="374"/>
                  </a:cubicBezTo>
                  <a:cubicBezTo>
                    <a:pt x="55" y="374"/>
                    <a:pt x="101" y="351"/>
                    <a:pt x="161" y="299"/>
                  </a:cubicBezTo>
                  <a:cubicBezTo>
                    <a:pt x="190" y="269"/>
                    <a:pt x="224" y="228"/>
                    <a:pt x="254" y="180"/>
                  </a:cubicBezTo>
                  <a:cubicBezTo>
                    <a:pt x="269" y="157"/>
                    <a:pt x="283" y="127"/>
                    <a:pt x="292" y="94"/>
                  </a:cubicBezTo>
                  <a:cubicBezTo>
                    <a:pt x="299" y="60"/>
                    <a:pt x="276" y="8"/>
                    <a:pt x="231" y="0"/>
                  </a:cubicBezTo>
                  <a:cubicBezTo>
                    <a:pt x="228" y="0"/>
                    <a:pt x="225" y="0"/>
                    <a:pt x="2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6"/>
            <p:cNvSpPr/>
            <p:nvPr/>
          </p:nvSpPr>
          <p:spPr>
            <a:xfrm>
              <a:off x="8083831" y="4673943"/>
              <a:ext cx="45168" cy="35618"/>
            </a:xfrm>
            <a:custGeom>
              <a:avLst/>
              <a:gdLst/>
              <a:ahLst/>
              <a:cxnLst/>
              <a:rect l="l" t="t" r="r" b="b"/>
              <a:pathLst>
                <a:path w="1102" h="869" extrusionOk="0">
                  <a:moveTo>
                    <a:pt x="913" y="1"/>
                  </a:moveTo>
                  <a:cubicBezTo>
                    <a:pt x="901" y="1"/>
                    <a:pt x="888" y="1"/>
                    <a:pt x="874" y="2"/>
                  </a:cubicBezTo>
                  <a:cubicBezTo>
                    <a:pt x="733" y="9"/>
                    <a:pt x="534" y="58"/>
                    <a:pt x="359" y="193"/>
                  </a:cubicBezTo>
                  <a:cubicBezTo>
                    <a:pt x="183" y="327"/>
                    <a:pt x="83" y="507"/>
                    <a:pt x="41" y="641"/>
                  </a:cubicBezTo>
                  <a:cubicBezTo>
                    <a:pt x="19" y="708"/>
                    <a:pt x="8" y="767"/>
                    <a:pt x="4" y="805"/>
                  </a:cubicBezTo>
                  <a:cubicBezTo>
                    <a:pt x="0" y="846"/>
                    <a:pt x="0" y="865"/>
                    <a:pt x="4" y="869"/>
                  </a:cubicBezTo>
                  <a:cubicBezTo>
                    <a:pt x="8" y="869"/>
                    <a:pt x="15" y="779"/>
                    <a:pt x="64" y="652"/>
                  </a:cubicBezTo>
                  <a:cubicBezTo>
                    <a:pt x="112" y="521"/>
                    <a:pt x="214" y="350"/>
                    <a:pt x="381" y="222"/>
                  </a:cubicBezTo>
                  <a:cubicBezTo>
                    <a:pt x="550" y="95"/>
                    <a:pt x="740" y="43"/>
                    <a:pt x="878" y="28"/>
                  </a:cubicBezTo>
                  <a:cubicBezTo>
                    <a:pt x="919" y="25"/>
                    <a:pt x="955" y="24"/>
                    <a:pt x="986" y="24"/>
                  </a:cubicBezTo>
                  <a:cubicBezTo>
                    <a:pt x="1037" y="24"/>
                    <a:pt x="1073" y="26"/>
                    <a:pt x="1090" y="26"/>
                  </a:cubicBezTo>
                  <a:cubicBezTo>
                    <a:pt x="1098" y="26"/>
                    <a:pt x="1102" y="26"/>
                    <a:pt x="1102" y="24"/>
                  </a:cubicBezTo>
                  <a:cubicBezTo>
                    <a:pt x="1102" y="24"/>
                    <a:pt x="1080" y="17"/>
                    <a:pt x="1043" y="9"/>
                  </a:cubicBezTo>
                  <a:cubicBezTo>
                    <a:pt x="1009" y="6"/>
                    <a:pt x="966" y="1"/>
                    <a:pt x="9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6"/>
            <p:cNvSpPr/>
            <p:nvPr/>
          </p:nvSpPr>
          <p:spPr>
            <a:xfrm>
              <a:off x="8115965" y="4622710"/>
              <a:ext cx="1721" cy="51316"/>
            </a:xfrm>
            <a:custGeom>
              <a:avLst/>
              <a:gdLst/>
              <a:ahLst/>
              <a:cxnLst/>
              <a:rect l="l" t="t" r="r" b="b"/>
              <a:pathLst>
                <a:path w="42" h="1252" extrusionOk="0">
                  <a:moveTo>
                    <a:pt x="27" y="0"/>
                  </a:moveTo>
                  <a:cubicBezTo>
                    <a:pt x="16" y="0"/>
                    <a:pt x="4" y="281"/>
                    <a:pt x="4" y="628"/>
                  </a:cubicBezTo>
                  <a:cubicBezTo>
                    <a:pt x="1" y="972"/>
                    <a:pt x="9" y="1252"/>
                    <a:pt x="19" y="1252"/>
                  </a:cubicBezTo>
                  <a:cubicBezTo>
                    <a:pt x="19" y="1252"/>
                    <a:pt x="19" y="1252"/>
                    <a:pt x="20" y="1252"/>
                  </a:cubicBezTo>
                  <a:cubicBezTo>
                    <a:pt x="27" y="1252"/>
                    <a:pt x="38" y="970"/>
                    <a:pt x="42" y="628"/>
                  </a:cubicBezTo>
                  <a:cubicBezTo>
                    <a:pt x="42" y="281"/>
                    <a:pt x="38" y="0"/>
                    <a:pt x="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6"/>
            <p:cNvSpPr/>
            <p:nvPr/>
          </p:nvSpPr>
          <p:spPr>
            <a:xfrm>
              <a:off x="8043761" y="4299077"/>
              <a:ext cx="33632" cy="1881"/>
            </a:xfrm>
            <a:custGeom>
              <a:avLst/>
              <a:gdLst/>
              <a:ahLst/>
              <a:cxnLst/>
              <a:rect l="l" t="t" r="r" b="b"/>
              <a:pathLst>
                <a:path w="894" h="50" extrusionOk="0">
                  <a:moveTo>
                    <a:pt x="30" y="1"/>
                  </a:moveTo>
                  <a:cubicBezTo>
                    <a:pt x="12" y="1"/>
                    <a:pt x="1" y="2"/>
                    <a:pt x="0" y="4"/>
                  </a:cubicBezTo>
                  <a:cubicBezTo>
                    <a:pt x="0" y="16"/>
                    <a:pt x="198" y="46"/>
                    <a:pt x="449" y="49"/>
                  </a:cubicBezTo>
                  <a:cubicBezTo>
                    <a:pt x="465" y="49"/>
                    <a:pt x="482" y="50"/>
                    <a:pt x="498" y="50"/>
                  </a:cubicBezTo>
                  <a:cubicBezTo>
                    <a:pt x="721" y="50"/>
                    <a:pt x="893" y="23"/>
                    <a:pt x="893" y="16"/>
                  </a:cubicBezTo>
                  <a:cubicBezTo>
                    <a:pt x="893" y="12"/>
                    <a:pt x="868" y="11"/>
                    <a:pt x="825" y="11"/>
                  </a:cubicBezTo>
                  <a:cubicBezTo>
                    <a:pt x="763" y="11"/>
                    <a:pt x="665" y="13"/>
                    <a:pt x="550" y="13"/>
                  </a:cubicBezTo>
                  <a:cubicBezTo>
                    <a:pt x="518" y="13"/>
                    <a:pt x="484" y="13"/>
                    <a:pt x="449" y="12"/>
                  </a:cubicBezTo>
                  <a:cubicBezTo>
                    <a:pt x="257" y="12"/>
                    <a:pt x="95"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6"/>
            <p:cNvSpPr/>
            <p:nvPr/>
          </p:nvSpPr>
          <p:spPr>
            <a:xfrm>
              <a:off x="8096201" y="4299905"/>
              <a:ext cx="3950" cy="6546"/>
            </a:xfrm>
            <a:custGeom>
              <a:avLst/>
              <a:gdLst/>
              <a:ahLst/>
              <a:cxnLst/>
              <a:rect l="l" t="t" r="r" b="b"/>
              <a:pathLst>
                <a:path w="105" h="174" extrusionOk="0">
                  <a:moveTo>
                    <a:pt x="94" y="0"/>
                  </a:moveTo>
                  <a:cubicBezTo>
                    <a:pt x="83" y="0"/>
                    <a:pt x="50" y="29"/>
                    <a:pt x="26" y="76"/>
                  </a:cubicBezTo>
                  <a:cubicBezTo>
                    <a:pt x="0" y="125"/>
                    <a:pt x="8" y="173"/>
                    <a:pt x="15" y="173"/>
                  </a:cubicBezTo>
                  <a:cubicBezTo>
                    <a:pt x="15" y="173"/>
                    <a:pt x="16" y="173"/>
                    <a:pt x="16" y="173"/>
                  </a:cubicBezTo>
                  <a:cubicBezTo>
                    <a:pt x="27" y="173"/>
                    <a:pt x="38" y="134"/>
                    <a:pt x="59" y="91"/>
                  </a:cubicBezTo>
                  <a:cubicBezTo>
                    <a:pt x="82" y="46"/>
                    <a:pt x="104" y="9"/>
                    <a:pt x="97" y="1"/>
                  </a:cubicBezTo>
                  <a:cubicBezTo>
                    <a:pt x="96" y="0"/>
                    <a:pt x="95" y="0"/>
                    <a:pt x="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6"/>
            <p:cNvSpPr/>
            <p:nvPr/>
          </p:nvSpPr>
          <p:spPr>
            <a:xfrm>
              <a:off x="8097152" y="4686812"/>
              <a:ext cx="5410" cy="4755"/>
            </a:xfrm>
            <a:custGeom>
              <a:avLst/>
              <a:gdLst/>
              <a:ahLst/>
              <a:cxnLst/>
              <a:rect l="l" t="t" r="r" b="b"/>
              <a:pathLst>
                <a:path w="132" h="116" extrusionOk="0">
                  <a:moveTo>
                    <a:pt x="119" y="0"/>
                  </a:moveTo>
                  <a:cubicBezTo>
                    <a:pt x="107" y="0"/>
                    <a:pt x="78" y="18"/>
                    <a:pt x="53" y="43"/>
                  </a:cubicBezTo>
                  <a:cubicBezTo>
                    <a:pt x="19" y="76"/>
                    <a:pt x="1" y="106"/>
                    <a:pt x="8" y="114"/>
                  </a:cubicBezTo>
                  <a:cubicBezTo>
                    <a:pt x="9" y="115"/>
                    <a:pt x="10" y="115"/>
                    <a:pt x="12" y="115"/>
                  </a:cubicBezTo>
                  <a:cubicBezTo>
                    <a:pt x="24" y="115"/>
                    <a:pt x="50" y="98"/>
                    <a:pt x="79" y="69"/>
                  </a:cubicBezTo>
                  <a:cubicBezTo>
                    <a:pt x="109" y="39"/>
                    <a:pt x="131" y="9"/>
                    <a:pt x="123" y="2"/>
                  </a:cubicBezTo>
                  <a:cubicBezTo>
                    <a:pt x="122" y="1"/>
                    <a:pt x="121" y="0"/>
                    <a:pt x="1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6"/>
            <p:cNvSpPr/>
            <p:nvPr/>
          </p:nvSpPr>
          <p:spPr>
            <a:xfrm>
              <a:off x="8108013" y="4681033"/>
              <a:ext cx="7665" cy="3156"/>
            </a:xfrm>
            <a:custGeom>
              <a:avLst/>
              <a:gdLst/>
              <a:ahLst/>
              <a:cxnLst/>
              <a:rect l="l" t="t" r="r" b="b"/>
              <a:pathLst>
                <a:path w="187" h="77" extrusionOk="0">
                  <a:moveTo>
                    <a:pt x="131" y="0"/>
                  </a:moveTo>
                  <a:cubicBezTo>
                    <a:pt x="116" y="0"/>
                    <a:pt x="100" y="2"/>
                    <a:pt x="83" y="8"/>
                  </a:cubicBezTo>
                  <a:cubicBezTo>
                    <a:pt x="27" y="27"/>
                    <a:pt x="1" y="68"/>
                    <a:pt x="8" y="75"/>
                  </a:cubicBezTo>
                  <a:cubicBezTo>
                    <a:pt x="9" y="76"/>
                    <a:pt x="11" y="77"/>
                    <a:pt x="13" y="77"/>
                  </a:cubicBezTo>
                  <a:cubicBezTo>
                    <a:pt x="26" y="77"/>
                    <a:pt x="55" y="55"/>
                    <a:pt x="94" y="42"/>
                  </a:cubicBezTo>
                  <a:cubicBezTo>
                    <a:pt x="139" y="27"/>
                    <a:pt x="180" y="31"/>
                    <a:pt x="184" y="20"/>
                  </a:cubicBezTo>
                  <a:cubicBezTo>
                    <a:pt x="186" y="12"/>
                    <a:pt x="164" y="0"/>
                    <a:pt x="1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6"/>
            <p:cNvSpPr/>
            <p:nvPr/>
          </p:nvSpPr>
          <p:spPr>
            <a:xfrm>
              <a:off x="8121047" y="4679189"/>
              <a:ext cx="4140" cy="2090"/>
            </a:xfrm>
            <a:custGeom>
              <a:avLst/>
              <a:gdLst/>
              <a:ahLst/>
              <a:cxnLst/>
              <a:rect l="l" t="t" r="r" b="b"/>
              <a:pathLst>
                <a:path w="101" h="51" extrusionOk="0">
                  <a:moveTo>
                    <a:pt x="78" y="0"/>
                  </a:moveTo>
                  <a:cubicBezTo>
                    <a:pt x="68" y="0"/>
                    <a:pt x="56" y="3"/>
                    <a:pt x="45" y="8"/>
                  </a:cubicBezTo>
                  <a:cubicBezTo>
                    <a:pt x="19" y="15"/>
                    <a:pt x="0" y="31"/>
                    <a:pt x="4" y="42"/>
                  </a:cubicBezTo>
                  <a:cubicBezTo>
                    <a:pt x="6" y="48"/>
                    <a:pt x="12" y="50"/>
                    <a:pt x="21" y="50"/>
                  </a:cubicBezTo>
                  <a:cubicBezTo>
                    <a:pt x="31" y="50"/>
                    <a:pt x="43" y="48"/>
                    <a:pt x="56" y="42"/>
                  </a:cubicBezTo>
                  <a:cubicBezTo>
                    <a:pt x="82" y="34"/>
                    <a:pt x="101" y="20"/>
                    <a:pt x="97" y="8"/>
                  </a:cubicBezTo>
                  <a:cubicBezTo>
                    <a:pt x="95" y="3"/>
                    <a:pt x="88" y="0"/>
                    <a:pt x="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6"/>
            <p:cNvSpPr/>
            <p:nvPr/>
          </p:nvSpPr>
          <p:spPr>
            <a:xfrm>
              <a:off x="7563917" y="2963384"/>
              <a:ext cx="615632" cy="1699260"/>
            </a:xfrm>
            <a:custGeom>
              <a:avLst/>
              <a:gdLst/>
              <a:ahLst/>
              <a:cxnLst/>
              <a:rect l="l" t="t" r="r" b="b"/>
              <a:pathLst>
                <a:path w="15020" h="41458" extrusionOk="0">
                  <a:moveTo>
                    <a:pt x="1461" y="1"/>
                  </a:moveTo>
                  <a:lnTo>
                    <a:pt x="1" y="21798"/>
                  </a:lnTo>
                  <a:lnTo>
                    <a:pt x="1" y="41457"/>
                  </a:lnTo>
                  <a:lnTo>
                    <a:pt x="5843" y="41457"/>
                  </a:lnTo>
                  <a:cubicBezTo>
                    <a:pt x="5843" y="41457"/>
                    <a:pt x="6089" y="24503"/>
                    <a:pt x="5936" y="23394"/>
                  </a:cubicBezTo>
                  <a:cubicBezTo>
                    <a:pt x="5936" y="23394"/>
                    <a:pt x="6879" y="6654"/>
                    <a:pt x="6994" y="6654"/>
                  </a:cubicBezTo>
                  <a:cubicBezTo>
                    <a:pt x="6995" y="6654"/>
                    <a:pt x="6996" y="6655"/>
                    <a:pt x="6996" y="6657"/>
                  </a:cubicBezTo>
                  <a:cubicBezTo>
                    <a:pt x="7221" y="7154"/>
                    <a:pt x="7217" y="21586"/>
                    <a:pt x="7542" y="23375"/>
                  </a:cubicBezTo>
                  <a:cubicBezTo>
                    <a:pt x="7870" y="25165"/>
                    <a:pt x="9380" y="41457"/>
                    <a:pt x="9380" y="41457"/>
                  </a:cubicBezTo>
                  <a:lnTo>
                    <a:pt x="15020" y="41457"/>
                  </a:lnTo>
                  <a:lnTo>
                    <a:pt x="13126" y="22777"/>
                  </a:lnTo>
                  <a:cubicBezTo>
                    <a:pt x="13089" y="20529"/>
                    <a:pt x="12510" y="759"/>
                    <a:pt x="12510" y="759"/>
                  </a:cubicBezTo>
                  <a:lnTo>
                    <a:pt x="14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6"/>
            <p:cNvSpPr/>
            <p:nvPr/>
          </p:nvSpPr>
          <p:spPr>
            <a:xfrm>
              <a:off x="7952183" y="4598364"/>
              <a:ext cx="222029" cy="38938"/>
            </a:xfrm>
            <a:custGeom>
              <a:avLst/>
              <a:gdLst/>
              <a:ahLst/>
              <a:cxnLst/>
              <a:rect l="l" t="t" r="r" b="b"/>
              <a:pathLst>
                <a:path w="5417" h="950" extrusionOk="0">
                  <a:moveTo>
                    <a:pt x="3602" y="0"/>
                  </a:moveTo>
                  <a:cubicBezTo>
                    <a:pt x="3464" y="0"/>
                    <a:pt x="3322" y="29"/>
                    <a:pt x="3190" y="79"/>
                  </a:cubicBezTo>
                  <a:cubicBezTo>
                    <a:pt x="3003" y="146"/>
                    <a:pt x="2835" y="255"/>
                    <a:pt x="2667" y="363"/>
                  </a:cubicBezTo>
                  <a:cubicBezTo>
                    <a:pt x="2335" y="584"/>
                    <a:pt x="2021" y="789"/>
                    <a:pt x="1685" y="827"/>
                  </a:cubicBezTo>
                  <a:cubicBezTo>
                    <a:pt x="1604" y="838"/>
                    <a:pt x="1525" y="844"/>
                    <a:pt x="1448" y="844"/>
                  </a:cubicBezTo>
                  <a:cubicBezTo>
                    <a:pt x="1209" y="844"/>
                    <a:pt x="990" y="795"/>
                    <a:pt x="804" y="744"/>
                  </a:cubicBezTo>
                  <a:cubicBezTo>
                    <a:pt x="337" y="607"/>
                    <a:pt x="48" y="474"/>
                    <a:pt x="8" y="474"/>
                  </a:cubicBezTo>
                  <a:cubicBezTo>
                    <a:pt x="6" y="474"/>
                    <a:pt x="4" y="474"/>
                    <a:pt x="4" y="475"/>
                  </a:cubicBezTo>
                  <a:cubicBezTo>
                    <a:pt x="0" y="482"/>
                    <a:pt x="71" y="524"/>
                    <a:pt x="202" y="591"/>
                  </a:cubicBezTo>
                  <a:cubicBezTo>
                    <a:pt x="333" y="651"/>
                    <a:pt x="527" y="744"/>
                    <a:pt x="778" y="827"/>
                  </a:cubicBezTo>
                  <a:cubicBezTo>
                    <a:pt x="979" y="889"/>
                    <a:pt x="1224" y="950"/>
                    <a:pt x="1498" y="950"/>
                  </a:cubicBezTo>
                  <a:cubicBezTo>
                    <a:pt x="1564" y="950"/>
                    <a:pt x="1631" y="946"/>
                    <a:pt x="1700" y="939"/>
                  </a:cubicBezTo>
                  <a:cubicBezTo>
                    <a:pt x="2066" y="901"/>
                    <a:pt x="2405" y="680"/>
                    <a:pt x="2734" y="464"/>
                  </a:cubicBezTo>
                  <a:cubicBezTo>
                    <a:pt x="3022" y="269"/>
                    <a:pt x="3324" y="112"/>
                    <a:pt x="3618" y="112"/>
                  </a:cubicBezTo>
                  <a:cubicBezTo>
                    <a:pt x="3656" y="112"/>
                    <a:pt x="3694" y="115"/>
                    <a:pt x="3731" y="120"/>
                  </a:cubicBezTo>
                  <a:cubicBezTo>
                    <a:pt x="4060" y="165"/>
                    <a:pt x="4333" y="334"/>
                    <a:pt x="4579" y="423"/>
                  </a:cubicBezTo>
                  <a:cubicBezTo>
                    <a:pt x="4771" y="499"/>
                    <a:pt x="4950" y="531"/>
                    <a:pt x="5089" y="531"/>
                  </a:cubicBezTo>
                  <a:cubicBezTo>
                    <a:pt x="5128" y="531"/>
                    <a:pt x="5164" y="529"/>
                    <a:pt x="5196" y="524"/>
                  </a:cubicBezTo>
                  <a:cubicBezTo>
                    <a:pt x="5349" y="501"/>
                    <a:pt x="5417" y="453"/>
                    <a:pt x="5417" y="449"/>
                  </a:cubicBezTo>
                  <a:cubicBezTo>
                    <a:pt x="5416" y="448"/>
                    <a:pt x="5414" y="447"/>
                    <a:pt x="5410" y="447"/>
                  </a:cubicBezTo>
                  <a:cubicBezTo>
                    <a:pt x="5388" y="447"/>
                    <a:pt x="5314" y="473"/>
                    <a:pt x="5192" y="479"/>
                  </a:cubicBezTo>
                  <a:cubicBezTo>
                    <a:pt x="5181" y="479"/>
                    <a:pt x="5169" y="480"/>
                    <a:pt x="5157" y="480"/>
                  </a:cubicBezTo>
                  <a:cubicBezTo>
                    <a:pt x="5017" y="480"/>
                    <a:pt x="4826" y="441"/>
                    <a:pt x="4610" y="344"/>
                  </a:cubicBezTo>
                  <a:cubicBezTo>
                    <a:pt x="4374" y="248"/>
                    <a:pt x="4109" y="68"/>
                    <a:pt x="3746" y="12"/>
                  </a:cubicBezTo>
                  <a:cubicBezTo>
                    <a:pt x="3699" y="4"/>
                    <a:pt x="3651" y="0"/>
                    <a:pt x="36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6"/>
            <p:cNvSpPr/>
            <p:nvPr/>
          </p:nvSpPr>
          <p:spPr>
            <a:xfrm>
              <a:off x="7569164" y="4597340"/>
              <a:ext cx="236539" cy="36889"/>
            </a:xfrm>
            <a:custGeom>
              <a:avLst/>
              <a:gdLst/>
              <a:ahLst/>
              <a:cxnLst/>
              <a:rect l="l" t="t" r="r" b="b"/>
              <a:pathLst>
                <a:path w="5771" h="900" extrusionOk="0">
                  <a:moveTo>
                    <a:pt x="5115" y="0"/>
                  </a:moveTo>
                  <a:cubicBezTo>
                    <a:pt x="5062" y="0"/>
                    <a:pt x="5007" y="5"/>
                    <a:pt x="4949" y="14"/>
                  </a:cubicBezTo>
                  <a:cubicBezTo>
                    <a:pt x="4658" y="56"/>
                    <a:pt x="4355" y="235"/>
                    <a:pt x="4045" y="433"/>
                  </a:cubicBezTo>
                  <a:cubicBezTo>
                    <a:pt x="3781" y="597"/>
                    <a:pt x="3473" y="781"/>
                    <a:pt x="3129" y="781"/>
                  </a:cubicBezTo>
                  <a:cubicBezTo>
                    <a:pt x="3074" y="781"/>
                    <a:pt x="3019" y="776"/>
                    <a:pt x="2962" y="766"/>
                  </a:cubicBezTo>
                  <a:cubicBezTo>
                    <a:pt x="2555" y="698"/>
                    <a:pt x="2200" y="471"/>
                    <a:pt x="1826" y="392"/>
                  </a:cubicBezTo>
                  <a:cubicBezTo>
                    <a:pt x="1701" y="364"/>
                    <a:pt x="1580" y="352"/>
                    <a:pt x="1464" y="352"/>
                  </a:cubicBezTo>
                  <a:cubicBezTo>
                    <a:pt x="1226" y="352"/>
                    <a:pt x="1010" y="401"/>
                    <a:pt x="829" y="459"/>
                  </a:cubicBezTo>
                  <a:cubicBezTo>
                    <a:pt x="560" y="545"/>
                    <a:pt x="355" y="645"/>
                    <a:pt x="212" y="717"/>
                  </a:cubicBezTo>
                  <a:cubicBezTo>
                    <a:pt x="74" y="788"/>
                    <a:pt x="0" y="833"/>
                    <a:pt x="4" y="840"/>
                  </a:cubicBezTo>
                  <a:cubicBezTo>
                    <a:pt x="4" y="841"/>
                    <a:pt x="6" y="842"/>
                    <a:pt x="8" y="842"/>
                  </a:cubicBezTo>
                  <a:cubicBezTo>
                    <a:pt x="51" y="842"/>
                    <a:pt x="357" y="689"/>
                    <a:pt x="852" y="541"/>
                  </a:cubicBezTo>
                  <a:cubicBezTo>
                    <a:pt x="1019" y="494"/>
                    <a:pt x="1214" y="456"/>
                    <a:pt x="1423" y="456"/>
                  </a:cubicBezTo>
                  <a:cubicBezTo>
                    <a:pt x="1545" y="456"/>
                    <a:pt x="1671" y="469"/>
                    <a:pt x="1800" y="500"/>
                  </a:cubicBezTo>
                  <a:cubicBezTo>
                    <a:pt x="2151" y="578"/>
                    <a:pt x="2498" y="810"/>
                    <a:pt x="2943" y="885"/>
                  </a:cubicBezTo>
                  <a:cubicBezTo>
                    <a:pt x="3002" y="895"/>
                    <a:pt x="3061" y="899"/>
                    <a:pt x="3120" y="899"/>
                  </a:cubicBezTo>
                  <a:cubicBezTo>
                    <a:pt x="3283" y="899"/>
                    <a:pt x="3443" y="864"/>
                    <a:pt x="3586" y="807"/>
                  </a:cubicBezTo>
                  <a:cubicBezTo>
                    <a:pt x="3780" y="731"/>
                    <a:pt x="3948" y="627"/>
                    <a:pt x="4105" y="526"/>
                  </a:cubicBezTo>
                  <a:cubicBezTo>
                    <a:pt x="4415" y="321"/>
                    <a:pt x="4695" y="145"/>
                    <a:pt x="4964" y="97"/>
                  </a:cubicBezTo>
                  <a:cubicBezTo>
                    <a:pt x="5029" y="84"/>
                    <a:pt x="5092" y="78"/>
                    <a:pt x="5152" y="78"/>
                  </a:cubicBezTo>
                  <a:cubicBezTo>
                    <a:pt x="5334" y="78"/>
                    <a:pt x="5484" y="130"/>
                    <a:pt x="5580" y="186"/>
                  </a:cubicBezTo>
                  <a:cubicBezTo>
                    <a:pt x="5706" y="265"/>
                    <a:pt x="5752" y="340"/>
                    <a:pt x="5762" y="340"/>
                  </a:cubicBezTo>
                  <a:cubicBezTo>
                    <a:pt x="5762" y="340"/>
                    <a:pt x="5763" y="340"/>
                    <a:pt x="5763" y="340"/>
                  </a:cubicBezTo>
                  <a:cubicBezTo>
                    <a:pt x="5770" y="336"/>
                    <a:pt x="5737" y="247"/>
                    <a:pt x="5606" y="149"/>
                  </a:cubicBezTo>
                  <a:cubicBezTo>
                    <a:pt x="5501" y="71"/>
                    <a:pt x="5330" y="0"/>
                    <a:pt x="51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6"/>
            <p:cNvSpPr/>
            <p:nvPr/>
          </p:nvSpPr>
          <p:spPr>
            <a:xfrm>
              <a:off x="7968987" y="3123476"/>
              <a:ext cx="91484" cy="30946"/>
            </a:xfrm>
            <a:custGeom>
              <a:avLst/>
              <a:gdLst/>
              <a:ahLst/>
              <a:cxnLst/>
              <a:rect l="l" t="t" r="r" b="b"/>
              <a:pathLst>
                <a:path w="2232" h="755" extrusionOk="0">
                  <a:moveTo>
                    <a:pt x="16" y="0"/>
                  </a:moveTo>
                  <a:cubicBezTo>
                    <a:pt x="14" y="0"/>
                    <a:pt x="13" y="1"/>
                    <a:pt x="13" y="2"/>
                  </a:cubicBezTo>
                  <a:cubicBezTo>
                    <a:pt x="1" y="13"/>
                    <a:pt x="76" y="129"/>
                    <a:pt x="244" y="274"/>
                  </a:cubicBezTo>
                  <a:cubicBezTo>
                    <a:pt x="416" y="424"/>
                    <a:pt x="685" y="588"/>
                    <a:pt x="1017" y="677"/>
                  </a:cubicBezTo>
                  <a:cubicBezTo>
                    <a:pt x="1216" y="733"/>
                    <a:pt x="1410" y="754"/>
                    <a:pt x="1580" y="754"/>
                  </a:cubicBezTo>
                  <a:cubicBezTo>
                    <a:pt x="1694" y="754"/>
                    <a:pt x="1797" y="745"/>
                    <a:pt x="1883" y="730"/>
                  </a:cubicBezTo>
                  <a:cubicBezTo>
                    <a:pt x="2107" y="689"/>
                    <a:pt x="2231" y="629"/>
                    <a:pt x="2228" y="614"/>
                  </a:cubicBezTo>
                  <a:cubicBezTo>
                    <a:pt x="2227" y="610"/>
                    <a:pt x="2220" y="608"/>
                    <a:pt x="2208" y="608"/>
                  </a:cubicBezTo>
                  <a:cubicBezTo>
                    <a:pt x="2148" y="608"/>
                    <a:pt x="1954" y="649"/>
                    <a:pt x="1689" y="649"/>
                  </a:cubicBezTo>
                  <a:cubicBezTo>
                    <a:pt x="1503" y="649"/>
                    <a:pt x="1282" y="629"/>
                    <a:pt x="1047" y="562"/>
                  </a:cubicBezTo>
                  <a:cubicBezTo>
                    <a:pt x="429" y="400"/>
                    <a:pt x="60" y="0"/>
                    <a:pt x="1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6"/>
            <p:cNvSpPr/>
            <p:nvPr/>
          </p:nvSpPr>
          <p:spPr>
            <a:xfrm>
              <a:off x="7606666" y="3113721"/>
              <a:ext cx="56522" cy="50169"/>
            </a:xfrm>
            <a:custGeom>
              <a:avLst/>
              <a:gdLst/>
              <a:ahLst/>
              <a:cxnLst/>
              <a:rect l="l" t="t" r="r" b="b"/>
              <a:pathLst>
                <a:path w="1379" h="1224" extrusionOk="0">
                  <a:moveTo>
                    <a:pt x="1363" y="0"/>
                  </a:moveTo>
                  <a:cubicBezTo>
                    <a:pt x="1328" y="0"/>
                    <a:pt x="1235" y="438"/>
                    <a:pt x="844" y="781"/>
                  </a:cubicBezTo>
                  <a:cubicBezTo>
                    <a:pt x="452" y="1136"/>
                    <a:pt x="0" y="1174"/>
                    <a:pt x="7" y="1210"/>
                  </a:cubicBezTo>
                  <a:cubicBezTo>
                    <a:pt x="9" y="1216"/>
                    <a:pt x="41" y="1224"/>
                    <a:pt x="95" y="1224"/>
                  </a:cubicBezTo>
                  <a:cubicBezTo>
                    <a:pt x="145" y="1224"/>
                    <a:pt x="215" y="1218"/>
                    <a:pt x="299" y="1200"/>
                  </a:cubicBezTo>
                  <a:cubicBezTo>
                    <a:pt x="478" y="1158"/>
                    <a:pt x="714" y="1058"/>
                    <a:pt x="923" y="871"/>
                  </a:cubicBezTo>
                  <a:cubicBezTo>
                    <a:pt x="1132" y="684"/>
                    <a:pt x="1262" y="460"/>
                    <a:pt x="1319" y="288"/>
                  </a:cubicBezTo>
                  <a:cubicBezTo>
                    <a:pt x="1378" y="117"/>
                    <a:pt x="1378" y="5"/>
                    <a:pt x="1364" y="0"/>
                  </a:cubicBezTo>
                  <a:cubicBezTo>
                    <a:pt x="1363" y="0"/>
                    <a:pt x="1363" y="0"/>
                    <a:pt x="136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6"/>
            <p:cNvSpPr/>
            <p:nvPr/>
          </p:nvSpPr>
          <p:spPr>
            <a:xfrm>
              <a:off x="6998877" y="2050375"/>
              <a:ext cx="605385" cy="670310"/>
            </a:xfrm>
            <a:custGeom>
              <a:avLst/>
              <a:gdLst/>
              <a:ahLst/>
              <a:cxnLst/>
              <a:rect l="l" t="t" r="r" b="b"/>
              <a:pathLst>
                <a:path w="14770" h="16354" extrusionOk="0">
                  <a:moveTo>
                    <a:pt x="1870" y="0"/>
                  </a:moveTo>
                  <a:cubicBezTo>
                    <a:pt x="1867" y="0"/>
                    <a:pt x="1864" y="1"/>
                    <a:pt x="1861" y="1"/>
                  </a:cubicBezTo>
                  <a:cubicBezTo>
                    <a:pt x="1357" y="23"/>
                    <a:pt x="1809" y="2462"/>
                    <a:pt x="1857" y="2694"/>
                  </a:cubicBezTo>
                  <a:cubicBezTo>
                    <a:pt x="1875" y="2779"/>
                    <a:pt x="1809" y="2827"/>
                    <a:pt x="1740" y="2827"/>
                  </a:cubicBezTo>
                  <a:cubicBezTo>
                    <a:pt x="1679" y="2827"/>
                    <a:pt x="1616" y="2790"/>
                    <a:pt x="1603" y="2709"/>
                  </a:cubicBezTo>
                  <a:cubicBezTo>
                    <a:pt x="1577" y="2530"/>
                    <a:pt x="1403" y="411"/>
                    <a:pt x="895" y="411"/>
                  </a:cubicBezTo>
                  <a:cubicBezTo>
                    <a:pt x="893" y="411"/>
                    <a:pt x="892" y="411"/>
                    <a:pt x="890" y="411"/>
                  </a:cubicBezTo>
                  <a:cubicBezTo>
                    <a:pt x="494" y="426"/>
                    <a:pt x="1245" y="2425"/>
                    <a:pt x="1031" y="2884"/>
                  </a:cubicBezTo>
                  <a:cubicBezTo>
                    <a:pt x="1010" y="2931"/>
                    <a:pt x="989" y="2952"/>
                    <a:pt x="967" y="2952"/>
                  </a:cubicBezTo>
                  <a:cubicBezTo>
                    <a:pt x="781" y="2952"/>
                    <a:pt x="586" y="1341"/>
                    <a:pt x="252" y="1341"/>
                  </a:cubicBezTo>
                  <a:cubicBezTo>
                    <a:pt x="249" y="1341"/>
                    <a:pt x="246" y="1342"/>
                    <a:pt x="244" y="1342"/>
                  </a:cubicBezTo>
                  <a:cubicBezTo>
                    <a:pt x="105" y="1352"/>
                    <a:pt x="1" y="1378"/>
                    <a:pt x="288" y="2530"/>
                  </a:cubicBezTo>
                  <a:cubicBezTo>
                    <a:pt x="426" y="3090"/>
                    <a:pt x="792" y="4071"/>
                    <a:pt x="1140" y="4953"/>
                  </a:cubicBezTo>
                  <a:lnTo>
                    <a:pt x="1128" y="4957"/>
                  </a:lnTo>
                  <a:cubicBezTo>
                    <a:pt x="1128" y="4957"/>
                    <a:pt x="3073" y="16354"/>
                    <a:pt x="8089" y="16354"/>
                  </a:cubicBezTo>
                  <a:cubicBezTo>
                    <a:pt x="8229" y="16354"/>
                    <a:pt x="8372" y="16345"/>
                    <a:pt x="8517" y="16326"/>
                  </a:cubicBezTo>
                  <a:cubicBezTo>
                    <a:pt x="14176" y="15613"/>
                    <a:pt x="14769" y="15064"/>
                    <a:pt x="14769" y="15064"/>
                  </a:cubicBezTo>
                  <a:lnTo>
                    <a:pt x="13593" y="10750"/>
                  </a:lnTo>
                  <a:cubicBezTo>
                    <a:pt x="13593" y="10750"/>
                    <a:pt x="9452" y="11830"/>
                    <a:pt x="8103" y="11830"/>
                  </a:cubicBezTo>
                  <a:cubicBezTo>
                    <a:pt x="7894" y="11830"/>
                    <a:pt x="7751" y="11804"/>
                    <a:pt x="7703" y="11744"/>
                  </a:cubicBezTo>
                  <a:cubicBezTo>
                    <a:pt x="5696" y="9263"/>
                    <a:pt x="4681" y="5850"/>
                    <a:pt x="4363" y="4624"/>
                  </a:cubicBezTo>
                  <a:cubicBezTo>
                    <a:pt x="4412" y="4449"/>
                    <a:pt x="4467" y="4243"/>
                    <a:pt x="4550" y="4004"/>
                  </a:cubicBezTo>
                  <a:cubicBezTo>
                    <a:pt x="4617" y="3799"/>
                    <a:pt x="4726" y="3609"/>
                    <a:pt x="4860" y="3437"/>
                  </a:cubicBezTo>
                  <a:cubicBezTo>
                    <a:pt x="5021" y="3231"/>
                    <a:pt x="5248" y="2966"/>
                    <a:pt x="5417" y="2858"/>
                  </a:cubicBezTo>
                  <a:cubicBezTo>
                    <a:pt x="5626" y="2727"/>
                    <a:pt x="5566" y="2409"/>
                    <a:pt x="5341" y="2395"/>
                  </a:cubicBezTo>
                  <a:cubicBezTo>
                    <a:pt x="5336" y="2395"/>
                    <a:pt x="5330" y="2394"/>
                    <a:pt x="5324" y="2394"/>
                  </a:cubicBezTo>
                  <a:cubicBezTo>
                    <a:pt x="5088" y="2394"/>
                    <a:pt x="4520" y="2744"/>
                    <a:pt x="4098" y="3395"/>
                  </a:cubicBezTo>
                  <a:cubicBezTo>
                    <a:pt x="4009" y="3532"/>
                    <a:pt x="3933" y="3588"/>
                    <a:pt x="3867" y="3588"/>
                  </a:cubicBezTo>
                  <a:cubicBezTo>
                    <a:pt x="3611" y="3588"/>
                    <a:pt x="3518" y="2724"/>
                    <a:pt x="3471" y="2361"/>
                  </a:cubicBezTo>
                  <a:cubicBezTo>
                    <a:pt x="3414" y="1909"/>
                    <a:pt x="3176" y="513"/>
                    <a:pt x="3022" y="418"/>
                  </a:cubicBezTo>
                  <a:cubicBezTo>
                    <a:pt x="2977" y="391"/>
                    <a:pt x="2934" y="377"/>
                    <a:pt x="2893" y="377"/>
                  </a:cubicBezTo>
                  <a:cubicBezTo>
                    <a:pt x="2732" y="377"/>
                    <a:pt x="2621" y="588"/>
                    <a:pt x="2675" y="949"/>
                  </a:cubicBezTo>
                  <a:cubicBezTo>
                    <a:pt x="2742" y="1409"/>
                    <a:pt x="2847" y="2772"/>
                    <a:pt x="2607" y="2790"/>
                  </a:cubicBezTo>
                  <a:cubicBezTo>
                    <a:pt x="2606" y="2790"/>
                    <a:pt x="2605" y="2790"/>
                    <a:pt x="2604" y="2790"/>
                  </a:cubicBezTo>
                  <a:cubicBezTo>
                    <a:pt x="2367" y="2790"/>
                    <a:pt x="2114" y="494"/>
                    <a:pt x="2114" y="494"/>
                  </a:cubicBezTo>
                  <a:cubicBezTo>
                    <a:pt x="2114" y="494"/>
                    <a:pt x="2136" y="0"/>
                    <a:pt x="187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2" name="Google Shape;2302;p36"/>
            <p:cNvGrpSpPr/>
            <p:nvPr/>
          </p:nvGrpSpPr>
          <p:grpSpPr>
            <a:xfrm>
              <a:off x="5819039" y="2060417"/>
              <a:ext cx="1596955" cy="1097563"/>
              <a:chOff x="5819039" y="2060417"/>
              <a:chExt cx="1596955" cy="1097563"/>
            </a:xfrm>
          </p:grpSpPr>
          <p:sp>
            <p:nvSpPr>
              <p:cNvPr id="2303" name="Google Shape;2303;p36"/>
              <p:cNvSpPr/>
              <p:nvPr/>
            </p:nvSpPr>
            <p:spPr>
              <a:xfrm>
                <a:off x="7240616" y="2327401"/>
                <a:ext cx="23773" cy="5082"/>
              </a:xfrm>
              <a:custGeom>
                <a:avLst/>
                <a:gdLst/>
                <a:ahLst/>
                <a:cxnLst/>
                <a:rect l="l" t="t" r="r" b="b"/>
                <a:pathLst>
                  <a:path w="580" h="124" extrusionOk="0">
                    <a:moveTo>
                      <a:pt x="234" y="0"/>
                    </a:moveTo>
                    <a:cubicBezTo>
                      <a:pt x="104" y="0"/>
                      <a:pt x="3" y="21"/>
                      <a:pt x="0" y="51"/>
                    </a:cubicBezTo>
                    <a:cubicBezTo>
                      <a:pt x="0" y="84"/>
                      <a:pt x="127" y="114"/>
                      <a:pt x="288" y="122"/>
                    </a:cubicBezTo>
                    <a:cubicBezTo>
                      <a:pt x="311" y="123"/>
                      <a:pt x="333" y="123"/>
                      <a:pt x="354" y="123"/>
                    </a:cubicBezTo>
                    <a:cubicBezTo>
                      <a:pt x="482" y="123"/>
                      <a:pt x="576" y="105"/>
                      <a:pt x="579" y="77"/>
                    </a:cubicBezTo>
                    <a:cubicBezTo>
                      <a:pt x="579" y="43"/>
                      <a:pt x="452" y="10"/>
                      <a:pt x="292" y="2"/>
                    </a:cubicBezTo>
                    <a:cubicBezTo>
                      <a:pt x="272" y="1"/>
                      <a:pt x="252" y="0"/>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6"/>
              <p:cNvSpPr/>
              <p:nvPr/>
            </p:nvSpPr>
            <p:spPr>
              <a:xfrm>
                <a:off x="7310744" y="2325310"/>
                <a:ext cx="46562" cy="6066"/>
              </a:xfrm>
              <a:custGeom>
                <a:avLst/>
                <a:gdLst/>
                <a:ahLst/>
                <a:cxnLst/>
                <a:rect l="l" t="t" r="r" b="b"/>
                <a:pathLst>
                  <a:path w="1136" h="148" extrusionOk="0">
                    <a:moveTo>
                      <a:pt x="901" y="0"/>
                    </a:moveTo>
                    <a:cubicBezTo>
                      <a:pt x="806" y="0"/>
                      <a:pt x="688" y="5"/>
                      <a:pt x="561" y="16"/>
                    </a:cubicBezTo>
                    <a:cubicBezTo>
                      <a:pt x="251" y="38"/>
                      <a:pt x="0" y="87"/>
                      <a:pt x="0" y="116"/>
                    </a:cubicBezTo>
                    <a:cubicBezTo>
                      <a:pt x="0" y="137"/>
                      <a:pt x="98" y="148"/>
                      <a:pt x="245" y="148"/>
                    </a:cubicBezTo>
                    <a:cubicBezTo>
                      <a:pt x="338" y="148"/>
                      <a:pt x="451" y="144"/>
                      <a:pt x="571" y="135"/>
                    </a:cubicBezTo>
                    <a:cubicBezTo>
                      <a:pt x="885" y="109"/>
                      <a:pt x="1135" y="64"/>
                      <a:pt x="1132" y="30"/>
                    </a:cubicBezTo>
                    <a:cubicBezTo>
                      <a:pt x="1130" y="11"/>
                      <a:pt x="1039" y="0"/>
                      <a:pt x="9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6"/>
              <p:cNvSpPr/>
              <p:nvPr/>
            </p:nvSpPr>
            <p:spPr>
              <a:xfrm>
                <a:off x="5820392" y="2062917"/>
                <a:ext cx="1595602" cy="1094858"/>
              </a:xfrm>
              <a:custGeom>
                <a:avLst/>
                <a:gdLst/>
                <a:ahLst/>
                <a:cxnLst/>
                <a:rect l="l" t="t" r="r" b="b"/>
                <a:pathLst>
                  <a:path w="38929" h="26712" extrusionOk="0">
                    <a:moveTo>
                      <a:pt x="3321" y="0"/>
                    </a:moveTo>
                    <a:cubicBezTo>
                      <a:pt x="2417" y="0"/>
                      <a:pt x="1649" y="696"/>
                      <a:pt x="1585" y="1614"/>
                    </a:cubicBezTo>
                    <a:lnTo>
                      <a:pt x="71" y="22385"/>
                    </a:lnTo>
                    <a:cubicBezTo>
                      <a:pt x="1" y="23342"/>
                      <a:pt x="721" y="24174"/>
                      <a:pt x="1678" y="24245"/>
                    </a:cubicBezTo>
                    <a:lnTo>
                      <a:pt x="35484" y="26707"/>
                    </a:lnTo>
                    <a:cubicBezTo>
                      <a:pt x="35528" y="26710"/>
                      <a:pt x="35571" y="26712"/>
                      <a:pt x="35614" y="26712"/>
                    </a:cubicBezTo>
                    <a:cubicBezTo>
                      <a:pt x="36518" y="26712"/>
                      <a:pt x="37280" y="26013"/>
                      <a:pt x="37349" y="25100"/>
                    </a:cubicBezTo>
                    <a:lnTo>
                      <a:pt x="38861" y="4330"/>
                    </a:lnTo>
                    <a:cubicBezTo>
                      <a:pt x="38928" y="3374"/>
                      <a:pt x="38207" y="2537"/>
                      <a:pt x="37251" y="2470"/>
                    </a:cubicBezTo>
                    <a:lnTo>
                      <a:pt x="3445" y="5"/>
                    </a:lnTo>
                    <a:cubicBezTo>
                      <a:pt x="3403" y="2"/>
                      <a:pt x="3362" y="0"/>
                      <a:pt x="332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6"/>
              <p:cNvSpPr/>
              <p:nvPr/>
            </p:nvSpPr>
            <p:spPr>
              <a:xfrm>
                <a:off x="5819039" y="2060417"/>
                <a:ext cx="1596627" cy="1097563"/>
              </a:xfrm>
              <a:custGeom>
                <a:avLst/>
                <a:gdLst/>
                <a:ahLst/>
                <a:cxnLst/>
                <a:rect l="l" t="t" r="r" b="b"/>
                <a:pathLst>
                  <a:path w="38954" h="26778" extrusionOk="0">
                    <a:moveTo>
                      <a:pt x="3354" y="1"/>
                    </a:moveTo>
                    <a:cubicBezTo>
                      <a:pt x="2860" y="1"/>
                      <a:pt x="2372" y="213"/>
                      <a:pt x="2035" y="573"/>
                    </a:cubicBezTo>
                    <a:cubicBezTo>
                      <a:pt x="1856" y="768"/>
                      <a:pt x="1718" y="1003"/>
                      <a:pt x="1636" y="1257"/>
                    </a:cubicBezTo>
                    <a:cubicBezTo>
                      <a:pt x="1550" y="1514"/>
                      <a:pt x="1554" y="1780"/>
                      <a:pt x="1532" y="2034"/>
                    </a:cubicBezTo>
                    <a:cubicBezTo>
                      <a:pt x="1457" y="3057"/>
                      <a:pt x="1382" y="4073"/>
                      <a:pt x="1307" y="5081"/>
                    </a:cubicBezTo>
                    <a:cubicBezTo>
                      <a:pt x="1161" y="7098"/>
                      <a:pt x="1016" y="9089"/>
                      <a:pt x="874" y="11043"/>
                    </a:cubicBezTo>
                    <a:cubicBezTo>
                      <a:pt x="590" y="14950"/>
                      <a:pt x="318" y="18719"/>
                      <a:pt x="56" y="22312"/>
                    </a:cubicBezTo>
                    <a:cubicBezTo>
                      <a:pt x="0" y="22763"/>
                      <a:pt x="108" y="23249"/>
                      <a:pt x="381" y="23620"/>
                    </a:cubicBezTo>
                    <a:cubicBezTo>
                      <a:pt x="650" y="23992"/>
                      <a:pt x="1061" y="24254"/>
                      <a:pt x="1509" y="24332"/>
                    </a:cubicBezTo>
                    <a:cubicBezTo>
                      <a:pt x="2394" y="24422"/>
                      <a:pt x="3250" y="24467"/>
                      <a:pt x="4102" y="24534"/>
                    </a:cubicBezTo>
                    <a:cubicBezTo>
                      <a:pt x="5805" y="24658"/>
                      <a:pt x="7455" y="24777"/>
                      <a:pt x="9050" y="24889"/>
                    </a:cubicBezTo>
                    <a:cubicBezTo>
                      <a:pt x="12244" y="25121"/>
                      <a:pt x="15221" y="25333"/>
                      <a:pt x="17936" y="25532"/>
                    </a:cubicBezTo>
                    <a:cubicBezTo>
                      <a:pt x="23367" y="25916"/>
                      <a:pt x="27759" y="26230"/>
                      <a:pt x="30800" y="26450"/>
                    </a:cubicBezTo>
                    <a:cubicBezTo>
                      <a:pt x="32317" y="26555"/>
                      <a:pt x="33496" y="26637"/>
                      <a:pt x="34296" y="26693"/>
                    </a:cubicBezTo>
                    <a:cubicBezTo>
                      <a:pt x="34696" y="26719"/>
                      <a:pt x="35002" y="26738"/>
                      <a:pt x="35208" y="26753"/>
                    </a:cubicBezTo>
                    <a:cubicBezTo>
                      <a:pt x="35413" y="26764"/>
                      <a:pt x="35517" y="26768"/>
                      <a:pt x="35517" y="26768"/>
                    </a:cubicBezTo>
                    <a:cubicBezTo>
                      <a:pt x="35517" y="26768"/>
                      <a:pt x="35413" y="26757"/>
                      <a:pt x="35208" y="26742"/>
                    </a:cubicBezTo>
                    <a:cubicBezTo>
                      <a:pt x="35002" y="26723"/>
                      <a:pt x="34699" y="26701"/>
                      <a:pt x="34300" y="26667"/>
                    </a:cubicBezTo>
                    <a:cubicBezTo>
                      <a:pt x="33496" y="26607"/>
                      <a:pt x="32320" y="26518"/>
                      <a:pt x="30804" y="26402"/>
                    </a:cubicBezTo>
                    <a:cubicBezTo>
                      <a:pt x="27763" y="26178"/>
                      <a:pt x="23370" y="25849"/>
                      <a:pt x="17940" y="25446"/>
                    </a:cubicBezTo>
                    <a:cubicBezTo>
                      <a:pt x="15225" y="25247"/>
                      <a:pt x="12251" y="25027"/>
                      <a:pt x="9058" y="24792"/>
                    </a:cubicBezTo>
                    <a:cubicBezTo>
                      <a:pt x="7463" y="24673"/>
                      <a:pt x="5812" y="24553"/>
                      <a:pt x="4109" y="24430"/>
                    </a:cubicBezTo>
                    <a:cubicBezTo>
                      <a:pt x="3261" y="24363"/>
                      <a:pt x="2387" y="24314"/>
                      <a:pt x="1528" y="24228"/>
                    </a:cubicBezTo>
                    <a:cubicBezTo>
                      <a:pt x="1109" y="24153"/>
                      <a:pt x="721" y="23906"/>
                      <a:pt x="471" y="23556"/>
                    </a:cubicBezTo>
                    <a:cubicBezTo>
                      <a:pt x="217" y="23204"/>
                      <a:pt x="113" y="22760"/>
                      <a:pt x="168" y="22320"/>
                    </a:cubicBezTo>
                    <a:cubicBezTo>
                      <a:pt x="430" y="18729"/>
                      <a:pt x="706" y="14957"/>
                      <a:pt x="994" y="11051"/>
                    </a:cubicBezTo>
                    <a:cubicBezTo>
                      <a:pt x="1135" y="9097"/>
                      <a:pt x="1281" y="7110"/>
                      <a:pt x="1427" y="5089"/>
                    </a:cubicBezTo>
                    <a:cubicBezTo>
                      <a:pt x="1502" y="4081"/>
                      <a:pt x="1576" y="3064"/>
                      <a:pt x="1651" y="2042"/>
                    </a:cubicBezTo>
                    <a:cubicBezTo>
                      <a:pt x="1673" y="1783"/>
                      <a:pt x="1673" y="1530"/>
                      <a:pt x="1752" y="1294"/>
                    </a:cubicBezTo>
                    <a:cubicBezTo>
                      <a:pt x="1826" y="1059"/>
                      <a:pt x="1957" y="839"/>
                      <a:pt x="2125" y="656"/>
                    </a:cubicBezTo>
                    <a:cubicBezTo>
                      <a:pt x="2439" y="318"/>
                      <a:pt x="2895" y="121"/>
                      <a:pt x="3360" y="121"/>
                    </a:cubicBezTo>
                    <a:cubicBezTo>
                      <a:pt x="3399" y="121"/>
                      <a:pt x="3438" y="122"/>
                      <a:pt x="3478" y="125"/>
                    </a:cubicBezTo>
                    <a:cubicBezTo>
                      <a:pt x="11762" y="730"/>
                      <a:pt x="19658" y="1302"/>
                      <a:pt x="26837" y="1825"/>
                    </a:cubicBezTo>
                    <a:cubicBezTo>
                      <a:pt x="30430" y="2083"/>
                      <a:pt x="33841" y="2329"/>
                      <a:pt x="37034" y="2561"/>
                    </a:cubicBezTo>
                    <a:cubicBezTo>
                      <a:pt x="37235" y="2576"/>
                      <a:pt x="37430" y="2587"/>
                      <a:pt x="37616" y="2639"/>
                    </a:cubicBezTo>
                    <a:cubicBezTo>
                      <a:pt x="37799" y="2691"/>
                      <a:pt x="37975" y="2773"/>
                      <a:pt x="38132" y="2885"/>
                    </a:cubicBezTo>
                    <a:cubicBezTo>
                      <a:pt x="38446" y="3106"/>
                      <a:pt x="38677" y="3431"/>
                      <a:pt x="38782" y="3793"/>
                    </a:cubicBezTo>
                    <a:cubicBezTo>
                      <a:pt x="38897" y="4152"/>
                      <a:pt x="38827" y="4536"/>
                      <a:pt x="38808" y="4914"/>
                    </a:cubicBezTo>
                    <a:cubicBezTo>
                      <a:pt x="38778" y="5295"/>
                      <a:pt x="38752" y="5669"/>
                      <a:pt x="38726" y="6038"/>
                    </a:cubicBezTo>
                    <a:cubicBezTo>
                      <a:pt x="38618" y="7521"/>
                      <a:pt x="38516" y="8944"/>
                      <a:pt x="38420" y="10299"/>
                    </a:cubicBezTo>
                    <a:cubicBezTo>
                      <a:pt x="38031" y="15731"/>
                      <a:pt x="37718" y="20127"/>
                      <a:pt x="37501" y="23167"/>
                    </a:cubicBezTo>
                    <a:cubicBezTo>
                      <a:pt x="37449" y="23925"/>
                      <a:pt x="37399" y="24598"/>
                      <a:pt x="37359" y="25184"/>
                    </a:cubicBezTo>
                    <a:cubicBezTo>
                      <a:pt x="37306" y="25771"/>
                      <a:pt x="36982" y="26200"/>
                      <a:pt x="36660" y="26428"/>
                    </a:cubicBezTo>
                    <a:cubicBezTo>
                      <a:pt x="36339" y="26663"/>
                      <a:pt x="36029" y="26735"/>
                      <a:pt x="35827" y="26757"/>
                    </a:cubicBezTo>
                    <a:cubicBezTo>
                      <a:pt x="35745" y="26766"/>
                      <a:pt x="35679" y="26768"/>
                      <a:pt x="35628" y="26768"/>
                    </a:cubicBezTo>
                    <a:cubicBezTo>
                      <a:pt x="35577" y="26768"/>
                      <a:pt x="35543" y="26766"/>
                      <a:pt x="35527" y="26766"/>
                    </a:cubicBezTo>
                    <a:cubicBezTo>
                      <a:pt x="35520" y="26766"/>
                      <a:pt x="35517" y="26766"/>
                      <a:pt x="35517" y="26768"/>
                    </a:cubicBezTo>
                    <a:cubicBezTo>
                      <a:pt x="35517" y="26768"/>
                      <a:pt x="35544" y="26771"/>
                      <a:pt x="35596" y="26775"/>
                    </a:cubicBezTo>
                    <a:cubicBezTo>
                      <a:pt x="35616" y="26777"/>
                      <a:pt x="35640" y="26778"/>
                      <a:pt x="35667" y="26778"/>
                    </a:cubicBezTo>
                    <a:cubicBezTo>
                      <a:pt x="35711" y="26778"/>
                      <a:pt x="35765" y="26775"/>
                      <a:pt x="35827" y="26768"/>
                    </a:cubicBezTo>
                    <a:cubicBezTo>
                      <a:pt x="36032" y="26749"/>
                      <a:pt x="36346" y="26685"/>
                      <a:pt x="36675" y="26447"/>
                    </a:cubicBezTo>
                    <a:cubicBezTo>
                      <a:pt x="37004" y="26219"/>
                      <a:pt x="37337" y="25785"/>
                      <a:pt x="37392" y="25188"/>
                    </a:cubicBezTo>
                    <a:cubicBezTo>
                      <a:pt x="37437" y="24601"/>
                      <a:pt x="37489" y="23929"/>
                      <a:pt x="37549" y="23171"/>
                    </a:cubicBezTo>
                    <a:cubicBezTo>
                      <a:pt x="37773" y="20131"/>
                      <a:pt x="38102" y="15735"/>
                      <a:pt x="38506" y="10308"/>
                    </a:cubicBezTo>
                    <a:cubicBezTo>
                      <a:pt x="38602" y="8948"/>
                      <a:pt x="38711" y="7529"/>
                      <a:pt x="38819" y="6045"/>
                    </a:cubicBezTo>
                    <a:cubicBezTo>
                      <a:pt x="38845" y="5676"/>
                      <a:pt x="38871" y="5298"/>
                      <a:pt x="38901" y="4921"/>
                    </a:cubicBezTo>
                    <a:cubicBezTo>
                      <a:pt x="38913" y="4731"/>
                      <a:pt x="38931" y="4544"/>
                      <a:pt x="38942" y="4350"/>
                    </a:cubicBezTo>
                    <a:cubicBezTo>
                      <a:pt x="38954" y="4155"/>
                      <a:pt x="38928" y="3957"/>
                      <a:pt x="38871" y="3767"/>
                    </a:cubicBezTo>
                    <a:cubicBezTo>
                      <a:pt x="38763" y="3383"/>
                      <a:pt x="38520" y="3038"/>
                      <a:pt x="38188" y="2807"/>
                    </a:cubicBezTo>
                    <a:cubicBezTo>
                      <a:pt x="38023" y="2688"/>
                      <a:pt x="37841" y="2598"/>
                      <a:pt x="37642" y="2542"/>
                    </a:cubicBezTo>
                    <a:cubicBezTo>
                      <a:pt x="37444" y="2486"/>
                      <a:pt x="37239" y="2478"/>
                      <a:pt x="37041" y="2464"/>
                    </a:cubicBezTo>
                    <a:cubicBezTo>
                      <a:pt x="33848" y="2228"/>
                      <a:pt x="30438" y="1978"/>
                      <a:pt x="26848" y="1713"/>
                    </a:cubicBezTo>
                    <a:cubicBezTo>
                      <a:pt x="19665" y="1190"/>
                      <a:pt x="11773" y="611"/>
                      <a:pt x="3485" y="6"/>
                    </a:cubicBezTo>
                    <a:cubicBezTo>
                      <a:pt x="3441" y="2"/>
                      <a:pt x="3398" y="1"/>
                      <a:pt x="33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6"/>
              <p:cNvSpPr/>
              <p:nvPr/>
            </p:nvSpPr>
            <p:spPr>
              <a:xfrm>
                <a:off x="5950524" y="2700990"/>
                <a:ext cx="29306" cy="87016"/>
              </a:xfrm>
              <a:custGeom>
                <a:avLst/>
                <a:gdLst/>
                <a:ahLst/>
                <a:cxnLst/>
                <a:rect l="l" t="t" r="r" b="b"/>
                <a:pathLst>
                  <a:path w="715" h="2123" extrusionOk="0">
                    <a:moveTo>
                      <a:pt x="12" y="1"/>
                    </a:moveTo>
                    <a:lnTo>
                      <a:pt x="1" y="192"/>
                    </a:lnTo>
                    <a:lnTo>
                      <a:pt x="486" y="228"/>
                    </a:lnTo>
                    <a:lnTo>
                      <a:pt x="348" y="2107"/>
                    </a:lnTo>
                    <a:lnTo>
                      <a:pt x="561" y="2122"/>
                    </a:lnTo>
                    <a:lnTo>
                      <a:pt x="714" y="53"/>
                    </a:lnTo>
                    <a:lnTo>
                      <a:pt x="1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6"/>
              <p:cNvSpPr/>
              <p:nvPr/>
            </p:nvSpPr>
            <p:spPr>
              <a:xfrm>
                <a:off x="6001347" y="2706359"/>
                <a:ext cx="61153" cy="88082"/>
              </a:xfrm>
              <a:custGeom>
                <a:avLst/>
                <a:gdLst/>
                <a:ahLst/>
                <a:cxnLst/>
                <a:rect l="l" t="t" r="r" b="b"/>
                <a:pathLst>
                  <a:path w="1492" h="2149" extrusionOk="0">
                    <a:moveTo>
                      <a:pt x="725" y="1"/>
                    </a:moveTo>
                    <a:cubicBezTo>
                      <a:pt x="451" y="1"/>
                      <a:pt x="222" y="86"/>
                      <a:pt x="68" y="247"/>
                    </a:cubicBezTo>
                    <a:lnTo>
                      <a:pt x="209" y="385"/>
                    </a:lnTo>
                    <a:cubicBezTo>
                      <a:pt x="338" y="257"/>
                      <a:pt x="505" y="195"/>
                      <a:pt x="705" y="195"/>
                    </a:cubicBezTo>
                    <a:cubicBezTo>
                      <a:pt x="732" y="195"/>
                      <a:pt x="760" y="196"/>
                      <a:pt x="789" y="199"/>
                    </a:cubicBezTo>
                    <a:cubicBezTo>
                      <a:pt x="1106" y="221"/>
                      <a:pt x="1263" y="381"/>
                      <a:pt x="1248" y="621"/>
                    </a:cubicBezTo>
                    <a:cubicBezTo>
                      <a:pt x="1237" y="762"/>
                      <a:pt x="1181" y="897"/>
                      <a:pt x="931" y="1109"/>
                    </a:cubicBezTo>
                    <a:lnTo>
                      <a:pt x="12" y="1890"/>
                    </a:lnTo>
                    <a:lnTo>
                      <a:pt x="1" y="2040"/>
                    </a:lnTo>
                    <a:lnTo>
                      <a:pt x="1450" y="2148"/>
                    </a:lnTo>
                    <a:lnTo>
                      <a:pt x="1464" y="1957"/>
                    </a:lnTo>
                    <a:lnTo>
                      <a:pt x="326" y="1876"/>
                    </a:lnTo>
                    <a:lnTo>
                      <a:pt x="1080" y="1233"/>
                    </a:lnTo>
                    <a:cubicBezTo>
                      <a:pt x="1379" y="983"/>
                      <a:pt x="1454" y="811"/>
                      <a:pt x="1469" y="613"/>
                    </a:cubicBezTo>
                    <a:cubicBezTo>
                      <a:pt x="1491" y="266"/>
                      <a:pt x="1240" y="34"/>
                      <a:pt x="823" y="4"/>
                    </a:cubicBezTo>
                    <a:cubicBezTo>
                      <a:pt x="790" y="2"/>
                      <a:pt x="757" y="1"/>
                      <a:pt x="72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6"/>
              <p:cNvSpPr/>
              <p:nvPr/>
            </p:nvSpPr>
            <p:spPr>
              <a:xfrm>
                <a:off x="6078197" y="2713983"/>
                <a:ext cx="74146" cy="85623"/>
              </a:xfrm>
              <a:custGeom>
                <a:avLst/>
                <a:gdLst/>
                <a:ahLst/>
                <a:cxnLst/>
                <a:rect l="l" t="t" r="r" b="b"/>
                <a:pathLst>
                  <a:path w="1809" h="2089" extrusionOk="0">
                    <a:moveTo>
                      <a:pt x="1207" y="1"/>
                    </a:moveTo>
                    <a:lnTo>
                      <a:pt x="12" y="1290"/>
                    </a:lnTo>
                    <a:lnTo>
                      <a:pt x="1" y="1443"/>
                    </a:lnTo>
                    <a:lnTo>
                      <a:pt x="1166" y="1528"/>
                    </a:lnTo>
                    <a:lnTo>
                      <a:pt x="1129" y="2074"/>
                    </a:lnTo>
                    <a:lnTo>
                      <a:pt x="1342" y="2089"/>
                    </a:lnTo>
                    <a:lnTo>
                      <a:pt x="1379" y="1544"/>
                    </a:lnTo>
                    <a:lnTo>
                      <a:pt x="1794" y="1573"/>
                    </a:lnTo>
                    <a:lnTo>
                      <a:pt x="1808" y="1387"/>
                    </a:lnTo>
                    <a:lnTo>
                      <a:pt x="1394" y="1357"/>
                    </a:lnTo>
                    <a:lnTo>
                      <a:pt x="1427" y="875"/>
                    </a:lnTo>
                    <a:lnTo>
                      <a:pt x="1222" y="864"/>
                    </a:lnTo>
                    <a:lnTo>
                      <a:pt x="1185" y="1342"/>
                    </a:lnTo>
                    <a:lnTo>
                      <a:pt x="289" y="1275"/>
                    </a:lnTo>
                    <a:lnTo>
                      <a:pt x="1442" y="16"/>
                    </a:lnTo>
                    <a:lnTo>
                      <a:pt x="120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6"/>
              <p:cNvSpPr/>
              <p:nvPr/>
            </p:nvSpPr>
            <p:spPr>
              <a:xfrm>
                <a:off x="6208165" y="2723327"/>
                <a:ext cx="74146" cy="85787"/>
              </a:xfrm>
              <a:custGeom>
                <a:avLst/>
                <a:gdLst/>
                <a:ahLst/>
                <a:cxnLst/>
                <a:rect l="l" t="t" r="r" b="b"/>
                <a:pathLst>
                  <a:path w="1809" h="2093" extrusionOk="0">
                    <a:moveTo>
                      <a:pt x="1207" y="1"/>
                    </a:moveTo>
                    <a:lnTo>
                      <a:pt x="12" y="1293"/>
                    </a:lnTo>
                    <a:lnTo>
                      <a:pt x="1" y="1447"/>
                    </a:lnTo>
                    <a:lnTo>
                      <a:pt x="1166" y="1533"/>
                    </a:lnTo>
                    <a:lnTo>
                      <a:pt x="1129" y="2078"/>
                    </a:lnTo>
                    <a:lnTo>
                      <a:pt x="1342" y="2093"/>
                    </a:lnTo>
                    <a:lnTo>
                      <a:pt x="1379" y="1547"/>
                    </a:lnTo>
                    <a:lnTo>
                      <a:pt x="1793" y="1577"/>
                    </a:lnTo>
                    <a:lnTo>
                      <a:pt x="1809" y="1390"/>
                    </a:lnTo>
                    <a:lnTo>
                      <a:pt x="1394" y="1361"/>
                    </a:lnTo>
                    <a:lnTo>
                      <a:pt x="1428" y="879"/>
                    </a:lnTo>
                    <a:lnTo>
                      <a:pt x="1222" y="864"/>
                    </a:lnTo>
                    <a:lnTo>
                      <a:pt x="1185" y="1345"/>
                    </a:lnTo>
                    <a:lnTo>
                      <a:pt x="288" y="1278"/>
                    </a:lnTo>
                    <a:lnTo>
                      <a:pt x="1443" y="19"/>
                    </a:lnTo>
                    <a:lnTo>
                      <a:pt x="120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6"/>
              <p:cNvSpPr/>
              <p:nvPr/>
            </p:nvSpPr>
            <p:spPr>
              <a:xfrm>
                <a:off x="6293745" y="2727180"/>
                <a:ext cx="63408" cy="87139"/>
              </a:xfrm>
              <a:custGeom>
                <a:avLst/>
                <a:gdLst/>
                <a:ahLst/>
                <a:cxnLst/>
                <a:rect l="l" t="t" r="r" b="b"/>
                <a:pathLst>
                  <a:path w="1547" h="2126" extrusionOk="0">
                    <a:moveTo>
                      <a:pt x="386" y="1"/>
                    </a:moveTo>
                    <a:lnTo>
                      <a:pt x="202" y="1032"/>
                    </a:lnTo>
                    <a:lnTo>
                      <a:pt x="643" y="1061"/>
                    </a:lnTo>
                    <a:cubicBezTo>
                      <a:pt x="1170" y="1103"/>
                      <a:pt x="1323" y="1278"/>
                      <a:pt x="1305" y="1543"/>
                    </a:cubicBezTo>
                    <a:cubicBezTo>
                      <a:pt x="1287" y="1779"/>
                      <a:pt x="1112" y="1931"/>
                      <a:pt x="807" y="1931"/>
                    </a:cubicBezTo>
                    <a:cubicBezTo>
                      <a:pt x="783" y="1931"/>
                      <a:pt x="758" y="1930"/>
                      <a:pt x="733" y="1928"/>
                    </a:cubicBezTo>
                    <a:cubicBezTo>
                      <a:pt x="467" y="1909"/>
                      <a:pt x="240" y="1789"/>
                      <a:pt x="117" y="1644"/>
                    </a:cubicBezTo>
                    <a:lnTo>
                      <a:pt x="0" y="1804"/>
                    </a:lnTo>
                    <a:cubicBezTo>
                      <a:pt x="146" y="1977"/>
                      <a:pt x="423" y="2099"/>
                      <a:pt x="722" y="2122"/>
                    </a:cubicBezTo>
                    <a:cubicBezTo>
                      <a:pt x="755" y="2124"/>
                      <a:pt x="787" y="2125"/>
                      <a:pt x="818" y="2125"/>
                    </a:cubicBezTo>
                    <a:cubicBezTo>
                      <a:pt x="1263" y="2125"/>
                      <a:pt x="1496" y="1878"/>
                      <a:pt x="1517" y="1551"/>
                    </a:cubicBezTo>
                    <a:cubicBezTo>
                      <a:pt x="1547" y="1184"/>
                      <a:pt x="1327" y="923"/>
                      <a:pt x="703" y="878"/>
                    </a:cubicBezTo>
                    <a:lnTo>
                      <a:pt x="438" y="856"/>
                    </a:lnTo>
                    <a:lnTo>
                      <a:pt x="557" y="202"/>
                    </a:lnTo>
                    <a:lnTo>
                      <a:pt x="1502" y="273"/>
                    </a:lnTo>
                    <a:lnTo>
                      <a:pt x="1517" y="82"/>
                    </a:lnTo>
                    <a:lnTo>
                      <a:pt x="38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6"/>
              <p:cNvSpPr/>
              <p:nvPr/>
            </p:nvSpPr>
            <p:spPr>
              <a:xfrm>
                <a:off x="6375349" y="2734230"/>
                <a:ext cx="65744" cy="86320"/>
              </a:xfrm>
              <a:custGeom>
                <a:avLst/>
                <a:gdLst/>
                <a:ahLst/>
                <a:cxnLst/>
                <a:rect l="l" t="t" r="r" b="b"/>
                <a:pathLst>
                  <a:path w="1604" h="2106" extrusionOk="0">
                    <a:moveTo>
                      <a:pt x="815" y="1025"/>
                    </a:moveTo>
                    <a:cubicBezTo>
                      <a:pt x="834" y="1025"/>
                      <a:pt x="854" y="1026"/>
                      <a:pt x="874" y="1027"/>
                    </a:cubicBezTo>
                    <a:cubicBezTo>
                      <a:pt x="1196" y="1050"/>
                      <a:pt x="1383" y="1236"/>
                      <a:pt x="1364" y="1510"/>
                    </a:cubicBezTo>
                    <a:cubicBezTo>
                      <a:pt x="1346" y="1771"/>
                      <a:pt x="1148" y="1925"/>
                      <a:pt x="874" y="1925"/>
                    </a:cubicBezTo>
                    <a:cubicBezTo>
                      <a:pt x="858" y="1925"/>
                      <a:pt x="842" y="1925"/>
                      <a:pt x="826" y="1924"/>
                    </a:cubicBezTo>
                    <a:cubicBezTo>
                      <a:pt x="467" y="1898"/>
                      <a:pt x="295" y="1666"/>
                      <a:pt x="310" y="1438"/>
                    </a:cubicBezTo>
                    <a:cubicBezTo>
                      <a:pt x="328" y="1197"/>
                      <a:pt x="532" y="1025"/>
                      <a:pt x="815" y="1025"/>
                    </a:cubicBezTo>
                    <a:close/>
                    <a:moveTo>
                      <a:pt x="991" y="1"/>
                    </a:moveTo>
                    <a:cubicBezTo>
                      <a:pt x="472" y="1"/>
                      <a:pt x="96" y="338"/>
                      <a:pt x="49" y="1008"/>
                    </a:cubicBezTo>
                    <a:cubicBezTo>
                      <a:pt x="0" y="1658"/>
                      <a:pt x="273" y="2062"/>
                      <a:pt x="822" y="2103"/>
                    </a:cubicBezTo>
                    <a:cubicBezTo>
                      <a:pt x="846" y="2105"/>
                      <a:pt x="869" y="2106"/>
                      <a:pt x="891" y="2106"/>
                    </a:cubicBezTo>
                    <a:cubicBezTo>
                      <a:pt x="1259" y="2106"/>
                      <a:pt x="1548" y="1883"/>
                      <a:pt x="1573" y="1520"/>
                    </a:cubicBezTo>
                    <a:cubicBezTo>
                      <a:pt x="1603" y="1139"/>
                      <a:pt x="1334" y="878"/>
                      <a:pt x="923" y="848"/>
                    </a:cubicBezTo>
                    <a:cubicBezTo>
                      <a:pt x="899" y="846"/>
                      <a:pt x="875" y="845"/>
                      <a:pt x="851" y="845"/>
                    </a:cubicBezTo>
                    <a:cubicBezTo>
                      <a:pt x="594" y="845"/>
                      <a:pt x="371" y="956"/>
                      <a:pt x="262" y="1158"/>
                    </a:cubicBezTo>
                    <a:cubicBezTo>
                      <a:pt x="262" y="1095"/>
                      <a:pt x="262" y="1034"/>
                      <a:pt x="266" y="986"/>
                    </a:cubicBezTo>
                    <a:cubicBezTo>
                      <a:pt x="305" y="455"/>
                      <a:pt x="586" y="189"/>
                      <a:pt x="994" y="189"/>
                    </a:cubicBezTo>
                    <a:cubicBezTo>
                      <a:pt x="1016" y="189"/>
                      <a:pt x="1039" y="189"/>
                      <a:pt x="1062" y="191"/>
                    </a:cubicBezTo>
                    <a:cubicBezTo>
                      <a:pt x="1214" y="202"/>
                      <a:pt x="1357" y="239"/>
                      <a:pt x="1457" y="317"/>
                    </a:cubicBezTo>
                    <a:lnTo>
                      <a:pt x="1555" y="153"/>
                    </a:lnTo>
                    <a:cubicBezTo>
                      <a:pt x="1431" y="64"/>
                      <a:pt x="1259" y="19"/>
                      <a:pt x="1072" y="4"/>
                    </a:cubicBezTo>
                    <a:cubicBezTo>
                      <a:pt x="1045" y="2"/>
                      <a:pt x="1018" y="1"/>
                      <a:pt x="9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6"/>
              <p:cNvSpPr/>
              <p:nvPr/>
            </p:nvSpPr>
            <p:spPr>
              <a:xfrm>
                <a:off x="6493554" y="2741279"/>
                <a:ext cx="63408" cy="87590"/>
              </a:xfrm>
              <a:custGeom>
                <a:avLst/>
                <a:gdLst/>
                <a:ahLst/>
                <a:cxnLst/>
                <a:rect l="l" t="t" r="r" b="b"/>
                <a:pathLst>
                  <a:path w="1547" h="2137" extrusionOk="0">
                    <a:moveTo>
                      <a:pt x="217" y="0"/>
                    </a:moveTo>
                    <a:lnTo>
                      <a:pt x="202" y="187"/>
                    </a:lnTo>
                    <a:lnTo>
                      <a:pt x="1262" y="265"/>
                    </a:lnTo>
                    <a:lnTo>
                      <a:pt x="635" y="941"/>
                    </a:lnTo>
                    <a:lnTo>
                      <a:pt x="624" y="1098"/>
                    </a:lnTo>
                    <a:lnTo>
                      <a:pt x="773" y="1109"/>
                    </a:lnTo>
                    <a:cubicBezTo>
                      <a:pt x="1154" y="1139"/>
                      <a:pt x="1319" y="1315"/>
                      <a:pt x="1300" y="1562"/>
                    </a:cubicBezTo>
                    <a:cubicBezTo>
                      <a:pt x="1283" y="1799"/>
                      <a:pt x="1110" y="1941"/>
                      <a:pt x="817" y="1941"/>
                    </a:cubicBezTo>
                    <a:cubicBezTo>
                      <a:pt x="792" y="1941"/>
                      <a:pt x="766" y="1940"/>
                      <a:pt x="740" y="1938"/>
                    </a:cubicBezTo>
                    <a:cubicBezTo>
                      <a:pt x="471" y="1920"/>
                      <a:pt x="239" y="1800"/>
                      <a:pt x="116" y="1655"/>
                    </a:cubicBezTo>
                    <a:lnTo>
                      <a:pt x="0" y="1815"/>
                    </a:lnTo>
                    <a:cubicBezTo>
                      <a:pt x="145" y="1988"/>
                      <a:pt x="426" y="2114"/>
                      <a:pt x="724" y="2133"/>
                    </a:cubicBezTo>
                    <a:cubicBezTo>
                      <a:pt x="758" y="2135"/>
                      <a:pt x="791" y="2137"/>
                      <a:pt x="823" y="2137"/>
                    </a:cubicBezTo>
                    <a:cubicBezTo>
                      <a:pt x="1261" y="2137"/>
                      <a:pt x="1496" y="1900"/>
                      <a:pt x="1520" y="1576"/>
                    </a:cubicBezTo>
                    <a:cubicBezTo>
                      <a:pt x="1543" y="1248"/>
                      <a:pt x="1338" y="997"/>
                      <a:pt x="897" y="941"/>
                    </a:cubicBezTo>
                    <a:lnTo>
                      <a:pt x="1535" y="247"/>
                    </a:lnTo>
                    <a:lnTo>
                      <a:pt x="1546" y="97"/>
                    </a:lnTo>
                    <a:lnTo>
                      <a:pt x="21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6"/>
              <p:cNvSpPr/>
              <p:nvPr/>
            </p:nvSpPr>
            <p:spPr>
              <a:xfrm>
                <a:off x="6576347" y="2748903"/>
                <a:ext cx="65744" cy="86361"/>
              </a:xfrm>
              <a:custGeom>
                <a:avLst/>
                <a:gdLst/>
                <a:ahLst/>
                <a:cxnLst/>
                <a:rect l="l" t="t" r="r" b="b"/>
                <a:pathLst>
                  <a:path w="1604" h="2107" extrusionOk="0">
                    <a:moveTo>
                      <a:pt x="825" y="1022"/>
                    </a:moveTo>
                    <a:cubicBezTo>
                      <a:pt x="843" y="1022"/>
                      <a:pt x="860" y="1023"/>
                      <a:pt x="878" y="1024"/>
                    </a:cubicBezTo>
                    <a:cubicBezTo>
                      <a:pt x="1196" y="1047"/>
                      <a:pt x="1387" y="1237"/>
                      <a:pt x="1364" y="1510"/>
                    </a:cubicBezTo>
                    <a:cubicBezTo>
                      <a:pt x="1346" y="1766"/>
                      <a:pt x="1151" y="1923"/>
                      <a:pt x="881" y="1923"/>
                    </a:cubicBezTo>
                    <a:cubicBezTo>
                      <a:pt x="863" y="1923"/>
                      <a:pt x="845" y="1922"/>
                      <a:pt x="826" y="1921"/>
                    </a:cubicBezTo>
                    <a:cubicBezTo>
                      <a:pt x="471" y="1895"/>
                      <a:pt x="296" y="1667"/>
                      <a:pt x="314" y="1438"/>
                    </a:cubicBezTo>
                    <a:cubicBezTo>
                      <a:pt x="332" y="1196"/>
                      <a:pt x="536" y="1022"/>
                      <a:pt x="825" y="1022"/>
                    </a:cubicBezTo>
                    <a:close/>
                    <a:moveTo>
                      <a:pt x="985" y="1"/>
                    </a:moveTo>
                    <a:cubicBezTo>
                      <a:pt x="470" y="1"/>
                      <a:pt x="99" y="341"/>
                      <a:pt x="49" y="1005"/>
                    </a:cubicBezTo>
                    <a:cubicBezTo>
                      <a:pt x="1" y="1659"/>
                      <a:pt x="273" y="2062"/>
                      <a:pt x="823" y="2104"/>
                    </a:cubicBezTo>
                    <a:cubicBezTo>
                      <a:pt x="846" y="2105"/>
                      <a:pt x="869" y="2106"/>
                      <a:pt x="892" y="2106"/>
                    </a:cubicBezTo>
                    <a:cubicBezTo>
                      <a:pt x="1262" y="2106"/>
                      <a:pt x="1549" y="1883"/>
                      <a:pt x="1577" y="1517"/>
                    </a:cubicBezTo>
                    <a:cubicBezTo>
                      <a:pt x="1603" y="1140"/>
                      <a:pt x="1335" y="878"/>
                      <a:pt x="923" y="849"/>
                    </a:cubicBezTo>
                    <a:cubicBezTo>
                      <a:pt x="898" y="847"/>
                      <a:pt x="874" y="846"/>
                      <a:pt x="850" y="846"/>
                    </a:cubicBezTo>
                    <a:cubicBezTo>
                      <a:pt x="593" y="846"/>
                      <a:pt x="375" y="954"/>
                      <a:pt x="266" y="1155"/>
                    </a:cubicBezTo>
                    <a:cubicBezTo>
                      <a:pt x="262" y="1092"/>
                      <a:pt x="266" y="1035"/>
                      <a:pt x="270" y="987"/>
                    </a:cubicBezTo>
                    <a:cubicBezTo>
                      <a:pt x="308" y="458"/>
                      <a:pt x="584" y="189"/>
                      <a:pt x="988" y="189"/>
                    </a:cubicBezTo>
                    <a:cubicBezTo>
                      <a:pt x="1012" y="189"/>
                      <a:pt x="1036" y="190"/>
                      <a:pt x="1061" y="192"/>
                    </a:cubicBezTo>
                    <a:cubicBezTo>
                      <a:pt x="1218" y="202"/>
                      <a:pt x="1357" y="240"/>
                      <a:pt x="1457" y="318"/>
                    </a:cubicBezTo>
                    <a:lnTo>
                      <a:pt x="1554" y="154"/>
                    </a:lnTo>
                    <a:cubicBezTo>
                      <a:pt x="1431" y="64"/>
                      <a:pt x="1259" y="19"/>
                      <a:pt x="1073" y="4"/>
                    </a:cubicBezTo>
                    <a:cubicBezTo>
                      <a:pt x="1043" y="2"/>
                      <a:pt x="1014" y="1"/>
                      <a:pt x="98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6"/>
              <p:cNvSpPr/>
              <p:nvPr/>
            </p:nvSpPr>
            <p:spPr>
              <a:xfrm>
                <a:off x="6659304" y="2752715"/>
                <a:ext cx="64063" cy="86894"/>
              </a:xfrm>
              <a:custGeom>
                <a:avLst/>
                <a:gdLst/>
                <a:ahLst/>
                <a:cxnLst/>
                <a:rect l="l" t="t" r="r" b="b"/>
                <a:pathLst>
                  <a:path w="1563" h="2120" extrusionOk="0">
                    <a:moveTo>
                      <a:pt x="42" y="1"/>
                    </a:moveTo>
                    <a:lnTo>
                      <a:pt x="1" y="580"/>
                    </a:lnTo>
                    <a:lnTo>
                      <a:pt x="211" y="595"/>
                    </a:lnTo>
                    <a:lnTo>
                      <a:pt x="237" y="207"/>
                    </a:lnTo>
                    <a:lnTo>
                      <a:pt x="1301" y="285"/>
                    </a:lnTo>
                    <a:lnTo>
                      <a:pt x="315" y="2100"/>
                    </a:lnTo>
                    <a:lnTo>
                      <a:pt x="543" y="2119"/>
                    </a:lnTo>
                    <a:lnTo>
                      <a:pt x="1552" y="263"/>
                    </a:lnTo>
                    <a:lnTo>
                      <a:pt x="1562" y="113"/>
                    </a:lnTo>
                    <a:lnTo>
                      <a:pt x="4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6"/>
              <p:cNvSpPr/>
              <p:nvPr/>
            </p:nvSpPr>
            <p:spPr>
              <a:xfrm>
                <a:off x="6780583" y="2761609"/>
                <a:ext cx="64022" cy="86853"/>
              </a:xfrm>
              <a:custGeom>
                <a:avLst/>
                <a:gdLst/>
                <a:ahLst/>
                <a:cxnLst/>
                <a:rect l="l" t="t" r="r" b="b"/>
                <a:pathLst>
                  <a:path w="1562" h="2119" extrusionOk="0">
                    <a:moveTo>
                      <a:pt x="41" y="1"/>
                    </a:moveTo>
                    <a:lnTo>
                      <a:pt x="0" y="576"/>
                    </a:lnTo>
                    <a:lnTo>
                      <a:pt x="210" y="591"/>
                    </a:lnTo>
                    <a:lnTo>
                      <a:pt x="236" y="206"/>
                    </a:lnTo>
                    <a:lnTo>
                      <a:pt x="1300" y="281"/>
                    </a:lnTo>
                    <a:lnTo>
                      <a:pt x="314" y="2100"/>
                    </a:lnTo>
                    <a:lnTo>
                      <a:pt x="542" y="2119"/>
                    </a:lnTo>
                    <a:lnTo>
                      <a:pt x="1551" y="263"/>
                    </a:lnTo>
                    <a:lnTo>
                      <a:pt x="1562" y="113"/>
                    </a:lnTo>
                    <a:lnTo>
                      <a:pt x="4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6"/>
              <p:cNvSpPr/>
              <p:nvPr/>
            </p:nvSpPr>
            <p:spPr>
              <a:xfrm>
                <a:off x="6856818" y="2768945"/>
                <a:ext cx="67547" cy="86607"/>
              </a:xfrm>
              <a:custGeom>
                <a:avLst/>
                <a:gdLst/>
                <a:ahLst/>
                <a:cxnLst/>
                <a:rect l="l" t="t" r="r" b="b"/>
                <a:pathLst>
                  <a:path w="1648" h="2113" extrusionOk="0">
                    <a:moveTo>
                      <a:pt x="850" y="181"/>
                    </a:moveTo>
                    <a:cubicBezTo>
                      <a:pt x="872" y="181"/>
                      <a:pt x="895" y="182"/>
                      <a:pt x="919" y="184"/>
                    </a:cubicBezTo>
                    <a:cubicBezTo>
                      <a:pt x="1229" y="206"/>
                      <a:pt x="1424" y="363"/>
                      <a:pt x="1408" y="599"/>
                    </a:cubicBezTo>
                    <a:cubicBezTo>
                      <a:pt x="1391" y="806"/>
                      <a:pt x="1217" y="934"/>
                      <a:pt x="936" y="934"/>
                    </a:cubicBezTo>
                    <a:cubicBezTo>
                      <a:pt x="914" y="934"/>
                      <a:pt x="891" y="933"/>
                      <a:pt x="867" y="932"/>
                    </a:cubicBezTo>
                    <a:cubicBezTo>
                      <a:pt x="546" y="905"/>
                      <a:pt x="367" y="748"/>
                      <a:pt x="381" y="520"/>
                    </a:cubicBezTo>
                    <a:cubicBezTo>
                      <a:pt x="398" y="306"/>
                      <a:pt x="575" y="181"/>
                      <a:pt x="850" y="181"/>
                    </a:cubicBezTo>
                    <a:close/>
                    <a:moveTo>
                      <a:pt x="772" y="1096"/>
                    </a:moveTo>
                    <a:cubicBezTo>
                      <a:pt x="799" y="1096"/>
                      <a:pt x="827" y="1097"/>
                      <a:pt x="856" y="1099"/>
                    </a:cubicBezTo>
                    <a:cubicBezTo>
                      <a:pt x="1222" y="1125"/>
                      <a:pt x="1427" y="1301"/>
                      <a:pt x="1408" y="1555"/>
                    </a:cubicBezTo>
                    <a:cubicBezTo>
                      <a:pt x="1391" y="1792"/>
                      <a:pt x="1193" y="1931"/>
                      <a:pt x="876" y="1931"/>
                    </a:cubicBezTo>
                    <a:cubicBezTo>
                      <a:pt x="849" y="1931"/>
                      <a:pt x="821" y="1930"/>
                      <a:pt x="793" y="1928"/>
                    </a:cubicBezTo>
                    <a:cubicBezTo>
                      <a:pt x="426" y="1902"/>
                      <a:pt x="224" y="1727"/>
                      <a:pt x="243" y="1469"/>
                    </a:cubicBezTo>
                    <a:cubicBezTo>
                      <a:pt x="260" y="1235"/>
                      <a:pt x="452" y="1096"/>
                      <a:pt x="772" y="1096"/>
                    </a:cubicBezTo>
                    <a:close/>
                    <a:moveTo>
                      <a:pt x="838" y="1"/>
                    </a:moveTo>
                    <a:cubicBezTo>
                      <a:pt x="454" y="1"/>
                      <a:pt x="193" y="187"/>
                      <a:pt x="169" y="498"/>
                    </a:cubicBezTo>
                    <a:cubicBezTo>
                      <a:pt x="153" y="715"/>
                      <a:pt x="258" y="879"/>
                      <a:pt x="464" y="976"/>
                    </a:cubicBezTo>
                    <a:cubicBezTo>
                      <a:pt x="198" y="1044"/>
                      <a:pt x="45" y="1208"/>
                      <a:pt x="27" y="1458"/>
                    </a:cubicBezTo>
                    <a:cubicBezTo>
                      <a:pt x="0" y="1823"/>
                      <a:pt x="284" y="2074"/>
                      <a:pt x="781" y="2108"/>
                    </a:cubicBezTo>
                    <a:cubicBezTo>
                      <a:pt x="820" y="2111"/>
                      <a:pt x="857" y="2112"/>
                      <a:pt x="894" y="2112"/>
                    </a:cubicBezTo>
                    <a:cubicBezTo>
                      <a:pt x="1324" y="2112"/>
                      <a:pt x="1605" y="1911"/>
                      <a:pt x="1629" y="1573"/>
                    </a:cubicBezTo>
                    <a:cubicBezTo>
                      <a:pt x="1644" y="1327"/>
                      <a:pt x="1513" y="1140"/>
                      <a:pt x="1260" y="1036"/>
                    </a:cubicBezTo>
                    <a:cubicBezTo>
                      <a:pt x="1479" y="968"/>
                      <a:pt x="1606" y="819"/>
                      <a:pt x="1625" y="606"/>
                    </a:cubicBezTo>
                    <a:cubicBezTo>
                      <a:pt x="1648" y="266"/>
                      <a:pt x="1372" y="35"/>
                      <a:pt x="934" y="5"/>
                    </a:cubicBezTo>
                    <a:cubicBezTo>
                      <a:pt x="901" y="2"/>
                      <a:pt x="869" y="1"/>
                      <a:pt x="8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6"/>
              <p:cNvSpPr/>
              <p:nvPr/>
            </p:nvSpPr>
            <p:spPr>
              <a:xfrm>
                <a:off x="6943627" y="2774847"/>
                <a:ext cx="65703" cy="86320"/>
              </a:xfrm>
              <a:custGeom>
                <a:avLst/>
                <a:gdLst/>
                <a:ahLst/>
                <a:cxnLst/>
                <a:rect l="l" t="t" r="r" b="b"/>
                <a:pathLst>
                  <a:path w="1603" h="2106" extrusionOk="0">
                    <a:moveTo>
                      <a:pt x="723" y="184"/>
                    </a:moveTo>
                    <a:cubicBezTo>
                      <a:pt x="741" y="184"/>
                      <a:pt x="759" y="185"/>
                      <a:pt x="778" y="186"/>
                    </a:cubicBezTo>
                    <a:cubicBezTo>
                      <a:pt x="1136" y="212"/>
                      <a:pt x="1307" y="440"/>
                      <a:pt x="1293" y="667"/>
                    </a:cubicBezTo>
                    <a:cubicBezTo>
                      <a:pt x="1275" y="911"/>
                      <a:pt x="1068" y="1084"/>
                      <a:pt x="778" y="1084"/>
                    </a:cubicBezTo>
                    <a:cubicBezTo>
                      <a:pt x="760" y="1084"/>
                      <a:pt x="743" y="1084"/>
                      <a:pt x="725" y="1082"/>
                    </a:cubicBezTo>
                    <a:cubicBezTo>
                      <a:pt x="407" y="1060"/>
                      <a:pt x="221" y="869"/>
                      <a:pt x="240" y="597"/>
                    </a:cubicBezTo>
                    <a:cubicBezTo>
                      <a:pt x="257" y="341"/>
                      <a:pt x="452" y="184"/>
                      <a:pt x="723" y="184"/>
                    </a:cubicBezTo>
                    <a:close/>
                    <a:moveTo>
                      <a:pt x="710" y="0"/>
                    </a:moveTo>
                    <a:cubicBezTo>
                      <a:pt x="340" y="0"/>
                      <a:pt x="54" y="224"/>
                      <a:pt x="30" y="589"/>
                    </a:cubicBezTo>
                    <a:cubicBezTo>
                      <a:pt x="0" y="967"/>
                      <a:pt x="269" y="1228"/>
                      <a:pt x="680" y="1258"/>
                    </a:cubicBezTo>
                    <a:cubicBezTo>
                      <a:pt x="705" y="1260"/>
                      <a:pt x="729" y="1261"/>
                      <a:pt x="753" y="1261"/>
                    </a:cubicBezTo>
                    <a:cubicBezTo>
                      <a:pt x="1010" y="1261"/>
                      <a:pt x="1228" y="1153"/>
                      <a:pt x="1338" y="952"/>
                    </a:cubicBezTo>
                    <a:cubicBezTo>
                      <a:pt x="1341" y="1012"/>
                      <a:pt x="1338" y="1071"/>
                      <a:pt x="1338" y="1119"/>
                    </a:cubicBezTo>
                    <a:cubicBezTo>
                      <a:pt x="1299" y="1649"/>
                      <a:pt x="1020" y="1918"/>
                      <a:pt x="614" y="1918"/>
                    </a:cubicBezTo>
                    <a:cubicBezTo>
                      <a:pt x="590" y="1918"/>
                      <a:pt x="566" y="1917"/>
                      <a:pt x="542" y="1915"/>
                    </a:cubicBezTo>
                    <a:cubicBezTo>
                      <a:pt x="389" y="1904"/>
                      <a:pt x="247" y="1867"/>
                      <a:pt x="146" y="1788"/>
                    </a:cubicBezTo>
                    <a:lnTo>
                      <a:pt x="49" y="1953"/>
                    </a:lnTo>
                    <a:cubicBezTo>
                      <a:pt x="172" y="2043"/>
                      <a:pt x="344" y="2087"/>
                      <a:pt x="531" y="2102"/>
                    </a:cubicBezTo>
                    <a:cubicBezTo>
                      <a:pt x="561" y="2104"/>
                      <a:pt x="591" y="2105"/>
                      <a:pt x="621" y="2105"/>
                    </a:cubicBezTo>
                    <a:cubicBezTo>
                      <a:pt x="1135" y="2105"/>
                      <a:pt x="1505" y="1765"/>
                      <a:pt x="1554" y="1101"/>
                    </a:cubicBezTo>
                    <a:cubicBezTo>
                      <a:pt x="1602" y="447"/>
                      <a:pt x="1330" y="43"/>
                      <a:pt x="781" y="3"/>
                    </a:cubicBezTo>
                    <a:cubicBezTo>
                      <a:pt x="757" y="1"/>
                      <a:pt x="733" y="0"/>
                      <a:pt x="71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6"/>
              <p:cNvSpPr/>
              <p:nvPr/>
            </p:nvSpPr>
            <p:spPr>
              <a:xfrm>
                <a:off x="7066997" y="2782470"/>
                <a:ext cx="29429" cy="86812"/>
              </a:xfrm>
              <a:custGeom>
                <a:avLst/>
                <a:gdLst/>
                <a:ahLst/>
                <a:cxnLst/>
                <a:rect l="l" t="t" r="r" b="b"/>
                <a:pathLst>
                  <a:path w="718" h="2118" extrusionOk="0">
                    <a:moveTo>
                      <a:pt x="16" y="0"/>
                    </a:moveTo>
                    <a:lnTo>
                      <a:pt x="1" y="186"/>
                    </a:lnTo>
                    <a:lnTo>
                      <a:pt x="490" y="224"/>
                    </a:lnTo>
                    <a:lnTo>
                      <a:pt x="352" y="2103"/>
                    </a:lnTo>
                    <a:lnTo>
                      <a:pt x="564" y="2117"/>
                    </a:lnTo>
                    <a:lnTo>
                      <a:pt x="718" y="48"/>
                    </a:lnTo>
                    <a:lnTo>
                      <a:pt x="1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6"/>
              <p:cNvSpPr/>
              <p:nvPr/>
            </p:nvSpPr>
            <p:spPr>
              <a:xfrm>
                <a:off x="7117861" y="2787676"/>
                <a:ext cx="61235" cy="88041"/>
              </a:xfrm>
              <a:custGeom>
                <a:avLst/>
                <a:gdLst/>
                <a:ahLst/>
                <a:cxnLst/>
                <a:rect l="l" t="t" r="r" b="b"/>
                <a:pathLst>
                  <a:path w="1494" h="2148" extrusionOk="0">
                    <a:moveTo>
                      <a:pt x="727" y="0"/>
                    </a:moveTo>
                    <a:cubicBezTo>
                      <a:pt x="453" y="0"/>
                      <a:pt x="224" y="85"/>
                      <a:pt x="71" y="246"/>
                    </a:cubicBezTo>
                    <a:lnTo>
                      <a:pt x="213" y="388"/>
                    </a:lnTo>
                    <a:cubicBezTo>
                      <a:pt x="341" y="256"/>
                      <a:pt x="504" y="194"/>
                      <a:pt x="708" y="194"/>
                    </a:cubicBezTo>
                    <a:cubicBezTo>
                      <a:pt x="735" y="194"/>
                      <a:pt x="763" y="195"/>
                      <a:pt x="792" y="198"/>
                    </a:cubicBezTo>
                    <a:cubicBezTo>
                      <a:pt x="1109" y="220"/>
                      <a:pt x="1266" y="380"/>
                      <a:pt x="1247" y="620"/>
                    </a:cubicBezTo>
                    <a:cubicBezTo>
                      <a:pt x="1240" y="761"/>
                      <a:pt x="1183" y="896"/>
                      <a:pt x="933" y="1109"/>
                    </a:cubicBezTo>
                    <a:lnTo>
                      <a:pt x="11" y="1890"/>
                    </a:lnTo>
                    <a:lnTo>
                      <a:pt x="0" y="2043"/>
                    </a:lnTo>
                    <a:lnTo>
                      <a:pt x="1452" y="2147"/>
                    </a:lnTo>
                    <a:lnTo>
                      <a:pt x="1468" y="1957"/>
                    </a:lnTo>
                    <a:lnTo>
                      <a:pt x="328" y="1875"/>
                    </a:lnTo>
                    <a:lnTo>
                      <a:pt x="1083" y="1236"/>
                    </a:lnTo>
                    <a:cubicBezTo>
                      <a:pt x="1378" y="982"/>
                      <a:pt x="1457" y="811"/>
                      <a:pt x="1468" y="613"/>
                    </a:cubicBezTo>
                    <a:cubicBezTo>
                      <a:pt x="1494" y="265"/>
                      <a:pt x="1244" y="33"/>
                      <a:pt x="825" y="4"/>
                    </a:cubicBezTo>
                    <a:cubicBezTo>
                      <a:pt x="792" y="2"/>
                      <a:pt x="759" y="0"/>
                      <a:pt x="7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6"/>
              <p:cNvSpPr/>
              <p:nvPr/>
            </p:nvSpPr>
            <p:spPr>
              <a:xfrm>
                <a:off x="7192825" y="2792225"/>
                <a:ext cx="63572" cy="87631"/>
              </a:xfrm>
              <a:custGeom>
                <a:avLst/>
                <a:gdLst/>
                <a:ahLst/>
                <a:cxnLst/>
                <a:rect l="l" t="t" r="r" b="b"/>
                <a:pathLst>
                  <a:path w="1551" h="2138" extrusionOk="0">
                    <a:moveTo>
                      <a:pt x="221" y="0"/>
                    </a:moveTo>
                    <a:lnTo>
                      <a:pt x="206" y="188"/>
                    </a:lnTo>
                    <a:lnTo>
                      <a:pt x="1264" y="266"/>
                    </a:lnTo>
                    <a:lnTo>
                      <a:pt x="640" y="942"/>
                    </a:lnTo>
                    <a:lnTo>
                      <a:pt x="628" y="1099"/>
                    </a:lnTo>
                    <a:lnTo>
                      <a:pt x="774" y="1110"/>
                    </a:lnTo>
                    <a:cubicBezTo>
                      <a:pt x="1159" y="1136"/>
                      <a:pt x="1323" y="1312"/>
                      <a:pt x="1304" y="1562"/>
                    </a:cubicBezTo>
                    <a:cubicBezTo>
                      <a:pt x="1288" y="1800"/>
                      <a:pt x="1115" y="1942"/>
                      <a:pt x="817" y="1942"/>
                    </a:cubicBezTo>
                    <a:cubicBezTo>
                      <a:pt x="792" y="1942"/>
                      <a:pt x="767" y="1941"/>
                      <a:pt x="740" y="1939"/>
                    </a:cubicBezTo>
                    <a:cubicBezTo>
                      <a:pt x="471" y="1921"/>
                      <a:pt x="240" y="1801"/>
                      <a:pt x="116" y="1652"/>
                    </a:cubicBezTo>
                    <a:lnTo>
                      <a:pt x="1" y="1812"/>
                    </a:lnTo>
                    <a:cubicBezTo>
                      <a:pt x="151" y="1988"/>
                      <a:pt x="430" y="2112"/>
                      <a:pt x="730" y="2134"/>
                    </a:cubicBezTo>
                    <a:cubicBezTo>
                      <a:pt x="763" y="2136"/>
                      <a:pt x="794" y="2138"/>
                      <a:pt x="825" y="2138"/>
                    </a:cubicBezTo>
                    <a:cubicBezTo>
                      <a:pt x="1261" y="2138"/>
                      <a:pt x="1500" y="1901"/>
                      <a:pt x="1521" y="1577"/>
                    </a:cubicBezTo>
                    <a:cubicBezTo>
                      <a:pt x="1547" y="1245"/>
                      <a:pt x="1342" y="998"/>
                      <a:pt x="901" y="942"/>
                    </a:cubicBezTo>
                    <a:lnTo>
                      <a:pt x="1540" y="247"/>
                    </a:lnTo>
                    <a:lnTo>
                      <a:pt x="1551" y="98"/>
                    </a:lnTo>
                    <a:lnTo>
                      <a:pt x="22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6"/>
              <p:cNvSpPr/>
              <p:nvPr/>
            </p:nvSpPr>
            <p:spPr>
              <a:xfrm>
                <a:off x="6594586" y="2896781"/>
                <a:ext cx="682032" cy="86402"/>
              </a:xfrm>
              <a:custGeom>
                <a:avLst/>
                <a:gdLst/>
                <a:ahLst/>
                <a:cxnLst/>
                <a:rect l="l" t="t" r="r" b="b"/>
                <a:pathLst>
                  <a:path w="16640" h="2108" extrusionOk="0">
                    <a:moveTo>
                      <a:pt x="68" y="1"/>
                    </a:moveTo>
                    <a:lnTo>
                      <a:pt x="0" y="901"/>
                    </a:lnTo>
                    <a:lnTo>
                      <a:pt x="16577" y="2107"/>
                    </a:lnTo>
                    <a:lnTo>
                      <a:pt x="16640" y="1207"/>
                    </a:lnTo>
                    <a:lnTo>
                      <a:pt x="6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6"/>
              <p:cNvSpPr/>
              <p:nvPr/>
            </p:nvSpPr>
            <p:spPr>
              <a:xfrm>
                <a:off x="6920183" y="2994492"/>
                <a:ext cx="351099" cy="62178"/>
              </a:xfrm>
              <a:custGeom>
                <a:avLst/>
                <a:gdLst/>
                <a:ahLst/>
                <a:cxnLst/>
                <a:rect l="l" t="t" r="r" b="b"/>
                <a:pathLst>
                  <a:path w="8566" h="1517" extrusionOk="0">
                    <a:moveTo>
                      <a:pt x="64" y="0"/>
                    </a:moveTo>
                    <a:lnTo>
                      <a:pt x="0" y="897"/>
                    </a:lnTo>
                    <a:lnTo>
                      <a:pt x="8502" y="1516"/>
                    </a:lnTo>
                    <a:lnTo>
                      <a:pt x="8566" y="620"/>
                    </a:lnTo>
                    <a:lnTo>
                      <a:pt x="6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6"/>
              <p:cNvSpPr/>
              <p:nvPr/>
            </p:nvSpPr>
            <p:spPr>
              <a:xfrm>
                <a:off x="5934580" y="2416915"/>
                <a:ext cx="297528" cy="227153"/>
              </a:xfrm>
              <a:custGeom>
                <a:avLst/>
                <a:gdLst/>
                <a:ahLst/>
                <a:cxnLst/>
                <a:rect l="l" t="t" r="r" b="b"/>
                <a:pathLst>
                  <a:path w="7259" h="5542" extrusionOk="0">
                    <a:moveTo>
                      <a:pt x="1402" y="0"/>
                    </a:moveTo>
                    <a:cubicBezTo>
                      <a:pt x="805" y="0"/>
                      <a:pt x="302" y="460"/>
                      <a:pt x="259" y="1064"/>
                    </a:cubicBezTo>
                    <a:lnTo>
                      <a:pt x="46" y="3973"/>
                    </a:lnTo>
                    <a:cubicBezTo>
                      <a:pt x="1" y="4605"/>
                      <a:pt x="476" y="5154"/>
                      <a:pt x="1107" y="5199"/>
                    </a:cubicBezTo>
                    <a:lnTo>
                      <a:pt x="5776" y="5539"/>
                    </a:lnTo>
                    <a:cubicBezTo>
                      <a:pt x="5803" y="5541"/>
                      <a:pt x="5831" y="5542"/>
                      <a:pt x="5859" y="5542"/>
                    </a:cubicBezTo>
                    <a:cubicBezTo>
                      <a:pt x="6454" y="5542"/>
                      <a:pt x="6958" y="5085"/>
                      <a:pt x="7001" y="4482"/>
                    </a:cubicBezTo>
                    <a:lnTo>
                      <a:pt x="7213" y="1568"/>
                    </a:lnTo>
                    <a:cubicBezTo>
                      <a:pt x="7258" y="937"/>
                      <a:pt x="6784" y="391"/>
                      <a:pt x="6157" y="343"/>
                    </a:cubicBezTo>
                    <a:lnTo>
                      <a:pt x="1484" y="3"/>
                    </a:lnTo>
                    <a:cubicBezTo>
                      <a:pt x="1457" y="1"/>
                      <a:pt x="1429" y="0"/>
                      <a:pt x="1402"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5" name="Google Shape;2325;p36"/>
              <p:cNvGrpSpPr/>
              <p:nvPr/>
            </p:nvGrpSpPr>
            <p:grpSpPr>
              <a:xfrm>
                <a:off x="5937326" y="2478845"/>
                <a:ext cx="288793" cy="99682"/>
                <a:chOff x="5937326" y="2478845"/>
                <a:chExt cx="288793" cy="99682"/>
              </a:xfrm>
            </p:grpSpPr>
            <p:sp>
              <p:nvSpPr>
                <p:cNvPr id="2326" name="Google Shape;2326;p36"/>
                <p:cNvSpPr/>
                <p:nvPr/>
              </p:nvSpPr>
              <p:spPr>
                <a:xfrm>
                  <a:off x="5937326" y="2478845"/>
                  <a:ext cx="196207" cy="99682"/>
                </a:xfrm>
                <a:custGeom>
                  <a:avLst/>
                  <a:gdLst/>
                  <a:ahLst/>
                  <a:cxnLst/>
                  <a:rect l="l" t="t" r="r" b="b"/>
                  <a:pathLst>
                    <a:path w="4787" h="2432" extrusionOk="0">
                      <a:moveTo>
                        <a:pt x="158" y="1"/>
                      </a:moveTo>
                      <a:lnTo>
                        <a:pt x="135" y="333"/>
                      </a:lnTo>
                      <a:lnTo>
                        <a:pt x="3714" y="595"/>
                      </a:lnTo>
                      <a:cubicBezTo>
                        <a:pt x="4125" y="621"/>
                        <a:pt x="4438" y="987"/>
                        <a:pt x="4409" y="1398"/>
                      </a:cubicBezTo>
                      <a:cubicBezTo>
                        <a:pt x="4380" y="1794"/>
                        <a:pt x="4052" y="2095"/>
                        <a:pt x="3660" y="2095"/>
                      </a:cubicBezTo>
                      <a:cubicBezTo>
                        <a:pt x="3642" y="2095"/>
                        <a:pt x="3624" y="2094"/>
                        <a:pt x="3606" y="2093"/>
                      </a:cubicBezTo>
                      <a:lnTo>
                        <a:pt x="28" y="1831"/>
                      </a:lnTo>
                      <a:lnTo>
                        <a:pt x="1" y="2167"/>
                      </a:lnTo>
                      <a:lnTo>
                        <a:pt x="3583" y="2429"/>
                      </a:lnTo>
                      <a:cubicBezTo>
                        <a:pt x="3608" y="2431"/>
                        <a:pt x="3633" y="2432"/>
                        <a:pt x="3658" y="2432"/>
                      </a:cubicBezTo>
                      <a:cubicBezTo>
                        <a:pt x="4224" y="2432"/>
                        <a:pt x="4702" y="1996"/>
                        <a:pt x="4745" y="1424"/>
                      </a:cubicBezTo>
                      <a:cubicBezTo>
                        <a:pt x="4786" y="826"/>
                        <a:pt x="4338" y="304"/>
                        <a:pt x="3740" y="263"/>
                      </a:cubicBezTo>
                      <a:lnTo>
                        <a:pt x="15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6"/>
                <p:cNvSpPr/>
                <p:nvPr/>
              </p:nvSpPr>
              <p:spPr>
                <a:xfrm>
                  <a:off x="6124430" y="2529873"/>
                  <a:ext cx="101690" cy="20986"/>
                </a:xfrm>
                <a:custGeom>
                  <a:avLst/>
                  <a:gdLst/>
                  <a:ahLst/>
                  <a:cxnLst/>
                  <a:rect l="l" t="t" r="r" b="b"/>
                  <a:pathLst>
                    <a:path w="2481" h="512" extrusionOk="0">
                      <a:moveTo>
                        <a:pt x="23" y="0"/>
                      </a:moveTo>
                      <a:lnTo>
                        <a:pt x="1" y="333"/>
                      </a:lnTo>
                      <a:lnTo>
                        <a:pt x="2459" y="512"/>
                      </a:lnTo>
                      <a:lnTo>
                        <a:pt x="2481" y="179"/>
                      </a:lnTo>
                      <a:lnTo>
                        <a:pt x="2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8" name="Google Shape;2328;p36"/>
              <p:cNvSpPr/>
              <p:nvPr/>
            </p:nvSpPr>
            <p:spPr>
              <a:xfrm>
                <a:off x="5990486" y="2240797"/>
                <a:ext cx="737611" cy="116404"/>
              </a:xfrm>
              <a:custGeom>
                <a:avLst/>
                <a:gdLst/>
                <a:ahLst/>
                <a:cxnLst/>
                <a:rect l="l" t="t" r="r" b="b"/>
                <a:pathLst>
                  <a:path w="17996" h="2840" extrusionOk="0">
                    <a:moveTo>
                      <a:pt x="112" y="1"/>
                    </a:moveTo>
                    <a:lnTo>
                      <a:pt x="0" y="1536"/>
                    </a:lnTo>
                    <a:lnTo>
                      <a:pt x="17884" y="2840"/>
                    </a:lnTo>
                    <a:lnTo>
                      <a:pt x="17996" y="1304"/>
                    </a:lnTo>
                    <a:lnTo>
                      <a:pt x="11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9" name="Google Shape;2329;p36"/>
            <p:cNvSpPr/>
            <p:nvPr/>
          </p:nvSpPr>
          <p:spPr>
            <a:xfrm>
              <a:off x="7676753" y="2025250"/>
              <a:ext cx="25125" cy="133250"/>
            </a:xfrm>
            <a:custGeom>
              <a:avLst/>
              <a:gdLst/>
              <a:ahLst/>
              <a:cxnLst/>
              <a:rect l="l" t="t" r="r" b="b"/>
              <a:pathLst>
                <a:path w="613" h="3251" extrusionOk="0">
                  <a:moveTo>
                    <a:pt x="613" y="1"/>
                  </a:moveTo>
                  <a:cubicBezTo>
                    <a:pt x="187" y="404"/>
                    <a:pt x="1" y="1017"/>
                    <a:pt x="30" y="1600"/>
                  </a:cubicBezTo>
                  <a:cubicBezTo>
                    <a:pt x="61" y="2186"/>
                    <a:pt x="288" y="2746"/>
                    <a:pt x="583" y="3250"/>
                  </a:cubicBezTo>
                  <a:lnTo>
                    <a:pt x="61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6"/>
            <p:cNvSpPr/>
            <p:nvPr/>
          </p:nvSpPr>
          <p:spPr>
            <a:xfrm>
              <a:off x="7690689" y="2008569"/>
              <a:ext cx="230432" cy="460290"/>
            </a:xfrm>
            <a:custGeom>
              <a:avLst/>
              <a:gdLst/>
              <a:ahLst/>
              <a:cxnLst/>
              <a:rect l="l" t="t" r="r" b="b"/>
              <a:pathLst>
                <a:path w="5622" h="11230" extrusionOk="0">
                  <a:moveTo>
                    <a:pt x="2724" y="1"/>
                  </a:moveTo>
                  <a:lnTo>
                    <a:pt x="90" y="1290"/>
                  </a:lnTo>
                  <a:cubicBezTo>
                    <a:pt x="90" y="1290"/>
                    <a:pt x="0" y="4598"/>
                    <a:pt x="90" y="6029"/>
                  </a:cubicBezTo>
                  <a:cubicBezTo>
                    <a:pt x="176" y="7463"/>
                    <a:pt x="1626" y="7617"/>
                    <a:pt x="1626" y="7617"/>
                  </a:cubicBezTo>
                  <a:cubicBezTo>
                    <a:pt x="1626" y="7617"/>
                    <a:pt x="1581" y="8408"/>
                    <a:pt x="1536" y="9242"/>
                  </a:cubicBezTo>
                  <a:cubicBezTo>
                    <a:pt x="1480" y="10273"/>
                    <a:pt x="2260" y="11154"/>
                    <a:pt x="3288" y="11225"/>
                  </a:cubicBezTo>
                  <a:cubicBezTo>
                    <a:pt x="3333" y="11228"/>
                    <a:pt x="3378" y="11229"/>
                    <a:pt x="3422" y="11229"/>
                  </a:cubicBezTo>
                  <a:cubicBezTo>
                    <a:pt x="4424" y="11229"/>
                    <a:pt x="5265" y="10440"/>
                    <a:pt x="5308" y="9425"/>
                  </a:cubicBezTo>
                  <a:lnTo>
                    <a:pt x="5622" y="2197"/>
                  </a:lnTo>
                  <a:lnTo>
                    <a:pt x="2724"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6"/>
            <p:cNvSpPr/>
            <p:nvPr/>
          </p:nvSpPr>
          <p:spPr>
            <a:xfrm>
              <a:off x="7713641" y="2152636"/>
              <a:ext cx="15083" cy="15206"/>
            </a:xfrm>
            <a:custGeom>
              <a:avLst/>
              <a:gdLst/>
              <a:ahLst/>
              <a:cxnLst/>
              <a:rect l="l" t="t" r="r" b="b"/>
              <a:pathLst>
                <a:path w="368" h="371" extrusionOk="0">
                  <a:moveTo>
                    <a:pt x="184" y="0"/>
                  </a:moveTo>
                  <a:cubicBezTo>
                    <a:pt x="83" y="0"/>
                    <a:pt x="1" y="83"/>
                    <a:pt x="1" y="183"/>
                  </a:cubicBezTo>
                  <a:cubicBezTo>
                    <a:pt x="1" y="288"/>
                    <a:pt x="83" y="371"/>
                    <a:pt x="184" y="371"/>
                  </a:cubicBezTo>
                  <a:cubicBezTo>
                    <a:pt x="285" y="371"/>
                    <a:pt x="367" y="288"/>
                    <a:pt x="367" y="183"/>
                  </a:cubicBezTo>
                  <a:cubicBezTo>
                    <a:pt x="367" y="83"/>
                    <a:pt x="285" y="0"/>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6"/>
            <p:cNvSpPr/>
            <p:nvPr/>
          </p:nvSpPr>
          <p:spPr>
            <a:xfrm>
              <a:off x="7698353" y="2142963"/>
              <a:ext cx="30495" cy="9222"/>
            </a:xfrm>
            <a:custGeom>
              <a:avLst/>
              <a:gdLst/>
              <a:ahLst/>
              <a:cxnLst/>
              <a:rect l="l" t="t" r="r" b="b"/>
              <a:pathLst>
                <a:path w="744" h="225" extrusionOk="0">
                  <a:moveTo>
                    <a:pt x="396" y="0"/>
                  </a:moveTo>
                  <a:cubicBezTo>
                    <a:pt x="385" y="0"/>
                    <a:pt x="374" y="1"/>
                    <a:pt x="363" y="2"/>
                  </a:cubicBezTo>
                  <a:cubicBezTo>
                    <a:pt x="239" y="9"/>
                    <a:pt x="135" y="61"/>
                    <a:pt x="79" y="114"/>
                  </a:cubicBezTo>
                  <a:cubicBezTo>
                    <a:pt x="19" y="166"/>
                    <a:pt x="1" y="210"/>
                    <a:pt x="12" y="221"/>
                  </a:cubicBezTo>
                  <a:cubicBezTo>
                    <a:pt x="14" y="223"/>
                    <a:pt x="16" y="224"/>
                    <a:pt x="20" y="224"/>
                  </a:cubicBezTo>
                  <a:cubicBezTo>
                    <a:pt x="59" y="224"/>
                    <a:pt x="189" y="127"/>
                    <a:pt x="370" y="121"/>
                  </a:cubicBezTo>
                  <a:cubicBezTo>
                    <a:pt x="384" y="120"/>
                    <a:pt x="398" y="119"/>
                    <a:pt x="412" y="119"/>
                  </a:cubicBezTo>
                  <a:cubicBezTo>
                    <a:pt x="563" y="119"/>
                    <a:pt x="680" y="181"/>
                    <a:pt x="722" y="181"/>
                  </a:cubicBezTo>
                  <a:cubicBezTo>
                    <a:pt x="728" y="181"/>
                    <a:pt x="733" y="180"/>
                    <a:pt x="736" y="176"/>
                  </a:cubicBezTo>
                  <a:cubicBezTo>
                    <a:pt x="744" y="166"/>
                    <a:pt x="722" y="121"/>
                    <a:pt x="658" y="76"/>
                  </a:cubicBezTo>
                  <a:cubicBezTo>
                    <a:pt x="597" y="35"/>
                    <a:pt x="505" y="0"/>
                    <a:pt x="3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6"/>
            <p:cNvSpPr/>
            <p:nvPr/>
          </p:nvSpPr>
          <p:spPr>
            <a:xfrm>
              <a:off x="7800778" y="2152636"/>
              <a:ext cx="15206" cy="15206"/>
            </a:xfrm>
            <a:custGeom>
              <a:avLst/>
              <a:gdLst/>
              <a:ahLst/>
              <a:cxnLst/>
              <a:rect l="l" t="t" r="r" b="b"/>
              <a:pathLst>
                <a:path w="371" h="371" extrusionOk="0">
                  <a:moveTo>
                    <a:pt x="183" y="0"/>
                  </a:moveTo>
                  <a:cubicBezTo>
                    <a:pt x="83" y="0"/>
                    <a:pt x="0" y="83"/>
                    <a:pt x="0" y="183"/>
                  </a:cubicBezTo>
                  <a:cubicBezTo>
                    <a:pt x="0" y="288"/>
                    <a:pt x="83" y="371"/>
                    <a:pt x="183" y="371"/>
                  </a:cubicBezTo>
                  <a:cubicBezTo>
                    <a:pt x="288" y="371"/>
                    <a:pt x="370" y="288"/>
                    <a:pt x="370" y="183"/>
                  </a:cubicBezTo>
                  <a:cubicBezTo>
                    <a:pt x="370" y="83"/>
                    <a:pt x="288"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6"/>
            <p:cNvSpPr/>
            <p:nvPr/>
          </p:nvSpPr>
          <p:spPr>
            <a:xfrm>
              <a:off x="7788196" y="2142963"/>
              <a:ext cx="30536" cy="9222"/>
            </a:xfrm>
            <a:custGeom>
              <a:avLst/>
              <a:gdLst/>
              <a:ahLst/>
              <a:cxnLst/>
              <a:rect l="l" t="t" r="r" b="b"/>
              <a:pathLst>
                <a:path w="745" h="225" extrusionOk="0">
                  <a:moveTo>
                    <a:pt x="393" y="0"/>
                  </a:moveTo>
                  <a:cubicBezTo>
                    <a:pt x="382" y="0"/>
                    <a:pt x="370" y="1"/>
                    <a:pt x="359" y="2"/>
                  </a:cubicBezTo>
                  <a:cubicBezTo>
                    <a:pt x="236" y="9"/>
                    <a:pt x="135" y="61"/>
                    <a:pt x="76" y="114"/>
                  </a:cubicBezTo>
                  <a:cubicBezTo>
                    <a:pt x="19" y="166"/>
                    <a:pt x="1" y="210"/>
                    <a:pt x="12" y="221"/>
                  </a:cubicBezTo>
                  <a:cubicBezTo>
                    <a:pt x="14" y="223"/>
                    <a:pt x="17" y="224"/>
                    <a:pt x="21" y="224"/>
                  </a:cubicBezTo>
                  <a:cubicBezTo>
                    <a:pt x="59" y="224"/>
                    <a:pt x="187" y="127"/>
                    <a:pt x="367" y="121"/>
                  </a:cubicBezTo>
                  <a:cubicBezTo>
                    <a:pt x="382" y="120"/>
                    <a:pt x="396" y="119"/>
                    <a:pt x="410" y="119"/>
                  </a:cubicBezTo>
                  <a:cubicBezTo>
                    <a:pt x="563" y="119"/>
                    <a:pt x="681" y="181"/>
                    <a:pt x="720" y="181"/>
                  </a:cubicBezTo>
                  <a:cubicBezTo>
                    <a:pt x="726" y="181"/>
                    <a:pt x="731" y="180"/>
                    <a:pt x="733" y="176"/>
                  </a:cubicBezTo>
                  <a:cubicBezTo>
                    <a:pt x="745" y="166"/>
                    <a:pt x="718" y="121"/>
                    <a:pt x="655" y="76"/>
                  </a:cubicBezTo>
                  <a:cubicBezTo>
                    <a:pt x="597" y="35"/>
                    <a:pt x="502" y="0"/>
                    <a:pt x="3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6"/>
            <p:cNvSpPr/>
            <p:nvPr/>
          </p:nvSpPr>
          <p:spPr>
            <a:xfrm>
              <a:off x="7747045" y="2228091"/>
              <a:ext cx="44266" cy="22912"/>
            </a:xfrm>
            <a:custGeom>
              <a:avLst/>
              <a:gdLst/>
              <a:ahLst/>
              <a:cxnLst/>
              <a:rect l="l" t="t" r="r" b="b"/>
              <a:pathLst>
                <a:path w="1080" h="559" extrusionOk="0">
                  <a:moveTo>
                    <a:pt x="953" y="1"/>
                  </a:moveTo>
                  <a:cubicBezTo>
                    <a:pt x="710" y="121"/>
                    <a:pt x="273" y="296"/>
                    <a:pt x="1" y="330"/>
                  </a:cubicBezTo>
                  <a:cubicBezTo>
                    <a:pt x="1" y="330"/>
                    <a:pt x="160" y="559"/>
                    <a:pt x="441" y="559"/>
                  </a:cubicBezTo>
                  <a:cubicBezTo>
                    <a:pt x="505" y="559"/>
                    <a:pt x="577" y="546"/>
                    <a:pt x="654" y="516"/>
                  </a:cubicBezTo>
                  <a:cubicBezTo>
                    <a:pt x="1080" y="349"/>
                    <a:pt x="953" y="1"/>
                    <a:pt x="95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6"/>
            <p:cNvSpPr/>
            <p:nvPr/>
          </p:nvSpPr>
          <p:spPr>
            <a:xfrm>
              <a:off x="7757169" y="2294571"/>
              <a:ext cx="77917" cy="40865"/>
            </a:xfrm>
            <a:custGeom>
              <a:avLst/>
              <a:gdLst/>
              <a:ahLst/>
              <a:cxnLst/>
              <a:rect l="l" t="t" r="r" b="b"/>
              <a:pathLst>
                <a:path w="1901" h="997" extrusionOk="0">
                  <a:moveTo>
                    <a:pt x="1900" y="0"/>
                  </a:moveTo>
                  <a:lnTo>
                    <a:pt x="1900" y="0"/>
                  </a:lnTo>
                  <a:cubicBezTo>
                    <a:pt x="1000" y="628"/>
                    <a:pt x="67" y="639"/>
                    <a:pt x="4" y="639"/>
                  </a:cubicBezTo>
                  <a:cubicBezTo>
                    <a:pt x="1" y="639"/>
                    <a:pt x="0" y="639"/>
                    <a:pt x="0" y="639"/>
                  </a:cubicBezTo>
                  <a:lnTo>
                    <a:pt x="0" y="639"/>
                  </a:lnTo>
                  <a:lnTo>
                    <a:pt x="33" y="994"/>
                  </a:lnTo>
                  <a:cubicBezTo>
                    <a:pt x="73" y="995"/>
                    <a:pt x="112" y="996"/>
                    <a:pt x="150" y="996"/>
                  </a:cubicBezTo>
                  <a:cubicBezTo>
                    <a:pt x="1494" y="996"/>
                    <a:pt x="1900" y="0"/>
                    <a:pt x="190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6"/>
            <p:cNvSpPr/>
            <p:nvPr/>
          </p:nvSpPr>
          <p:spPr>
            <a:xfrm>
              <a:off x="7912057" y="2156488"/>
              <a:ext cx="50415" cy="51972"/>
            </a:xfrm>
            <a:custGeom>
              <a:avLst/>
              <a:gdLst/>
              <a:ahLst/>
              <a:cxnLst/>
              <a:rect l="l" t="t" r="r" b="b"/>
              <a:pathLst>
                <a:path w="1230" h="1268" extrusionOk="0">
                  <a:moveTo>
                    <a:pt x="650" y="1"/>
                  </a:moveTo>
                  <a:cubicBezTo>
                    <a:pt x="634" y="1"/>
                    <a:pt x="618" y="2"/>
                    <a:pt x="602" y="3"/>
                  </a:cubicBezTo>
                  <a:cubicBezTo>
                    <a:pt x="363" y="30"/>
                    <a:pt x="173" y="227"/>
                    <a:pt x="86" y="448"/>
                  </a:cubicBezTo>
                  <a:cubicBezTo>
                    <a:pt x="0" y="672"/>
                    <a:pt x="0" y="919"/>
                    <a:pt x="8" y="1158"/>
                  </a:cubicBezTo>
                  <a:lnTo>
                    <a:pt x="34" y="1187"/>
                  </a:lnTo>
                  <a:cubicBezTo>
                    <a:pt x="155" y="1240"/>
                    <a:pt x="288" y="1267"/>
                    <a:pt x="420" y="1267"/>
                  </a:cubicBezTo>
                  <a:cubicBezTo>
                    <a:pt x="564" y="1267"/>
                    <a:pt x="706" y="1235"/>
                    <a:pt x="830" y="1165"/>
                  </a:cubicBezTo>
                  <a:cubicBezTo>
                    <a:pt x="1069" y="1031"/>
                    <a:pt x="1229" y="747"/>
                    <a:pt x="1185" y="474"/>
                  </a:cubicBezTo>
                  <a:cubicBezTo>
                    <a:pt x="1142" y="217"/>
                    <a:pt x="905" y="1"/>
                    <a:pt x="650"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6"/>
            <p:cNvSpPr/>
            <p:nvPr/>
          </p:nvSpPr>
          <p:spPr>
            <a:xfrm>
              <a:off x="7929107" y="2168784"/>
              <a:ext cx="21887" cy="29593"/>
            </a:xfrm>
            <a:custGeom>
              <a:avLst/>
              <a:gdLst/>
              <a:ahLst/>
              <a:cxnLst/>
              <a:rect l="l" t="t" r="r" b="b"/>
              <a:pathLst>
                <a:path w="534" h="722" extrusionOk="0">
                  <a:moveTo>
                    <a:pt x="261" y="1"/>
                  </a:moveTo>
                  <a:cubicBezTo>
                    <a:pt x="234" y="1"/>
                    <a:pt x="208" y="5"/>
                    <a:pt x="186" y="10"/>
                  </a:cubicBezTo>
                  <a:cubicBezTo>
                    <a:pt x="55" y="47"/>
                    <a:pt x="3" y="103"/>
                    <a:pt x="7" y="115"/>
                  </a:cubicBezTo>
                  <a:cubicBezTo>
                    <a:pt x="8" y="119"/>
                    <a:pt x="14" y="121"/>
                    <a:pt x="22" y="121"/>
                  </a:cubicBezTo>
                  <a:cubicBezTo>
                    <a:pt x="50" y="121"/>
                    <a:pt x="114" y="101"/>
                    <a:pt x="198" y="96"/>
                  </a:cubicBezTo>
                  <a:cubicBezTo>
                    <a:pt x="204" y="95"/>
                    <a:pt x="210" y="95"/>
                    <a:pt x="217" y="95"/>
                  </a:cubicBezTo>
                  <a:cubicBezTo>
                    <a:pt x="264" y="95"/>
                    <a:pt x="318" y="108"/>
                    <a:pt x="354" y="141"/>
                  </a:cubicBezTo>
                  <a:cubicBezTo>
                    <a:pt x="395" y="178"/>
                    <a:pt x="410" y="253"/>
                    <a:pt x="406" y="331"/>
                  </a:cubicBezTo>
                  <a:cubicBezTo>
                    <a:pt x="395" y="496"/>
                    <a:pt x="291" y="611"/>
                    <a:pt x="189" y="637"/>
                  </a:cubicBezTo>
                  <a:cubicBezTo>
                    <a:pt x="156" y="647"/>
                    <a:pt x="126" y="650"/>
                    <a:pt x="101" y="650"/>
                  </a:cubicBezTo>
                  <a:cubicBezTo>
                    <a:pt x="66" y="650"/>
                    <a:pt x="40" y="645"/>
                    <a:pt x="24" y="645"/>
                  </a:cubicBezTo>
                  <a:cubicBezTo>
                    <a:pt x="17" y="645"/>
                    <a:pt x="13" y="646"/>
                    <a:pt x="10" y="649"/>
                  </a:cubicBezTo>
                  <a:cubicBezTo>
                    <a:pt x="0" y="656"/>
                    <a:pt x="56" y="722"/>
                    <a:pt x="174" y="722"/>
                  </a:cubicBezTo>
                  <a:cubicBezTo>
                    <a:pt x="185" y="722"/>
                    <a:pt x="196" y="721"/>
                    <a:pt x="208" y="720"/>
                  </a:cubicBezTo>
                  <a:cubicBezTo>
                    <a:pt x="272" y="712"/>
                    <a:pt x="358" y="679"/>
                    <a:pt x="417" y="608"/>
                  </a:cubicBezTo>
                  <a:cubicBezTo>
                    <a:pt x="481" y="541"/>
                    <a:pt x="518" y="443"/>
                    <a:pt x="526" y="339"/>
                  </a:cubicBezTo>
                  <a:cubicBezTo>
                    <a:pt x="534" y="241"/>
                    <a:pt x="511" y="125"/>
                    <a:pt x="425" y="58"/>
                  </a:cubicBezTo>
                  <a:cubicBezTo>
                    <a:pt x="371" y="14"/>
                    <a:pt x="313" y="1"/>
                    <a:pt x="26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6"/>
            <p:cNvSpPr/>
            <p:nvPr/>
          </p:nvSpPr>
          <p:spPr>
            <a:xfrm>
              <a:off x="7669130" y="1993363"/>
              <a:ext cx="263673" cy="172393"/>
            </a:xfrm>
            <a:custGeom>
              <a:avLst/>
              <a:gdLst/>
              <a:ahLst/>
              <a:cxnLst/>
              <a:rect l="l" t="t" r="r" b="b"/>
              <a:pathLst>
                <a:path w="6433" h="4206" extrusionOk="0">
                  <a:moveTo>
                    <a:pt x="3021" y="0"/>
                  </a:moveTo>
                  <a:cubicBezTo>
                    <a:pt x="2150" y="0"/>
                    <a:pt x="1279" y="330"/>
                    <a:pt x="635" y="921"/>
                  </a:cubicBezTo>
                  <a:cubicBezTo>
                    <a:pt x="0" y="1709"/>
                    <a:pt x="848" y="2209"/>
                    <a:pt x="1270" y="2538"/>
                  </a:cubicBezTo>
                  <a:cubicBezTo>
                    <a:pt x="1535" y="2745"/>
                    <a:pt x="2224" y="3224"/>
                    <a:pt x="2925" y="3224"/>
                  </a:cubicBezTo>
                  <a:cubicBezTo>
                    <a:pt x="3083" y="3224"/>
                    <a:pt x="3241" y="3200"/>
                    <a:pt x="3395" y="3143"/>
                  </a:cubicBezTo>
                  <a:cubicBezTo>
                    <a:pt x="3100" y="2743"/>
                    <a:pt x="2760" y="2568"/>
                    <a:pt x="2629" y="2187"/>
                  </a:cubicBezTo>
                  <a:lnTo>
                    <a:pt x="2629" y="2187"/>
                  </a:lnTo>
                  <a:cubicBezTo>
                    <a:pt x="2973" y="2673"/>
                    <a:pt x="3336" y="3038"/>
                    <a:pt x="3926" y="3098"/>
                  </a:cubicBezTo>
                  <a:cubicBezTo>
                    <a:pt x="3806" y="2755"/>
                    <a:pt x="3642" y="2056"/>
                    <a:pt x="3769" y="2026"/>
                  </a:cubicBezTo>
                  <a:lnTo>
                    <a:pt x="3769" y="2026"/>
                  </a:lnTo>
                  <a:cubicBezTo>
                    <a:pt x="3903" y="3195"/>
                    <a:pt x="4859" y="4205"/>
                    <a:pt x="5682" y="4205"/>
                  </a:cubicBezTo>
                  <a:cubicBezTo>
                    <a:pt x="5821" y="4205"/>
                    <a:pt x="5957" y="4176"/>
                    <a:pt x="6084" y="4114"/>
                  </a:cubicBezTo>
                  <a:cubicBezTo>
                    <a:pt x="6432" y="3263"/>
                    <a:pt x="6308" y="2250"/>
                    <a:pt x="5812" y="1481"/>
                  </a:cubicBezTo>
                  <a:cubicBezTo>
                    <a:pt x="5315" y="708"/>
                    <a:pt x="4467" y="185"/>
                    <a:pt x="3560" y="43"/>
                  </a:cubicBezTo>
                  <a:cubicBezTo>
                    <a:pt x="3382" y="15"/>
                    <a:pt x="3201" y="0"/>
                    <a:pt x="30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6"/>
            <p:cNvSpPr/>
            <p:nvPr/>
          </p:nvSpPr>
          <p:spPr>
            <a:xfrm>
              <a:off x="7910376" y="2196737"/>
              <a:ext cx="37299" cy="36766"/>
            </a:xfrm>
            <a:custGeom>
              <a:avLst/>
              <a:gdLst/>
              <a:ahLst/>
              <a:cxnLst/>
              <a:rect l="l" t="t" r="r" b="b"/>
              <a:pathLst>
                <a:path w="910" h="897" extrusionOk="0">
                  <a:moveTo>
                    <a:pt x="336" y="1"/>
                  </a:moveTo>
                  <a:cubicBezTo>
                    <a:pt x="305" y="1"/>
                    <a:pt x="199" y="32"/>
                    <a:pt x="101" y="164"/>
                  </a:cubicBezTo>
                  <a:cubicBezTo>
                    <a:pt x="45" y="243"/>
                    <a:pt x="0" y="359"/>
                    <a:pt x="19" y="490"/>
                  </a:cubicBezTo>
                  <a:cubicBezTo>
                    <a:pt x="34" y="617"/>
                    <a:pt x="105" y="759"/>
                    <a:pt x="240" y="837"/>
                  </a:cubicBezTo>
                  <a:cubicBezTo>
                    <a:pt x="312" y="878"/>
                    <a:pt x="392" y="897"/>
                    <a:pt x="467" y="897"/>
                  </a:cubicBezTo>
                  <a:cubicBezTo>
                    <a:pt x="535" y="897"/>
                    <a:pt x="600" y="882"/>
                    <a:pt x="655" y="855"/>
                  </a:cubicBezTo>
                  <a:cubicBezTo>
                    <a:pt x="777" y="800"/>
                    <a:pt x="848" y="688"/>
                    <a:pt x="871" y="594"/>
                  </a:cubicBezTo>
                  <a:cubicBezTo>
                    <a:pt x="910" y="407"/>
                    <a:pt x="821" y="306"/>
                    <a:pt x="805" y="306"/>
                  </a:cubicBezTo>
                  <a:cubicBezTo>
                    <a:pt x="804" y="306"/>
                    <a:pt x="804" y="306"/>
                    <a:pt x="803" y="307"/>
                  </a:cubicBezTo>
                  <a:cubicBezTo>
                    <a:pt x="785" y="314"/>
                    <a:pt x="845" y="419"/>
                    <a:pt x="789" y="568"/>
                  </a:cubicBezTo>
                  <a:cubicBezTo>
                    <a:pt x="762" y="643"/>
                    <a:pt x="703" y="717"/>
                    <a:pt x="610" y="755"/>
                  </a:cubicBezTo>
                  <a:cubicBezTo>
                    <a:pt x="570" y="771"/>
                    <a:pt x="525" y="780"/>
                    <a:pt x="478" y="780"/>
                  </a:cubicBezTo>
                  <a:cubicBezTo>
                    <a:pt x="419" y="780"/>
                    <a:pt x="357" y="766"/>
                    <a:pt x="303" y="733"/>
                  </a:cubicBezTo>
                  <a:cubicBezTo>
                    <a:pt x="206" y="676"/>
                    <a:pt x="146" y="572"/>
                    <a:pt x="127" y="474"/>
                  </a:cubicBezTo>
                  <a:cubicBezTo>
                    <a:pt x="109" y="374"/>
                    <a:pt x="135" y="281"/>
                    <a:pt x="172" y="209"/>
                  </a:cubicBezTo>
                  <a:cubicBezTo>
                    <a:pt x="251" y="67"/>
                    <a:pt x="355" y="19"/>
                    <a:pt x="344" y="4"/>
                  </a:cubicBezTo>
                  <a:cubicBezTo>
                    <a:pt x="344" y="2"/>
                    <a:pt x="341" y="1"/>
                    <a:pt x="336" y="1"/>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6"/>
            <p:cNvSpPr/>
            <p:nvPr/>
          </p:nvSpPr>
          <p:spPr>
            <a:xfrm>
              <a:off x="7457229" y="2394823"/>
              <a:ext cx="653915" cy="794461"/>
            </a:xfrm>
            <a:custGeom>
              <a:avLst/>
              <a:gdLst/>
              <a:ahLst/>
              <a:cxnLst/>
              <a:rect l="l" t="t" r="r" b="b"/>
              <a:pathLst>
                <a:path w="15954" h="19383" extrusionOk="0">
                  <a:moveTo>
                    <a:pt x="11004" y="1"/>
                  </a:moveTo>
                  <a:cubicBezTo>
                    <a:pt x="11004" y="1"/>
                    <a:pt x="11055" y="343"/>
                    <a:pt x="9871" y="343"/>
                  </a:cubicBezTo>
                  <a:cubicBezTo>
                    <a:pt x="9305" y="343"/>
                    <a:pt x="8458" y="265"/>
                    <a:pt x="7187" y="34"/>
                  </a:cubicBezTo>
                  <a:cubicBezTo>
                    <a:pt x="7127" y="23"/>
                    <a:pt x="7060" y="18"/>
                    <a:pt x="6986" y="18"/>
                  </a:cubicBezTo>
                  <a:cubicBezTo>
                    <a:pt x="5279" y="18"/>
                    <a:pt x="1" y="2790"/>
                    <a:pt x="1" y="2790"/>
                  </a:cubicBezTo>
                  <a:lnTo>
                    <a:pt x="1879" y="7359"/>
                  </a:lnTo>
                  <a:lnTo>
                    <a:pt x="4042" y="6907"/>
                  </a:lnTo>
                  <a:lnTo>
                    <a:pt x="4710" y="10548"/>
                  </a:lnTo>
                  <a:cubicBezTo>
                    <a:pt x="3803" y="13551"/>
                    <a:pt x="3317" y="16218"/>
                    <a:pt x="3317" y="16218"/>
                  </a:cubicBezTo>
                  <a:lnTo>
                    <a:pt x="8382" y="19382"/>
                  </a:lnTo>
                  <a:lnTo>
                    <a:pt x="9167" y="17899"/>
                  </a:lnTo>
                  <a:lnTo>
                    <a:pt x="10418" y="19091"/>
                  </a:lnTo>
                  <a:lnTo>
                    <a:pt x="15819" y="16218"/>
                  </a:lnTo>
                  <a:cubicBezTo>
                    <a:pt x="15150" y="12749"/>
                    <a:pt x="13466" y="11852"/>
                    <a:pt x="13466" y="11288"/>
                  </a:cubicBezTo>
                  <a:cubicBezTo>
                    <a:pt x="13466" y="9686"/>
                    <a:pt x="13230" y="11243"/>
                    <a:pt x="14590" y="5895"/>
                  </a:cubicBezTo>
                  <a:cubicBezTo>
                    <a:pt x="15953" y="549"/>
                    <a:pt x="11004" y="1"/>
                    <a:pt x="11004"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6"/>
            <p:cNvSpPr/>
            <p:nvPr/>
          </p:nvSpPr>
          <p:spPr>
            <a:xfrm>
              <a:off x="7749914" y="2394823"/>
              <a:ext cx="158376" cy="153621"/>
            </a:xfrm>
            <a:custGeom>
              <a:avLst/>
              <a:gdLst/>
              <a:ahLst/>
              <a:cxnLst/>
              <a:rect l="l" t="t" r="r" b="b"/>
              <a:pathLst>
                <a:path w="3864" h="3748" extrusionOk="0">
                  <a:moveTo>
                    <a:pt x="3863" y="1"/>
                  </a:moveTo>
                  <a:lnTo>
                    <a:pt x="46" y="34"/>
                  </a:lnTo>
                  <a:cubicBezTo>
                    <a:pt x="46" y="34"/>
                    <a:pt x="1" y="3747"/>
                    <a:pt x="856" y="3747"/>
                  </a:cubicBezTo>
                  <a:cubicBezTo>
                    <a:pt x="884" y="3747"/>
                    <a:pt x="913" y="3743"/>
                    <a:pt x="943" y="3735"/>
                  </a:cubicBezTo>
                  <a:cubicBezTo>
                    <a:pt x="1887" y="3478"/>
                    <a:pt x="3785" y="1775"/>
                    <a:pt x="3863"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6"/>
            <p:cNvSpPr/>
            <p:nvPr/>
          </p:nvSpPr>
          <p:spPr>
            <a:xfrm>
              <a:off x="7760202" y="2565981"/>
              <a:ext cx="14264" cy="114560"/>
            </a:xfrm>
            <a:custGeom>
              <a:avLst/>
              <a:gdLst/>
              <a:ahLst/>
              <a:cxnLst/>
              <a:rect l="l" t="t" r="r" b="b"/>
              <a:pathLst>
                <a:path w="348" h="2795" extrusionOk="0">
                  <a:moveTo>
                    <a:pt x="314" y="0"/>
                  </a:moveTo>
                  <a:cubicBezTo>
                    <a:pt x="284" y="0"/>
                    <a:pt x="190" y="623"/>
                    <a:pt x="116" y="1390"/>
                  </a:cubicBezTo>
                  <a:cubicBezTo>
                    <a:pt x="38" y="2163"/>
                    <a:pt x="0" y="2791"/>
                    <a:pt x="34" y="2794"/>
                  </a:cubicBezTo>
                  <a:cubicBezTo>
                    <a:pt x="34" y="2794"/>
                    <a:pt x="34" y="2794"/>
                    <a:pt x="34" y="2794"/>
                  </a:cubicBezTo>
                  <a:cubicBezTo>
                    <a:pt x="68" y="2794"/>
                    <a:pt x="158" y="2172"/>
                    <a:pt x="235" y="1405"/>
                  </a:cubicBezTo>
                  <a:cubicBezTo>
                    <a:pt x="311" y="631"/>
                    <a:pt x="347" y="4"/>
                    <a:pt x="314" y="0"/>
                  </a:cubicBezTo>
                  <a:cubicBezTo>
                    <a:pt x="314" y="0"/>
                    <a:pt x="314" y="0"/>
                    <a:pt x="3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6"/>
            <p:cNvSpPr/>
            <p:nvPr/>
          </p:nvSpPr>
          <p:spPr>
            <a:xfrm>
              <a:off x="7781761" y="2575162"/>
              <a:ext cx="6476" cy="92181"/>
            </a:xfrm>
            <a:custGeom>
              <a:avLst/>
              <a:gdLst/>
              <a:ahLst/>
              <a:cxnLst/>
              <a:rect l="l" t="t" r="r" b="b"/>
              <a:pathLst>
                <a:path w="158" h="2249" extrusionOk="0">
                  <a:moveTo>
                    <a:pt x="50" y="0"/>
                  </a:moveTo>
                  <a:cubicBezTo>
                    <a:pt x="50" y="0"/>
                    <a:pt x="50" y="0"/>
                    <a:pt x="50" y="0"/>
                  </a:cubicBezTo>
                  <a:cubicBezTo>
                    <a:pt x="16" y="0"/>
                    <a:pt x="1" y="505"/>
                    <a:pt x="19" y="1124"/>
                  </a:cubicBezTo>
                  <a:cubicBezTo>
                    <a:pt x="35" y="1746"/>
                    <a:pt x="76" y="2249"/>
                    <a:pt x="109" y="2249"/>
                  </a:cubicBezTo>
                  <a:cubicBezTo>
                    <a:pt x="109" y="2249"/>
                    <a:pt x="109" y="2249"/>
                    <a:pt x="109" y="2249"/>
                  </a:cubicBezTo>
                  <a:cubicBezTo>
                    <a:pt x="143" y="2249"/>
                    <a:pt x="158" y="1745"/>
                    <a:pt x="140" y="1124"/>
                  </a:cubicBezTo>
                  <a:cubicBezTo>
                    <a:pt x="124" y="503"/>
                    <a:pt x="83"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6"/>
            <p:cNvSpPr/>
            <p:nvPr/>
          </p:nvSpPr>
          <p:spPr>
            <a:xfrm>
              <a:off x="7749176" y="2681644"/>
              <a:ext cx="10001" cy="14796"/>
            </a:xfrm>
            <a:custGeom>
              <a:avLst/>
              <a:gdLst/>
              <a:ahLst/>
              <a:cxnLst/>
              <a:rect l="l" t="t" r="r" b="b"/>
              <a:pathLst>
                <a:path w="244" h="361" extrusionOk="0">
                  <a:moveTo>
                    <a:pt x="203" y="0"/>
                  </a:moveTo>
                  <a:cubicBezTo>
                    <a:pt x="170" y="0"/>
                    <a:pt x="97" y="49"/>
                    <a:pt x="53" y="144"/>
                  </a:cubicBezTo>
                  <a:cubicBezTo>
                    <a:pt x="1" y="256"/>
                    <a:pt x="27" y="361"/>
                    <a:pt x="56" y="361"/>
                  </a:cubicBezTo>
                  <a:cubicBezTo>
                    <a:pt x="90" y="361"/>
                    <a:pt x="120" y="283"/>
                    <a:pt x="161" y="193"/>
                  </a:cubicBezTo>
                  <a:cubicBezTo>
                    <a:pt x="202" y="107"/>
                    <a:pt x="243" y="32"/>
                    <a:pt x="217" y="6"/>
                  </a:cubicBezTo>
                  <a:cubicBezTo>
                    <a:pt x="214" y="2"/>
                    <a:pt x="210" y="0"/>
                    <a:pt x="2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6"/>
            <p:cNvSpPr/>
            <p:nvPr/>
          </p:nvSpPr>
          <p:spPr>
            <a:xfrm>
              <a:off x="7754997" y="2683243"/>
              <a:ext cx="6312" cy="13239"/>
            </a:xfrm>
            <a:custGeom>
              <a:avLst/>
              <a:gdLst/>
              <a:ahLst/>
              <a:cxnLst/>
              <a:rect l="l" t="t" r="r" b="b"/>
              <a:pathLst>
                <a:path w="154" h="323" extrusionOk="0">
                  <a:moveTo>
                    <a:pt x="103" y="0"/>
                  </a:moveTo>
                  <a:cubicBezTo>
                    <a:pt x="71" y="0"/>
                    <a:pt x="33" y="65"/>
                    <a:pt x="19" y="149"/>
                  </a:cubicBezTo>
                  <a:cubicBezTo>
                    <a:pt x="0" y="236"/>
                    <a:pt x="12" y="314"/>
                    <a:pt x="45" y="322"/>
                  </a:cubicBezTo>
                  <a:cubicBezTo>
                    <a:pt x="47" y="322"/>
                    <a:pt x="48" y="322"/>
                    <a:pt x="50" y="322"/>
                  </a:cubicBezTo>
                  <a:cubicBezTo>
                    <a:pt x="83" y="322"/>
                    <a:pt x="117" y="257"/>
                    <a:pt x="135" y="172"/>
                  </a:cubicBezTo>
                  <a:cubicBezTo>
                    <a:pt x="153" y="82"/>
                    <a:pt x="143" y="8"/>
                    <a:pt x="109" y="1"/>
                  </a:cubicBezTo>
                  <a:cubicBezTo>
                    <a:pt x="107" y="0"/>
                    <a:pt x="105" y="0"/>
                    <a:pt x="1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6"/>
            <p:cNvSpPr/>
            <p:nvPr/>
          </p:nvSpPr>
          <p:spPr>
            <a:xfrm>
              <a:off x="7758357" y="2683243"/>
              <a:ext cx="5697" cy="13198"/>
            </a:xfrm>
            <a:custGeom>
              <a:avLst/>
              <a:gdLst/>
              <a:ahLst/>
              <a:cxnLst/>
              <a:rect l="l" t="t" r="r" b="b"/>
              <a:pathLst>
                <a:path w="139" h="322" extrusionOk="0">
                  <a:moveTo>
                    <a:pt x="55" y="1"/>
                  </a:moveTo>
                  <a:cubicBezTo>
                    <a:pt x="54" y="1"/>
                    <a:pt x="53" y="1"/>
                    <a:pt x="53" y="1"/>
                  </a:cubicBezTo>
                  <a:cubicBezTo>
                    <a:pt x="19" y="4"/>
                    <a:pt x="1" y="79"/>
                    <a:pt x="8" y="168"/>
                  </a:cubicBezTo>
                  <a:cubicBezTo>
                    <a:pt x="19" y="252"/>
                    <a:pt x="51" y="322"/>
                    <a:pt x="84" y="322"/>
                  </a:cubicBezTo>
                  <a:cubicBezTo>
                    <a:pt x="85" y="322"/>
                    <a:pt x="86" y="322"/>
                    <a:pt x="87" y="322"/>
                  </a:cubicBezTo>
                  <a:cubicBezTo>
                    <a:pt x="120" y="318"/>
                    <a:pt x="139" y="244"/>
                    <a:pt x="128" y="154"/>
                  </a:cubicBezTo>
                  <a:cubicBezTo>
                    <a:pt x="120" y="70"/>
                    <a:pt x="88"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6"/>
            <p:cNvSpPr/>
            <p:nvPr/>
          </p:nvSpPr>
          <p:spPr>
            <a:xfrm>
              <a:off x="7759915" y="2679021"/>
              <a:ext cx="12665" cy="20043"/>
            </a:xfrm>
            <a:custGeom>
              <a:avLst/>
              <a:gdLst/>
              <a:ahLst/>
              <a:cxnLst/>
              <a:rect l="l" t="t" r="r" b="b"/>
              <a:pathLst>
                <a:path w="309" h="489" extrusionOk="0">
                  <a:moveTo>
                    <a:pt x="36" y="0"/>
                  </a:moveTo>
                  <a:cubicBezTo>
                    <a:pt x="30" y="0"/>
                    <a:pt x="25" y="2"/>
                    <a:pt x="23" y="6"/>
                  </a:cubicBezTo>
                  <a:cubicBezTo>
                    <a:pt x="0" y="33"/>
                    <a:pt x="71" y="126"/>
                    <a:pt x="127" y="249"/>
                  </a:cubicBezTo>
                  <a:cubicBezTo>
                    <a:pt x="187" y="373"/>
                    <a:pt x="213" y="488"/>
                    <a:pt x="247" y="488"/>
                  </a:cubicBezTo>
                  <a:cubicBezTo>
                    <a:pt x="247" y="488"/>
                    <a:pt x="248" y="488"/>
                    <a:pt x="248" y="488"/>
                  </a:cubicBezTo>
                  <a:cubicBezTo>
                    <a:pt x="281" y="488"/>
                    <a:pt x="309" y="348"/>
                    <a:pt x="235" y="200"/>
                  </a:cubicBezTo>
                  <a:cubicBezTo>
                    <a:pt x="177" y="69"/>
                    <a:pt x="75" y="0"/>
                    <a:pt x="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6"/>
            <p:cNvSpPr/>
            <p:nvPr/>
          </p:nvSpPr>
          <p:spPr>
            <a:xfrm>
              <a:off x="7783318" y="2663447"/>
              <a:ext cx="5246" cy="18485"/>
            </a:xfrm>
            <a:custGeom>
              <a:avLst/>
              <a:gdLst/>
              <a:ahLst/>
              <a:cxnLst/>
              <a:rect l="l" t="t" r="r" b="b"/>
              <a:pathLst>
                <a:path w="128" h="451" extrusionOk="0">
                  <a:moveTo>
                    <a:pt x="89" y="1"/>
                  </a:moveTo>
                  <a:cubicBezTo>
                    <a:pt x="58" y="1"/>
                    <a:pt x="0" y="94"/>
                    <a:pt x="0" y="225"/>
                  </a:cubicBezTo>
                  <a:cubicBezTo>
                    <a:pt x="0" y="356"/>
                    <a:pt x="57" y="451"/>
                    <a:pt x="88" y="451"/>
                  </a:cubicBezTo>
                  <a:cubicBezTo>
                    <a:pt x="90" y="451"/>
                    <a:pt x="92" y="450"/>
                    <a:pt x="94" y="450"/>
                  </a:cubicBezTo>
                  <a:cubicBezTo>
                    <a:pt x="128" y="439"/>
                    <a:pt x="120" y="341"/>
                    <a:pt x="120" y="225"/>
                  </a:cubicBezTo>
                  <a:cubicBezTo>
                    <a:pt x="120" y="110"/>
                    <a:pt x="128" y="9"/>
                    <a:pt x="94" y="1"/>
                  </a:cubicBezTo>
                  <a:cubicBezTo>
                    <a:pt x="92" y="1"/>
                    <a:pt x="90" y="1"/>
                    <a:pt x="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6"/>
            <p:cNvSpPr/>
            <p:nvPr/>
          </p:nvSpPr>
          <p:spPr>
            <a:xfrm>
              <a:off x="7788810" y="2664717"/>
              <a:ext cx="5574" cy="14592"/>
            </a:xfrm>
            <a:custGeom>
              <a:avLst/>
              <a:gdLst/>
              <a:ahLst/>
              <a:cxnLst/>
              <a:rect l="l" t="t" r="r" b="b"/>
              <a:pathLst>
                <a:path w="136" h="356" extrusionOk="0">
                  <a:moveTo>
                    <a:pt x="53" y="1"/>
                  </a:moveTo>
                  <a:cubicBezTo>
                    <a:pt x="20" y="4"/>
                    <a:pt x="1" y="86"/>
                    <a:pt x="8" y="184"/>
                  </a:cubicBezTo>
                  <a:cubicBezTo>
                    <a:pt x="16" y="278"/>
                    <a:pt x="51" y="355"/>
                    <a:pt x="81" y="355"/>
                  </a:cubicBezTo>
                  <a:cubicBezTo>
                    <a:pt x="82" y="355"/>
                    <a:pt x="82" y="355"/>
                    <a:pt x="83" y="355"/>
                  </a:cubicBezTo>
                  <a:cubicBezTo>
                    <a:pt x="116" y="351"/>
                    <a:pt x="135" y="270"/>
                    <a:pt x="128" y="172"/>
                  </a:cubicBezTo>
                  <a:cubicBezTo>
                    <a:pt x="120" y="75"/>
                    <a:pt x="83" y="1"/>
                    <a:pt x="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6"/>
            <p:cNvSpPr/>
            <p:nvPr/>
          </p:nvSpPr>
          <p:spPr>
            <a:xfrm>
              <a:off x="7790040" y="2665865"/>
              <a:ext cx="11395" cy="12296"/>
            </a:xfrm>
            <a:custGeom>
              <a:avLst/>
              <a:gdLst/>
              <a:ahLst/>
              <a:cxnLst/>
              <a:rect l="l" t="t" r="r" b="b"/>
              <a:pathLst>
                <a:path w="278" h="300" extrusionOk="0">
                  <a:moveTo>
                    <a:pt x="44" y="1"/>
                  </a:moveTo>
                  <a:cubicBezTo>
                    <a:pt x="37" y="1"/>
                    <a:pt x="32" y="2"/>
                    <a:pt x="27" y="6"/>
                  </a:cubicBezTo>
                  <a:cubicBezTo>
                    <a:pt x="0" y="25"/>
                    <a:pt x="31" y="107"/>
                    <a:pt x="90" y="185"/>
                  </a:cubicBezTo>
                  <a:cubicBezTo>
                    <a:pt x="143" y="254"/>
                    <a:pt x="201" y="299"/>
                    <a:pt x="235" y="299"/>
                  </a:cubicBezTo>
                  <a:cubicBezTo>
                    <a:pt x="241" y="299"/>
                    <a:pt x="247" y="297"/>
                    <a:pt x="251" y="294"/>
                  </a:cubicBezTo>
                  <a:cubicBezTo>
                    <a:pt x="277" y="275"/>
                    <a:pt x="247" y="192"/>
                    <a:pt x="188" y="114"/>
                  </a:cubicBezTo>
                  <a:cubicBezTo>
                    <a:pt x="135" y="46"/>
                    <a:pt x="76"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6"/>
            <p:cNvSpPr/>
            <p:nvPr/>
          </p:nvSpPr>
          <p:spPr>
            <a:xfrm>
              <a:off x="7790655" y="2664020"/>
              <a:ext cx="13526" cy="11395"/>
            </a:xfrm>
            <a:custGeom>
              <a:avLst/>
              <a:gdLst/>
              <a:ahLst/>
              <a:cxnLst/>
              <a:rect l="l" t="t" r="r" b="b"/>
              <a:pathLst>
                <a:path w="330" h="278" extrusionOk="0">
                  <a:moveTo>
                    <a:pt x="53" y="0"/>
                  </a:moveTo>
                  <a:cubicBezTo>
                    <a:pt x="30" y="0"/>
                    <a:pt x="15" y="7"/>
                    <a:pt x="12" y="18"/>
                  </a:cubicBezTo>
                  <a:cubicBezTo>
                    <a:pt x="1" y="51"/>
                    <a:pt x="68" y="99"/>
                    <a:pt x="139" y="167"/>
                  </a:cubicBezTo>
                  <a:cubicBezTo>
                    <a:pt x="206" y="221"/>
                    <a:pt x="258" y="277"/>
                    <a:pt x="289" y="277"/>
                  </a:cubicBezTo>
                  <a:cubicBezTo>
                    <a:pt x="293" y="277"/>
                    <a:pt x="296" y="277"/>
                    <a:pt x="299" y="275"/>
                  </a:cubicBezTo>
                  <a:cubicBezTo>
                    <a:pt x="330" y="264"/>
                    <a:pt x="311" y="159"/>
                    <a:pt x="221" y="77"/>
                  </a:cubicBezTo>
                  <a:cubicBezTo>
                    <a:pt x="161" y="22"/>
                    <a:pt x="95" y="0"/>
                    <a:pt x="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6"/>
            <p:cNvSpPr/>
            <p:nvPr/>
          </p:nvSpPr>
          <p:spPr>
            <a:xfrm>
              <a:off x="7731716" y="2413267"/>
              <a:ext cx="17338" cy="15329"/>
            </a:xfrm>
            <a:custGeom>
              <a:avLst/>
              <a:gdLst/>
              <a:ahLst/>
              <a:cxnLst/>
              <a:rect l="l" t="t" r="r" b="b"/>
              <a:pathLst>
                <a:path w="423" h="374" extrusionOk="0">
                  <a:moveTo>
                    <a:pt x="199" y="21"/>
                  </a:moveTo>
                  <a:cubicBezTo>
                    <a:pt x="202" y="40"/>
                    <a:pt x="251" y="44"/>
                    <a:pt x="285" y="99"/>
                  </a:cubicBezTo>
                  <a:cubicBezTo>
                    <a:pt x="325" y="159"/>
                    <a:pt x="314" y="242"/>
                    <a:pt x="221" y="253"/>
                  </a:cubicBezTo>
                  <a:cubicBezTo>
                    <a:pt x="217" y="253"/>
                    <a:pt x="213" y="253"/>
                    <a:pt x="210" y="253"/>
                  </a:cubicBezTo>
                  <a:cubicBezTo>
                    <a:pt x="126" y="253"/>
                    <a:pt x="102" y="179"/>
                    <a:pt x="128" y="118"/>
                  </a:cubicBezTo>
                  <a:cubicBezTo>
                    <a:pt x="150" y="54"/>
                    <a:pt x="199" y="40"/>
                    <a:pt x="199" y="21"/>
                  </a:cubicBezTo>
                  <a:close/>
                  <a:moveTo>
                    <a:pt x="245" y="0"/>
                  </a:moveTo>
                  <a:cubicBezTo>
                    <a:pt x="218" y="0"/>
                    <a:pt x="200" y="10"/>
                    <a:pt x="198" y="18"/>
                  </a:cubicBezTo>
                  <a:lnTo>
                    <a:pt x="198" y="18"/>
                  </a:lnTo>
                  <a:cubicBezTo>
                    <a:pt x="196" y="13"/>
                    <a:pt x="184" y="8"/>
                    <a:pt x="167" y="8"/>
                  </a:cubicBezTo>
                  <a:cubicBezTo>
                    <a:pt x="138" y="8"/>
                    <a:pt x="94" y="22"/>
                    <a:pt x="56" y="73"/>
                  </a:cubicBezTo>
                  <a:cubicBezTo>
                    <a:pt x="27" y="115"/>
                    <a:pt x="1" y="182"/>
                    <a:pt x="30" y="256"/>
                  </a:cubicBezTo>
                  <a:cubicBezTo>
                    <a:pt x="54" y="327"/>
                    <a:pt x="132" y="374"/>
                    <a:pt x="207" y="374"/>
                  </a:cubicBezTo>
                  <a:cubicBezTo>
                    <a:pt x="216" y="374"/>
                    <a:pt x="224" y="373"/>
                    <a:pt x="232" y="372"/>
                  </a:cubicBezTo>
                  <a:cubicBezTo>
                    <a:pt x="318" y="365"/>
                    <a:pt x="401" y="301"/>
                    <a:pt x="411" y="219"/>
                  </a:cubicBezTo>
                  <a:cubicBezTo>
                    <a:pt x="423" y="141"/>
                    <a:pt x="385" y="80"/>
                    <a:pt x="352" y="44"/>
                  </a:cubicBezTo>
                  <a:cubicBezTo>
                    <a:pt x="312" y="10"/>
                    <a:pt x="274" y="0"/>
                    <a:pt x="2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6"/>
            <p:cNvSpPr/>
            <p:nvPr/>
          </p:nvSpPr>
          <p:spPr>
            <a:xfrm>
              <a:off x="7733561" y="2437449"/>
              <a:ext cx="10903" cy="7706"/>
            </a:xfrm>
            <a:custGeom>
              <a:avLst/>
              <a:gdLst/>
              <a:ahLst/>
              <a:cxnLst/>
              <a:rect l="l" t="t" r="r" b="b"/>
              <a:pathLst>
                <a:path w="266" h="188" extrusionOk="0">
                  <a:moveTo>
                    <a:pt x="55" y="1"/>
                  </a:moveTo>
                  <a:cubicBezTo>
                    <a:pt x="40" y="1"/>
                    <a:pt x="27" y="5"/>
                    <a:pt x="19" y="14"/>
                  </a:cubicBezTo>
                  <a:cubicBezTo>
                    <a:pt x="1" y="40"/>
                    <a:pt x="38" y="100"/>
                    <a:pt x="97" y="145"/>
                  </a:cubicBezTo>
                  <a:cubicBezTo>
                    <a:pt x="140" y="172"/>
                    <a:pt x="183" y="187"/>
                    <a:pt x="213" y="187"/>
                  </a:cubicBezTo>
                  <a:cubicBezTo>
                    <a:pt x="229" y="187"/>
                    <a:pt x="241" y="183"/>
                    <a:pt x="247" y="174"/>
                  </a:cubicBezTo>
                  <a:cubicBezTo>
                    <a:pt x="266" y="148"/>
                    <a:pt x="232" y="88"/>
                    <a:pt x="168" y="44"/>
                  </a:cubicBezTo>
                  <a:cubicBezTo>
                    <a:pt x="127" y="16"/>
                    <a:pt x="85"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6"/>
            <p:cNvSpPr/>
            <p:nvPr/>
          </p:nvSpPr>
          <p:spPr>
            <a:xfrm>
              <a:off x="7735487" y="2450769"/>
              <a:ext cx="11763" cy="6476"/>
            </a:xfrm>
            <a:custGeom>
              <a:avLst/>
              <a:gdLst/>
              <a:ahLst/>
              <a:cxnLst/>
              <a:rect l="l" t="t" r="r" b="b"/>
              <a:pathLst>
                <a:path w="287" h="158" extrusionOk="0">
                  <a:moveTo>
                    <a:pt x="230" y="1"/>
                  </a:moveTo>
                  <a:cubicBezTo>
                    <a:pt x="202" y="1"/>
                    <a:pt x="164" y="16"/>
                    <a:pt x="121" y="32"/>
                  </a:cubicBezTo>
                  <a:cubicBezTo>
                    <a:pt x="66" y="55"/>
                    <a:pt x="9" y="74"/>
                    <a:pt x="6" y="107"/>
                  </a:cubicBezTo>
                  <a:cubicBezTo>
                    <a:pt x="0" y="131"/>
                    <a:pt x="40" y="158"/>
                    <a:pt x="96" y="158"/>
                  </a:cubicBezTo>
                  <a:cubicBezTo>
                    <a:pt x="117" y="158"/>
                    <a:pt x="141" y="154"/>
                    <a:pt x="166" y="144"/>
                  </a:cubicBezTo>
                  <a:cubicBezTo>
                    <a:pt x="256" y="107"/>
                    <a:pt x="286" y="29"/>
                    <a:pt x="260" y="10"/>
                  </a:cubicBezTo>
                  <a:cubicBezTo>
                    <a:pt x="252" y="3"/>
                    <a:pt x="242" y="1"/>
                    <a:pt x="2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6"/>
            <p:cNvSpPr/>
            <p:nvPr/>
          </p:nvSpPr>
          <p:spPr>
            <a:xfrm>
              <a:off x="7738602" y="2466672"/>
              <a:ext cx="8771" cy="8607"/>
            </a:xfrm>
            <a:custGeom>
              <a:avLst/>
              <a:gdLst/>
              <a:ahLst/>
              <a:cxnLst/>
              <a:rect l="l" t="t" r="r" b="b"/>
              <a:pathLst>
                <a:path w="214" h="210" extrusionOk="0">
                  <a:moveTo>
                    <a:pt x="167" y="0"/>
                  </a:moveTo>
                  <a:cubicBezTo>
                    <a:pt x="138" y="0"/>
                    <a:pt x="96" y="26"/>
                    <a:pt x="60" y="67"/>
                  </a:cubicBezTo>
                  <a:cubicBezTo>
                    <a:pt x="16" y="119"/>
                    <a:pt x="0" y="179"/>
                    <a:pt x="27" y="201"/>
                  </a:cubicBezTo>
                  <a:cubicBezTo>
                    <a:pt x="34" y="207"/>
                    <a:pt x="42" y="209"/>
                    <a:pt x="51" y="209"/>
                  </a:cubicBezTo>
                  <a:cubicBezTo>
                    <a:pt x="80" y="209"/>
                    <a:pt x="120" y="184"/>
                    <a:pt x="154" y="145"/>
                  </a:cubicBezTo>
                  <a:cubicBezTo>
                    <a:pt x="198" y="89"/>
                    <a:pt x="214" y="29"/>
                    <a:pt x="188" y="6"/>
                  </a:cubicBezTo>
                  <a:cubicBezTo>
                    <a:pt x="182" y="2"/>
                    <a:pt x="175" y="0"/>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6"/>
            <p:cNvSpPr/>
            <p:nvPr/>
          </p:nvSpPr>
          <p:spPr>
            <a:xfrm>
              <a:off x="7732167" y="2483681"/>
              <a:ext cx="22256" cy="20494"/>
            </a:xfrm>
            <a:custGeom>
              <a:avLst/>
              <a:gdLst/>
              <a:ahLst/>
              <a:cxnLst/>
              <a:rect l="l" t="t" r="r" b="b"/>
              <a:pathLst>
                <a:path w="543" h="500" extrusionOk="0">
                  <a:moveTo>
                    <a:pt x="334" y="74"/>
                  </a:moveTo>
                  <a:lnTo>
                    <a:pt x="334" y="74"/>
                  </a:lnTo>
                  <a:cubicBezTo>
                    <a:pt x="350" y="87"/>
                    <a:pt x="366" y="104"/>
                    <a:pt x="381" y="126"/>
                  </a:cubicBezTo>
                  <a:cubicBezTo>
                    <a:pt x="412" y="167"/>
                    <a:pt x="426" y="223"/>
                    <a:pt x="404" y="275"/>
                  </a:cubicBezTo>
                  <a:cubicBezTo>
                    <a:pt x="386" y="331"/>
                    <a:pt x="326" y="379"/>
                    <a:pt x="266" y="379"/>
                  </a:cubicBezTo>
                  <a:cubicBezTo>
                    <a:pt x="207" y="379"/>
                    <a:pt x="147" y="327"/>
                    <a:pt x="131" y="275"/>
                  </a:cubicBezTo>
                  <a:cubicBezTo>
                    <a:pt x="117" y="227"/>
                    <a:pt x="139" y="174"/>
                    <a:pt x="176" y="141"/>
                  </a:cubicBezTo>
                  <a:cubicBezTo>
                    <a:pt x="255" y="77"/>
                    <a:pt x="329" y="100"/>
                    <a:pt x="337" y="85"/>
                  </a:cubicBezTo>
                  <a:cubicBezTo>
                    <a:pt x="340" y="83"/>
                    <a:pt x="339" y="79"/>
                    <a:pt x="334" y="74"/>
                  </a:cubicBezTo>
                  <a:close/>
                  <a:moveTo>
                    <a:pt x="295" y="0"/>
                  </a:moveTo>
                  <a:cubicBezTo>
                    <a:pt x="263" y="0"/>
                    <a:pt x="244" y="11"/>
                    <a:pt x="247" y="17"/>
                  </a:cubicBezTo>
                  <a:cubicBezTo>
                    <a:pt x="245" y="27"/>
                    <a:pt x="275" y="33"/>
                    <a:pt x="313" y="58"/>
                  </a:cubicBezTo>
                  <a:lnTo>
                    <a:pt x="313" y="58"/>
                  </a:lnTo>
                  <a:cubicBezTo>
                    <a:pt x="296" y="49"/>
                    <a:pt x="271" y="41"/>
                    <a:pt x="241" y="41"/>
                  </a:cubicBezTo>
                  <a:cubicBezTo>
                    <a:pt x="209" y="41"/>
                    <a:pt x="171" y="50"/>
                    <a:pt x="128" y="74"/>
                  </a:cubicBezTo>
                  <a:cubicBezTo>
                    <a:pt x="68" y="103"/>
                    <a:pt x="0" y="197"/>
                    <a:pt x="23" y="301"/>
                  </a:cubicBezTo>
                  <a:cubicBezTo>
                    <a:pt x="50" y="402"/>
                    <a:pt x="139" y="496"/>
                    <a:pt x="266" y="500"/>
                  </a:cubicBezTo>
                  <a:cubicBezTo>
                    <a:pt x="393" y="500"/>
                    <a:pt x="483" y="402"/>
                    <a:pt x="509" y="312"/>
                  </a:cubicBezTo>
                  <a:cubicBezTo>
                    <a:pt x="543" y="212"/>
                    <a:pt x="498" y="115"/>
                    <a:pt x="445" y="70"/>
                  </a:cubicBezTo>
                  <a:cubicBezTo>
                    <a:pt x="389" y="15"/>
                    <a:pt x="333" y="0"/>
                    <a:pt x="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6"/>
            <p:cNvSpPr/>
            <p:nvPr/>
          </p:nvSpPr>
          <p:spPr>
            <a:xfrm>
              <a:off x="7742291" y="2511224"/>
              <a:ext cx="11231" cy="11231"/>
            </a:xfrm>
            <a:custGeom>
              <a:avLst/>
              <a:gdLst/>
              <a:ahLst/>
              <a:cxnLst/>
              <a:rect l="l" t="t" r="r" b="b"/>
              <a:pathLst>
                <a:path w="274" h="274" extrusionOk="0">
                  <a:moveTo>
                    <a:pt x="227" y="1"/>
                  </a:moveTo>
                  <a:cubicBezTo>
                    <a:pt x="190" y="1"/>
                    <a:pt x="129" y="27"/>
                    <a:pt x="79" y="85"/>
                  </a:cubicBezTo>
                  <a:cubicBezTo>
                    <a:pt x="4" y="167"/>
                    <a:pt x="0" y="264"/>
                    <a:pt x="34" y="272"/>
                  </a:cubicBezTo>
                  <a:cubicBezTo>
                    <a:pt x="37" y="273"/>
                    <a:pt x="39" y="274"/>
                    <a:pt x="42" y="274"/>
                  </a:cubicBezTo>
                  <a:cubicBezTo>
                    <a:pt x="72" y="274"/>
                    <a:pt x="117" y="222"/>
                    <a:pt x="169" y="164"/>
                  </a:cubicBezTo>
                  <a:cubicBezTo>
                    <a:pt x="224" y="100"/>
                    <a:pt x="273" y="44"/>
                    <a:pt x="258" y="14"/>
                  </a:cubicBezTo>
                  <a:cubicBezTo>
                    <a:pt x="254" y="5"/>
                    <a:pt x="243"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6"/>
            <p:cNvSpPr/>
            <p:nvPr/>
          </p:nvSpPr>
          <p:spPr>
            <a:xfrm>
              <a:off x="7748275" y="2528889"/>
              <a:ext cx="11190" cy="11190"/>
            </a:xfrm>
            <a:custGeom>
              <a:avLst/>
              <a:gdLst/>
              <a:ahLst/>
              <a:cxnLst/>
              <a:rect l="l" t="t" r="r" b="b"/>
              <a:pathLst>
                <a:path w="273" h="273" extrusionOk="0">
                  <a:moveTo>
                    <a:pt x="231" y="0"/>
                  </a:moveTo>
                  <a:cubicBezTo>
                    <a:pt x="200" y="0"/>
                    <a:pt x="156" y="52"/>
                    <a:pt x="105" y="110"/>
                  </a:cubicBezTo>
                  <a:cubicBezTo>
                    <a:pt x="49" y="173"/>
                    <a:pt x="0" y="229"/>
                    <a:pt x="15" y="259"/>
                  </a:cubicBezTo>
                  <a:cubicBezTo>
                    <a:pt x="20" y="268"/>
                    <a:pt x="31" y="273"/>
                    <a:pt x="46" y="273"/>
                  </a:cubicBezTo>
                  <a:cubicBezTo>
                    <a:pt x="83" y="273"/>
                    <a:pt x="144" y="246"/>
                    <a:pt x="195" y="188"/>
                  </a:cubicBezTo>
                  <a:cubicBezTo>
                    <a:pt x="265" y="106"/>
                    <a:pt x="273" y="12"/>
                    <a:pt x="239" y="2"/>
                  </a:cubicBezTo>
                  <a:cubicBezTo>
                    <a:pt x="237" y="1"/>
                    <a:pt x="234" y="0"/>
                    <a:pt x="2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6"/>
            <p:cNvSpPr/>
            <p:nvPr/>
          </p:nvSpPr>
          <p:spPr>
            <a:xfrm>
              <a:off x="7757579" y="2542086"/>
              <a:ext cx="5574" cy="14592"/>
            </a:xfrm>
            <a:custGeom>
              <a:avLst/>
              <a:gdLst/>
              <a:ahLst/>
              <a:cxnLst/>
              <a:rect l="l" t="t" r="r" b="b"/>
              <a:pathLst>
                <a:path w="136" h="356" extrusionOk="0">
                  <a:moveTo>
                    <a:pt x="55" y="0"/>
                  </a:moveTo>
                  <a:cubicBezTo>
                    <a:pt x="54" y="0"/>
                    <a:pt x="54" y="1"/>
                    <a:pt x="53" y="1"/>
                  </a:cubicBezTo>
                  <a:cubicBezTo>
                    <a:pt x="20" y="4"/>
                    <a:pt x="1" y="87"/>
                    <a:pt x="8" y="183"/>
                  </a:cubicBezTo>
                  <a:cubicBezTo>
                    <a:pt x="16" y="279"/>
                    <a:pt x="48" y="356"/>
                    <a:pt x="81" y="356"/>
                  </a:cubicBezTo>
                  <a:cubicBezTo>
                    <a:pt x="82" y="356"/>
                    <a:pt x="83" y="356"/>
                    <a:pt x="83" y="356"/>
                  </a:cubicBezTo>
                  <a:cubicBezTo>
                    <a:pt x="116" y="352"/>
                    <a:pt x="135" y="270"/>
                    <a:pt x="128" y="173"/>
                  </a:cubicBezTo>
                  <a:cubicBezTo>
                    <a:pt x="120" y="77"/>
                    <a:pt x="88"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6"/>
            <p:cNvSpPr/>
            <p:nvPr/>
          </p:nvSpPr>
          <p:spPr>
            <a:xfrm>
              <a:off x="7796926" y="2554546"/>
              <a:ext cx="10780" cy="6886"/>
            </a:xfrm>
            <a:custGeom>
              <a:avLst/>
              <a:gdLst/>
              <a:ahLst/>
              <a:cxnLst/>
              <a:rect l="l" t="t" r="r" b="b"/>
              <a:pathLst>
                <a:path w="263" h="168" extrusionOk="0">
                  <a:moveTo>
                    <a:pt x="61" y="1"/>
                  </a:moveTo>
                  <a:cubicBezTo>
                    <a:pt x="41" y="1"/>
                    <a:pt x="26" y="6"/>
                    <a:pt x="20" y="18"/>
                  </a:cubicBezTo>
                  <a:cubicBezTo>
                    <a:pt x="1" y="48"/>
                    <a:pt x="39" y="100"/>
                    <a:pt x="101" y="138"/>
                  </a:cubicBezTo>
                  <a:cubicBezTo>
                    <a:pt x="138" y="157"/>
                    <a:pt x="174" y="167"/>
                    <a:pt x="202" y="167"/>
                  </a:cubicBezTo>
                  <a:cubicBezTo>
                    <a:pt x="222" y="167"/>
                    <a:pt x="237" y="161"/>
                    <a:pt x="244" y="148"/>
                  </a:cubicBezTo>
                  <a:cubicBezTo>
                    <a:pt x="263" y="119"/>
                    <a:pt x="225" y="67"/>
                    <a:pt x="161" y="33"/>
                  </a:cubicBezTo>
                  <a:cubicBezTo>
                    <a:pt x="125" y="11"/>
                    <a:pt x="88" y="1"/>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6"/>
            <p:cNvSpPr/>
            <p:nvPr/>
          </p:nvSpPr>
          <p:spPr>
            <a:xfrm>
              <a:off x="7811353" y="2541963"/>
              <a:ext cx="12419" cy="11231"/>
            </a:xfrm>
            <a:custGeom>
              <a:avLst/>
              <a:gdLst/>
              <a:ahLst/>
              <a:cxnLst/>
              <a:rect l="l" t="t" r="r" b="b"/>
              <a:pathLst>
                <a:path w="303" h="274" extrusionOk="0">
                  <a:moveTo>
                    <a:pt x="261" y="1"/>
                  </a:moveTo>
                  <a:cubicBezTo>
                    <a:pt x="227" y="1"/>
                    <a:pt x="166" y="36"/>
                    <a:pt x="108" y="93"/>
                  </a:cubicBezTo>
                  <a:cubicBezTo>
                    <a:pt x="41" y="164"/>
                    <a:pt x="0" y="243"/>
                    <a:pt x="26" y="265"/>
                  </a:cubicBezTo>
                  <a:cubicBezTo>
                    <a:pt x="31" y="271"/>
                    <a:pt x="38" y="273"/>
                    <a:pt x="46" y="273"/>
                  </a:cubicBezTo>
                  <a:cubicBezTo>
                    <a:pt x="79" y="273"/>
                    <a:pt x="138" y="236"/>
                    <a:pt x="194" y="179"/>
                  </a:cubicBezTo>
                  <a:cubicBezTo>
                    <a:pt x="265" y="108"/>
                    <a:pt x="302" y="30"/>
                    <a:pt x="280" y="7"/>
                  </a:cubicBezTo>
                  <a:cubicBezTo>
                    <a:pt x="276" y="3"/>
                    <a:pt x="269" y="1"/>
                    <a:pt x="2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6"/>
            <p:cNvSpPr/>
            <p:nvPr/>
          </p:nvSpPr>
          <p:spPr>
            <a:xfrm>
              <a:off x="7830002" y="2529914"/>
              <a:ext cx="15657" cy="13444"/>
            </a:xfrm>
            <a:custGeom>
              <a:avLst/>
              <a:gdLst/>
              <a:ahLst/>
              <a:cxnLst/>
              <a:rect l="l" t="t" r="r" b="b"/>
              <a:pathLst>
                <a:path w="382" h="328" extrusionOk="0">
                  <a:moveTo>
                    <a:pt x="162" y="62"/>
                  </a:moveTo>
                  <a:cubicBezTo>
                    <a:pt x="181" y="75"/>
                    <a:pt x="215" y="89"/>
                    <a:pt x="259" y="102"/>
                  </a:cubicBezTo>
                  <a:lnTo>
                    <a:pt x="259" y="102"/>
                  </a:lnTo>
                  <a:cubicBezTo>
                    <a:pt x="272" y="137"/>
                    <a:pt x="250" y="208"/>
                    <a:pt x="206" y="208"/>
                  </a:cubicBezTo>
                  <a:cubicBezTo>
                    <a:pt x="204" y="208"/>
                    <a:pt x="202" y="208"/>
                    <a:pt x="200" y="208"/>
                  </a:cubicBezTo>
                  <a:cubicBezTo>
                    <a:pt x="175" y="208"/>
                    <a:pt x="142" y="188"/>
                    <a:pt x="132" y="170"/>
                  </a:cubicBezTo>
                  <a:cubicBezTo>
                    <a:pt x="120" y="152"/>
                    <a:pt x="123" y="122"/>
                    <a:pt x="135" y="96"/>
                  </a:cubicBezTo>
                  <a:cubicBezTo>
                    <a:pt x="143" y="81"/>
                    <a:pt x="152" y="70"/>
                    <a:pt x="162" y="62"/>
                  </a:cubicBezTo>
                  <a:close/>
                  <a:moveTo>
                    <a:pt x="166" y="0"/>
                  </a:moveTo>
                  <a:cubicBezTo>
                    <a:pt x="140" y="0"/>
                    <a:pt x="105" y="11"/>
                    <a:pt x="68" y="44"/>
                  </a:cubicBezTo>
                  <a:cubicBezTo>
                    <a:pt x="34" y="73"/>
                    <a:pt x="1" y="141"/>
                    <a:pt x="30" y="215"/>
                  </a:cubicBezTo>
                  <a:cubicBezTo>
                    <a:pt x="59" y="278"/>
                    <a:pt x="122" y="328"/>
                    <a:pt x="200" y="328"/>
                  </a:cubicBezTo>
                  <a:cubicBezTo>
                    <a:pt x="206" y="328"/>
                    <a:pt x="212" y="328"/>
                    <a:pt x="218" y="327"/>
                  </a:cubicBezTo>
                  <a:cubicBezTo>
                    <a:pt x="299" y="320"/>
                    <a:pt x="359" y="249"/>
                    <a:pt x="366" y="189"/>
                  </a:cubicBezTo>
                  <a:cubicBezTo>
                    <a:pt x="382" y="125"/>
                    <a:pt x="359" y="63"/>
                    <a:pt x="322" y="29"/>
                  </a:cubicBezTo>
                  <a:lnTo>
                    <a:pt x="303" y="18"/>
                  </a:lnTo>
                  <a:lnTo>
                    <a:pt x="292" y="18"/>
                  </a:lnTo>
                  <a:cubicBezTo>
                    <a:pt x="279" y="17"/>
                    <a:pt x="266" y="17"/>
                    <a:pt x="255" y="17"/>
                  </a:cubicBezTo>
                  <a:cubicBezTo>
                    <a:pt x="237" y="17"/>
                    <a:pt x="221" y="18"/>
                    <a:pt x="207" y="19"/>
                  </a:cubicBezTo>
                  <a:lnTo>
                    <a:pt x="207" y="19"/>
                  </a:lnTo>
                  <a:cubicBezTo>
                    <a:pt x="209" y="11"/>
                    <a:pt x="192" y="0"/>
                    <a:pt x="1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6"/>
            <p:cNvSpPr/>
            <p:nvPr/>
          </p:nvSpPr>
          <p:spPr>
            <a:xfrm>
              <a:off x="7847626" y="2515896"/>
              <a:ext cx="6312" cy="13239"/>
            </a:xfrm>
            <a:custGeom>
              <a:avLst/>
              <a:gdLst/>
              <a:ahLst/>
              <a:cxnLst/>
              <a:rect l="l" t="t" r="r" b="b"/>
              <a:pathLst>
                <a:path w="154" h="323" extrusionOk="0">
                  <a:moveTo>
                    <a:pt x="103" y="1"/>
                  </a:moveTo>
                  <a:cubicBezTo>
                    <a:pt x="70" y="1"/>
                    <a:pt x="33" y="65"/>
                    <a:pt x="19" y="147"/>
                  </a:cubicBezTo>
                  <a:cubicBezTo>
                    <a:pt x="0" y="236"/>
                    <a:pt x="12" y="315"/>
                    <a:pt x="45" y="322"/>
                  </a:cubicBezTo>
                  <a:cubicBezTo>
                    <a:pt x="46" y="322"/>
                    <a:pt x="46" y="322"/>
                    <a:pt x="47" y="322"/>
                  </a:cubicBezTo>
                  <a:cubicBezTo>
                    <a:pt x="77" y="322"/>
                    <a:pt x="116" y="260"/>
                    <a:pt x="135" y="173"/>
                  </a:cubicBezTo>
                  <a:cubicBezTo>
                    <a:pt x="153" y="83"/>
                    <a:pt x="142" y="5"/>
                    <a:pt x="109" y="1"/>
                  </a:cubicBezTo>
                  <a:cubicBezTo>
                    <a:pt x="107" y="1"/>
                    <a:pt x="105" y="1"/>
                    <a:pt x="1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6"/>
            <p:cNvSpPr/>
            <p:nvPr/>
          </p:nvSpPr>
          <p:spPr>
            <a:xfrm>
              <a:off x="7857709" y="2508355"/>
              <a:ext cx="13034" cy="6968"/>
            </a:xfrm>
            <a:custGeom>
              <a:avLst/>
              <a:gdLst/>
              <a:ahLst/>
              <a:cxnLst/>
              <a:rect l="l" t="t" r="r" b="b"/>
              <a:pathLst>
                <a:path w="318" h="170" extrusionOk="0">
                  <a:moveTo>
                    <a:pt x="66" y="1"/>
                  </a:moveTo>
                  <a:cubicBezTo>
                    <a:pt x="41" y="1"/>
                    <a:pt x="22" y="7"/>
                    <a:pt x="16" y="20"/>
                  </a:cubicBezTo>
                  <a:cubicBezTo>
                    <a:pt x="1" y="51"/>
                    <a:pt x="57" y="103"/>
                    <a:pt x="135" y="141"/>
                  </a:cubicBezTo>
                  <a:cubicBezTo>
                    <a:pt x="181" y="159"/>
                    <a:pt x="224" y="169"/>
                    <a:pt x="255" y="169"/>
                  </a:cubicBezTo>
                  <a:cubicBezTo>
                    <a:pt x="281" y="169"/>
                    <a:pt x="298" y="162"/>
                    <a:pt x="304" y="148"/>
                  </a:cubicBezTo>
                  <a:cubicBezTo>
                    <a:pt x="318" y="118"/>
                    <a:pt x="266" y="65"/>
                    <a:pt x="183" y="32"/>
                  </a:cubicBezTo>
                  <a:cubicBezTo>
                    <a:pt x="140" y="11"/>
                    <a:pt x="97" y="1"/>
                    <a:pt x="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6"/>
            <p:cNvSpPr/>
            <p:nvPr/>
          </p:nvSpPr>
          <p:spPr>
            <a:xfrm>
              <a:off x="7870046" y="2492534"/>
              <a:ext cx="13280" cy="12583"/>
            </a:xfrm>
            <a:custGeom>
              <a:avLst/>
              <a:gdLst/>
              <a:ahLst/>
              <a:cxnLst/>
              <a:rect l="l" t="t" r="r" b="b"/>
              <a:pathLst>
                <a:path w="324" h="307" extrusionOk="0">
                  <a:moveTo>
                    <a:pt x="174" y="1"/>
                  </a:moveTo>
                  <a:cubicBezTo>
                    <a:pt x="165" y="1"/>
                    <a:pt x="156" y="1"/>
                    <a:pt x="148" y="3"/>
                  </a:cubicBezTo>
                  <a:cubicBezTo>
                    <a:pt x="65" y="18"/>
                    <a:pt x="55" y="82"/>
                    <a:pt x="70" y="85"/>
                  </a:cubicBezTo>
                  <a:cubicBezTo>
                    <a:pt x="72" y="87"/>
                    <a:pt x="75" y="88"/>
                    <a:pt x="79" y="88"/>
                  </a:cubicBezTo>
                  <a:cubicBezTo>
                    <a:pt x="88" y="88"/>
                    <a:pt x="101" y="85"/>
                    <a:pt x="117" y="85"/>
                  </a:cubicBezTo>
                  <a:cubicBezTo>
                    <a:pt x="126" y="85"/>
                    <a:pt x="137" y="86"/>
                    <a:pt x="148" y="89"/>
                  </a:cubicBezTo>
                  <a:cubicBezTo>
                    <a:pt x="193" y="101"/>
                    <a:pt x="211" y="127"/>
                    <a:pt x="189" y="168"/>
                  </a:cubicBezTo>
                  <a:cubicBezTo>
                    <a:pt x="176" y="186"/>
                    <a:pt x="163" y="194"/>
                    <a:pt x="148" y="194"/>
                  </a:cubicBezTo>
                  <a:cubicBezTo>
                    <a:pt x="133" y="194"/>
                    <a:pt x="116" y="185"/>
                    <a:pt x="99" y="168"/>
                  </a:cubicBezTo>
                  <a:cubicBezTo>
                    <a:pt x="73" y="137"/>
                    <a:pt x="73" y="108"/>
                    <a:pt x="62" y="96"/>
                  </a:cubicBezTo>
                  <a:cubicBezTo>
                    <a:pt x="61" y="95"/>
                    <a:pt x="59" y="95"/>
                    <a:pt x="57" y="95"/>
                  </a:cubicBezTo>
                  <a:cubicBezTo>
                    <a:pt x="41" y="95"/>
                    <a:pt x="1" y="135"/>
                    <a:pt x="25" y="205"/>
                  </a:cubicBezTo>
                  <a:cubicBezTo>
                    <a:pt x="36" y="242"/>
                    <a:pt x="62" y="287"/>
                    <a:pt x="125" y="302"/>
                  </a:cubicBezTo>
                  <a:cubicBezTo>
                    <a:pt x="136" y="306"/>
                    <a:pt x="147" y="307"/>
                    <a:pt x="158" y="307"/>
                  </a:cubicBezTo>
                  <a:cubicBezTo>
                    <a:pt x="210" y="307"/>
                    <a:pt x="265" y="274"/>
                    <a:pt x="289" y="231"/>
                  </a:cubicBezTo>
                  <a:cubicBezTo>
                    <a:pt x="324" y="179"/>
                    <a:pt x="324" y="96"/>
                    <a:pt x="279" y="48"/>
                  </a:cubicBezTo>
                  <a:cubicBezTo>
                    <a:pt x="246" y="13"/>
                    <a:pt x="207" y="1"/>
                    <a:pt x="1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6"/>
            <p:cNvSpPr/>
            <p:nvPr/>
          </p:nvSpPr>
          <p:spPr>
            <a:xfrm>
              <a:off x="7882506" y="2473639"/>
              <a:ext cx="6189" cy="8116"/>
            </a:xfrm>
            <a:custGeom>
              <a:avLst/>
              <a:gdLst/>
              <a:ahLst/>
              <a:cxnLst/>
              <a:rect l="l" t="t" r="r" b="b"/>
              <a:pathLst>
                <a:path w="151" h="198" extrusionOk="0">
                  <a:moveTo>
                    <a:pt x="52" y="0"/>
                  </a:moveTo>
                  <a:cubicBezTo>
                    <a:pt x="48" y="0"/>
                    <a:pt x="45" y="1"/>
                    <a:pt x="42" y="1"/>
                  </a:cubicBezTo>
                  <a:cubicBezTo>
                    <a:pt x="12" y="12"/>
                    <a:pt x="1" y="64"/>
                    <a:pt x="20" y="117"/>
                  </a:cubicBezTo>
                  <a:cubicBezTo>
                    <a:pt x="36" y="165"/>
                    <a:pt x="69" y="197"/>
                    <a:pt x="97" y="197"/>
                  </a:cubicBezTo>
                  <a:cubicBezTo>
                    <a:pt x="101" y="197"/>
                    <a:pt x="105" y="197"/>
                    <a:pt x="109" y="195"/>
                  </a:cubicBezTo>
                  <a:cubicBezTo>
                    <a:pt x="139" y="184"/>
                    <a:pt x="150" y="131"/>
                    <a:pt x="132" y="79"/>
                  </a:cubicBezTo>
                  <a:cubicBezTo>
                    <a:pt x="115" y="33"/>
                    <a:pt x="82" y="0"/>
                    <a:pt x="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6"/>
            <p:cNvSpPr/>
            <p:nvPr/>
          </p:nvSpPr>
          <p:spPr>
            <a:xfrm>
              <a:off x="7890621" y="2462286"/>
              <a:ext cx="10616" cy="6845"/>
            </a:xfrm>
            <a:custGeom>
              <a:avLst/>
              <a:gdLst/>
              <a:ahLst/>
              <a:cxnLst/>
              <a:rect l="l" t="t" r="r" b="b"/>
              <a:pathLst>
                <a:path w="259" h="167" extrusionOk="0">
                  <a:moveTo>
                    <a:pt x="63" y="1"/>
                  </a:moveTo>
                  <a:cubicBezTo>
                    <a:pt x="41" y="1"/>
                    <a:pt x="24" y="7"/>
                    <a:pt x="16" y="20"/>
                  </a:cubicBezTo>
                  <a:cubicBezTo>
                    <a:pt x="1" y="46"/>
                    <a:pt x="38" y="99"/>
                    <a:pt x="98" y="136"/>
                  </a:cubicBezTo>
                  <a:cubicBezTo>
                    <a:pt x="134" y="155"/>
                    <a:pt x="171" y="166"/>
                    <a:pt x="199" y="166"/>
                  </a:cubicBezTo>
                  <a:cubicBezTo>
                    <a:pt x="219" y="166"/>
                    <a:pt x="236" y="160"/>
                    <a:pt x="244" y="148"/>
                  </a:cubicBezTo>
                  <a:cubicBezTo>
                    <a:pt x="258" y="117"/>
                    <a:pt x="221" y="65"/>
                    <a:pt x="158" y="32"/>
                  </a:cubicBezTo>
                  <a:cubicBezTo>
                    <a:pt x="124" y="11"/>
                    <a:pt x="90"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6"/>
            <p:cNvSpPr/>
            <p:nvPr/>
          </p:nvSpPr>
          <p:spPr>
            <a:xfrm>
              <a:off x="7897343" y="2447736"/>
              <a:ext cx="12911" cy="6886"/>
            </a:xfrm>
            <a:custGeom>
              <a:avLst/>
              <a:gdLst/>
              <a:ahLst/>
              <a:cxnLst/>
              <a:rect l="l" t="t" r="r" b="b"/>
              <a:pathLst>
                <a:path w="315" h="168" extrusionOk="0">
                  <a:moveTo>
                    <a:pt x="252" y="0"/>
                  </a:moveTo>
                  <a:cubicBezTo>
                    <a:pt x="220" y="0"/>
                    <a:pt x="178" y="10"/>
                    <a:pt x="135" y="28"/>
                  </a:cubicBezTo>
                  <a:cubicBezTo>
                    <a:pt x="54" y="65"/>
                    <a:pt x="1" y="118"/>
                    <a:pt x="12" y="148"/>
                  </a:cubicBezTo>
                  <a:cubicBezTo>
                    <a:pt x="19" y="161"/>
                    <a:pt x="38" y="168"/>
                    <a:pt x="65" y="168"/>
                  </a:cubicBezTo>
                  <a:cubicBezTo>
                    <a:pt x="97" y="168"/>
                    <a:pt x="139" y="158"/>
                    <a:pt x="184" y="140"/>
                  </a:cubicBezTo>
                  <a:cubicBezTo>
                    <a:pt x="263" y="103"/>
                    <a:pt x="315" y="51"/>
                    <a:pt x="304" y="20"/>
                  </a:cubicBezTo>
                  <a:cubicBezTo>
                    <a:pt x="297" y="7"/>
                    <a:pt x="278" y="0"/>
                    <a:pt x="2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6"/>
            <p:cNvSpPr/>
            <p:nvPr/>
          </p:nvSpPr>
          <p:spPr>
            <a:xfrm>
              <a:off x="7908532" y="2423513"/>
              <a:ext cx="13977" cy="12911"/>
            </a:xfrm>
            <a:custGeom>
              <a:avLst/>
              <a:gdLst/>
              <a:ahLst/>
              <a:cxnLst/>
              <a:rect l="l" t="t" r="r" b="b"/>
              <a:pathLst>
                <a:path w="341" h="315" extrusionOk="0">
                  <a:moveTo>
                    <a:pt x="189" y="0"/>
                  </a:moveTo>
                  <a:cubicBezTo>
                    <a:pt x="149" y="0"/>
                    <a:pt x="127" y="22"/>
                    <a:pt x="135" y="32"/>
                  </a:cubicBezTo>
                  <a:cubicBezTo>
                    <a:pt x="139" y="47"/>
                    <a:pt x="176" y="51"/>
                    <a:pt x="207" y="85"/>
                  </a:cubicBezTo>
                  <a:cubicBezTo>
                    <a:pt x="236" y="126"/>
                    <a:pt x="236" y="167"/>
                    <a:pt x="184" y="189"/>
                  </a:cubicBezTo>
                  <a:cubicBezTo>
                    <a:pt x="174" y="193"/>
                    <a:pt x="165" y="194"/>
                    <a:pt x="156" y="194"/>
                  </a:cubicBezTo>
                  <a:cubicBezTo>
                    <a:pt x="122" y="194"/>
                    <a:pt x="104" y="165"/>
                    <a:pt x="98" y="126"/>
                  </a:cubicBezTo>
                  <a:cubicBezTo>
                    <a:pt x="94" y="81"/>
                    <a:pt x="120" y="55"/>
                    <a:pt x="112" y="40"/>
                  </a:cubicBezTo>
                  <a:cubicBezTo>
                    <a:pt x="112" y="36"/>
                    <a:pt x="107" y="33"/>
                    <a:pt x="99" y="33"/>
                  </a:cubicBezTo>
                  <a:cubicBezTo>
                    <a:pt x="78" y="33"/>
                    <a:pt x="37" y="52"/>
                    <a:pt x="16" y="111"/>
                  </a:cubicBezTo>
                  <a:cubicBezTo>
                    <a:pt x="5" y="149"/>
                    <a:pt x="0" y="204"/>
                    <a:pt x="42" y="256"/>
                  </a:cubicBezTo>
                  <a:cubicBezTo>
                    <a:pt x="70" y="295"/>
                    <a:pt x="117" y="314"/>
                    <a:pt x="164" y="314"/>
                  </a:cubicBezTo>
                  <a:cubicBezTo>
                    <a:pt x="186" y="314"/>
                    <a:pt x="209" y="310"/>
                    <a:pt x="229" y="301"/>
                  </a:cubicBezTo>
                  <a:cubicBezTo>
                    <a:pt x="288" y="279"/>
                    <a:pt x="341" y="211"/>
                    <a:pt x="337" y="144"/>
                  </a:cubicBezTo>
                  <a:cubicBezTo>
                    <a:pt x="329" y="77"/>
                    <a:pt x="288" y="37"/>
                    <a:pt x="255" y="18"/>
                  </a:cubicBezTo>
                  <a:cubicBezTo>
                    <a:pt x="230" y="5"/>
                    <a:pt x="208" y="0"/>
                    <a:pt x="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6"/>
            <p:cNvSpPr/>
            <p:nvPr/>
          </p:nvSpPr>
          <p:spPr>
            <a:xfrm>
              <a:off x="7914803" y="2402733"/>
              <a:ext cx="12460" cy="5533"/>
            </a:xfrm>
            <a:custGeom>
              <a:avLst/>
              <a:gdLst/>
              <a:ahLst/>
              <a:cxnLst/>
              <a:rect l="l" t="t" r="r" b="b"/>
              <a:pathLst>
                <a:path w="304" h="135" extrusionOk="0">
                  <a:moveTo>
                    <a:pt x="212" y="0"/>
                  </a:moveTo>
                  <a:cubicBezTo>
                    <a:pt x="190" y="0"/>
                    <a:pt x="165" y="3"/>
                    <a:pt x="139" y="9"/>
                  </a:cubicBezTo>
                  <a:cubicBezTo>
                    <a:pt x="61" y="28"/>
                    <a:pt x="1" y="69"/>
                    <a:pt x="9" y="99"/>
                  </a:cubicBezTo>
                  <a:cubicBezTo>
                    <a:pt x="14" y="121"/>
                    <a:pt x="47" y="134"/>
                    <a:pt x="93" y="134"/>
                  </a:cubicBezTo>
                  <a:cubicBezTo>
                    <a:pt x="115" y="134"/>
                    <a:pt x="140" y="131"/>
                    <a:pt x="166" y="125"/>
                  </a:cubicBezTo>
                  <a:cubicBezTo>
                    <a:pt x="247" y="106"/>
                    <a:pt x="304" y="65"/>
                    <a:pt x="296" y="35"/>
                  </a:cubicBezTo>
                  <a:cubicBezTo>
                    <a:pt x="291" y="13"/>
                    <a:pt x="257" y="0"/>
                    <a:pt x="2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6"/>
            <p:cNvSpPr/>
            <p:nvPr/>
          </p:nvSpPr>
          <p:spPr>
            <a:xfrm>
              <a:off x="7913737" y="2393143"/>
              <a:ext cx="5246" cy="4017"/>
            </a:xfrm>
            <a:custGeom>
              <a:avLst/>
              <a:gdLst/>
              <a:ahLst/>
              <a:cxnLst/>
              <a:rect l="l" t="t" r="r" b="b"/>
              <a:pathLst>
                <a:path w="128" h="98" extrusionOk="0">
                  <a:moveTo>
                    <a:pt x="128" y="0"/>
                  </a:moveTo>
                  <a:lnTo>
                    <a:pt x="64" y="49"/>
                  </a:lnTo>
                  <a:cubicBezTo>
                    <a:pt x="86" y="33"/>
                    <a:pt x="107" y="17"/>
                    <a:pt x="128" y="0"/>
                  </a:cubicBezTo>
                  <a:close/>
                  <a:moveTo>
                    <a:pt x="64" y="49"/>
                  </a:moveTo>
                  <a:cubicBezTo>
                    <a:pt x="43" y="65"/>
                    <a:pt x="21" y="81"/>
                    <a:pt x="1" y="97"/>
                  </a:cubicBezTo>
                  <a:lnTo>
                    <a:pt x="64" y="49"/>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6"/>
            <p:cNvSpPr/>
            <p:nvPr/>
          </p:nvSpPr>
          <p:spPr>
            <a:xfrm>
              <a:off x="7482641" y="2523028"/>
              <a:ext cx="6353" cy="9099"/>
            </a:xfrm>
            <a:custGeom>
              <a:avLst/>
              <a:gdLst/>
              <a:ahLst/>
              <a:cxnLst/>
              <a:rect l="l" t="t" r="r" b="b"/>
              <a:pathLst>
                <a:path w="155" h="222" extrusionOk="0">
                  <a:moveTo>
                    <a:pt x="102" y="0"/>
                  </a:moveTo>
                  <a:cubicBezTo>
                    <a:pt x="70" y="0"/>
                    <a:pt x="36" y="39"/>
                    <a:pt x="20" y="92"/>
                  </a:cubicBezTo>
                  <a:cubicBezTo>
                    <a:pt x="1" y="152"/>
                    <a:pt x="12" y="208"/>
                    <a:pt x="42" y="219"/>
                  </a:cubicBezTo>
                  <a:cubicBezTo>
                    <a:pt x="46" y="220"/>
                    <a:pt x="50" y="221"/>
                    <a:pt x="54" y="221"/>
                  </a:cubicBezTo>
                  <a:cubicBezTo>
                    <a:pt x="84" y="221"/>
                    <a:pt x="119" y="183"/>
                    <a:pt x="135" y="129"/>
                  </a:cubicBezTo>
                  <a:cubicBezTo>
                    <a:pt x="154" y="69"/>
                    <a:pt x="142" y="14"/>
                    <a:pt x="113" y="2"/>
                  </a:cubicBezTo>
                  <a:cubicBezTo>
                    <a:pt x="109" y="1"/>
                    <a:pt x="106" y="0"/>
                    <a:pt x="1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6"/>
            <p:cNvSpPr/>
            <p:nvPr/>
          </p:nvSpPr>
          <p:spPr>
            <a:xfrm>
              <a:off x="7490429" y="2544259"/>
              <a:ext cx="14592" cy="13567"/>
            </a:xfrm>
            <a:custGeom>
              <a:avLst/>
              <a:gdLst/>
              <a:ahLst/>
              <a:cxnLst/>
              <a:rect l="l" t="t" r="r" b="b"/>
              <a:pathLst>
                <a:path w="356" h="331" extrusionOk="0">
                  <a:moveTo>
                    <a:pt x="190" y="0"/>
                  </a:moveTo>
                  <a:cubicBezTo>
                    <a:pt x="146" y="0"/>
                    <a:pt x="123" y="25"/>
                    <a:pt x="128" y="34"/>
                  </a:cubicBezTo>
                  <a:cubicBezTo>
                    <a:pt x="135" y="49"/>
                    <a:pt x="173" y="52"/>
                    <a:pt x="206" y="86"/>
                  </a:cubicBezTo>
                  <a:cubicBezTo>
                    <a:pt x="244" y="123"/>
                    <a:pt x="251" y="175"/>
                    <a:pt x="195" y="201"/>
                  </a:cubicBezTo>
                  <a:cubicBezTo>
                    <a:pt x="181" y="209"/>
                    <a:pt x="168" y="212"/>
                    <a:pt x="157" y="212"/>
                  </a:cubicBezTo>
                  <a:cubicBezTo>
                    <a:pt x="122" y="212"/>
                    <a:pt x="100" y="182"/>
                    <a:pt x="94" y="146"/>
                  </a:cubicBezTo>
                  <a:cubicBezTo>
                    <a:pt x="83" y="97"/>
                    <a:pt x="106" y="67"/>
                    <a:pt x="94" y="52"/>
                  </a:cubicBezTo>
                  <a:cubicBezTo>
                    <a:pt x="93" y="49"/>
                    <a:pt x="90" y="47"/>
                    <a:pt x="84" y="47"/>
                  </a:cubicBezTo>
                  <a:cubicBezTo>
                    <a:pt x="65" y="47"/>
                    <a:pt x="23" y="72"/>
                    <a:pt x="9" y="142"/>
                  </a:cubicBezTo>
                  <a:cubicBezTo>
                    <a:pt x="1" y="179"/>
                    <a:pt x="4" y="239"/>
                    <a:pt x="54" y="287"/>
                  </a:cubicBezTo>
                  <a:cubicBezTo>
                    <a:pt x="82" y="316"/>
                    <a:pt x="124" y="331"/>
                    <a:pt x="167" y="331"/>
                  </a:cubicBezTo>
                  <a:cubicBezTo>
                    <a:pt x="196" y="331"/>
                    <a:pt x="225" y="324"/>
                    <a:pt x="251" y="310"/>
                  </a:cubicBezTo>
                  <a:cubicBezTo>
                    <a:pt x="311" y="280"/>
                    <a:pt x="356" y="206"/>
                    <a:pt x="345" y="139"/>
                  </a:cubicBezTo>
                  <a:cubicBezTo>
                    <a:pt x="333" y="71"/>
                    <a:pt x="289" y="34"/>
                    <a:pt x="251" y="15"/>
                  </a:cubicBezTo>
                  <a:cubicBezTo>
                    <a:pt x="228" y="4"/>
                    <a:pt x="207" y="0"/>
                    <a:pt x="1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6"/>
            <p:cNvSpPr/>
            <p:nvPr/>
          </p:nvSpPr>
          <p:spPr>
            <a:xfrm>
              <a:off x="7498134" y="2571023"/>
              <a:ext cx="12132" cy="6517"/>
            </a:xfrm>
            <a:custGeom>
              <a:avLst/>
              <a:gdLst/>
              <a:ahLst/>
              <a:cxnLst/>
              <a:rect l="l" t="t" r="r" b="b"/>
              <a:pathLst>
                <a:path w="296" h="159" extrusionOk="0">
                  <a:moveTo>
                    <a:pt x="68" y="1"/>
                  </a:moveTo>
                  <a:cubicBezTo>
                    <a:pt x="38" y="1"/>
                    <a:pt x="17" y="8"/>
                    <a:pt x="11" y="23"/>
                  </a:cubicBezTo>
                  <a:cubicBezTo>
                    <a:pt x="0" y="53"/>
                    <a:pt x="49" y="105"/>
                    <a:pt x="123" y="135"/>
                  </a:cubicBezTo>
                  <a:cubicBezTo>
                    <a:pt x="161" y="151"/>
                    <a:pt x="200" y="159"/>
                    <a:pt x="230" y="159"/>
                  </a:cubicBezTo>
                  <a:cubicBezTo>
                    <a:pt x="258" y="159"/>
                    <a:pt x="278" y="152"/>
                    <a:pt x="284" y="135"/>
                  </a:cubicBezTo>
                  <a:cubicBezTo>
                    <a:pt x="295" y="105"/>
                    <a:pt x="247" y="57"/>
                    <a:pt x="171" y="23"/>
                  </a:cubicBezTo>
                  <a:cubicBezTo>
                    <a:pt x="134" y="8"/>
                    <a:pt x="97"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6"/>
            <p:cNvSpPr/>
            <p:nvPr/>
          </p:nvSpPr>
          <p:spPr>
            <a:xfrm>
              <a:off x="7503913" y="2591311"/>
              <a:ext cx="9878" cy="5574"/>
            </a:xfrm>
            <a:custGeom>
              <a:avLst/>
              <a:gdLst/>
              <a:ahLst/>
              <a:cxnLst/>
              <a:rect l="l" t="t" r="r" b="b"/>
              <a:pathLst>
                <a:path w="241" h="136" extrusionOk="0">
                  <a:moveTo>
                    <a:pt x="82" y="1"/>
                  </a:moveTo>
                  <a:cubicBezTo>
                    <a:pt x="47" y="1"/>
                    <a:pt x="19" y="12"/>
                    <a:pt x="12" y="32"/>
                  </a:cubicBezTo>
                  <a:cubicBezTo>
                    <a:pt x="1" y="66"/>
                    <a:pt x="42" y="107"/>
                    <a:pt x="101" y="125"/>
                  </a:cubicBezTo>
                  <a:cubicBezTo>
                    <a:pt x="123" y="132"/>
                    <a:pt x="144" y="136"/>
                    <a:pt x="163" y="136"/>
                  </a:cubicBezTo>
                  <a:cubicBezTo>
                    <a:pt x="196" y="136"/>
                    <a:pt x="222" y="125"/>
                    <a:pt x="229" y="103"/>
                  </a:cubicBezTo>
                  <a:cubicBezTo>
                    <a:pt x="240" y="73"/>
                    <a:pt x="199" y="32"/>
                    <a:pt x="139" y="10"/>
                  </a:cubicBezTo>
                  <a:cubicBezTo>
                    <a:pt x="119" y="4"/>
                    <a:pt x="100" y="1"/>
                    <a:pt x="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6"/>
            <p:cNvSpPr/>
            <p:nvPr/>
          </p:nvSpPr>
          <p:spPr>
            <a:xfrm>
              <a:off x="7512192" y="2608361"/>
              <a:ext cx="8034" cy="10042"/>
            </a:xfrm>
            <a:custGeom>
              <a:avLst/>
              <a:gdLst/>
              <a:ahLst/>
              <a:cxnLst/>
              <a:rect l="l" t="t" r="r" b="b"/>
              <a:pathLst>
                <a:path w="196" h="245" extrusionOk="0">
                  <a:moveTo>
                    <a:pt x="152" y="0"/>
                  </a:moveTo>
                  <a:cubicBezTo>
                    <a:pt x="121" y="0"/>
                    <a:pt x="77" y="37"/>
                    <a:pt x="45" y="90"/>
                  </a:cubicBezTo>
                  <a:cubicBezTo>
                    <a:pt x="8" y="158"/>
                    <a:pt x="1" y="225"/>
                    <a:pt x="30" y="240"/>
                  </a:cubicBezTo>
                  <a:cubicBezTo>
                    <a:pt x="34" y="243"/>
                    <a:pt x="40" y="245"/>
                    <a:pt x="45" y="245"/>
                  </a:cubicBezTo>
                  <a:cubicBezTo>
                    <a:pt x="74" y="245"/>
                    <a:pt x="119" y="207"/>
                    <a:pt x="150" y="154"/>
                  </a:cubicBezTo>
                  <a:cubicBezTo>
                    <a:pt x="187" y="87"/>
                    <a:pt x="195" y="20"/>
                    <a:pt x="168" y="4"/>
                  </a:cubicBezTo>
                  <a:cubicBezTo>
                    <a:pt x="163" y="1"/>
                    <a:pt x="158" y="0"/>
                    <a:pt x="1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6"/>
            <p:cNvSpPr/>
            <p:nvPr/>
          </p:nvSpPr>
          <p:spPr>
            <a:xfrm>
              <a:off x="7517398" y="2618977"/>
              <a:ext cx="18731" cy="16026"/>
            </a:xfrm>
            <a:custGeom>
              <a:avLst/>
              <a:gdLst/>
              <a:ahLst/>
              <a:cxnLst/>
              <a:rect l="l" t="t" r="r" b="b"/>
              <a:pathLst>
                <a:path w="457" h="391" extrusionOk="0">
                  <a:moveTo>
                    <a:pt x="229" y="0"/>
                  </a:moveTo>
                  <a:cubicBezTo>
                    <a:pt x="146" y="0"/>
                    <a:pt x="111" y="57"/>
                    <a:pt x="124" y="64"/>
                  </a:cubicBezTo>
                  <a:cubicBezTo>
                    <a:pt x="126" y="66"/>
                    <a:pt x="130" y="66"/>
                    <a:pt x="135" y="66"/>
                  </a:cubicBezTo>
                  <a:cubicBezTo>
                    <a:pt x="143" y="66"/>
                    <a:pt x="153" y="65"/>
                    <a:pt x="166" y="65"/>
                  </a:cubicBezTo>
                  <a:cubicBezTo>
                    <a:pt x="188" y="65"/>
                    <a:pt x="216" y="69"/>
                    <a:pt x="247" y="90"/>
                  </a:cubicBezTo>
                  <a:cubicBezTo>
                    <a:pt x="318" y="123"/>
                    <a:pt x="355" y="228"/>
                    <a:pt x="262" y="261"/>
                  </a:cubicBezTo>
                  <a:cubicBezTo>
                    <a:pt x="244" y="268"/>
                    <a:pt x="225" y="272"/>
                    <a:pt x="207" y="272"/>
                  </a:cubicBezTo>
                  <a:cubicBezTo>
                    <a:pt x="180" y="272"/>
                    <a:pt x="155" y="264"/>
                    <a:pt x="139" y="250"/>
                  </a:cubicBezTo>
                  <a:cubicBezTo>
                    <a:pt x="113" y="228"/>
                    <a:pt x="108" y="183"/>
                    <a:pt x="120" y="164"/>
                  </a:cubicBezTo>
                  <a:cubicBezTo>
                    <a:pt x="123" y="149"/>
                    <a:pt x="141" y="144"/>
                    <a:pt x="157" y="144"/>
                  </a:cubicBezTo>
                  <a:cubicBezTo>
                    <a:pt x="161" y="144"/>
                    <a:pt x="165" y="144"/>
                    <a:pt x="169" y="145"/>
                  </a:cubicBezTo>
                  <a:cubicBezTo>
                    <a:pt x="187" y="149"/>
                    <a:pt x="195" y="160"/>
                    <a:pt x="203" y="160"/>
                  </a:cubicBezTo>
                  <a:cubicBezTo>
                    <a:pt x="210" y="160"/>
                    <a:pt x="220" y="138"/>
                    <a:pt x="198" y="108"/>
                  </a:cubicBezTo>
                  <a:cubicBezTo>
                    <a:pt x="185" y="95"/>
                    <a:pt x="159" y="80"/>
                    <a:pt x="127" y="80"/>
                  </a:cubicBezTo>
                  <a:cubicBezTo>
                    <a:pt x="104" y="80"/>
                    <a:pt x="78" y="88"/>
                    <a:pt x="53" y="112"/>
                  </a:cubicBezTo>
                  <a:cubicBezTo>
                    <a:pt x="4" y="164"/>
                    <a:pt x="1" y="257"/>
                    <a:pt x="60" y="324"/>
                  </a:cubicBezTo>
                  <a:cubicBezTo>
                    <a:pt x="100" y="369"/>
                    <a:pt x="156" y="390"/>
                    <a:pt x="215" y="390"/>
                  </a:cubicBezTo>
                  <a:cubicBezTo>
                    <a:pt x="246" y="390"/>
                    <a:pt x="277" y="384"/>
                    <a:pt x="307" y="373"/>
                  </a:cubicBezTo>
                  <a:cubicBezTo>
                    <a:pt x="396" y="347"/>
                    <a:pt x="456" y="231"/>
                    <a:pt x="427" y="149"/>
                  </a:cubicBezTo>
                  <a:cubicBezTo>
                    <a:pt x="396" y="64"/>
                    <a:pt x="333" y="26"/>
                    <a:pt x="281" y="7"/>
                  </a:cubicBezTo>
                  <a:cubicBezTo>
                    <a:pt x="262" y="2"/>
                    <a:pt x="245" y="0"/>
                    <a:pt x="2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6"/>
            <p:cNvSpPr/>
            <p:nvPr/>
          </p:nvSpPr>
          <p:spPr>
            <a:xfrm>
              <a:off x="7528423" y="2645413"/>
              <a:ext cx="8607" cy="7050"/>
            </a:xfrm>
            <a:custGeom>
              <a:avLst/>
              <a:gdLst/>
              <a:ahLst/>
              <a:cxnLst/>
              <a:rect l="l" t="t" r="r" b="b"/>
              <a:pathLst>
                <a:path w="210" h="172" extrusionOk="0">
                  <a:moveTo>
                    <a:pt x="156" y="1"/>
                  </a:moveTo>
                  <a:cubicBezTo>
                    <a:pt x="130" y="1"/>
                    <a:pt x="96" y="15"/>
                    <a:pt x="64" y="42"/>
                  </a:cubicBezTo>
                  <a:cubicBezTo>
                    <a:pt x="19" y="83"/>
                    <a:pt x="1" y="136"/>
                    <a:pt x="23" y="158"/>
                  </a:cubicBezTo>
                  <a:cubicBezTo>
                    <a:pt x="31" y="167"/>
                    <a:pt x="44" y="172"/>
                    <a:pt x="58" y="172"/>
                  </a:cubicBezTo>
                  <a:cubicBezTo>
                    <a:pt x="84" y="172"/>
                    <a:pt x="117" y="158"/>
                    <a:pt x="146" y="131"/>
                  </a:cubicBezTo>
                  <a:cubicBezTo>
                    <a:pt x="191" y="91"/>
                    <a:pt x="210" y="38"/>
                    <a:pt x="187" y="12"/>
                  </a:cubicBezTo>
                  <a:cubicBezTo>
                    <a:pt x="180" y="4"/>
                    <a:pt x="169" y="1"/>
                    <a:pt x="1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6"/>
            <p:cNvSpPr/>
            <p:nvPr/>
          </p:nvSpPr>
          <p:spPr>
            <a:xfrm>
              <a:off x="7533628" y="2662053"/>
              <a:ext cx="8935" cy="8116"/>
            </a:xfrm>
            <a:custGeom>
              <a:avLst/>
              <a:gdLst/>
              <a:ahLst/>
              <a:cxnLst/>
              <a:rect l="l" t="t" r="r" b="b"/>
              <a:pathLst>
                <a:path w="218" h="198" extrusionOk="0">
                  <a:moveTo>
                    <a:pt x="170" y="1"/>
                  </a:moveTo>
                  <a:cubicBezTo>
                    <a:pt x="142" y="1"/>
                    <a:pt x="100" y="22"/>
                    <a:pt x="67" y="58"/>
                  </a:cubicBezTo>
                  <a:cubicBezTo>
                    <a:pt x="19" y="106"/>
                    <a:pt x="0" y="166"/>
                    <a:pt x="26" y="189"/>
                  </a:cubicBezTo>
                  <a:cubicBezTo>
                    <a:pt x="32" y="195"/>
                    <a:pt x="41" y="197"/>
                    <a:pt x="51" y="197"/>
                  </a:cubicBezTo>
                  <a:cubicBezTo>
                    <a:pt x="79" y="197"/>
                    <a:pt x="121" y="176"/>
                    <a:pt x="153" y="140"/>
                  </a:cubicBezTo>
                  <a:cubicBezTo>
                    <a:pt x="202" y="92"/>
                    <a:pt x="217" y="32"/>
                    <a:pt x="195" y="9"/>
                  </a:cubicBezTo>
                  <a:cubicBezTo>
                    <a:pt x="189" y="3"/>
                    <a:pt x="180" y="1"/>
                    <a:pt x="1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6"/>
            <p:cNvSpPr/>
            <p:nvPr/>
          </p:nvSpPr>
          <p:spPr>
            <a:xfrm>
              <a:off x="7630070" y="3071054"/>
              <a:ext cx="9222" cy="12501"/>
            </a:xfrm>
            <a:custGeom>
              <a:avLst/>
              <a:gdLst/>
              <a:ahLst/>
              <a:cxnLst/>
              <a:rect l="l" t="t" r="r" b="b"/>
              <a:pathLst>
                <a:path w="225" h="305" extrusionOk="0">
                  <a:moveTo>
                    <a:pt x="42" y="1"/>
                  </a:moveTo>
                  <a:cubicBezTo>
                    <a:pt x="38" y="1"/>
                    <a:pt x="34" y="1"/>
                    <a:pt x="31" y="3"/>
                  </a:cubicBezTo>
                  <a:cubicBezTo>
                    <a:pt x="0" y="18"/>
                    <a:pt x="16" y="100"/>
                    <a:pt x="60" y="182"/>
                  </a:cubicBezTo>
                  <a:cubicBezTo>
                    <a:pt x="100" y="255"/>
                    <a:pt x="154" y="304"/>
                    <a:pt x="184" y="304"/>
                  </a:cubicBezTo>
                  <a:cubicBezTo>
                    <a:pt x="188" y="304"/>
                    <a:pt x="192" y="303"/>
                    <a:pt x="195" y="302"/>
                  </a:cubicBezTo>
                  <a:cubicBezTo>
                    <a:pt x="224" y="287"/>
                    <a:pt x="214" y="205"/>
                    <a:pt x="165" y="122"/>
                  </a:cubicBezTo>
                  <a:cubicBezTo>
                    <a:pt x="126" y="50"/>
                    <a:pt x="74" y="1"/>
                    <a:pt x="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6"/>
            <p:cNvSpPr/>
            <p:nvPr/>
          </p:nvSpPr>
          <p:spPr>
            <a:xfrm>
              <a:off x="7639579" y="3071054"/>
              <a:ext cx="7993" cy="12501"/>
            </a:xfrm>
            <a:custGeom>
              <a:avLst/>
              <a:gdLst/>
              <a:ahLst/>
              <a:cxnLst/>
              <a:rect l="l" t="t" r="r" b="b"/>
              <a:pathLst>
                <a:path w="195" h="305" extrusionOk="0">
                  <a:moveTo>
                    <a:pt x="41" y="1"/>
                  </a:moveTo>
                  <a:cubicBezTo>
                    <a:pt x="37" y="1"/>
                    <a:pt x="33" y="1"/>
                    <a:pt x="30" y="3"/>
                  </a:cubicBezTo>
                  <a:cubicBezTo>
                    <a:pt x="0" y="18"/>
                    <a:pt x="4" y="93"/>
                    <a:pt x="41" y="179"/>
                  </a:cubicBezTo>
                  <a:cubicBezTo>
                    <a:pt x="74" y="252"/>
                    <a:pt x="123" y="304"/>
                    <a:pt x="154" y="304"/>
                  </a:cubicBezTo>
                  <a:cubicBezTo>
                    <a:pt x="158" y="304"/>
                    <a:pt x="161" y="303"/>
                    <a:pt x="165" y="302"/>
                  </a:cubicBezTo>
                  <a:cubicBezTo>
                    <a:pt x="194" y="287"/>
                    <a:pt x="187" y="212"/>
                    <a:pt x="153" y="127"/>
                  </a:cubicBezTo>
                  <a:cubicBezTo>
                    <a:pt x="120" y="53"/>
                    <a:pt x="72" y="1"/>
                    <a:pt x="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6"/>
            <p:cNvSpPr/>
            <p:nvPr/>
          </p:nvSpPr>
          <p:spPr>
            <a:xfrm>
              <a:off x="7654580" y="3087449"/>
              <a:ext cx="12583" cy="11558"/>
            </a:xfrm>
            <a:custGeom>
              <a:avLst/>
              <a:gdLst/>
              <a:ahLst/>
              <a:cxnLst/>
              <a:rect l="l" t="t" r="r" b="b"/>
              <a:pathLst>
                <a:path w="307" h="282" extrusionOk="0">
                  <a:moveTo>
                    <a:pt x="159" y="0"/>
                  </a:moveTo>
                  <a:cubicBezTo>
                    <a:pt x="111" y="0"/>
                    <a:pt x="88" y="31"/>
                    <a:pt x="97" y="41"/>
                  </a:cubicBezTo>
                  <a:cubicBezTo>
                    <a:pt x="109" y="55"/>
                    <a:pt x="138" y="55"/>
                    <a:pt x="161" y="81"/>
                  </a:cubicBezTo>
                  <a:cubicBezTo>
                    <a:pt x="187" y="111"/>
                    <a:pt x="190" y="134"/>
                    <a:pt x="157" y="156"/>
                  </a:cubicBezTo>
                  <a:cubicBezTo>
                    <a:pt x="146" y="162"/>
                    <a:pt x="137" y="165"/>
                    <a:pt x="129" y="165"/>
                  </a:cubicBezTo>
                  <a:cubicBezTo>
                    <a:pt x="112" y="165"/>
                    <a:pt x="100" y="152"/>
                    <a:pt x="90" y="126"/>
                  </a:cubicBezTo>
                  <a:cubicBezTo>
                    <a:pt x="78" y="93"/>
                    <a:pt x="93" y="63"/>
                    <a:pt x="83" y="51"/>
                  </a:cubicBezTo>
                  <a:cubicBezTo>
                    <a:pt x="82" y="48"/>
                    <a:pt x="77" y="46"/>
                    <a:pt x="71" y="46"/>
                  </a:cubicBezTo>
                  <a:cubicBezTo>
                    <a:pt x="52" y="46"/>
                    <a:pt x="16" y="66"/>
                    <a:pt x="7" y="122"/>
                  </a:cubicBezTo>
                  <a:cubicBezTo>
                    <a:pt x="0" y="160"/>
                    <a:pt x="7" y="208"/>
                    <a:pt x="49" y="249"/>
                  </a:cubicBezTo>
                  <a:cubicBezTo>
                    <a:pt x="72" y="271"/>
                    <a:pt x="105" y="281"/>
                    <a:pt x="138" y="281"/>
                  </a:cubicBezTo>
                  <a:cubicBezTo>
                    <a:pt x="168" y="281"/>
                    <a:pt x="198" y="273"/>
                    <a:pt x="221" y="257"/>
                  </a:cubicBezTo>
                  <a:cubicBezTo>
                    <a:pt x="273" y="227"/>
                    <a:pt x="307" y="160"/>
                    <a:pt x="292" y="100"/>
                  </a:cubicBezTo>
                  <a:cubicBezTo>
                    <a:pt x="273" y="44"/>
                    <a:pt x="232" y="18"/>
                    <a:pt x="198" y="7"/>
                  </a:cubicBezTo>
                  <a:cubicBezTo>
                    <a:pt x="184" y="2"/>
                    <a:pt x="170" y="0"/>
                    <a:pt x="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6"/>
            <p:cNvSpPr/>
            <p:nvPr/>
          </p:nvSpPr>
          <p:spPr>
            <a:xfrm>
              <a:off x="7675401" y="3095236"/>
              <a:ext cx="12583" cy="9017"/>
            </a:xfrm>
            <a:custGeom>
              <a:avLst/>
              <a:gdLst/>
              <a:ahLst/>
              <a:cxnLst/>
              <a:rect l="l" t="t" r="r" b="b"/>
              <a:pathLst>
                <a:path w="307" h="220" extrusionOk="0">
                  <a:moveTo>
                    <a:pt x="256" y="0"/>
                  </a:moveTo>
                  <a:cubicBezTo>
                    <a:pt x="223" y="0"/>
                    <a:pt x="170" y="23"/>
                    <a:pt x="116" y="63"/>
                  </a:cubicBezTo>
                  <a:cubicBezTo>
                    <a:pt x="41" y="115"/>
                    <a:pt x="1" y="182"/>
                    <a:pt x="18" y="209"/>
                  </a:cubicBezTo>
                  <a:cubicBezTo>
                    <a:pt x="25" y="216"/>
                    <a:pt x="35" y="220"/>
                    <a:pt x="48" y="220"/>
                  </a:cubicBezTo>
                  <a:cubicBezTo>
                    <a:pt x="83" y="220"/>
                    <a:pt x="136" y="197"/>
                    <a:pt x="187" y="156"/>
                  </a:cubicBezTo>
                  <a:cubicBezTo>
                    <a:pt x="261" y="104"/>
                    <a:pt x="306" y="37"/>
                    <a:pt x="284" y="11"/>
                  </a:cubicBezTo>
                  <a:cubicBezTo>
                    <a:pt x="278" y="4"/>
                    <a:pt x="269" y="0"/>
                    <a:pt x="2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6"/>
            <p:cNvSpPr/>
            <p:nvPr/>
          </p:nvSpPr>
          <p:spPr>
            <a:xfrm>
              <a:off x="7687779" y="3104212"/>
              <a:ext cx="9386" cy="6066"/>
            </a:xfrm>
            <a:custGeom>
              <a:avLst/>
              <a:gdLst/>
              <a:ahLst/>
              <a:cxnLst/>
              <a:rect l="l" t="t" r="r" b="b"/>
              <a:pathLst>
                <a:path w="229" h="148" extrusionOk="0">
                  <a:moveTo>
                    <a:pt x="164" y="1"/>
                  </a:moveTo>
                  <a:cubicBezTo>
                    <a:pt x="142" y="1"/>
                    <a:pt x="115" y="7"/>
                    <a:pt x="90" y="20"/>
                  </a:cubicBezTo>
                  <a:cubicBezTo>
                    <a:pt x="35" y="46"/>
                    <a:pt x="1" y="94"/>
                    <a:pt x="16" y="125"/>
                  </a:cubicBezTo>
                  <a:cubicBezTo>
                    <a:pt x="23" y="140"/>
                    <a:pt x="42" y="147"/>
                    <a:pt x="66" y="147"/>
                  </a:cubicBezTo>
                  <a:cubicBezTo>
                    <a:pt x="88" y="147"/>
                    <a:pt x="115" y="141"/>
                    <a:pt x="142" y="128"/>
                  </a:cubicBezTo>
                  <a:cubicBezTo>
                    <a:pt x="199" y="98"/>
                    <a:pt x="228" y="53"/>
                    <a:pt x="214" y="23"/>
                  </a:cubicBezTo>
                  <a:cubicBezTo>
                    <a:pt x="206" y="8"/>
                    <a:pt x="187" y="1"/>
                    <a:pt x="1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6"/>
            <p:cNvSpPr/>
            <p:nvPr/>
          </p:nvSpPr>
          <p:spPr>
            <a:xfrm>
              <a:off x="7706428" y="3110647"/>
              <a:ext cx="5738" cy="9550"/>
            </a:xfrm>
            <a:custGeom>
              <a:avLst/>
              <a:gdLst/>
              <a:ahLst/>
              <a:cxnLst/>
              <a:rect l="l" t="t" r="r" b="b"/>
              <a:pathLst>
                <a:path w="140" h="233" extrusionOk="0">
                  <a:moveTo>
                    <a:pt x="57" y="1"/>
                  </a:moveTo>
                  <a:cubicBezTo>
                    <a:pt x="56" y="1"/>
                    <a:pt x="55" y="1"/>
                    <a:pt x="54" y="1"/>
                  </a:cubicBezTo>
                  <a:cubicBezTo>
                    <a:pt x="20" y="4"/>
                    <a:pt x="1" y="61"/>
                    <a:pt x="9" y="125"/>
                  </a:cubicBezTo>
                  <a:cubicBezTo>
                    <a:pt x="19" y="185"/>
                    <a:pt x="51" y="232"/>
                    <a:pt x="83" y="232"/>
                  </a:cubicBezTo>
                  <a:cubicBezTo>
                    <a:pt x="84" y="232"/>
                    <a:pt x="86" y="232"/>
                    <a:pt x="87" y="232"/>
                  </a:cubicBezTo>
                  <a:cubicBezTo>
                    <a:pt x="121" y="229"/>
                    <a:pt x="140" y="173"/>
                    <a:pt x="128" y="109"/>
                  </a:cubicBezTo>
                  <a:cubicBezTo>
                    <a:pt x="121" y="48"/>
                    <a:pt x="89"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6"/>
            <p:cNvSpPr/>
            <p:nvPr/>
          </p:nvSpPr>
          <p:spPr>
            <a:xfrm>
              <a:off x="7727741" y="3117779"/>
              <a:ext cx="14264" cy="13157"/>
            </a:xfrm>
            <a:custGeom>
              <a:avLst/>
              <a:gdLst/>
              <a:ahLst/>
              <a:cxnLst/>
              <a:rect l="l" t="t" r="r" b="b"/>
              <a:pathLst>
                <a:path w="348" h="321" extrusionOk="0">
                  <a:moveTo>
                    <a:pt x="177" y="1"/>
                  </a:moveTo>
                  <a:cubicBezTo>
                    <a:pt x="115" y="1"/>
                    <a:pt x="89" y="41"/>
                    <a:pt x="101" y="47"/>
                  </a:cubicBezTo>
                  <a:cubicBezTo>
                    <a:pt x="108" y="63"/>
                    <a:pt x="146" y="55"/>
                    <a:pt x="184" y="85"/>
                  </a:cubicBezTo>
                  <a:cubicBezTo>
                    <a:pt x="221" y="115"/>
                    <a:pt x="236" y="159"/>
                    <a:pt x="187" y="189"/>
                  </a:cubicBezTo>
                  <a:cubicBezTo>
                    <a:pt x="173" y="197"/>
                    <a:pt x="160" y="201"/>
                    <a:pt x="148" y="201"/>
                  </a:cubicBezTo>
                  <a:cubicBezTo>
                    <a:pt x="118" y="201"/>
                    <a:pt x="98" y="176"/>
                    <a:pt x="91" y="141"/>
                  </a:cubicBezTo>
                  <a:cubicBezTo>
                    <a:pt x="82" y="96"/>
                    <a:pt x="105" y="66"/>
                    <a:pt x="94" y="51"/>
                  </a:cubicBezTo>
                  <a:cubicBezTo>
                    <a:pt x="94" y="47"/>
                    <a:pt x="90" y="45"/>
                    <a:pt x="84" y="45"/>
                  </a:cubicBezTo>
                  <a:cubicBezTo>
                    <a:pt x="64" y="45"/>
                    <a:pt x="20" y="68"/>
                    <a:pt x="8" y="137"/>
                  </a:cubicBezTo>
                  <a:cubicBezTo>
                    <a:pt x="1" y="178"/>
                    <a:pt x="5" y="234"/>
                    <a:pt x="53" y="282"/>
                  </a:cubicBezTo>
                  <a:cubicBezTo>
                    <a:pt x="80" y="308"/>
                    <a:pt x="117" y="320"/>
                    <a:pt x="154" y="320"/>
                  </a:cubicBezTo>
                  <a:cubicBezTo>
                    <a:pt x="188" y="320"/>
                    <a:pt x="222" y="310"/>
                    <a:pt x="251" y="290"/>
                  </a:cubicBezTo>
                  <a:cubicBezTo>
                    <a:pt x="307" y="256"/>
                    <a:pt x="348" y="178"/>
                    <a:pt x="325" y="111"/>
                  </a:cubicBezTo>
                  <a:cubicBezTo>
                    <a:pt x="307" y="47"/>
                    <a:pt x="255" y="18"/>
                    <a:pt x="217" y="6"/>
                  </a:cubicBezTo>
                  <a:cubicBezTo>
                    <a:pt x="202" y="2"/>
                    <a:pt x="189" y="1"/>
                    <a:pt x="1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6"/>
            <p:cNvSpPr/>
            <p:nvPr/>
          </p:nvSpPr>
          <p:spPr>
            <a:xfrm>
              <a:off x="7747045" y="3129378"/>
              <a:ext cx="11354" cy="9099"/>
            </a:xfrm>
            <a:custGeom>
              <a:avLst/>
              <a:gdLst/>
              <a:ahLst/>
              <a:cxnLst/>
              <a:rect l="l" t="t" r="r" b="b"/>
              <a:pathLst>
                <a:path w="277" h="222" extrusionOk="0">
                  <a:moveTo>
                    <a:pt x="227" y="1"/>
                  </a:moveTo>
                  <a:cubicBezTo>
                    <a:pt x="195" y="1"/>
                    <a:pt x="144" y="26"/>
                    <a:pt x="97" y="66"/>
                  </a:cubicBezTo>
                  <a:cubicBezTo>
                    <a:pt x="34" y="119"/>
                    <a:pt x="1" y="187"/>
                    <a:pt x="23" y="213"/>
                  </a:cubicBezTo>
                  <a:cubicBezTo>
                    <a:pt x="28" y="218"/>
                    <a:pt x="36" y="221"/>
                    <a:pt x="46" y="221"/>
                  </a:cubicBezTo>
                  <a:cubicBezTo>
                    <a:pt x="77" y="221"/>
                    <a:pt x="129" y="198"/>
                    <a:pt x="175" y="156"/>
                  </a:cubicBezTo>
                  <a:cubicBezTo>
                    <a:pt x="239" y="100"/>
                    <a:pt x="277" y="37"/>
                    <a:pt x="254" y="11"/>
                  </a:cubicBezTo>
                  <a:cubicBezTo>
                    <a:pt x="248" y="4"/>
                    <a:pt x="239"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6"/>
            <p:cNvSpPr/>
            <p:nvPr/>
          </p:nvSpPr>
          <p:spPr>
            <a:xfrm>
              <a:off x="7763399" y="3139419"/>
              <a:ext cx="11968" cy="6886"/>
            </a:xfrm>
            <a:custGeom>
              <a:avLst/>
              <a:gdLst/>
              <a:ahLst/>
              <a:cxnLst/>
              <a:rect l="l" t="t" r="r" b="b"/>
              <a:pathLst>
                <a:path w="292" h="168" extrusionOk="0">
                  <a:moveTo>
                    <a:pt x="235" y="1"/>
                  </a:moveTo>
                  <a:cubicBezTo>
                    <a:pt x="206" y="1"/>
                    <a:pt x="164" y="17"/>
                    <a:pt x="121" y="35"/>
                  </a:cubicBezTo>
                  <a:cubicBezTo>
                    <a:pt x="53" y="64"/>
                    <a:pt x="0" y="98"/>
                    <a:pt x="0" y="132"/>
                  </a:cubicBezTo>
                  <a:cubicBezTo>
                    <a:pt x="3" y="152"/>
                    <a:pt x="33" y="168"/>
                    <a:pt x="76" y="168"/>
                  </a:cubicBezTo>
                  <a:cubicBezTo>
                    <a:pt x="103" y="168"/>
                    <a:pt x="136" y="161"/>
                    <a:pt x="169" y="147"/>
                  </a:cubicBezTo>
                  <a:cubicBezTo>
                    <a:pt x="255" y="109"/>
                    <a:pt x="292" y="35"/>
                    <a:pt x="266" y="12"/>
                  </a:cubicBezTo>
                  <a:cubicBezTo>
                    <a:pt x="259" y="4"/>
                    <a:pt x="248" y="1"/>
                    <a:pt x="2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6"/>
            <p:cNvSpPr/>
            <p:nvPr/>
          </p:nvSpPr>
          <p:spPr>
            <a:xfrm>
              <a:off x="7782703" y="3150076"/>
              <a:ext cx="6312" cy="8484"/>
            </a:xfrm>
            <a:custGeom>
              <a:avLst/>
              <a:gdLst/>
              <a:ahLst/>
              <a:cxnLst/>
              <a:rect l="l" t="t" r="r" b="b"/>
              <a:pathLst>
                <a:path w="154" h="207" extrusionOk="0">
                  <a:moveTo>
                    <a:pt x="54" y="1"/>
                  </a:moveTo>
                  <a:cubicBezTo>
                    <a:pt x="49" y="1"/>
                    <a:pt x="45" y="1"/>
                    <a:pt x="41" y="2"/>
                  </a:cubicBezTo>
                  <a:cubicBezTo>
                    <a:pt x="12" y="14"/>
                    <a:pt x="0" y="66"/>
                    <a:pt x="19" y="122"/>
                  </a:cubicBezTo>
                  <a:cubicBezTo>
                    <a:pt x="35" y="171"/>
                    <a:pt x="69" y="206"/>
                    <a:pt x="97" y="206"/>
                  </a:cubicBezTo>
                  <a:cubicBezTo>
                    <a:pt x="101" y="206"/>
                    <a:pt x="105" y="206"/>
                    <a:pt x="109" y="204"/>
                  </a:cubicBezTo>
                  <a:cubicBezTo>
                    <a:pt x="143" y="193"/>
                    <a:pt x="153" y="141"/>
                    <a:pt x="135" y="85"/>
                  </a:cubicBezTo>
                  <a:cubicBezTo>
                    <a:pt x="119" y="35"/>
                    <a:pt x="85" y="1"/>
                    <a:pt x="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6"/>
            <p:cNvSpPr/>
            <p:nvPr/>
          </p:nvSpPr>
          <p:spPr>
            <a:xfrm>
              <a:off x="7798647" y="3147084"/>
              <a:ext cx="13649" cy="12050"/>
            </a:xfrm>
            <a:custGeom>
              <a:avLst/>
              <a:gdLst/>
              <a:ahLst/>
              <a:cxnLst/>
              <a:rect l="l" t="t" r="r" b="b"/>
              <a:pathLst>
                <a:path w="333" h="294" extrusionOk="0">
                  <a:moveTo>
                    <a:pt x="128" y="71"/>
                  </a:moveTo>
                  <a:lnTo>
                    <a:pt x="128" y="71"/>
                  </a:lnTo>
                  <a:cubicBezTo>
                    <a:pt x="138" y="73"/>
                    <a:pt x="149" y="76"/>
                    <a:pt x="161" y="83"/>
                  </a:cubicBezTo>
                  <a:cubicBezTo>
                    <a:pt x="202" y="110"/>
                    <a:pt x="216" y="139"/>
                    <a:pt x="171" y="165"/>
                  </a:cubicBezTo>
                  <a:cubicBezTo>
                    <a:pt x="160" y="173"/>
                    <a:pt x="150" y="176"/>
                    <a:pt x="142" y="176"/>
                  </a:cubicBezTo>
                  <a:cubicBezTo>
                    <a:pt x="122" y="176"/>
                    <a:pt x="112" y="155"/>
                    <a:pt x="112" y="120"/>
                  </a:cubicBezTo>
                  <a:cubicBezTo>
                    <a:pt x="112" y="98"/>
                    <a:pt x="121" y="83"/>
                    <a:pt x="128" y="71"/>
                  </a:cubicBezTo>
                  <a:close/>
                  <a:moveTo>
                    <a:pt x="164" y="0"/>
                  </a:moveTo>
                  <a:cubicBezTo>
                    <a:pt x="115" y="0"/>
                    <a:pt x="88" y="23"/>
                    <a:pt x="78" y="42"/>
                  </a:cubicBezTo>
                  <a:lnTo>
                    <a:pt x="78" y="42"/>
                  </a:lnTo>
                  <a:cubicBezTo>
                    <a:pt x="62" y="51"/>
                    <a:pt x="46" y="66"/>
                    <a:pt x="33" y="91"/>
                  </a:cubicBezTo>
                  <a:cubicBezTo>
                    <a:pt x="14" y="127"/>
                    <a:pt x="0" y="188"/>
                    <a:pt x="45" y="244"/>
                  </a:cubicBezTo>
                  <a:cubicBezTo>
                    <a:pt x="70" y="277"/>
                    <a:pt x="111" y="293"/>
                    <a:pt x="151" y="293"/>
                  </a:cubicBezTo>
                  <a:cubicBezTo>
                    <a:pt x="182" y="293"/>
                    <a:pt x="212" y="284"/>
                    <a:pt x="235" y="266"/>
                  </a:cubicBezTo>
                  <a:cubicBezTo>
                    <a:pt x="295" y="236"/>
                    <a:pt x="333" y="150"/>
                    <a:pt x="302" y="87"/>
                  </a:cubicBezTo>
                  <a:cubicBezTo>
                    <a:pt x="273" y="23"/>
                    <a:pt x="216" y="5"/>
                    <a:pt x="179" y="1"/>
                  </a:cubicBezTo>
                  <a:cubicBezTo>
                    <a:pt x="174" y="1"/>
                    <a:pt x="169" y="0"/>
                    <a:pt x="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6"/>
            <p:cNvSpPr/>
            <p:nvPr/>
          </p:nvSpPr>
          <p:spPr>
            <a:xfrm>
              <a:off x="7809509" y="3129378"/>
              <a:ext cx="7050" cy="7337"/>
            </a:xfrm>
            <a:custGeom>
              <a:avLst/>
              <a:gdLst/>
              <a:ahLst/>
              <a:cxnLst/>
              <a:rect l="l" t="t" r="r" b="b"/>
              <a:pathLst>
                <a:path w="172" h="179" extrusionOk="0">
                  <a:moveTo>
                    <a:pt x="50" y="1"/>
                  </a:moveTo>
                  <a:cubicBezTo>
                    <a:pt x="42" y="1"/>
                    <a:pt x="34" y="3"/>
                    <a:pt x="26" y="7"/>
                  </a:cubicBezTo>
                  <a:cubicBezTo>
                    <a:pt x="0" y="26"/>
                    <a:pt x="4" y="78"/>
                    <a:pt x="37" y="123"/>
                  </a:cubicBezTo>
                  <a:cubicBezTo>
                    <a:pt x="63" y="159"/>
                    <a:pt x="94" y="179"/>
                    <a:pt x="120" y="179"/>
                  </a:cubicBezTo>
                  <a:cubicBezTo>
                    <a:pt x="129" y="179"/>
                    <a:pt x="138" y="176"/>
                    <a:pt x="146" y="171"/>
                  </a:cubicBezTo>
                  <a:cubicBezTo>
                    <a:pt x="172" y="152"/>
                    <a:pt x="168" y="100"/>
                    <a:pt x="135" y="56"/>
                  </a:cubicBezTo>
                  <a:cubicBezTo>
                    <a:pt x="109" y="22"/>
                    <a:pt x="77" y="1"/>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6"/>
            <p:cNvSpPr/>
            <p:nvPr/>
          </p:nvSpPr>
          <p:spPr>
            <a:xfrm>
              <a:off x="7815739" y="3119582"/>
              <a:ext cx="7419" cy="6558"/>
            </a:xfrm>
            <a:custGeom>
              <a:avLst/>
              <a:gdLst/>
              <a:ahLst/>
              <a:cxnLst/>
              <a:rect l="l" t="t" r="r" b="b"/>
              <a:pathLst>
                <a:path w="181" h="160" extrusionOk="0">
                  <a:moveTo>
                    <a:pt x="57" y="0"/>
                  </a:moveTo>
                  <a:cubicBezTo>
                    <a:pt x="43" y="0"/>
                    <a:pt x="32" y="5"/>
                    <a:pt x="23" y="14"/>
                  </a:cubicBezTo>
                  <a:cubicBezTo>
                    <a:pt x="1" y="37"/>
                    <a:pt x="13" y="86"/>
                    <a:pt x="46" y="123"/>
                  </a:cubicBezTo>
                  <a:cubicBezTo>
                    <a:pt x="69" y="146"/>
                    <a:pt x="97" y="159"/>
                    <a:pt x="121" y="159"/>
                  </a:cubicBezTo>
                  <a:cubicBezTo>
                    <a:pt x="135" y="159"/>
                    <a:pt x="148" y="155"/>
                    <a:pt x="158" y="145"/>
                  </a:cubicBezTo>
                  <a:cubicBezTo>
                    <a:pt x="180" y="123"/>
                    <a:pt x="169" y="74"/>
                    <a:pt x="132" y="37"/>
                  </a:cubicBezTo>
                  <a:cubicBezTo>
                    <a:pt x="109" y="13"/>
                    <a:pt x="80" y="0"/>
                    <a:pt x="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6"/>
            <p:cNvSpPr/>
            <p:nvPr/>
          </p:nvSpPr>
          <p:spPr>
            <a:xfrm>
              <a:off x="7825288" y="3102901"/>
              <a:ext cx="11354" cy="9796"/>
            </a:xfrm>
            <a:custGeom>
              <a:avLst/>
              <a:gdLst/>
              <a:ahLst/>
              <a:cxnLst/>
              <a:rect l="l" t="t" r="r" b="b"/>
              <a:pathLst>
                <a:path w="277" h="239" extrusionOk="0">
                  <a:moveTo>
                    <a:pt x="162" y="0"/>
                  </a:moveTo>
                  <a:cubicBezTo>
                    <a:pt x="116" y="0"/>
                    <a:pt x="96" y="38"/>
                    <a:pt x="109" y="45"/>
                  </a:cubicBezTo>
                  <a:cubicBezTo>
                    <a:pt x="119" y="55"/>
                    <a:pt x="142" y="59"/>
                    <a:pt x="157" y="81"/>
                  </a:cubicBezTo>
                  <a:cubicBezTo>
                    <a:pt x="164" y="93"/>
                    <a:pt x="168" y="107"/>
                    <a:pt x="164" y="107"/>
                  </a:cubicBezTo>
                  <a:cubicBezTo>
                    <a:pt x="161" y="107"/>
                    <a:pt x="157" y="112"/>
                    <a:pt x="142" y="115"/>
                  </a:cubicBezTo>
                  <a:cubicBezTo>
                    <a:pt x="134" y="117"/>
                    <a:pt x="129" y="118"/>
                    <a:pt x="126" y="118"/>
                  </a:cubicBezTo>
                  <a:cubicBezTo>
                    <a:pt x="122" y="118"/>
                    <a:pt x="119" y="117"/>
                    <a:pt x="116" y="115"/>
                  </a:cubicBezTo>
                  <a:cubicBezTo>
                    <a:pt x="109" y="107"/>
                    <a:pt x="104" y="93"/>
                    <a:pt x="100" y="78"/>
                  </a:cubicBezTo>
                  <a:cubicBezTo>
                    <a:pt x="97" y="48"/>
                    <a:pt x="112" y="26"/>
                    <a:pt x="100" y="11"/>
                  </a:cubicBezTo>
                  <a:cubicBezTo>
                    <a:pt x="99" y="5"/>
                    <a:pt x="93" y="2"/>
                    <a:pt x="84" y="2"/>
                  </a:cubicBezTo>
                  <a:cubicBezTo>
                    <a:pt x="67" y="2"/>
                    <a:pt x="39" y="15"/>
                    <a:pt x="19" y="55"/>
                  </a:cubicBezTo>
                  <a:cubicBezTo>
                    <a:pt x="7" y="85"/>
                    <a:pt x="0" y="130"/>
                    <a:pt x="26" y="175"/>
                  </a:cubicBezTo>
                  <a:cubicBezTo>
                    <a:pt x="44" y="214"/>
                    <a:pt x="94" y="239"/>
                    <a:pt x="140" y="239"/>
                  </a:cubicBezTo>
                  <a:cubicBezTo>
                    <a:pt x="151" y="239"/>
                    <a:pt x="161" y="238"/>
                    <a:pt x="171" y="235"/>
                  </a:cubicBezTo>
                  <a:cubicBezTo>
                    <a:pt x="224" y="224"/>
                    <a:pt x="276" y="171"/>
                    <a:pt x="273" y="107"/>
                  </a:cubicBezTo>
                  <a:cubicBezTo>
                    <a:pt x="269" y="48"/>
                    <a:pt x="228" y="18"/>
                    <a:pt x="198" y="7"/>
                  </a:cubicBezTo>
                  <a:cubicBezTo>
                    <a:pt x="185" y="2"/>
                    <a:pt x="173" y="0"/>
                    <a:pt x="1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6"/>
            <p:cNvSpPr/>
            <p:nvPr/>
          </p:nvSpPr>
          <p:spPr>
            <a:xfrm>
              <a:off x="7842585" y="3113967"/>
              <a:ext cx="5533" cy="6271"/>
            </a:xfrm>
            <a:custGeom>
              <a:avLst/>
              <a:gdLst/>
              <a:ahLst/>
              <a:cxnLst/>
              <a:rect l="l" t="t" r="r" b="b"/>
              <a:pathLst>
                <a:path w="135" h="153" extrusionOk="0">
                  <a:moveTo>
                    <a:pt x="74" y="1"/>
                  </a:moveTo>
                  <a:cubicBezTo>
                    <a:pt x="44" y="1"/>
                    <a:pt x="17" y="26"/>
                    <a:pt x="7" y="61"/>
                  </a:cubicBezTo>
                  <a:cubicBezTo>
                    <a:pt x="0" y="103"/>
                    <a:pt x="18" y="144"/>
                    <a:pt x="52" y="151"/>
                  </a:cubicBezTo>
                  <a:cubicBezTo>
                    <a:pt x="55" y="152"/>
                    <a:pt x="59" y="152"/>
                    <a:pt x="62" y="152"/>
                  </a:cubicBezTo>
                  <a:cubicBezTo>
                    <a:pt x="89" y="152"/>
                    <a:pt x="117" y="124"/>
                    <a:pt x="127" y="88"/>
                  </a:cubicBezTo>
                  <a:cubicBezTo>
                    <a:pt x="135" y="47"/>
                    <a:pt x="116" y="9"/>
                    <a:pt x="85" y="2"/>
                  </a:cubicBezTo>
                  <a:cubicBezTo>
                    <a:pt x="81" y="1"/>
                    <a:pt x="77" y="1"/>
                    <a:pt x="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6"/>
            <p:cNvSpPr/>
            <p:nvPr/>
          </p:nvSpPr>
          <p:spPr>
            <a:xfrm>
              <a:off x="7850208" y="3120730"/>
              <a:ext cx="5533" cy="7788"/>
            </a:xfrm>
            <a:custGeom>
              <a:avLst/>
              <a:gdLst/>
              <a:ahLst/>
              <a:cxnLst/>
              <a:rect l="l" t="t" r="r" b="b"/>
              <a:pathLst>
                <a:path w="135" h="190" extrusionOk="0">
                  <a:moveTo>
                    <a:pt x="71" y="1"/>
                  </a:moveTo>
                  <a:cubicBezTo>
                    <a:pt x="69" y="1"/>
                    <a:pt x="67" y="1"/>
                    <a:pt x="64" y="1"/>
                  </a:cubicBezTo>
                  <a:cubicBezTo>
                    <a:pt x="34" y="9"/>
                    <a:pt x="11" y="46"/>
                    <a:pt x="4" y="87"/>
                  </a:cubicBezTo>
                  <a:cubicBezTo>
                    <a:pt x="1" y="125"/>
                    <a:pt x="4" y="165"/>
                    <a:pt x="30" y="184"/>
                  </a:cubicBezTo>
                  <a:cubicBezTo>
                    <a:pt x="35" y="188"/>
                    <a:pt x="42" y="190"/>
                    <a:pt x="49" y="190"/>
                  </a:cubicBezTo>
                  <a:cubicBezTo>
                    <a:pt x="77" y="190"/>
                    <a:pt x="115" y="160"/>
                    <a:pt x="124" y="106"/>
                  </a:cubicBezTo>
                  <a:cubicBezTo>
                    <a:pt x="134" y="47"/>
                    <a:pt x="102" y="1"/>
                    <a:pt x="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6"/>
            <p:cNvSpPr/>
            <p:nvPr/>
          </p:nvSpPr>
          <p:spPr>
            <a:xfrm>
              <a:off x="7853323" y="3135362"/>
              <a:ext cx="8402" cy="5164"/>
            </a:xfrm>
            <a:custGeom>
              <a:avLst/>
              <a:gdLst/>
              <a:ahLst/>
              <a:cxnLst/>
              <a:rect l="l" t="t" r="r" b="b"/>
              <a:pathLst>
                <a:path w="205" h="126" extrusionOk="0">
                  <a:moveTo>
                    <a:pt x="89" y="1"/>
                  </a:moveTo>
                  <a:cubicBezTo>
                    <a:pt x="37" y="1"/>
                    <a:pt x="0" y="33"/>
                    <a:pt x="7" y="63"/>
                  </a:cubicBezTo>
                  <a:cubicBezTo>
                    <a:pt x="11" y="93"/>
                    <a:pt x="48" y="115"/>
                    <a:pt x="89" y="122"/>
                  </a:cubicBezTo>
                  <a:cubicBezTo>
                    <a:pt x="99" y="124"/>
                    <a:pt x="109" y="125"/>
                    <a:pt x="119" y="125"/>
                  </a:cubicBezTo>
                  <a:cubicBezTo>
                    <a:pt x="149" y="125"/>
                    <a:pt x="176" y="116"/>
                    <a:pt x="190" y="96"/>
                  </a:cubicBezTo>
                  <a:cubicBezTo>
                    <a:pt x="204" y="67"/>
                    <a:pt x="175" y="15"/>
                    <a:pt x="111" y="3"/>
                  </a:cubicBezTo>
                  <a:cubicBezTo>
                    <a:pt x="103" y="2"/>
                    <a:pt x="96" y="1"/>
                    <a:pt x="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6"/>
            <p:cNvSpPr/>
            <p:nvPr/>
          </p:nvSpPr>
          <p:spPr>
            <a:xfrm>
              <a:off x="7865537" y="3146551"/>
              <a:ext cx="11968" cy="10821"/>
            </a:xfrm>
            <a:custGeom>
              <a:avLst/>
              <a:gdLst/>
              <a:ahLst/>
              <a:cxnLst/>
              <a:rect l="l" t="t" r="r" b="b"/>
              <a:pathLst>
                <a:path w="292" h="264" extrusionOk="0">
                  <a:moveTo>
                    <a:pt x="121" y="70"/>
                  </a:moveTo>
                  <a:cubicBezTo>
                    <a:pt x="128" y="74"/>
                    <a:pt x="136" y="78"/>
                    <a:pt x="142" y="85"/>
                  </a:cubicBezTo>
                  <a:cubicBezTo>
                    <a:pt x="153" y="92"/>
                    <a:pt x="165" y="107"/>
                    <a:pt x="165" y="118"/>
                  </a:cubicBezTo>
                  <a:cubicBezTo>
                    <a:pt x="161" y="126"/>
                    <a:pt x="161" y="130"/>
                    <a:pt x="146" y="140"/>
                  </a:cubicBezTo>
                  <a:cubicBezTo>
                    <a:pt x="131" y="149"/>
                    <a:pt x="123" y="145"/>
                    <a:pt x="123" y="149"/>
                  </a:cubicBezTo>
                  <a:cubicBezTo>
                    <a:pt x="116" y="149"/>
                    <a:pt x="108" y="133"/>
                    <a:pt x="108" y="118"/>
                  </a:cubicBezTo>
                  <a:cubicBezTo>
                    <a:pt x="106" y="97"/>
                    <a:pt x="115" y="83"/>
                    <a:pt x="121" y="70"/>
                  </a:cubicBezTo>
                  <a:close/>
                  <a:moveTo>
                    <a:pt x="150" y="1"/>
                  </a:moveTo>
                  <a:cubicBezTo>
                    <a:pt x="97" y="1"/>
                    <a:pt x="74" y="31"/>
                    <a:pt x="79" y="44"/>
                  </a:cubicBezTo>
                  <a:lnTo>
                    <a:pt x="79" y="44"/>
                  </a:lnTo>
                  <a:cubicBezTo>
                    <a:pt x="63" y="49"/>
                    <a:pt x="45" y="63"/>
                    <a:pt x="30" y="88"/>
                  </a:cubicBezTo>
                  <a:cubicBezTo>
                    <a:pt x="11" y="118"/>
                    <a:pt x="1" y="171"/>
                    <a:pt x="41" y="223"/>
                  </a:cubicBezTo>
                  <a:cubicBezTo>
                    <a:pt x="62" y="250"/>
                    <a:pt x="98" y="264"/>
                    <a:pt x="134" y="264"/>
                  </a:cubicBezTo>
                  <a:cubicBezTo>
                    <a:pt x="161" y="264"/>
                    <a:pt x="189" y="256"/>
                    <a:pt x="209" y="242"/>
                  </a:cubicBezTo>
                  <a:cubicBezTo>
                    <a:pt x="258" y="216"/>
                    <a:pt x="292" y="140"/>
                    <a:pt x="269" y="85"/>
                  </a:cubicBezTo>
                  <a:cubicBezTo>
                    <a:pt x="247" y="33"/>
                    <a:pt x="206" y="10"/>
                    <a:pt x="172" y="2"/>
                  </a:cubicBezTo>
                  <a:cubicBezTo>
                    <a:pt x="164" y="1"/>
                    <a:pt x="157" y="1"/>
                    <a:pt x="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6"/>
            <p:cNvSpPr/>
            <p:nvPr/>
          </p:nvSpPr>
          <p:spPr>
            <a:xfrm>
              <a:off x="7878694" y="3161019"/>
              <a:ext cx="5246" cy="6189"/>
            </a:xfrm>
            <a:custGeom>
              <a:avLst/>
              <a:gdLst/>
              <a:ahLst/>
              <a:cxnLst/>
              <a:rect l="l" t="t" r="r" b="b"/>
              <a:pathLst>
                <a:path w="128" h="151" extrusionOk="0">
                  <a:moveTo>
                    <a:pt x="66" y="1"/>
                  </a:moveTo>
                  <a:cubicBezTo>
                    <a:pt x="35" y="1"/>
                    <a:pt x="7" y="32"/>
                    <a:pt x="4" y="72"/>
                  </a:cubicBezTo>
                  <a:cubicBezTo>
                    <a:pt x="0" y="113"/>
                    <a:pt x="23" y="146"/>
                    <a:pt x="56" y="151"/>
                  </a:cubicBezTo>
                  <a:cubicBezTo>
                    <a:pt x="58" y="151"/>
                    <a:pt x="60" y="151"/>
                    <a:pt x="61" y="151"/>
                  </a:cubicBezTo>
                  <a:cubicBezTo>
                    <a:pt x="93" y="151"/>
                    <a:pt x="120" y="121"/>
                    <a:pt x="123" y="83"/>
                  </a:cubicBezTo>
                  <a:cubicBezTo>
                    <a:pt x="128" y="42"/>
                    <a:pt x="105" y="4"/>
                    <a:pt x="71" y="1"/>
                  </a:cubicBezTo>
                  <a:cubicBezTo>
                    <a:pt x="70" y="1"/>
                    <a:pt x="68" y="1"/>
                    <a:pt x="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6"/>
            <p:cNvSpPr/>
            <p:nvPr/>
          </p:nvSpPr>
          <p:spPr>
            <a:xfrm>
              <a:off x="7889432" y="3153765"/>
              <a:ext cx="10288" cy="5410"/>
            </a:xfrm>
            <a:custGeom>
              <a:avLst/>
              <a:gdLst/>
              <a:ahLst/>
              <a:cxnLst/>
              <a:rect l="l" t="t" r="r" b="b"/>
              <a:pathLst>
                <a:path w="251" h="132" extrusionOk="0">
                  <a:moveTo>
                    <a:pt x="90" y="0"/>
                  </a:moveTo>
                  <a:cubicBezTo>
                    <a:pt x="47" y="0"/>
                    <a:pt x="13" y="15"/>
                    <a:pt x="7" y="40"/>
                  </a:cubicBezTo>
                  <a:cubicBezTo>
                    <a:pt x="0" y="73"/>
                    <a:pt x="49" y="111"/>
                    <a:pt x="112" y="126"/>
                  </a:cubicBezTo>
                  <a:cubicBezTo>
                    <a:pt x="129" y="130"/>
                    <a:pt x="145" y="131"/>
                    <a:pt x="160" y="131"/>
                  </a:cubicBezTo>
                  <a:cubicBezTo>
                    <a:pt x="203" y="131"/>
                    <a:pt x="237" y="117"/>
                    <a:pt x="242" y="92"/>
                  </a:cubicBezTo>
                  <a:cubicBezTo>
                    <a:pt x="250" y="62"/>
                    <a:pt x="202" y="21"/>
                    <a:pt x="138" y="6"/>
                  </a:cubicBezTo>
                  <a:cubicBezTo>
                    <a:pt x="122" y="2"/>
                    <a:pt x="105" y="0"/>
                    <a:pt x="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6"/>
            <p:cNvSpPr/>
            <p:nvPr/>
          </p:nvSpPr>
          <p:spPr>
            <a:xfrm>
              <a:off x="7903204" y="3147371"/>
              <a:ext cx="5369" cy="6968"/>
            </a:xfrm>
            <a:custGeom>
              <a:avLst/>
              <a:gdLst/>
              <a:ahLst/>
              <a:cxnLst/>
              <a:rect l="l" t="t" r="r" b="b"/>
              <a:pathLst>
                <a:path w="131" h="170" extrusionOk="0">
                  <a:moveTo>
                    <a:pt x="61" y="1"/>
                  </a:moveTo>
                  <a:cubicBezTo>
                    <a:pt x="59" y="1"/>
                    <a:pt x="58" y="1"/>
                    <a:pt x="56" y="1"/>
                  </a:cubicBezTo>
                  <a:cubicBezTo>
                    <a:pt x="26" y="5"/>
                    <a:pt x="0" y="42"/>
                    <a:pt x="8" y="91"/>
                  </a:cubicBezTo>
                  <a:cubicBezTo>
                    <a:pt x="11" y="136"/>
                    <a:pt x="41" y="170"/>
                    <a:pt x="75" y="170"/>
                  </a:cubicBezTo>
                  <a:cubicBezTo>
                    <a:pt x="104" y="165"/>
                    <a:pt x="130" y="125"/>
                    <a:pt x="127" y="80"/>
                  </a:cubicBezTo>
                  <a:cubicBezTo>
                    <a:pt x="120" y="33"/>
                    <a:pt x="93" y="1"/>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6"/>
            <p:cNvSpPr/>
            <p:nvPr/>
          </p:nvSpPr>
          <p:spPr>
            <a:xfrm>
              <a:off x="7916647" y="3137165"/>
              <a:ext cx="4959" cy="6886"/>
            </a:xfrm>
            <a:custGeom>
              <a:avLst/>
              <a:gdLst/>
              <a:ahLst/>
              <a:cxnLst/>
              <a:rect l="l" t="t" r="r" b="b"/>
              <a:pathLst>
                <a:path w="121" h="168" extrusionOk="0">
                  <a:moveTo>
                    <a:pt x="61" y="0"/>
                  </a:moveTo>
                  <a:cubicBezTo>
                    <a:pt x="26" y="0"/>
                    <a:pt x="0" y="38"/>
                    <a:pt x="0" y="86"/>
                  </a:cubicBezTo>
                  <a:cubicBezTo>
                    <a:pt x="0" y="131"/>
                    <a:pt x="26" y="168"/>
                    <a:pt x="61" y="168"/>
                  </a:cubicBezTo>
                  <a:cubicBezTo>
                    <a:pt x="90" y="168"/>
                    <a:pt x="121" y="131"/>
                    <a:pt x="121" y="86"/>
                  </a:cubicBezTo>
                  <a:cubicBezTo>
                    <a:pt x="121" y="38"/>
                    <a:pt x="90" y="0"/>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6"/>
            <p:cNvSpPr/>
            <p:nvPr/>
          </p:nvSpPr>
          <p:spPr>
            <a:xfrm>
              <a:off x="7924148" y="3128804"/>
              <a:ext cx="12583" cy="11190"/>
            </a:xfrm>
            <a:custGeom>
              <a:avLst/>
              <a:gdLst/>
              <a:ahLst/>
              <a:cxnLst/>
              <a:rect l="l" t="t" r="r" b="b"/>
              <a:pathLst>
                <a:path w="307" h="273" extrusionOk="0">
                  <a:moveTo>
                    <a:pt x="155" y="60"/>
                  </a:moveTo>
                  <a:cubicBezTo>
                    <a:pt x="164" y="66"/>
                    <a:pt x="172" y="74"/>
                    <a:pt x="180" y="85"/>
                  </a:cubicBezTo>
                  <a:cubicBezTo>
                    <a:pt x="191" y="99"/>
                    <a:pt x="195" y="125"/>
                    <a:pt x="191" y="133"/>
                  </a:cubicBezTo>
                  <a:cubicBezTo>
                    <a:pt x="184" y="144"/>
                    <a:pt x="176" y="148"/>
                    <a:pt x="150" y="152"/>
                  </a:cubicBezTo>
                  <a:cubicBezTo>
                    <a:pt x="128" y="148"/>
                    <a:pt x="117" y="140"/>
                    <a:pt x="112" y="130"/>
                  </a:cubicBezTo>
                  <a:cubicBezTo>
                    <a:pt x="109" y="122"/>
                    <a:pt x="117" y="99"/>
                    <a:pt x="128" y="85"/>
                  </a:cubicBezTo>
                  <a:cubicBezTo>
                    <a:pt x="137" y="73"/>
                    <a:pt x="146" y="65"/>
                    <a:pt x="155" y="60"/>
                  </a:cubicBezTo>
                  <a:close/>
                  <a:moveTo>
                    <a:pt x="171" y="0"/>
                  </a:moveTo>
                  <a:cubicBezTo>
                    <a:pt x="165" y="0"/>
                    <a:pt x="159" y="1"/>
                    <a:pt x="153" y="2"/>
                  </a:cubicBezTo>
                  <a:lnTo>
                    <a:pt x="153" y="2"/>
                  </a:lnTo>
                  <a:cubicBezTo>
                    <a:pt x="148" y="1"/>
                    <a:pt x="142" y="0"/>
                    <a:pt x="135" y="0"/>
                  </a:cubicBezTo>
                  <a:cubicBezTo>
                    <a:pt x="119" y="0"/>
                    <a:pt x="100" y="4"/>
                    <a:pt x="79" y="13"/>
                  </a:cubicBezTo>
                  <a:cubicBezTo>
                    <a:pt x="45" y="32"/>
                    <a:pt x="0" y="70"/>
                    <a:pt x="5" y="140"/>
                  </a:cubicBezTo>
                  <a:cubicBezTo>
                    <a:pt x="5" y="215"/>
                    <a:pt x="79" y="271"/>
                    <a:pt x="146" y="271"/>
                  </a:cubicBezTo>
                  <a:cubicBezTo>
                    <a:pt x="150" y="272"/>
                    <a:pt x="154" y="272"/>
                    <a:pt x="158" y="272"/>
                  </a:cubicBezTo>
                  <a:cubicBezTo>
                    <a:pt x="220" y="272"/>
                    <a:pt x="292" y="222"/>
                    <a:pt x="300" y="156"/>
                  </a:cubicBezTo>
                  <a:cubicBezTo>
                    <a:pt x="307" y="85"/>
                    <a:pt x="266" y="40"/>
                    <a:pt x="236" y="21"/>
                  </a:cubicBezTo>
                  <a:cubicBezTo>
                    <a:pt x="212" y="6"/>
                    <a:pt x="190"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6"/>
            <p:cNvSpPr/>
            <p:nvPr/>
          </p:nvSpPr>
          <p:spPr>
            <a:xfrm>
              <a:off x="7945051" y="3117738"/>
              <a:ext cx="10534" cy="5205"/>
            </a:xfrm>
            <a:custGeom>
              <a:avLst/>
              <a:gdLst/>
              <a:ahLst/>
              <a:cxnLst/>
              <a:rect l="l" t="t" r="r" b="b"/>
              <a:pathLst>
                <a:path w="257" h="127" extrusionOk="0">
                  <a:moveTo>
                    <a:pt x="109" y="1"/>
                  </a:moveTo>
                  <a:cubicBezTo>
                    <a:pt x="43" y="1"/>
                    <a:pt x="0" y="48"/>
                    <a:pt x="14" y="74"/>
                  </a:cubicBezTo>
                  <a:cubicBezTo>
                    <a:pt x="33" y="104"/>
                    <a:pt x="73" y="112"/>
                    <a:pt x="118" y="119"/>
                  </a:cubicBezTo>
                  <a:cubicBezTo>
                    <a:pt x="139" y="123"/>
                    <a:pt x="161" y="126"/>
                    <a:pt x="180" y="126"/>
                  </a:cubicBezTo>
                  <a:cubicBezTo>
                    <a:pt x="200" y="126"/>
                    <a:pt x="218" y="122"/>
                    <a:pt x="230" y="108"/>
                  </a:cubicBezTo>
                  <a:cubicBezTo>
                    <a:pt x="257" y="86"/>
                    <a:pt x="223" y="14"/>
                    <a:pt x="137" y="4"/>
                  </a:cubicBezTo>
                  <a:cubicBezTo>
                    <a:pt x="127" y="2"/>
                    <a:pt x="118" y="1"/>
                    <a:pt x="1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6"/>
            <p:cNvSpPr/>
            <p:nvPr/>
          </p:nvSpPr>
          <p:spPr>
            <a:xfrm>
              <a:off x="7955708" y="3110975"/>
              <a:ext cx="12419" cy="5410"/>
            </a:xfrm>
            <a:custGeom>
              <a:avLst/>
              <a:gdLst/>
              <a:ahLst/>
              <a:cxnLst/>
              <a:rect l="l" t="t" r="r" b="b"/>
              <a:pathLst>
                <a:path w="303" h="132" extrusionOk="0">
                  <a:moveTo>
                    <a:pt x="120" y="1"/>
                  </a:moveTo>
                  <a:cubicBezTo>
                    <a:pt x="51" y="1"/>
                    <a:pt x="1" y="32"/>
                    <a:pt x="4" y="56"/>
                  </a:cubicBezTo>
                  <a:cubicBezTo>
                    <a:pt x="11" y="90"/>
                    <a:pt x="71" y="108"/>
                    <a:pt x="138" y="124"/>
                  </a:cubicBezTo>
                  <a:cubicBezTo>
                    <a:pt x="169" y="128"/>
                    <a:pt x="198" y="132"/>
                    <a:pt x="223" y="132"/>
                  </a:cubicBezTo>
                  <a:cubicBezTo>
                    <a:pt x="255" y="132"/>
                    <a:pt x="279" y="126"/>
                    <a:pt x="288" y="108"/>
                  </a:cubicBezTo>
                  <a:cubicBezTo>
                    <a:pt x="302" y="79"/>
                    <a:pt x="250" y="19"/>
                    <a:pt x="161" y="4"/>
                  </a:cubicBezTo>
                  <a:cubicBezTo>
                    <a:pt x="147" y="2"/>
                    <a:pt x="133" y="1"/>
                    <a:pt x="1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6"/>
            <p:cNvSpPr/>
            <p:nvPr/>
          </p:nvSpPr>
          <p:spPr>
            <a:xfrm>
              <a:off x="7972512" y="3102368"/>
              <a:ext cx="5410" cy="6804"/>
            </a:xfrm>
            <a:custGeom>
              <a:avLst/>
              <a:gdLst/>
              <a:ahLst/>
              <a:cxnLst/>
              <a:rect l="l" t="t" r="r" b="b"/>
              <a:pathLst>
                <a:path w="132" h="166" extrusionOk="0">
                  <a:moveTo>
                    <a:pt x="70" y="1"/>
                  </a:moveTo>
                  <a:cubicBezTo>
                    <a:pt x="39" y="1"/>
                    <a:pt x="12" y="33"/>
                    <a:pt x="8" y="80"/>
                  </a:cubicBezTo>
                  <a:cubicBezTo>
                    <a:pt x="1" y="125"/>
                    <a:pt x="27" y="165"/>
                    <a:pt x="57" y="165"/>
                  </a:cubicBezTo>
                  <a:cubicBezTo>
                    <a:pt x="59" y="165"/>
                    <a:pt x="61" y="166"/>
                    <a:pt x="63" y="166"/>
                  </a:cubicBezTo>
                  <a:cubicBezTo>
                    <a:pt x="94" y="166"/>
                    <a:pt x="121" y="133"/>
                    <a:pt x="128" y="91"/>
                  </a:cubicBezTo>
                  <a:cubicBezTo>
                    <a:pt x="132" y="42"/>
                    <a:pt x="106" y="5"/>
                    <a:pt x="75" y="1"/>
                  </a:cubicBezTo>
                  <a:cubicBezTo>
                    <a:pt x="74" y="1"/>
                    <a:pt x="72" y="1"/>
                    <a:pt x="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6"/>
            <p:cNvSpPr/>
            <p:nvPr/>
          </p:nvSpPr>
          <p:spPr>
            <a:xfrm>
              <a:off x="7982021" y="3089908"/>
              <a:ext cx="12747" cy="11558"/>
            </a:xfrm>
            <a:custGeom>
              <a:avLst/>
              <a:gdLst/>
              <a:ahLst/>
              <a:cxnLst/>
              <a:rect l="l" t="t" r="r" b="b"/>
              <a:pathLst>
                <a:path w="311" h="282" extrusionOk="0">
                  <a:moveTo>
                    <a:pt x="163" y="75"/>
                  </a:moveTo>
                  <a:cubicBezTo>
                    <a:pt x="166" y="77"/>
                    <a:pt x="169" y="79"/>
                    <a:pt x="172" y="81"/>
                  </a:cubicBezTo>
                  <a:cubicBezTo>
                    <a:pt x="191" y="96"/>
                    <a:pt x="195" y="111"/>
                    <a:pt x="195" y="122"/>
                  </a:cubicBezTo>
                  <a:cubicBezTo>
                    <a:pt x="191" y="141"/>
                    <a:pt x="179" y="160"/>
                    <a:pt x="169" y="160"/>
                  </a:cubicBezTo>
                  <a:cubicBezTo>
                    <a:pt x="167" y="162"/>
                    <a:pt x="164" y="163"/>
                    <a:pt x="160" y="163"/>
                  </a:cubicBezTo>
                  <a:cubicBezTo>
                    <a:pt x="150" y="163"/>
                    <a:pt x="137" y="157"/>
                    <a:pt x="131" y="148"/>
                  </a:cubicBezTo>
                  <a:cubicBezTo>
                    <a:pt x="124" y="137"/>
                    <a:pt x="120" y="129"/>
                    <a:pt x="127" y="111"/>
                  </a:cubicBezTo>
                  <a:cubicBezTo>
                    <a:pt x="136" y="92"/>
                    <a:pt x="151" y="82"/>
                    <a:pt x="163" y="75"/>
                  </a:cubicBezTo>
                  <a:close/>
                  <a:moveTo>
                    <a:pt x="176" y="0"/>
                  </a:moveTo>
                  <a:cubicBezTo>
                    <a:pt x="132" y="0"/>
                    <a:pt x="107" y="20"/>
                    <a:pt x="99" y="34"/>
                  </a:cubicBezTo>
                  <a:lnTo>
                    <a:pt x="99" y="34"/>
                  </a:lnTo>
                  <a:cubicBezTo>
                    <a:pt x="89" y="38"/>
                    <a:pt x="78" y="43"/>
                    <a:pt x="67" y="51"/>
                  </a:cubicBezTo>
                  <a:cubicBezTo>
                    <a:pt x="34" y="74"/>
                    <a:pt x="0" y="141"/>
                    <a:pt x="34" y="200"/>
                  </a:cubicBezTo>
                  <a:cubicBezTo>
                    <a:pt x="58" y="246"/>
                    <a:pt x="105" y="282"/>
                    <a:pt x="165" y="282"/>
                  </a:cubicBezTo>
                  <a:cubicBezTo>
                    <a:pt x="179" y="282"/>
                    <a:pt x="194" y="280"/>
                    <a:pt x="210" y="276"/>
                  </a:cubicBezTo>
                  <a:cubicBezTo>
                    <a:pt x="284" y="245"/>
                    <a:pt x="310" y="171"/>
                    <a:pt x="303" y="115"/>
                  </a:cubicBezTo>
                  <a:cubicBezTo>
                    <a:pt x="296" y="51"/>
                    <a:pt x="243" y="10"/>
                    <a:pt x="206" y="3"/>
                  </a:cubicBezTo>
                  <a:cubicBezTo>
                    <a:pt x="195" y="1"/>
                    <a:pt x="185" y="0"/>
                    <a:pt x="1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6"/>
            <p:cNvSpPr/>
            <p:nvPr/>
          </p:nvSpPr>
          <p:spPr>
            <a:xfrm>
              <a:off x="8000096" y="3084580"/>
              <a:ext cx="5533" cy="6886"/>
            </a:xfrm>
            <a:custGeom>
              <a:avLst/>
              <a:gdLst/>
              <a:ahLst/>
              <a:cxnLst/>
              <a:rect l="l" t="t" r="r" b="b"/>
              <a:pathLst>
                <a:path w="135" h="168" extrusionOk="0">
                  <a:moveTo>
                    <a:pt x="74" y="1"/>
                  </a:moveTo>
                  <a:cubicBezTo>
                    <a:pt x="46" y="1"/>
                    <a:pt x="18" y="33"/>
                    <a:pt x="7" y="73"/>
                  </a:cubicBezTo>
                  <a:cubicBezTo>
                    <a:pt x="0" y="118"/>
                    <a:pt x="19" y="163"/>
                    <a:pt x="52" y="166"/>
                  </a:cubicBezTo>
                  <a:cubicBezTo>
                    <a:pt x="55" y="167"/>
                    <a:pt x="58" y="167"/>
                    <a:pt x="61" y="167"/>
                  </a:cubicBezTo>
                  <a:cubicBezTo>
                    <a:pt x="89" y="167"/>
                    <a:pt x="117" y="139"/>
                    <a:pt x="128" y="95"/>
                  </a:cubicBezTo>
                  <a:cubicBezTo>
                    <a:pt x="135" y="51"/>
                    <a:pt x="116" y="6"/>
                    <a:pt x="83" y="2"/>
                  </a:cubicBezTo>
                  <a:cubicBezTo>
                    <a:pt x="80" y="1"/>
                    <a:pt x="77" y="1"/>
                    <a:pt x="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6"/>
            <p:cNvSpPr/>
            <p:nvPr/>
          </p:nvSpPr>
          <p:spPr>
            <a:xfrm>
              <a:off x="8013703" y="3073759"/>
              <a:ext cx="5287" cy="6189"/>
            </a:xfrm>
            <a:custGeom>
              <a:avLst/>
              <a:gdLst/>
              <a:ahLst/>
              <a:cxnLst/>
              <a:rect l="l" t="t" r="r" b="b"/>
              <a:pathLst>
                <a:path w="129" h="151" extrusionOk="0">
                  <a:moveTo>
                    <a:pt x="66" y="1"/>
                  </a:moveTo>
                  <a:cubicBezTo>
                    <a:pt x="35" y="1"/>
                    <a:pt x="8" y="29"/>
                    <a:pt x="4" y="68"/>
                  </a:cubicBezTo>
                  <a:cubicBezTo>
                    <a:pt x="1" y="109"/>
                    <a:pt x="23" y="146"/>
                    <a:pt x="56" y="151"/>
                  </a:cubicBezTo>
                  <a:cubicBezTo>
                    <a:pt x="58" y="151"/>
                    <a:pt x="60" y="151"/>
                    <a:pt x="61" y="151"/>
                  </a:cubicBezTo>
                  <a:cubicBezTo>
                    <a:pt x="90" y="151"/>
                    <a:pt x="120" y="121"/>
                    <a:pt x="124" y="79"/>
                  </a:cubicBezTo>
                  <a:cubicBezTo>
                    <a:pt x="128" y="38"/>
                    <a:pt x="106" y="4"/>
                    <a:pt x="72" y="1"/>
                  </a:cubicBezTo>
                  <a:cubicBezTo>
                    <a:pt x="70" y="1"/>
                    <a:pt x="68" y="1"/>
                    <a:pt x="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6"/>
            <p:cNvSpPr/>
            <p:nvPr/>
          </p:nvSpPr>
          <p:spPr>
            <a:xfrm>
              <a:off x="8024647" y="3064087"/>
              <a:ext cx="11313" cy="5533"/>
            </a:xfrm>
            <a:custGeom>
              <a:avLst/>
              <a:gdLst/>
              <a:ahLst/>
              <a:cxnLst/>
              <a:rect l="l" t="t" r="r" b="b"/>
              <a:pathLst>
                <a:path w="276" h="135" extrusionOk="0">
                  <a:moveTo>
                    <a:pt x="104" y="0"/>
                  </a:moveTo>
                  <a:cubicBezTo>
                    <a:pt x="44" y="0"/>
                    <a:pt x="1" y="29"/>
                    <a:pt x="6" y="54"/>
                  </a:cubicBezTo>
                  <a:cubicBezTo>
                    <a:pt x="10" y="87"/>
                    <a:pt x="63" y="110"/>
                    <a:pt x="122" y="125"/>
                  </a:cubicBezTo>
                  <a:cubicBezTo>
                    <a:pt x="151" y="130"/>
                    <a:pt x="178" y="134"/>
                    <a:pt x="201" y="134"/>
                  </a:cubicBezTo>
                  <a:cubicBezTo>
                    <a:pt x="227" y="134"/>
                    <a:pt x="247" y="129"/>
                    <a:pt x="256" y="113"/>
                  </a:cubicBezTo>
                  <a:cubicBezTo>
                    <a:pt x="275" y="87"/>
                    <a:pt x="230" y="23"/>
                    <a:pt x="148" y="6"/>
                  </a:cubicBezTo>
                  <a:cubicBezTo>
                    <a:pt x="133" y="2"/>
                    <a:pt x="118" y="0"/>
                    <a:pt x="1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6"/>
            <p:cNvSpPr/>
            <p:nvPr/>
          </p:nvSpPr>
          <p:spPr>
            <a:xfrm>
              <a:off x="8041369" y="3056135"/>
              <a:ext cx="5615" cy="6148"/>
            </a:xfrm>
            <a:custGeom>
              <a:avLst/>
              <a:gdLst/>
              <a:ahLst/>
              <a:cxnLst/>
              <a:rect l="l" t="t" r="r" b="b"/>
              <a:pathLst>
                <a:path w="137" h="150" extrusionOk="0">
                  <a:moveTo>
                    <a:pt x="84" y="0"/>
                  </a:moveTo>
                  <a:cubicBezTo>
                    <a:pt x="60" y="0"/>
                    <a:pt x="29" y="18"/>
                    <a:pt x="17" y="57"/>
                  </a:cubicBezTo>
                  <a:cubicBezTo>
                    <a:pt x="1" y="112"/>
                    <a:pt x="34" y="150"/>
                    <a:pt x="63" y="150"/>
                  </a:cubicBezTo>
                  <a:cubicBezTo>
                    <a:pt x="67" y="150"/>
                    <a:pt x="72" y="149"/>
                    <a:pt x="76" y="147"/>
                  </a:cubicBezTo>
                  <a:cubicBezTo>
                    <a:pt x="107" y="136"/>
                    <a:pt x="125" y="110"/>
                    <a:pt x="133" y="95"/>
                  </a:cubicBezTo>
                  <a:cubicBezTo>
                    <a:pt x="136" y="72"/>
                    <a:pt x="133" y="43"/>
                    <a:pt x="114" y="16"/>
                  </a:cubicBezTo>
                  <a:cubicBezTo>
                    <a:pt x="108" y="5"/>
                    <a:pt x="97" y="0"/>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6"/>
            <p:cNvSpPr/>
            <p:nvPr/>
          </p:nvSpPr>
          <p:spPr>
            <a:xfrm>
              <a:off x="8053378" y="3045110"/>
              <a:ext cx="5369" cy="6189"/>
            </a:xfrm>
            <a:custGeom>
              <a:avLst/>
              <a:gdLst/>
              <a:ahLst/>
              <a:cxnLst/>
              <a:rect l="l" t="t" r="r" b="b"/>
              <a:pathLst>
                <a:path w="131" h="151" extrusionOk="0">
                  <a:moveTo>
                    <a:pt x="65" y="0"/>
                  </a:moveTo>
                  <a:cubicBezTo>
                    <a:pt x="36" y="0"/>
                    <a:pt x="11" y="32"/>
                    <a:pt x="4" y="69"/>
                  </a:cubicBezTo>
                  <a:cubicBezTo>
                    <a:pt x="0" y="110"/>
                    <a:pt x="22" y="147"/>
                    <a:pt x="57" y="150"/>
                  </a:cubicBezTo>
                  <a:cubicBezTo>
                    <a:pt x="59" y="151"/>
                    <a:pt x="61" y="151"/>
                    <a:pt x="63" y="151"/>
                  </a:cubicBezTo>
                  <a:cubicBezTo>
                    <a:pt x="93" y="151"/>
                    <a:pt x="120" y="122"/>
                    <a:pt x="124" y="83"/>
                  </a:cubicBezTo>
                  <a:cubicBezTo>
                    <a:pt x="131" y="43"/>
                    <a:pt x="109" y="5"/>
                    <a:pt x="74" y="1"/>
                  </a:cubicBezTo>
                  <a:cubicBezTo>
                    <a:pt x="71" y="1"/>
                    <a:pt x="68" y="0"/>
                    <a:pt x="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6"/>
            <p:cNvSpPr/>
            <p:nvPr/>
          </p:nvSpPr>
          <p:spPr>
            <a:xfrm>
              <a:off x="7856643" y="2547865"/>
              <a:ext cx="214734" cy="213668"/>
            </a:xfrm>
            <a:custGeom>
              <a:avLst/>
              <a:gdLst/>
              <a:ahLst/>
              <a:cxnLst/>
              <a:rect l="l" t="t" r="r" b="b"/>
              <a:pathLst>
                <a:path w="5239" h="5213" extrusionOk="0">
                  <a:moveTo>
                    <a:pt x="2418" y="1"/>
                  </a:moveTo>
                  <a:cubicBezTo>
                    <a:pt x="1908" y="1"/>
                    <a:pt x="1528" y="32"/>
                    <a:pt x="1528" y="32"/>
                  </a:cubicBezTo>
                  <a:lnTo>
                    <a:pt x="1" y="1570"/>
                  </a:lnTo>
                  <a:lnTo>
                    <a:pt x="3702" y="5212"/>
                  </a:lnTo>
                  <a:cubicBezTo>
                    <a:pt x="3702" y="5212"/>
                    <a:pt x="4457" y="3016"/>
                    <a:pt x="4983" y="1081"/>
                  </a:cubicBezTo>
                  <a:cubicBezTo>
                    <a:pt x="5239" y="148"/>
                    <a:pt x="3524" y="1"/>
                    <a:pt x="2418"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6"/>
            <p:cNvSpPr/>
            <p:nvPr/>
          </p:nvSpPr>
          <p:spPr>
            <a:xfrm>
              <a:off x="7891400" y="2604836"/>
              <a:ext cx="5574" cy="13239"/>
            </a:xfrm>
            <a:custGeom>
              <a:avLst/>
              <a:gdLst/>
              <a:ahLst/>
              <a:cxnLst/>
              <a:rect l="l" t="t" r="r" b="b"/>
              <a:pathLst>
                <a:path w="136" h="323" extrusionOk="0">
                  <a:moveTo>
                    <a:pt x="53" y="1"/>
                  </a:moveTo>
                  <a:cubicBezTo>
                    <a:pt x="19" y="5"/>
                    <a:pt x="1" y="80"/>
                    <a:pt x="8" y="169"/>
                  </a:cubicBezTo>
                  <a:cubicBezTo>
                    <a:pt x="15" y="257"/>
                    <a:pt x="51" y="323"/>
                    <a:pt x="80" y="323"/>
                  </a:cubicBezTo>
                  <a:cubicBezTo>
                    <a:pt x="81" y="323"/>
                    <a:pt x="81" y="323"/>
                    <a:pt x="82" y="323"/>
                  </a:cubicBezTo>
                  <a:cubicBezTo>
                    <a:pt x="116" y="319"/>
                    <a:pt x="135" y="244"/>
                    <a:pt x="127" y="158"/>
                  </a:cubicBezTo>
                  <a:cubicBezTo>
                    <a:pt x="120" y="68"/>
                    <a:pt x="87" y="1"/>
                    <a:pt x="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6"/>
            <p:cNvSpPr/>
            <p:nvPr/>
          </p:nvSpPr>
          <p:spPr>
            <a:xfrm>
              <a:off x="7898736" y="2618198"/>
              <a:ext cx="10616" cy="5041"/>
            </a:xfrm>
            <a:custGeom>
              <a:avLst/>
              <a:gdLst/>
              <a:ahLst/>
              <a:cxnLst/>
              <a:rect l="l" t="t" r="r" b="b"/>
              <a:pathLst>
                <a:path w="259" h="123" extrusionOk="0">
                  <a:moveTo>
                    <a:pt x="127" y="0"/>
                  </a:moveTo>
                  <a:cubicBezTo>
                    <a:pt x="56" y="0"/>
                    <a:pt x="1" y="30"/>
                    <a:pt x="1" y="60"/>
                  </a:cubicBezTo>
                  <a:cubicBezTo>
                    <a:pt x="1" y="93"/>
                    <a:pt x="56" y="123"/>
                    <a:pt x="127" y="123"/>
                  </a:cubicBezTo>
                  <a:cubicBezTo>
                    <a:pt x="199" y="123"/>
                    <a:pt x="258" y="93"/>
                    <a:pt x="258" y="60"/>
                  </a:cubicBezTo>
                  <a:cubicBezTo>
                    <a:pt x="258" y="30"/>
                    <a:pt x="199" y="0"/>
                    <a:pt x="1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6"/>
            <p:cNvSpPr/>
            <p:nvPr/>
          </p:nvSpPr>
          <p:spPr>
            <a:xfrm>
              <a:off x="7912057" y="2631026"/>
              <a:ext cx="4959" cy="10944"/>
            </a:xfrm>
            <a:custGeom>
              <a:avLst/>
              <a:gdLst/>
              <a:ahLst/>
              <a:cxnLst/>
              <a:rect l="l" t="t" r="r" b="b"/>
              <a:pathLst>
                <a:path w="121" h="267" extrusionOk="0">
                  <a:moveTo>
                    <a:pt x="40" y="1"/>
                  </a:moveTo>
                  <a:cubicBezTo>
                    <a:pt x="35" y="1"/>
                    <a:pt x="31" y="2"/>
                    <a:pt x="26" y="4"/>
                  </a:cubicBezTo>
                  <a:cubicBezTo>
                    <a:pt x="0" y="23"/>
                    <a:pt x="4" y="75"/>
                    <a:pt x="0" y="132"/>
                  </a:cubicBezTo>
                  <a:cubicBezTo>
                    <a:pt x="4" y="187"/>
                    <a:pt x="0" y="244"/>
                    <a:pt x="26" y="263"/>
                  </a:cubicBezTo>
                  <a:cubicBezTo>
                    <a:pt x="30" y="265"/>
                    <a:pt x="35" y="266"/>
                    <a:pt x="40" y="266"/>
                  </a:cubicBezTo>
                  <a:cubicBezTo>
                    <a:pt x="72" y="266"/>
                    <a:pt x="121" y="216"/>
                    <a:pt x="121" y="132"/>
                  </a:cubicBezTo>
                  <a:cubicBezTo>
                    <a:pt x="121" y="51"/>
                    <a:pt x="73"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6"/>
            <p:cNvSpPr/>
            <p:nvPr/>
          </p:nvSpPr>
          <p:spPr>
            <a:xfrm>
              <a:off x="7921238" y="2641724"/>
              <a:ext cx="15985" cy="14059"/>
            </a:xfrm>
            <a:custGeom>
              <a:avLst/>
              <a:gdLst/>
              <a:ahLst/>
              <a:cxnLst/>
              <a:rect l="l" t="t" r="r" b="b"/>
              <a:pathLst>
                <a:path w="390" h="343" extrusionOk="0">
                  <a:moveTo>
                    <a:pt x="196" y="75"/>
                  </a:moveTo>
                  <a:cubicBezTo>
                    <a:pt x="202" y="78"/>
                    <a:pt x="208" y="82"/>
                    <a:pt x="214" y="87"/>
                  </a:cubicBezTo>
                  <a:cubicBezTo>
                    <a:pt x="266" y="124"/>
                    <a:pt x="285" y="195"/>
                    <a:pt x="206" y="218"/>
                  </a:cubicBezTo>
                  <a:cubicBezTo>
                    <a:pt x="194" y="221"/>
                    <a:pt x="184" y="222"/>
                    <a:pt x="175" y="222"/>
                  </a:cubicBezTo>
                  <a:cubicBezTo>
                    <a:pt x="122" y="222"/>
                    <a:pt x="110" y="172"/>
                    <a:pt x="139" y="124"/>
                  </a:cubicBezTo>
                  <a:cubicBezTo>
                    <a:pt x="156" y="94"/>
                    <a:pt x="178" y="83"/>
                    <a:pt x="196" y="75"/>
                  </a:cubicBezTo>
                  <a:close/>
                  <a:moveTo>
                    <a:pt x="199" y="1"/>
                  </a:moveTo>
                  <a:cubicBezTo>
                    <a:pt x="141" y="1"/>
                    <a:pt x="109" y="34"/>
                    <a:pt x="108" y="46"/>
                  </a:cubicBezTo>
                  <a:lnTo>
                    <a:pt x="108" y="46"/>
                  </a:lnTo>
                  <a:cubicBezTo>
                    <a:pt x="97" y="52"/>
                    <a:pt x="86" y="60"/>
                    <a:pt x="76" y="69"/>
                  </a:cubicBezTo>
                  <a:cubicBezTo>
                    <a:pt x="42" y="98"/>
                    <a:pt x="1" y="162"/>
                    <a:pt x="31" y="244"/>
                  </a:cubicBezTo>
                  <a:cubicBezTo>
                    <a:pt x="51" y="309"/>
                    <a:pt x="121" y="343"/>
                    <a:pt x="186" y="343"/>
                  </a:cubicBezTo>
                  <a:cubicBezTo>
                    <a:pt x="206" y="343"/>
                    <a:pt x="226" y="340"/>
                    <a:pt x="243" y="333"/>
                  </a:cubicBezTo>
                  <a:cubicBezTo>
                    <a:pt x="318" y="315"/>
                    <a:pt x="390" y="226"/>
                    <a:pt x="371" y="143"/>
                  </a:cubicBezTo>
                  <a:cubicBezTo>
                    <a:pt x="352" y="64"/>
                    <a:pt x="295" y="28"/>
                    <a:pt x="251" y="9"/>
                  </a:cubicBezTo>
                  <a:cubicBezTo>
                    <a:pt x="232" y="3"/>
                    <a:pt x="214" y="1"/>
                    <a:pt x="1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6"/>
            <p:cNvSpPr/>
            <p:nvPr/>
          </p:nvSpPr>
          <p:spPr>
            <a:xfrm>
              <a:off x="7940379" y="2661397"/>
              <a:ext cx="6189" cy="8034"/>
            </a:xfrm>
            <a:custGeom>
              <a:avLst/>
              <a:gdLst/>
              <a:ahLst/>
              <a:cxnLst/>
              <a:rect l="l" t="t" r="r" b="b"/>
              <a:pathLst>
                <a:path w="151" h="196" extrusionOk="0">
                  <a:moveTo>
                    <a:pt x="93" y="1"/>
                  </a:moveTo>
                  <a:cubicBezTo>
                    <a:pt x="65" y="1"/>
                    <a:pt x="33" y="32"/>
                    <a:pt x="19" y="77"/>
                  </a:cubicBezTo>
                  <a:cubicBezTo>
                    <a:pt x="1" y="130"/>
                    <a:pt x="12" y="182"/>
                    <a:pt x="42" y="194"/>
                  </a:cubicBezTo>
                  <a:cubicBezTo>
                    <a:pt x="46" y="195"/>
                    <a:pt x="50" y="196"/>
                    <a:pt x="55" y="196"/>
                  </a:cubicBezTo>
                  <a:cubicBezTo>
                    <a:pt x="84" y="196"/>
                    <a:pt x="115" y="164"/>
                    <a:pt x="131" y="115"/>
                  </a:cubicBezTo>
                  <a:cubicBezTo>
                    <a:pt x="150" y="63"/>
                    <a:pt x="139" y="10"/>
                    <a:pt x="105" y="3"/>
                  </a:cubicBezTo>
                  <a:cubicBezTo>
                    <a:pt x="102" y="2"/>
                    <a:pt x="98" y="1"/>
                    <a:pt x="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6"/>
            <p:cNvSpPr/>
            <p:nvPr/>
          </p:nvSpPr>
          <p:spPr>
            <a:xfrm>
              <a:off x="7951691" y="2666562"/>
              <a:ext cx="6476" cy="15821"/>
            </a:xfrm>
            <a:custGeom>
              <a:avLst/>
              <a:gdLst/>
              <a:ahLst/>
              <a:cxnLst/>
              <a:rect l="l" t="t" r="r" b="b"/>
              <a:pathLst>
                <a:path w="158" h="386" extrusionOk="0">
                  <a:moveTo>
                    <a:pt x="110" y="1"/>
                  </a:moveTo>
                  <a:cubicBezTo>
                    <a:pt x="77" y="1"/>
                    <a:pt x="38" y="81"/>
                    <a:pt x="19" y="184"/>
                  </a:cubicBezTo>
                  <a:cubicBezTo>
                    <a:pt x="1" y="292"/>
                    <a:pt x="12" y="382"/>
                    <a:pt x="45" y="385"/>
                  </a:cubicBezTo>
                  <a:cubicBezTo>
                    <a:pt x="47" y="386"/>
                    <a:pt x="48" y="386"/>
                    <a:pt x="50" y="386"/>
                  </a:cubicBezTo>
                  <a:cubicBezTo>
                    <a:pt x="83" y="386"/>
                    <a:pt x="122" y="306"/>
                    <a:pt x="140" y="206"/>
                  </a:cubicBezTo>
                  <a:cubicBezTo>
                    <a:pt x="158" y="97"/>
                    <a:pt x="143" y="8"/>
                    <a:pt x="113" y="1"/>
                  </a:cubicBezTo>
                  <a:cubicBezTo>
                    <a:pt x="112" y="1"/>
                    <a:pt x="111" y="1"/>
                    <a:pt x="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6"/>
            <p:cNvSpPr/>
            <p:nvPr/>
          </p:nvSpPr>
          <p:spPr>
            <a:xfrm>
              <a:off x="7959027" y="2681890"/>
              <a:ext cx="12173" cy="5123"/>
            </a:xfrm>
            <a:custGeom>
              <a:avLst/>
              <a:gdLst/>
              <a:ahLst/>
              <a:cxnLst/>
              <a:rect l="l" t="t" r="r" b="b"/>
              <a:pathLst>
                <a:path w="297" h="125" extrusionOk="0">
                  <a:moveTo>
                    <a:pt x="183" y="0"/>
                  </a:moveTo>
                  <a:cubicBezTo>
                    <a:pt x="170" y="0"/>
                    <a:pt x="157" y="1"/>
                    <a:pt x="143" y="3"/>
                  </a:cubicBezTo>
                  <a:cubicBezTo>
                    <a:pt x="61" y="11"/>
                    <a:pt x="1" y="44"/>
                    <a:pt x="5" y="78"/>
                  </a:cubicBezTo>
                  <a:cubicBezTo>
                    <a:pt x="8" y="107"/>
                    <a:pt x="58" y="125"/>
                    <a:pt x="122" y="125"/>
                  </a:cubicBezTo>
                  <a:cubicBezTo>
                    <a:pt x="132" y="125"/>
                    <a:pt x="143" y="124"/>
                    <a:pt x="154" y="123"/>
                  </a:cubicBezTo>
                  <a:cubicBezTo>
                    <a:pt x="237" y="112"/>
                    <a:pt x="297" y="78"/>
                    <a:pt x="292" y="44"/>
                  </a:cubicBezTo>
                  <a:cubicBezTo>
                    <a:pt x="289" y="20"/>
                    <a:pt x="243"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6"/>
            <p:cNvSpPr/>
            <p:nvPr/>
          </p:nvSpPr>
          <p:spPr>
            <a:xfrm>
              <a:off x="7972840" y="2689924"/>
              <a:ext cx="15493" cy="14837"/>
            </a:xfrm>
            <a:custGeom>
              <a:avLst/>
              <a:gdLst/>
              <a:ahLst/>
              <a:cxnLst/>
              <a:rect l="l" t="t" r="r" b="b"/>
              <a:pathLst>
                <a:path w="378" h="362" extrusionOk="0">
                  <a:moveTo>
                    <a:pt x="176" y="1"/>
                  </a:moveTo>
                  <a:cubicBezTo>
                    <a:pt x="132" y="1"/>
                    <a:pt x="107" y="21"/>
                    <a:pt x="112" y="31"/>
                  </a:cubicBezTo>
                  <a:cubicBezTo>
                    <a:pt x="117" y="47"/>
                    <a:pt x="161" y="50"/>
                    <a:pt x="206" y="91"/>
                  </a:cubicBezTo>
                  <a:cubicBezTo>
                    <a:pt x="251" y="133"/>
                    <a:pt x="274" y="200"/>
                    <a:pt x="206" y="233"/>
                  </a:cubicBezTo>
                  <a:cubicBezTo>
                    <a:pt x="191" y="239"/>
                    <a:pt x="178" y="242"/>
                    <a:pt x="167" y="242"/>
                  </a:cubicBezTo>
                  <a:cubicBezTo>
                    <a:pt x="130" y="242"/>
                    <a:pt x="119" y="210"/>
                    <a:pt x="143" y="170"/>
                  </a:cubicBezTo>
                  <a:cubicBezTo>
                    <a:pt x="165" y="121"/>
                    <a:pt x="202" y="129"/>
                    <a:pt x="213" y="114"/>
                  </a:cubicBezTo>
                  <a:cubicBezTo>
                    <a:pt x="217" y="110"/>
                    <a:pt x="213" y="91"/>
                    <a:pt x="187" y="81"/>
                  </a:cubicBezTo>
                  <a:cubicBezTo>
                    <a:pt x="181" y="78"/>
                    <a:pt x="173" y="76"/>
                    <a:pt x="164" y="76"/>
                  </a:cubicBezTo>
                  <a:cubicBezTo>
                    <a:pt x="137" y="76"/>
                    <a:pt x="103" y="89"/>
                    <a:pt x="75" y="114"/>
                  </a:cubicBezTo>
                  <a:cubicBezTo>
                    <a:pt x="45" y="143"/>
                    <a:pt x="0" y="211"/>
                    <a:pt x="45" y="293"/>
                  </a:cubicBezTo>
                  <a:cubicBezTo>
                    <a:pt x="73" y="339"/>
                    <a:pt x="124" y="361"/>
                    <a:pt x="175" y="361"/>
                  </a:cubicBezTo>
                  <a:cubicBezTo>
                    <a:pt x="206" y="361"/>
                    <a:pt x="237" y="353"/>
                    <a:pt x="262" y="338"/>
                  </a:cubicBezTo>
                  <a:cubicBezTo>
                    <a:pt x="333" y="308"/>
                    <a:pt x="377" y="215"/>
                    <a:pt x="355" y="143"/>
                  </a:cubicBezTo>
                  <a:cubicBezTo>
                    <a:pt x="341" y="73"/>
                    <a:pt x="288" y="36"/>
                    <a:pt x="247" y="17"/>
                  </a:cubicBezTo>
                  <a:cubicBezTo>
                    <a:pt x="220" y="5"/>
                    <a:pt x="196" y="1"/>
                    <a:pt x="1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6"/>
            <p:cNvSpPr/>
            <p:nvPr/>
          </p:nvSpPr>
          <p:spPr>
            <a:xfrm>
              <a:off x="7990915" y="2708654"/>
              <a:ext cx="4918" cy="15821"/>
            </a:xfrm>
            <a:custGeom>
              <a:avLst/>
              <a:gdLst/>
              <a:ahLst/>
              <a:cxnLst/>
              <a:rect l="l" t="t" r="r" b="b"/>
              <a:pathLst>
                <a:path w="120" h="386" extrusionOk="0">
                  <a:moveTo>
                    <a:pt x="60" y="0"/>
                  </a:moveTo>
                  <a:cubicBezTo>
                    <a:pt x="26" y="0"/>
                    <a:pt x="0" y="90"/>
                    <a:pt x="0" y="195"/>
                  </a:cubicBezTo>
                  <a:cubicBezTo>
                    <a:pt x="0" y="300"/>
                    <a:pt x="26" y="386"/>
                    <a:pt x="60" y="386"/>
                  </a:cubicBezTo>
                  <a:cubicBezTo>
                    <a:pt x="93" y="386"/>
                    <a:pt x="119" y="300"/>
                    <a:pt x="119" y="195"/>
                  </a:cubicBezTo>
                  <a:cubicBezTo>
                    <a:pt x="119" y="90"/>
                    <a:pt x="93" y="0"/>
                    <a:pt x="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6"/>
            <p:cNvSpPr/>
            <p:nvPr/>
          </p:nvSpPr>
          <p:spPr>
            <a:xfrm>
              <a:off x="7861521" y="2484337"/>
              <a:ext cx="109519" cy="126078"/>
            </a:xfrm>
            <a:custGeom>
              <a:avLst/>
              <a:gdLst/>
              <a:ahLst/>
              <a:cxnLst/>
              <a:rect l="l" t="t" r="r" b="b"/>
              <a:pathLst>
                <a:path w="2672" h="3076" extrusionOk="0">
                  <a:moveTo>
                    <a:pt x="2656" y="1"/>
                  </a:moveTo>
                  <a:cubicBezTo>
                    <a:pt x="2637" y="1"/>
                    <a:pt x="2497" y="178"/>
                    <a:pt x="2261" y="442"/>
                  </a:cubicBezTo>
                  <a:cubicBezTo>
                    <a:pt x="1992" y="753"/>
                    <a:pt x="1671" y="1115"/>
                    <a:pt x="1316" y="1522"/>
                  </a:cubicBezTo>
                  <a:cubicBezTo>
                    <a:pt x="946" y="1940"/>
                    <a:pt x="614" y="2321"/>
                    <a:pt x="375" y="2601"/>
                  </a:cubicBezTo>
                  <a:cubicBezTo>
                    <a:pt x="139" y="2885"/>
                    <a:pt x="1" y="3064"/>
                    <a:pt x="12" y="3075"/>
                  </a:cubicBezTo>
                  <a:cubicBezTo>
                    <a:pt x="13" y="3076"/>
                    <a:pt x="13" y="3076"/>
                    <a:pt x="14" y="3076"/>
                  </a:cubicBezTo>
                  <a:cubicBezTo>
                    <a:pt x="35" y="3076"/>
                    <a:pt x="197" y="2917"/>
                    <a:pt x="438" y="2661"/>
                  </a:cubicBezTo>
                  <a:cubicBezTo>
                    <a:pt x="692" y="2392"/>
                    <a:pt x="1035" y="2018"/>
                    <a:pt x="1406" y="1601"/>
                  </a:cubicBezTo>
                  <a:cubicBezTo>
                    <a:pt x="1775" y="1178"/>
                    <a:pt x="2104" y="789"/>
                    <a:pt x="2328" y="498"/>
                  </a:cubicBezTo>
                  <a:cubicBezTo>
                    <a:pt x="2552" y="207"/>
                    <a:pt x="2671" y="9"/>
                    <a:pt x="2657" y="1"/>
                  </a:cubicBezTo>
                  <a:cubicBezTo>
                    <a:pt x="2657" y="1"/>
                    <a:pt x="2656" y="1"/>
                    <a:pt x="26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6"/>
            <p:cNvSpPr/>
            <p:nvPr/>
          </p:nvSpPr>
          <p:spPr>
            <a:xfrm>
              <a:off x="8066084" y="3046135"/>
              <a:ext cx="10903" cy="5451"/>
            </a:xfrm>
            <a:custGeom>
              <a:avLst/>
              <a:gdLst/>
              <a:ahLst/>
              <a:cxnLst/>
              <a:rect l="l" t="t" r="r" b="b"/>
              <a:pathLst>
                <a:path w="266" h="133" extrusionOk="0">
                  <a:moveTo>
                    <a:pt x="84" y="1"/>
                  </a:moveTo>
                  <a:cubicBezTo>
                    <a:pt x="45" y="1"/>
                    <a:pt x="15" y="13"/>
                    <a:pt x="7" y="36"/>
                  </a:cubicBezTo>
                  <a:cubicBezTo>
                    <a:pt x="0" y="70"/>
                    <a:pt x="49" y="107"/>
                    <a:pt x="119" y="125"/>
                  </a:cubicBezTo>
                  <a:cubicBezTo>
                    <a:pt x="140" y="130"/>
                    <a:pt x="160" y="132"/>
                    <a:pt x="178" y="132"/>
                  </a:cubicBezTo>
                  <a:cubicBezTo>
                    <a:pt x="220" y="132"/>
                    <a:pt x="253" y="120"/>
                    <a:pt x="258" y="99"/>
                  </a:cubicBezTo>
                  <a:cubicBezTo>
                    <a:pt x="266" y="66"/>
                    <a:pt x="217" y="25"/>
                    <a:pt x="145" y="10"/>
                  </a:cubicBezTo>
                  <a:cubicBezTo>
                    <a:pt x="124" y="4"/>
                    <a:pt x="103"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6"/>
            <p:cNvSpPr/>
            <p:nvPr/>
          </p:nvSpPr>
          <p:spPr>
            <a:xfrm>
              <a:off x="8079774" y="3036421"/>
              <a:ext cx="12214" cy="9427"/>
            </a:xfrm>
            <a:custGeom>
              <a:avLst/>
              <a:gdLst/>
              <a:ahLst/>
              <a:cxnLst/>
              <a:rect l="l" t="t" r="r" b="b"/>
              <a:pathLst>
                <a:path w="298" h="230" extrusionOk="0">
                  <a:moveTo>
                    <a:pt x="126" y="68"/>
                  </a:moveTo>
                  <a:cubicBezTo>
                    <a:pt x="138" y="72"/>
                    <a:pt x="152" y="77"/>
                    <a:pt x="163" y="86"/>
                  </a:cubicBezTo>
                  <a:cubicBezTo>
                    <a:pt x="178" y="93"/>
                    <a:pt x="178" y="101"/>
                    <a:pt x="178" y="109"/>
                  </a:cubicBezTo>
                  <a:cubicBezTo>
                    <a:pt x="178" y="108"/>
                    <a:pt x="178" y="108"/>
                    <a:pt x="178" y="108"/>
                  </a:cubicBezTo>
                  <a:lnTo>
                    <a:pt x="178" y="108"/>
                  </a:lnTo>
                  <a:cubicBezTo>
                    <a:pt x="177" y="108"/>
                    <a:pt x="178" y="108"/>
                    <a:pt x="178" y="109"/>
                  </a:cubicBezTo>
                  <a:lnTo>
                    <a:pt x="178" y="109"/>
                  </a:lnTo>
                  <a:cubicBezTo>
                    <a:pt x="178" y="109"/>
                    <a:pt x="178" y="109"/>
                    <a:pt x="178" y="109"/>
                  </a:cubicBezTo>
                  <a:lnTo>
                    <a:pt x="178" y="109"/>
                  </a:lnTo>
                  <a:cubicBezTo>
                    <a:pt x="178" y="109"/>
                    <a:pt x="178" y="109"/>
                    <a:pt x="178" y="109"/>
                  </a:cubicBezTo>
                  <a:lnTo>
                    <a:pt x="178" y="109"/>
                  </a:lnTo>
                  <a:cubicBezTo>
                    <a:pt x="178" y="109"/>
                    <a:pt x="178" y="109"/>
                    <a:pt x="178" y="109"/>
                  </a:cubicBezTo>
                  <a:lnTo>
                    <a:pt x="178" y="109"/>
                  </a:lnTo>
                  <a:cubicBezTo>
                    <a:pt x="175" y="109"/>
                    <a:pt x="172" y="110"/>
                    <a:pt x="170" y="110"/>
                  </a:cubicBezTo>
                  <a:cubicBezTo>
                    <a:pt x="148" y="110"/>
                    <a:pt x="122" y="90"/>
                    <a:pt x="122" y="90"/>
                  </a:cubicBezTo>
                  <a:cubicBezTo>
                    <a:pt x="120" y="82"/>
                    <a:pt x="122" y="74"/>
                    <a:pt x="126" y="68"/>
                  </a:cubicBezTo>
                  <a:close/>
                  <a:moveTo>
                    <a:pt x="183" y="115"/>
                  </a:moveTo>
                  <a:cubicBezTo>
                    <a:pt x="184" y="115"/>
                    <a:pt x="184" y="116"/>
                    <a:pt x="185" y="116"/>
                  </a:cubicBezTo>
                  <a:cubicBezTo>
                    <a:pt x="186" y="117"/>
                    <a:pt x="186" y="118"/>
                    <a:pt x="186" y="118"/>
                  </a:cubicBezTo>
                  <a:cubicBezTo>
                    <a:pt x="185" y="118"/>
                    <a:pt x="184" y="117"/>
                    <a:pt x="183" y="115"/>
                  </a:cubicBezTo>
                  <a:close/>
                  <a:moveTo>
                    <a:pt x="178" y="0"/>
                  </a:moveTo>
                  <a:cubicBezTo>
                    <a:pt x="153" y="1"/>
                    <a:pt x="134" y="8"/>
                    <a:pt x="122" y="15"/>
                  </a:cubicBezTo>
                  <a:lnTo>
                    <a:pt x="122" y="15"/>
                  </a:lnTo>
                  <a:cubicBezTo>
                    <a:pt x="122" y="15"/>
                    <a:pt x="122" y="15"/>
                    <a:pt x="122" y="15"/>
                  </a:cubicBezTo>
                  <a:cubicBezTo>
                    <a:pt x="118" y="15"/>
                    <a:pt x="115" y="15"/>
                    <a:pt x="111" y="15"/>
                  </a:cubicBezTo>
                  <a:cubicBezTo>
                    <a:pt x="90" y="15"/>
                    <a:pt x="63" y="24"/>
                    <a:pt x="44" y="53"/>
                  </a:cubicBezTo>
                  <a:cubicBezTo>
                    <a:pt x="1" y="132"/>
                    <a:pt x="72" y="229"/>
                    <a:pt x="169" y="229"/>
                  </a:cubicBezTo>
                  <a:cubicBezTo>
                    <a:pt x="181" y="229"/>
                    <a:pt x="194" y="228"/>
                    <a:pt x="208" y="224"/>
                  </a:cubicBezTo>
                  <a:cubicBezTo>
                    <a:pt x="242" y="217"/>
                    <a:pt x="271" y="191"/>
                    <a:pt x="287" y="157"/>
                  </a:cubicBezTo>
                  <a:cubicBezTo>
                    <a:pt x="297" y="124"/>
                    <a:pt x="294" y="93"/>
                    <a:pt x="282" y="71"/>
                  </a:cubicBezTo>
                  <a:cubicBezTo>
                    <a:pt x="260" y="23"/>
                    <a:pt x="208" y="0"/>
                    <a:pt x="1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6"/>
            <p:cNvSpPr/>
            <p:nvPr/>
          </p:nvSpPr>
          <p:spPr>
            <a:xfrm>
              <a:off x="7206023" y="2581187"/>
              <a:ext cx="779418" cy="357001"/>
            </a:xfrm>
            <a:custGeom>
              <a:avLst/>
              <a:gdLst/>
              <a:ahLst/>
              <a:cxnLst/>
              <a:rect l="l" t="t" r="r" b="b"/>
              <a:pathLst>
                <a:path w="19016" h="8710" extrusionOk="0">
                  <a:moveTo>
                    <a:pt x="4381" y="1"/>
                  </a:moveTo>
                  <a:cubicBezTo>
                    <a:pt x="4332" y="1"/>
                    <a:pt x="4282" y="19"/>
                    <a:pt x="4240" y="59"/>
                  </a:cubicBezTo>
                  <a:cubicBezTo>
                    <a:pt x="4087" y="197"/>
                    <a:pt x="3952" y="772"/>
                    <a:pt x="4075" y="1467"/>
                  </a:cubicBezTo>
                  <a:cubicBezTo>
                    <a:pt x="4079" y="1479"/>
                    <a:pt x="4079" y="1489"/>
                    <a:pt x="4079" y="1501"/>
                  </a:cubicBezTo>
                  <a:cubicBezTo>
                    <a:pt x="4112" y="1714"/>
                    <a:pt x="4060" y="1793"/>
                    <a:pt x="3964" y="1793"/>
                  </a:cubicBezTo>
                  <a:cubicBezTo>
                    <a:pt x="3742" y="1793"/>
                    <a:pt x="3282" y="1367"/>
                    <a:pt x="3071" y="1179"/>
                  </a:cubicBezTo>
                  <a:cubicBezTo>
                    <a:pt x="2773" y="912"/>
                    <a:pt x="1832" y="144"/>
                    <a:pt x="1653" y="144"/>
                  </a:cubicBezTo>
                  <a:cubicBezTo>
                    <a:pt x="1650" y="144"/>
                    <a:pt x="1647" y="144"/>
                    <a:pt x="1644" y="145"/>
                  </a:cubicBezTo>
                  <a:cubicBezTo>
                    <a:pt x="1416" y="186"/>
                    <a:pt x="1420" y="443"/>
                    <a:pt x="1726" y="705"/>
                  </a:cubicBezTo>
                  <a:cubicBezTo>
                    <a:pt x="2040" y="974"/>
                    <a:pt x="2902" y="1826"/>
                    <a:pt x="2757" y="1982"/>
                  </a:cubicBezTo>
                  <a:cubicBezTo>
                    <a:pt x="2750" y="1990"/>
                    <a:pt x="2738" y="1994"/>
                    <a:pt x="2724" y="1994"/>
                  </a:cubicBezTo>
                  <a:cubicBezTo>
                    <a:pt x="2458" y="1994"/>
                    <a:pt x="1094" y="735"/>
                    <a:pt x="1094" y="735"/>
                  </a:cubicBezTo>
                  <a:cubicBezTo>
                    <a:pt x="1094" y="735"/>
                    <a:pt x="917" y="507"/>
                    <a:pt x="756" y="507"/>
                  </a:cubicBezTo>
                  <a:cubicBezTo>
                    <a:pt x="716" y="507"/>
                    <a:pt x="677" y="521"/>
                    <a:pt x="642" y="555"/>
                  </a:cubicBezTo>
                  <a:cubicBezTo>
                    <a:pt x="325" y="869"/>
                    <a:pt x="2047" y="2236"/>
                    <a:pt x="2211" y="2363"/>
                  </a:cubicBezTo>
                  <a:cubicBezTo>
                    <a:pt x="2302" y="2431"/>
                    <a:pt x="2227" y="2554"/>
                    <a:pt x="2133" y="2554"/>
                  </a:cubicBezTo>
                  <a:cubicBezTo>
                    <a:pt x="2107" y="2554"/>
                    <a:pt x="2080" y="2545"/>
                    <a:pt x="2054" y="2524"/>
                  </a:cubicBezTo>
                  <a:cubicBezTo>
                    <a:pt x="1945" y="2434"/>
                    <a:pt x="847" y="1362"/>
                    <a:pt x="386" y="1362"/>
                  </a:cubicBezTo>
                  <a:cubicBezTo>
                    <a:pt x="331" y="1362"/>
                    <a:pt x="285" y="1378"/>
                    <a:pt x="251" y="1411"/>
                  </a:cubicBezTo>
                  <a:cubicBezTo>
                    <a:pt x="1" y="1653"/>
                    <a:pt x="1655" y="2546"/>
                    <a:pt x="1785" y="2984"/>
                  </a:cubicBezTo>
                  <a:cubicBezTo>
                    <a:pt x="1806" y="3050"/>
                    <a:pt x="1793" y="3077"/>
                    <a:pt x="1755" y="3077"/>
                  </a:cubicBezTo>
                  <a:cubicBezTo>
                    <a:pt x="1567" y="3077"/>
                    <a:pt x="763" y="2384"/>
                    <a:pt x="456" y="2384"/>
                  </a:cubicBezTo>
                  <a:cubicBezTo>
                    <a:pt x="420" y="2384"/>
                    <a:pt x="390" y="2394"/>
                    <a:pt x="370" y="2415"/>
                  </a:cubicBezTo>
                  <a:cubicBezTo>
                    <a:pt x="287" y="2509"/>
                    <a:pt x="236" y="2587"/>
                    <a:pt x="1094" y="3189"/>
                  </a:cubicBezTo>
                  <a:cubicBezTo>
                    <a:pt x="1554" y="3513"/>
                    <a:pt x="2503" y="4018"/>
                    <a:pt x="3299" y="4425"/>
                  </a:cubicBezTo>
                  <a:lnTo>
                    <a:pt x="3392" y="4470"/>
                  </a:lnTo>
                  <a:cubicBezTo>
                    <a:pt x="3392" y="4470"/>
                    <a:pt x="9281" y="8709"/>
                    <a:pt x="13450" y="8709"/>
                  </a:cubicBezTo>
                  <a:cubicBezTo>
                    <a:pt x="14709" y="8709"/>
                    <a:pt x="15811" y="8323"/>
                    <a:pt x="16547" y="7316"/>
                  </a:cubicBezTo>
                  <a:cubicBezTo>
                    <a:pt x="18493" y="4656"/>
                    <a:pt x="18628" y="4508"/>
                    <a:pt x="19016" y="3842"/>
                  </a:cubicBezTo>
                  <a:lnTo>
                    <a:pt x="16154" y="1034"/>
                  </a:lnTo>
                  <a:cubicBezTo>
                    <a:pt x="16154" y="1034"/>
                    <a:pt x="13268" y="4762"/>
                    <a:pt x="12669" y="4762"/>
                  </a:cubicBezTo>
                  <a:cubicBezTo>
                    <a:pt x="12665" y="4762"/>
                    <a:pt x="12662" y="4762"/>
                    <a:pt x="12658" y="4761"/>
                  </a:cubicBezTo>
                  <a:cubicBezTo>
                    <a:pt x="9472" y="4518"/>
                    <a:pt x="6294" y="2908"/>
                    <a:pt x="5188" y="2300"/>
                  </a:cubicBezTo>
                  <a:cubicBezTo>
                    <a:pt x="5091" y="2146"/>
                    <a:pt x="4983" y="1960"/>
                    <a:pt x="4864" y="1739"/>
                  </a:cubicBezTo>
                  <a:cubicBezTo>
                    <a:pt x="4762" y="1549"/>
                    <a:pt x="4695" y="1340"/>
                    <a:pt x="4666" y="1127"/>
                  </a:cubicBezTo>
                  <a:cubicBezTo>
                    <a:pt x="4632" y="900"/>
                    <a:pt x="4598" y="608"/>
                    <a:pt x="4617" y="406"/>
                  </a:cubicBezTo>
                  <a:cubicBezTo>
                    <a:pt x="4621" y="388"/>
                    <a:pt x="4621" y="369"/>
                    <a:pt x="4624" y="354"/>
                  </a:cubicBezTo>
                  <a:cubicBezTo>
                    <a:pt x="4635" y="317"/>
                    <a:pt x="4635" y="283"/>
                    <a:pt x="4632" y="250"/>
                  </a:cubicBezTo>
                  <a:cubicBezTo>
                    <a:pt x="4621" y="106"/>
                    <a:pt x="4502" y="1"/>
                    <a:pt x="438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6"/>
            <p:cNvSpPr/>
            <p:nvPr/>
          </p:nvSpPr>
          <p:spPr>
            <a:xfrm flipH="1">
              <a:off x="7744211" y="2144852"/>
              <a:ext cx="28500" cy="81600"/>
            </a:xfrm>
            <a:prstGeom prst="rtTriangle">
              <a:avLst/>
            </a:pr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8" name="Google Shape;2428;p36"/>
          <p:cNvGrpSpPr/>
          <p:nvPr/>
        </p:nvGrpSpPr>
        <p:grpSpPr>
          <a:xfrm rot="756199">
            <a:off x="5892235" y="4165295"/>
            <a:ext cx="502396" cy="423275"/>
            <a:chOff x="2681574" y="1237063"/>
            <a:chExt cx="340338" cy="314998"/>
          </a:xfrm>
        </p:grpSpPr>
        <p:sp>
          <p:nvSpPr>
            <p:cNvPr id="2429" name="Google Shape;2429;p36"/>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6"/>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6"/>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6"/>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3" name="Google Shape;2433;p36"/>
          <p:cNvGrpSpPr/>
          <p:nvPr/>
        </p:nvGrpSpPr>
        <p:grpSpPr>
          <a:xfrm>
            <a:off x="907227" y="3057188"/>
            <a:ext cx="256220" cy="255937"/>
            <a:chOff x="3303268" y="3817349"/>
            <a:chExt cx="346056" cy="345674"/>
          </a:xfrm>
        </p:grpSpPr>
        <p:sp>
          <p:nvSpPr>
            <p:cNvPr id="2434" name="Google Shape;2434;p3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8" name="Google Shape;2438;p36"/>
          <p:cNvGrpSpPr/>
          <p:nvPr/>
        </p:nvGrpSpPr>
        <p:grpSpPr>
          <a:xfrm>
            <a:off x="1239733" y="3057188"/>
            <a:ext cx="256220" cy="255937"/>
            <a:chOff x="3752358" y="3817349"/>
            <a:chExt cx="346056" cy="345674"/>
          </a:xfrm>
        </p:grpSpPr>
        <p:sp>
          <p:nvSpPr>
            <p:cNvPr id="2439" name="Google Shape;2439;p3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3" name="Google Shape;2443;p36"/>
          <p:cNvGrpSpPr/>
          <p:nvPr/>
        </p:nvGrpSpPr>
        <p:grpSpPr>
          <a:xfrm>
            <a:off x="1572238" y="3057188"/>
            <a:ext cx="256196" cy="255937"/>
            <a:chOff x="4201447" y="3817349"/>
            <a:chExt cx="346024" cy="345674"/>
          </a:xfrm>
        </p:grpSpPr>
        <p:sp>
          <p:nvSpPr>
            <p:cNvPr id="2444" name="Google Shape;2444;p3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12"/>
        <p:cNvGrpSpPr/>
        <p:nvPr/>
      </p:nvGrpSpPr>
      <p:grpSpPr>
        <a:xfrm>
          <a:off x="0" y="0"/>
          <a:ext cx="0" cy="0"/>
          <a:chOff x="0" y="0"/>
          <a:chExt cx="0" cy="0"/>
        </a:xfrm>
      </p:grpSpPr>
      <p:sp>
        <p:nvSpPr>
          <p:cNvPr id="413" name="Google Shape;413;p23"/>
          <p:cNvSpPr/>
          <p:nvPr/>
        </p:nvSpPr>
        <p:spPr>
          <a:xfrm>
            <a:off x="6311425" y="1116851"/>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6311425" y="2937576"/>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3711525" y="2937576"/>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3711525" y="1116851"/>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txBox="1">
            <a:spLocks noGrp="1"/>
          </p:cNvSpPr>
          <p:nvPr>
            <p:ph type="ctrTitle"/>
          </p:nvPr>
        </p:nvSpPr>
        <p:spPr>
          <a:xfrm>
            <a:off x="3782800" y="1657625"/>
            <a:ext cx="18444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 </a:t>
            </a:r>
            <a:endParaRPr/>
          </a:p>
          <a:p>
            <a:pPr marL="0" lvl="0" indent="0" algn="l" rtl="0">
              <a:spcBef>
                <a:spcPts val="0"/>
              </a:spcBef>
              <a:spcAft>
                <a:spcPts val="0"/>
              </a:spcAft>
              <a:buNone/>
            </a:pPr>
            <a:r>
              <a:rPr lang="en"/>
              <a:t>Introduction</a:t>
            </a:r>
            <a:endParaRPr/>
          </a:p>
        </p:txBody>
      </p:sp>
      <p:sp>
        <p:nvSpPr>
          <p:cNvPr id="418" name="Google Shape;418;p23"/>
          <p:cNvSpPr txBox="1">
            <a:spLocks noGrp="1"/>
          </p:cNvSpPr>
          <p:nvPr>
            <p:ph type="subTitle" idx="1"/>
          </p:nvPr>
        </p:nvSpPr>
        <p:spPr>
          <a:xfrm>
            <a:off x="3782800" y="1837203"/>
            <a:ext cx="1899900" cy="50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Overview and the Reason why we chose.</a:t>
            </a:r>
            <a:endParaRPr/>
          </a:p>
        </p:txBody>
      </p:sp>
      <p:sp>
        <p:nvSpPr>
          <p:cNvPr id="419" name="Google Shape;419;p23"/>
          <p:cNvSpPr txBox="1">
            <a:spLocks noGrp="1"/>
          </p:cNvSpPr>
          <p:nvPr>
            <p:ph type="ctrTitle" idx="2"/>
          </p:nvPr>
        </p:nvSpPr>
        <p:spPr>
          <a:xfrm>
            <a:off x="3782800" y="3482450"/>
            <a:ext cx="16794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 </a:t>
            </a:r>
            <a:endParaRPr/>
          </a:p>
          <a:p>
            <a:pPr marL="0" lvl="0" indent="0" algn="l" rtl="0">
              <a:spcBef>
                <a:spcPts val="0"/>
              </a:spcBef>
              <a:spcAft>
                <a:spcPts val="0"/>
              </a:spcAft>
              <a:buNone/>
            </a:pPr>
            <a:r>
              <a:rPr lang="en"/>
              <a:t>INSIGHTS</a:t>
            </a:r>
            <a:endParaRPr/>
          </a:p>
        </p:txBody>
      </p:sp>
      <p:sp>
        <p:nvSpPr>
          <p:cNvPr id="420" name="Google Shape;420;p23"/>
          <p:cNvSpPr txBox="1">
            <a:spLocks noGrp="1"/>
          </p:cNvSpPr>
          <p:nvPr>
            <p:ph type="subTitle" idx="5"/>
          </p:nvPr>
        </p:nvSpPr>
        <p:spPr>
          <a:xfrm>
            <a:off x="3782800" y="3659793"/>
            <a:ext cx="1899900" cy="50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Business analytics and key insights that we observed.</a:t>
            </a:r>
            <a:endParaRPr/>
          </a:p>
        </p:txBody>
      </p:sp>
      <p:sp>
        <p:nvSpPr>
          <p:cNvPr id="421" name="Google Shape;421;p23"/>
          <p:cNvSpPr txBox="1">
            <a:spLocks noGrp="1"/>
          </p:cNvSpPr>
          <p:nvPr>
            <p:ph type="ctrTitle" idx="3"/>
          </p:nvPr>
        </p:nvSpPr>
        <p:spPr>
          <a:xfrm>
            <a:off x="6364525" y="1657625"/>
            <a:ext cx="21549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br>
              <a:rPr lang="en"/>
            </a:br>
            <a:r>
              <a:rPr lang="en"/>
              <a:t>MODEL BUILDING</a:t>
            </a:r>
            <a:endParaRPr/>
          </a:p>
        </p:txBody>
      </p:sp>
      <p:sp>
        <p:nvSpPr>
          <p:cNvPr id="422" name="Google Shape;422;p23"/>
          <p:cNvSpPr txBox="1">
            <a:spLocks noGrp="1"/>
          </p:cNvSpPr>
          <p:nvPr>
            <p:ph type="subTitle" idx="6"/>
          </p:nvPr>
        </p:nvSpPr>
        <p:spPr>
          <a:xfrm>
            <a:off x="6364525" y="1837203"/>
            <a:ext cx="1899900" cy="50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Building of model via python and explanation.</a:t>
            </a:r>
            <a:endParaRPr/>
          </a:p>
        </p:txBody>
      </p:sp>
      <p:sp>
        <p:nvSpPr>
          <p:cNvPr id="423" name="Google Shape;423;p23"/>
          <p:cNvSpPr txBox="1">
            <a:spLocks noGrp="1"/>
          </p:cNvSpPr>
          <p:nvPr>
            <p:ph type="ctrTitle" idx="4"/>
          </p:nvPr>
        </p:nvSpPr>
        <p:spPr>
          <a:xfrm>
            <a:off x="6364525" y="3482450"/>
            <a:ext cx="18999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 CONCLUSIONS</a:t>
            </a:r>
            <a:endParaRPr/>
          </a:p>
        </p:txBody>
      </p:sp>
      <p:sp>
        <p:nvSpPr>
          <p:cNvPr id="424" name="Google Shape;424;p23"/>
          <p:cNvSpPr txBox="1">
            <a:spLocks noGrp="1"/>
          </p:cNvSpPr>
          <p:nvPr>
            <p:ph type="subTitle" idx="7"/>
          </p:nvPr>
        </p:nvSpPr>
        <p:spPr>
          <a:xfrm>
            <a:off x="6364525" y="3659793"/>
            <a:ext cx="1899900" cy="50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Applications and Future Scope of the Project.</a:t>
            </a:r>
            <a:endParaRPr/>
          </a:p>
        </p:txBody>
      </p:sp>
      <p:grpSp>
        <p:nvGrpSpPr>
          <p:cNvPr id="425" name="Google Shape;425;p23"/>
          <p:cNvGrpSpPr/>
          <p:nvPr/>
        </p:nvGrpSpPr>
        <p:grpSpPr>
          <a:xfrm>
            <a:off x="0" y="982900"/>
            <a:ext cx="4600713" cy="3725949"/>
            <a:chOff x="0" y="982900"/>
            <a:chExt cx="4600713" cy="3725949"/>
          </a:xfrm>
        </p:grpSpPr>
        <p:grpSp>
          <p:nvGrpSpPr>
            <p:cNvPr id="426" name="Google Shape;426;p23"/>
            <p:cNvGrpSpPr/>
            <p:nvPr/>
          </p:nvGrpSpPr>
          <p:grpSpPr>
            <a:xfrm>
              <a:off x="411575" y="982900"/>
              <a:ext cx="2214990" cy="3181003"/>
              <a:chOff x="624596" y="982906"/>
              <a:chExt cx="2001980" cy="3181003"/>
            </a:xfrm>
          </p:grpSpPr>
          <p:sp>
            <p:nvSpPr>
              <p:cNvPr id="427" name="Google Shape;427;p23"/>
              <p:cNvSpPr/>
              <p:nvPr/>
            </p:nvSpPr>
            <p:spPr>
              <a:xfrm>
                <a:off x="692176" y="1142009"/>
                <a:ext cx="1934400" cy="3021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624596" y="982906"/>
                <a:ext cx="1881817" cy="2984405"/>
              </a:xfrm>
              <a:custGeom>
                <a:avLst/>
                <a:gdLst/>
                <a:ahLst/>
                <a:cxnLst/>
                <a:rect l="l" t="t" r="r" b="b"/>
                <a:pathLst>
                  <a:path w="53747" h="74336" extrusionOk="0">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23"/>
            <p:cNvGrpSpPr/>
            <p:nvPr/>
          </p:nvGrpSpPr>
          <p:grpSpPr>
            <a:xfrm>
              <a:off x="0" y="4397412"/>
              <a:ext cx="4600713" cy="150450"/>
              <a:chOff x="0" y="4397412"/>
              <a:chExt cx="4600713" cy="150450"/>
            </a:xfrm>
          </p:grpSpPr>
          <p:sp>
            <p:nvSpPr>
              <p:cNvPr id="430" name="Google Shape;430;p23"/>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3"/>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23"/>
            <p:cNvGrpSpPr/>
            <p:nvPr/>
          </p:nvGrpSpPr>
          <p:grpSpPr>
            <a:xfrm>
              <a:off x="2072827" y="1904259"/>
              <a:ext cx="1418990" cy="2804590"/>
              <a:chOff x="2072827" y="1904259"/>
              <a:chExt cx="1418990" cy="2804590"/>
            </a:xfrm>
          </p:grpSpPr>
          <p:sp>
            <p:nvSpPr>
              <p:cNvPr id="436" name="Google Shape;436;p23"/>
              <p:cNvSpPr/>
              <p:nvPr/>
            </p:nvSpPr>
            <p:spPr>
              <a:xfrm>
                <a:off x="2399847" y="1904259"/>
                <a:ext cx="391230" cy="380866"/>
              </a:xfrm>
              <a:custGeom>
                <a:avLst/>
                <a:gdLst/>
                <a:ahLst/>
                <a:cxnLst/>
                <a:rect l="l" t="t" r="r" b="b"/>
                <a:pathLst>
                  <a:path w="11174" h="10878" extrusionOk="0">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2789784" y="2455395"/>
                <a:ext cx="313327" cy="524242"/>
              </a:xfrm>
              <a:custGeom>
                <a:avLst/>
                <a:gdLst/>
                <a:ahLst/>
                <a:cxnLst/>
                <a:rect l="l" t="t" r="r" b="b"/>
                <a:pathLst>
                  <a:path w="8949" h="14973" extrusionOk="0">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2724205" y="2358410"/>
                <a:ext cx="176358" cy="233253"/>
              </a:xfrm>
              <a:custGeom>
                <a:avLst/>
                <a:gdLst/>
                <a:ahLst/>
                <a:cxnLst/>
                <a:rect l="l" t="t" r="r" b="b"/>
                <a:pathLst>
                  <a:path w="5037" h="6662" extrusionOk="0">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a:off x="2853507" y="2457531"/>
                <a:ext cx="1646" cy="8858"/>
              </a:xfrm>
              <a:custGeom>
                <a:avLst/>
                <a:gdLst/>
                <a:ahLst/>
                <a:cxnLst/>
                <a:rect l="l" t="t" r="r" b="b"/>
                <a:pathLst>
                  <a:path w="47" h="253" extrusionOk="0">
                    <a:moveTo>
                      <a:pt x="0" y="1"/>
                    </a:moveTo>
                    <a:lnTo>
                      <a:pt x="0" y="252"/>
                    </a:lnTo>
                    <a:lnTo>
                      <a:pt x="47" y="252"/>
                    </a:lnTo>
                    <a:lnTo>
                      <a:pt x="47"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2759253" y="2491738"/>
                <a:ext cx="149959" cy="113756"/>
              </a:xfrm>
              <a:custGeom>
                <a:avLst/>
                <a:gdLst/>
                <a:ahLst/>
                <a:cxnLst/>
                <a:rect l="l" t="t" r="r" b="b"/>
                <a:pathLst>
                  <a:path w="4283" h="3249" extrusionOk="0">
                    <a:moveTo>
                      <a:pt x="4200" y="1"/>
                    </a:moveTo>
                    <a:lnTo>
                      <a:pt x="0" y="2829"/>
                    </a:lnTo>
                    <a:lnTo>
                      <a:pt x="270" y="3248"/>
                    </a:lnTo>
                    <a:lnTo>
                      <a:pt x="4282" y="374"/>
                    </a:lnTo>
                    <a:lnTo>
                      <a:pt x="420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3066000" y="2936365"/>
                <a:ext cx="112040" cy="66769"/>
              </a:xfrm>
              <a:custGeom>
                <a:avLst/>
                <a:gdLst/>
                <a:ahLst/>
                <a:cxnLst/>
                <a:rect l="l" t="t" r="r" b="b"/>
                <a:pathLst>
                  <a:path w="3200" h="1907" extrusionOk="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2668115" y="4444154"/>
                <a:ext cx="84660" cy="183781"/>
              </a:xfrm>
              <a:custGeom>
                <a:avLst/>
                <a:gdLst/>
                <a:ahLst/>
                <a:cxnLst/>
                <a:rect l="l" t="t" r="r" b="b"/>
                <a:pathLst>
                  <a:path w="2418" h="5249" extrusionOk="0">
                    <a:moveTo>
                      <a:pt x="152" y="1"/>
                    </a:moveTo>
                    <a:lnTo>
                      <a:pt x="1" y="5249"/>
                    </a:lnTo>
                    <a:lnTo>
                      <a:pt x="2266" y="5249"/>
                    </a:lnTo>
                    <a:lnTo>
                      <a:pt x="241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2119709" y="4233657"/>
                <a:ext cx="166414" cy="190433"/>
              </a:xfrm>
              <a:custGeom>
                <a:avLst/>
                <a:gdLst/>
                <a:ahLst/>
                <a:cxnLst/>
                <a:rect l="l" t="t" r="r" b="b"/>
                <a:pathLst>
                  <a:path w="4753" h="5439" extrusionOk="0">
                    <a:moveTo>
                      <a:pt x="2656" y="1"/>
                    </a:moveTo>
                    <a:lnTo>
                      <a:pt x="0" y="4585"/>
                    </a:lnTo>
                    <a:lnTo>
                      <a:pt x="2096" y="5438"/>
                    </a:lnTo>
                    <a:lnTo>
                      <a:pt x="4753" y="859"/>
                    </a:lnTo>
                    <a:lnTo>
                      <a:pt x="2656"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2072827" y="4366600"/>
                <a:ext cx="225516" cy="194775"/>
              </a:xfrm>
              <a:custGeom>
                <a:avLst/>
                <a:gdLst/>
                <a:ahLst/>
                <a:cxnLst/>
                <a:rect l="l" t="t" r="r" b="b"/>
                <a:pathLst>
                  <a:path w="6441" h="5563" extrusionOk="0">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a:off x="2643536" y="4618587"/>
                <a:ext cx="241411" cy="90262"/>
              </a:xfrm>
              <a:custGeom>
                <a:avLst/>
                <a:gdLst/>
                <a:ahLst/>
                <a:cxnLst/>
                <a:rect l="l" t="t" r="r" b="b"/>
                <a:pathLst>
                  <a:path w="6895" h="2578" extrusionOk="0">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2670670" y="4520551"/>
                <a:ext cx="665" cy="18417"/>
              </a:xfrm>
              <a:custGeom>
                <a:avLst/>
                <a:gdLst/>
                <a:ahLst/>
                <a:cxnLst/>
                <a:rect l="l" t="t" r="r" b="b"/>
                <a:pathLst>
                  <a:path w="19" h="526" extrusionOk="0">
                    <a:moveTo>
                      <a:pt x="18" y="1"/>
                    </a:moveTo>
                    <a:lnTo>
                      <a:pt x="0" y="526"/>
                    </a:lnTo>
                    <a:lnTo>
                      <a:pt x="4" y="526"/>
                    </a:lnTo>
                    <a:lnTo>
                      <a:pt x="1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2670776" y="4520551"/>
                <a:ext cx="79828" cy="18417"/>
              </a:xfrm>
              <a:custGeom>
                <a:avLst/>
                <a:gdLst/>
                <a:ahLst/>
                <a:cxnLst/>
                <a:rect l="l" t="t" r="r" b="b"/>
                <a:pathLst>
                  <a:path w="2280" h="526" extrusionOk="0">
                    <a:moveTo>
                      <a:pt x="15" y="1"/>
                    </a:moveTo>
                    <a:lnTo>
                      <a:pt x="1" y="526"/>
                    </a:lnTo>
                    <a:lnTo>
                      <a:pt x="2265" y="526"/>
                    </a:lnTo>
                    <a:lnTo>
                      <a:pt x="2280"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2164701" y="4300391"/>
                <a:ext cx="9313" cy="16141"/>
              </a:xfrm>
              <a:custGeom>
                <a:avLst/>
                <a:gdLst/>
                <a:ahLst/>
                <a:cxnLst/>
                <a:rect l="l" t="t" r="r" b="b"/>
                <a:pathLst>
                  <a:path w="266" h="461" extrusionOk="0">
                    <a:moveTo>
                      <a:pt x="266" y="0"/>
                    </a:moveTo>
                    <a:lnTo>
                      <a:pt x="1" y="456"/>
                    </a:lnTo>
                    <a:lnTo>
                      <a:pt x="1" y="460"/>
                    </a:lnTo>
                    <a:lnTo>
                      <a:pt x="266"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2164701" y="4300391"/>
                <a:ext cx="82700" cy="46041"/>
              </a:xfrm>
              <a:custGeom>
                <a:avLst/>
                <a:gdLst/>
                <a:ahLst/>
                <a:cxnLst/>
                <a:rect l="l" t="t" r="r" b="b"/>
                <a:pathLst>
                  <a:path w="2362" h="1315" extrusionOk="0">
                    <a:moveTo>
                      <a:pt x="266" y="0"/>
                    </a:moveTo>
                    <a:lnTo>
                      <a:pt x="1" y="460"/>
                    </a:lnTo>
                    <a:lnTo>
                      <a:pt x="2100" y="1314"/>
                    </a:lnTo>
                    <a:lnTo>
                      <a:pt x="2362" y="858"/>
                    </a:lnTo>
                    <a:lnTo>
                      <a:pt x="266"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a:off x="2427857" y="2340868"/>
                <a:ext cx="454952" cy="501659"/>
              </a:xfrm>
              <a:custGeom>
                <a:avLst/>
                <a:gdLst/>
                <a:ahLst/>
                <a:cxnLst/>
                <a:rect l="l" t="t" r="r" b="b"/>
                <a:pathLst>
                  <a:path w="12994" h="14328" extrusionOk="0">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2564687" y="2178829"/>
                <a:ext cx="194599" cy="293475"/>
              </a:xfrm>
              <a:custGeom>
                <a:avLst/>
                <a:gdLst/>
                <a:ahLst/>
                <a:cxnLst/>
                <a:rect l="l" t="t" r="r" b="b"/>
                <a:pathLst>
                  <a:path w="5558" h="8382" extrusionOk="0">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2657436" y="2245668"/>
                <a:ext cx="11484" cy="9839"/>
              </a:xfrm>
              <a:custGeom>
                <a:avLst/>
                <a:gdLst/>
                <a:ahLst/>
                <a:cxnLst/>
                <a:rect l="l" t="t" r="r" b="b"/>
                <a:pathLst>
                  <a:path w="328" h="281" extrusionOk="0">
                    <a:moveTo>
                      <a:pt x="1" y="0"/>
                    </a:moveTo>
                    <a:lnTo>
                      <a:pt x="327" y="280"/>
                    </a:lnTo>
                    <a:lnTo>
                      <a:pt x="327" y="28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2664368" y="2279351"/>
                <a:ext cx="280" cy="2066"/>
              </a:xfrm>
              <a:custGeom>
                <a:avLst/>
                <a:gdLst/>
                <a:ahLst/>
                <a:cxnLst/>
                <a:rect l="l" t="t" r="r" b="b"/>
                <a:pathLst>
                  <a:path w="8" h="59" extrusionOk="0">
                    <a:moveTo>
                      <a:pt x="8" y="0"/>
                    </a:moveTo>
                    <a:cubicBezTo>
                      <a:pt x="4" y="22"/>
                      <a:pt x="4" y="40"/>
                      <a:pt x="0" y="58"/>
                    </a:cubicBezTo>
                    <a:lnTo>
                      <a:pt x="0" y="58"/>
                    </a:lnTo>
                    <a:cubicBezTo>
                      <a:pt x="4" y="40"/>
                      <a:pt x="4" y="22"/>
                      <a:pt x="8"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2606562" y="2210096"/>
                <a:ext cx="62357" cy="71320"/>
              </a:xfrm>
              <a:custGeom>
                <a:avLst/>
                <a:gdLst/>
                <a:ahLst/>
                <a:cxnLst/>
                <a:rect l="l" t="t" r="r" b="b"/>
                <a:pathLst>
                  <a:path w="1781" h="2037" extrusionOk="0">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2480236" y="1964936"/>
                <a:ext cx="258952" cy="296171"/>
              </a:xfrm>
              <a:custGeom>
                <a:avLst/>
                <a:gdLst/>
                <a:ahLst/>
                <a:cxnLst/>
                <a:rect l="l" t="t" r="r" b="b"/>
                <a:pathLst>
                  <a:path w="7396" h="8459" extrusionOk="0">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2465671" y="1949286"/>
                <a:ext cx="221209" cy="210880"/>
              </a:xfrm>
              <a:custGeom>
                <a:avLst/>
                <a:gdLst/>
                <a:ahLst/>
                <a:cxnLst/>
                <a:rect l="l" t="t" r="r" b="b"/>
                <a:pathLst>
                  <a:path w="6318" h="6023" extrusionOk="0">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2571234" y="2842496"/>
                <a:ext cx="298517" cy="1678079"/>
              </a:xfrm>
              <a:custGeom>
                <a:avLst/>
                <a:gdLst/>
                <a:ahLst/>
                <a:cxnLst/>
                <a:rect l="l" t="t" r="r" b="b"/>
                <a:pathLst>
                  <a:path w="8526" h="47928" extrusionOk="0">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2644516" y="4479376"/>
                <a:ext cx="140925" cy="45131"/>
              </a:xfrm>
              <a:custGeom>
                <a:avLst/>
                <a:gdLst/>
                <a:ahLst/>
                <a:cxnLst/>
                <a:rect l="l" t="t" r="r" b="b"/>
                <a:pathLst>
                  <a:path w="4025" h="1289" extrusionOk="0">
                    <a:moveTo>
                      <a:pt x="0" y="0"/>
                    </a:moveTo>
                    <a:lnTo>
                      <a:pt x="166" y="1288"/>
                    </a:lnTo>
                    <a:lnTo>
                      <a:pt x="3762" y="1288"/>
                    </a:lnTo>
                    <a:lnTo>
                      <a:pt x="4024" y="140"/>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2643641" y="3424583"/>
                <a:ext cx="4307" cy="41035"/>
              </a:xfrm>
              <a:custGeom>
                <a:avLst/>
                <a:gdLst/>
                <a:ahLst/>
                <a:cxnLst/>
                <a:rect l="l" t="t" r="r" b="b"/>
                <a:pathLst>
                  <a:path w="123" h="1172" extrusionOk="0">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2643641" y="3130125"/>
                <a:ext cx="72406" cy="421936"/>
              </a:xfrm>
              <a:custGeom>
                <a:avLst/>
                <a:gdLst/>
                <a:ahLst/>
                <a:cxnLst/>
                <a:rect l="l" t="t" r="r" b="b"/>
                <a:pathLst>
                  <a:path w="2068" h="12051" extrusionOk="0">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2162670" y="2842496"/>
                <a:ext cx="559430" cy="1494228"/>
              </a:xfrm>
              <a:custGeom>
                <a:avLst/>
                <a:gdLst/>
                <a:ahLst/>
                <a:cxnLst/>
                <a:rect l="l" t="t" r="r" b="b"/>
                <a:pathLst>
                  <a:path w="15978" h="42677" extrusionOk="0">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2148980" y="4247137"/>
                <a:ext cx="153460" cy="99926"/>
              </a:xfrm>
              <a:custGeom>
                <a:avLst/>
                <a:gdLst/>
                <a:ahLst/>
                <a:cxnLst/>
                <a:rect l="l" t="t" r="r" b="b"/>
                <a:pathLst>
                  <a:path w="4383" h="2854" extrusionOk="0">
                    <a:moveTo>
                      <a:pt x="284" y="0"/>
                    </a:moveTo>
                    <a:lnTo>
                      <a:pt x="1" y="1403"/>
                    </a:lnTo>
                    <a:lnTo>
                      <a:pt x="3551" y="2853"/>
                    </a:lnTo>
                    <a:lnTo>
                      <a:pt x="4383" y="1891"/>
                    </a:lnTo>
                    <a:lnTo>
                      <a:pt x="2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2625784" y="2083314"/>
                <a:ext cx="17506" cy="22863"/>
              </a:xfrm>
              <a:custGeom>
                <a:avLst/>
                <a:gdLst/>
                <a:ahLst/>
                <a:cxnLst/>
                <a:rect l="l" t="t" r="r" b="b"/>
                <a:pathLst>
                  <a:path w="500" h="653" extrusionOk="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2696300" y="2067594"/>
                <a:ext cx="17611" cy="22898"/>
              </a:xfrm>
              <a:custGeom>
                <a:avLst/>
                <a:gdLst/>
                <a:ahLst/>
                <a:cxnLst/>
                <a:rect l="l" t="t" r="r" b="b"/>
                <a:pathLst>
                  <a:path w="503" h="654" extrusionOk="0">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2700817" y="2060801"/>
                <a:ext cx="14110" cy="9138"/>
              </a:xfrm>
              <a:custGeom>
                <a:avLst/>
                <a:gdLst/>
                <a:ahLst/>
                <a:cxnLst/>
                <a:rect l="l" t="t" r="r" b="b"/>
                <a:pathLst>
                  <a:path w="403" h="261" extrusionOk="0">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2678443" y="2096759"/>
                <a:ext cx="31196" cy="44116"/>
              </a:xfrm>
              <a:custGeom>
                <a:avLst/>
                <a:gdLst/>
                <a:ahLst/>
                <a:cxnLst/>
                <a:rect l="l" t="t" r="r" b="b"/>
                <a:pathLst>
                  <a:path w="891" h="1260" extrusionOk="0">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2620147" y="2156876"/>
                <a:ext cx="50558" cy="16176"/>
              </a:xfrm>
              <a:custGeom>
                <a:avLst/>
                <a:gdLst/>
                <a:ahLst/>
                <a:cxnLst/>
                <a:rect l="l" t="t" r="r" b="b"/>
                <a:pathLst>
                  <a:path w="1444" h="462" extrusionOk="0">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2484893" y="2137129"/>
                <a:ext cx="74472" cy="66174"/>
              </a:xfrm>
              <a:custGeom>
                <a:avLst/>
                <a:gdLst/>
                <a:ahLst/>
                <a:cxnLst/>
                <a:rect l="l" t="t" r="r" b="b"/>
                <a:pathLst>
                  <a:path w="2127" h="1890" extrusionOk="0">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2594623" y="2046096"/>
                <a:ext cx="44011" cy="22968"/>
              </a:xfrm>
              <a:custGeom>
                <a:avLst/>
                <a:gdLst/>
                <a:ahLst/>
                <a:cxnLst/>
                <a:rect l="l" t="t" r="r" b="b"/>
                <a:pathLst>
                  <a:path w="1257" h="656" extrusionOk="0">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2677183" y="2017490"/>
                <a:ext cx="39249" cy="11554"/>
              </a:xfrm>
              <a:custGeom>
                <a:avLst/>
                <a:gdLst/>
                <a:ahLst/>
                <a:cxnLst/>
                <a:rect l="l" t="t" r="r" b="b"/>
                <a:pathLst>
                  <a:path w="1121" h="330" extrusionOk="0">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2205911" y="4422306"/>
                <a:ext cx="41490" cy="20972"/>
              </a:xfrm>
              <a:custGeom>
                <a:avLst/>
                <a:gdLst/>
                <a:ahLst/>
                <a:cxnLst/>
                <a:rect l="l" t="t" r="r" b="b"/>
                <a:pathLst>
                  <a:path w="1185" h="599" extrusionOk="0">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2206051" y="4400633"/>
                <a:ext cx="35713" cy="25594"/>
              </a:xfrm>
              <a:custGeom>
                <a:avLst/>
                <a:gdLst/>
                <a:ahLst/>
                <a:cxnLst/>
                <a:rect l="l" t="t" r="r" b="b"/>
                <a:pathLst>
                  <a:path w="1020" h="731" extrusionOk="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2753336" y="4612390"/>
                <a:ext cx="49683" cy="20202"/>
              </a:xfrm>
              <a:custGeom>
                <a:avLst/>
                <a:gdLst/>
                <a:ahLst/>
                <a:cxnLst/>
                <a:rect l="l" t="t" r="r" b="b"/>
                <a:pathLst>
                  <a:path w="1419" h="577" extrusionOk="0">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2753476" y="4593763"/>
                <a:ext cx="30811" cy="36063"/>
              </a:xfrm>
              <a:custGeom>
                <a:avLst/>
                <a:gdLst/>
                <a:ahLst/>
                <a:cxnLst/>
                <a:rect l="l" t="t" r="r" b="b"/>
                <a:pathLst>
                  <a:path w="880" h="1030" extrusionOk="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2630301" y="2076522"/>
                <a:ext cx="14005" cy="9138"/>
              </a:xfrm>
              <a:custGeom>
                <a:avLst/>
                <a:gdLst/>
                <a:ahLst/>
                <a:cxnLst/>
                <a:rect l="l" t="t" r="r" b="b"/>
                <a:pathLst>
                  <a:path w="400" h="261" extrusionOk="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2470853" y="2821103"/>
                <a:ext cx="346484" cy="35853"/>
              </a:xfrm>
              <a:custGeom>
                <a:avLst/>
                <a:gdLst/>
                <a:ahLst/>
                <a:cxnLst/>
                <a:rect l="l" t="t" r="r" b="b"/>
                <a:pathLst>
                  <a:path w="9896" h="1024" extrusionOk="0">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2513323" y="2818617"/>
                <a:ext cx="19397" cy="41490"/>
              </a:xfrm>
              <a:custGeom>
                <a:avLst/>
                <a:gdLst/>
                <a:ahLst/>
                <a:cxnLst/>
                <a:rect l="l" t="t" r="r" b="b"/>
                <a:pathLst>
                  <a:path w="554" h="1185" extrusionOk="0">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2513323" y="2818617"/>
                <a:ext cx="19257" cy="41490"/>
              </a:xfrm>
              <a:custGeom>
                <a:avLst/>
                <a:gdLst/>
                <a:ahLst/>
                <a:cxnLst/>
                <a:rect l="l" t="t" r="r" b="b"/>
                <a:pathLst>
                  <a:path w="550" h="1185" extrusionOk="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2772348" y="2818617"/>
                <a:ext cx="19467" cy="41490"/>
              </a:xfrm>
              <a:custGeom>
                <a:avLst/>
                <a:gdLst/>
                <a:ahLst/>
                <a:cxnLst/>
                <a:rect l="l" t="t" r="r" b="b"/>
                <a:pathLst>
                  <a:path w="556" h="1185" extrusionOk="0">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2643396" y="2818617"/>
                <a:ext cx="19362" cy="41490"/>
              </a:xfrm>
              <a:custGeom>
                <a:avLst/>
                <a:gdLst/>
                <a:ahLst/>
                <a:cxnLst/>
                <a:rect l="l" t="t" r="r" b="b"/>
                <a:pathLst>
                  <a:path w="553" h="1185" extrusionOk="0">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2475381" y="2091484"/>
                <a:ext cx="1013577" cy="907769"/>
              </a:xfrm>
              <a:custGeom>
                <a:avLst/>
                <a:gdLst/>
                <a:ahLst/>
                <a:cxnLst/>
                <a:rect l="l" t="t" r="r" b="b"/>
                <a:pathLst>
                  <a:path w="28949" h="25927" extrusionOk="0">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2509787" y="2116997"/>
                <a:ext cx="982031" cy="1171798"/>
              </a:xfrm>
              <a:custGeom>
                <a:avLst/>
                <a:gdLst/>
                <a:ahLst/>
                <a:cxnLst/>
                <a:rect l="l" t="t" r="r" b="b"/>
                <a:pathLst>
                  <a:path w="28048" h="33468" extrusionOk="0">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3247996" y="2515617"/>
                <a:ext cx="9663" cy="52449"/>
              </a:xfrm>
              <a:custGeom>
                <a:avLst/>
                <a:gdLst/>
                <a:ahLst/>
                <a:cxnLst/>
                <a:rect l="l" t="t" r="r" b="b"/>
                <a:pathLst>
                  <a:path w="276" h="1498" extrusionOk="0">
                    <a:moveTo>
                      <a:pt x="0" y="0"/>
                    </a:moveTo>
                    <a:lnTo>
                      <a:pt x="14" y="1497"/>
                    </a:lnTo>
                    <a:lnTo>
                      <a:pt x="276" y="1494"/>
                    </a:lnTo>
                    <a:lnTo>
                      <a:pt x="2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3246315" y="2340798"/>
                <a:ext cx="10364" cy="125065"/>
              </a:xfrm>
              <a:custGeom>
                <a:avLst/>
                <a:gdLst/>
                <a:ahLst/>
                <a:cxnLst/>
                <a:rect l="l" t="t" r="r" b="b"/>
                <a:pathLst>
                  <a:path w="296" h="3572" extrusionOk="0">
                    <a:moveTo>
                      <a:pt x="264" y="0"/>
                    </a:moveTo>
                    <a:lnTo>
                      <a:pt x="1" y="4"/>
                    </a:lnTo>
                    <a:lnTo>
                      <a:pt x="34" y="3572"/>
                    </a:lnTo>
                    <a:lnTo>
                      <a:pt x="295" y="3572"/>
                    </a:lnTo>
                    <a:lnTo>
                      <a:pt x="26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105459" y="2917633"/>
                <a:ext cx="72581" cy="85501"/>
              </a:xfrm>
              <a:custGeom>
                <a:avLst/>
                <a:gdLst/>
                <a:ahLst/>
                <a:cxnLst/>
                <a:rect l="l" t="t" r="r" b="b"/>
                <a:pathLst>
                  <a:path w="2073" h="2442" extrusionOk="0">
                    <a:moveTo>
                      <a:pt x="1375" y="0"/>
                    </a:moveTo>
                    <a:lnTo>
                      <a:pt x="1" y="1486"/>
                    </a:lnTo>
                    <a:lnTo>
                      <a:pt x="539" y="2441"/>
                    </a:lnTo>
                    <a:lnTo>
                      <a:pt x="2072" y="719"/>
                    </a:lnTo>
                    <a:lnTo>
                      <a:pt x="1375"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2592592" y="2194375"/>
                <a:ext cx="843906" cy="1008185"/>
              </a:xfrm>
              <a:custGeom>
                <a:avLst/>
                <a:gdLst/>
                <a:ahLst/>
                <a:cxnLst/>
                <a:rect l="l" t="t" r="r" b="b"/>
                <a:pathLst>
                  <a:path w="24103" h="28795" extrusionOk="0">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2614090" y="2645304"/>
                <a:ext cx="70060" cy="105878"/>
              </a:xfrm>
              <a:custGeom>
                <a:avLst/>
                <a:gdLst/>
                <a:ahLst/>
                <a:cxnLst/>
                <a:rect l="l" t="t" r="r" b="b"/>
                <a:pathLst>
                  <a:path w="2001" h="3024" extrusionOk="0">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2359722" y="2457075"/>
                <a:ext cx="287488" cy="370957"/>
              </a:xfrm>
              <a:custGeom>
                <a:avLst/>
                <a:gdLst/>
                <a:ahLst/>
                <a:cxnLst/>
                <a:rect l="l" t="t" r="r" b="b"/>
                <a:pathLst>
                  <a:path w="8211" h="10595" extrusionOk="0">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2356851" y="2359775"/>
                <a:ext cx="170931" cy="212176"/>
              </a:xfrm>
              <a:custGeom>
                <a:avLst/>
                <a:gdLst/>
                <a:ahLst/>
                <a:cxnLst/>
                <a:rect l="l" t="t" r="r" b="b"/>
                <a:pathLst>
                  <a:path w="4882" h="6060" extrusionOk="0">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2348168" y="2472376"/>
                <a:ext cx="146702" cy="110640"/>
              </a:xfrm>
              <a:custGeom>
                <a:avLst/>
                <a:gdLst/>
                <a:ahLst/>
                <a:cxnLst/>
                <a:rect l="l" t="t" r="r" b="b"/>
                <a:pathLst>
                  <a:path w="4190" h="3160" extrusionOk="0">
                    <a:moveTo>
                      <a:pt x="83" y="1"/>
                    </a:moveTo>
                    <a:lnTo>
                      <a:pt x="1" y="370"/>
                    </a:lnTo>
                    <a:lnTo>
                      <a:pt x="3856" y="3160"/>
                    </a:lnTo>
                    <a:lnTo>
                      <a:pt x="4190" y="2786"/>
                    </a:lnTo>
                    <a:lnTo>
                      <a:pt x="83"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2661112" y="2623946"/>
                <a:ext cx="78953" cy="98700"/>
              </a:xfrm>
              <a:custGeom>
                <a:avLst/>
                <a:gdLst/>
                <a:ahLst/>
                <a:cxnLst/>
                <a:rect l="l" t="t" r="r" b="b"/>
                <a:pathLst>
                  <a:path w="2255" h="2819" extrusionOk="0">
                    <a:moveTo>
                      <a:pt x="1802" y="0"/>
                    </a:moveTo>
                    <a:lnTo>
                      <a:pt x="0" y="610"/>
                    </a:lnTo>
                    <a:lnTo>
                      <a:pt x="657" y="2818"/>
                    </a:lnTo>
                    <a:lnTo>
                      <a:pt x="2254" y="1881"/>
                    </a:lnTo>
                    <a:lnTo>
                      <a:pt x="180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95"/>
        <p:cNvGrpSpPr/>
        <p:nvPr/>
      </p:nvGrpSpPr>
      <p:grpSpPr>
        <a:xfrm>
          <a:off x="0" y="0"/>
          <a:ext cx="0" cy="0"/>
          <a:chOff x="0" y="0"/>
          <a:chExt cx="0" cy="0"/>
        </a:xfrm>
      </p:grpSpPr>
      <p:sp>
        <p:nvSpPr>
          <p:cNvPr id="496" name="Google Shape;496;p24"/>
          <p:cNvSpPr txBox="1">
            <a:spLocks noGrp="1"/>
          </p:cNvSpPr>
          <p:nvPr>
            <p:ph type="subTitle" idx="1"/>
          </p:nvPr>
        </p:nvSpPr>
        <p:spPr>
          <a:xfrm flipH="1">
            <a:off x="3741575" y="357200"/>
            <a:ext cx="5214900" cy="249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900" b="1">
                <a:solidFill>
                  <a:srgbClr val="000000"/>
                </a:solidFill>
                <a:highlight>
                  <a:srgbClr val="FFFFFF"/>
                </a:highlight>
                <a:latin typeface="Walter Turncoat"/>
                <a:ea typeface="Walter Turncoat"/>
                <a:cs typeface="Walter Turncoat"/>
                <a:sym typeface="Walter Turncoat"/>
              </a:rPr>
              <a:t>“</a:t>
            </a:r>
            <a:endParaRPr sz="2900" b="1">
              <a:solidFill>
                <a:srgbClr val="000000"/>
              </a:solidFill>
              <a:highlight>
                <a:srgbClr val="FFFFFF"/>
              </a:highlight>
              <a:latin typeface="Walter Turncoat"/>
              <a:ea typeface="Walter Turncoat"/>
              <a:cs typeface="Walter Turncoat"/>
              <a:sym typeface="Walter Turncoat"/>
            </a:endParaRPr>
          </a:p>
          <a:p>
            <a:pPr marL="0" lvl="0" indent="0" algn="ctr" rtl="0">
              <a:spcBef>
                <a:spcPts val="0"/>
              </a:spcBef>
              <a:spcAft>
                <a:spcPts val="0"/>
              </a:spcAft>
              <a:buNone/>
            </a:pPr>
            <a:r>
              <a:rPr lang="en" sz="1900">
                <a:solidFill>
                  <a:srgbClr val="333333"/>
                </a:solidFill>
                <a:highlight>
                  <a:srgbClr val="FFFFFF"/>
                </a:highlight>
                <a:uFill>
                  <a:noFill/>
                </a:uFill>
                <a:latin typeface="Walter Turncoat"/>
                <a:ea typeface="Walter Turncoat"/>
                <a:cs typeface="Walter Turncoat"/>
                <a:sym typeface="Walter Turncoa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Without a plan, even the most brilliant business can get lost. You need to have goals, create milestones and have a strategy in place to set yourself up for success.</a:t>
            </a:r>
            <a:endParaRPr sz="2900" b="1">
              <a:solidFill>
                <a:srgbClr val="000000"/>
              </a:solidFill>
              <a:highlight>
                <a:srgbClr val="FFFFFF"/>
              </a:highlight>
              <a:latin typeface="Walter Turncoat"/>
              <a:ea typeface="Walter Turncoat"/>
              <a:cs typeface="Walter Turncoat"/>
              <a:sym typeface="Walter Turncoat"/>
            </a:endParaRPr>
          </a:p>
          <a:p>
            <a:pPr marL="0" lvl="0" indent="0" algn="ctr" rtl="0">
              <a:spcBef>
                <a:spcPts val="0"/>
              </a:spcBef>
              <a:spcAft>
                <a:spcPts val="0"/>
              </a:spcAft>
              <a:buNone/>
            </a:pPr>
            <a:r>
              <a:rPr lang="en" sz="2900" b="1">
                <a:solidFill>
                  <a:srgbClr val="000000"/>
                </a:solidFill>
                <a:highlight>
                  <a:srgbClr val="FFFFFF"/>
                </a:highlight>
                <a:latin typeface="Walter Turncoat"/>
                <a:ea typeface="Walter Turncoat"/>
                <a:cs typeface="Walter Turncoat"/>
                <a:sym typeface="Walter Turncoat"/>
              </a:rPr>
              <a:t>”</a:t>
            </a:r>
            <a:endParaRPr/>
          </a:p>
        </p:txBody>
      </p:sp>
      <p:sp>
        <p:nvSpPr>
          <p:cNvPr id="497" name="Google Shape;497;p24"/>
          <p:cNvSpPr txBox="1">
            <a:spLocks noGrp="1"/>
          </p:cNvSpPr>
          <p:nvPr>
            <p:ph type="ctrTitle"/>
          </p:nvPr>
        </p:nvSpPr>
        <p:spPr>
          <a:xfrm flipH="1">
            <a:off x="3611675" y="3046150"/>
            <a:ext cx="4728000" cy="46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—JEFF BEZOS</a:t>
            </a:r>
            <a:endParaRPr/>
          </a:p>
        </p:txBody>
      </p:sp>
      <p:grpSp>
        <p:nvGrpSpPr>
          <p:cNvPr id="498" name="Google Shape;498;p24"/>
          <p:cNvGrpSpPr/>
          <p:nvPr/>
        </p:nvGrpSpPr>
        <p:grpSpPr>
          <a:xfrm>
            <a:off x="509250" y="566571"/>
            <a:ext cx="3030013" cy="3929999"/>
            <a:chOff x="509250" y="566571"/>
            <a:chExt cx="3030013" cy="3929999"/>
          </a:xfrm>
        </p:grpSpPr>
        <p:grpSp>
          <p:nvGrpSpPr>
            <p:cNvPr id="499" name="Google Shape;499;p24"/>
            <p:cNvGrpSpPr/>
            <p:nvPr/>
          </p:nvGrpSpPr>
          <p:grpSpPr>
            <a:xfrm>
              <a:off x="2088401" y="1444628"/>
              <a:ext cx="1000385" cy="883233"/>
              <a:chOff x="6472501" y="1326053"/>
              <a:chExt cx="1000385" cy="883233"/>
            </a:xfrm>
          </p:grpSpPr>
          <p:sp>
            <p:nvSpPr>
              <p:cNvPr id="500" name="Google Shape;500;p24"/>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24"/>
            <p:cNvGrpSpPr/>
            <p:nvPr/>
          </p:nvGrpSpPr>
          <p:grpSpPr>
            <a:xfrm>
              <a:off x="737571" y="2278324"/>
              <a:ext cx="519733" cy="485268"/>
              <a:chOff x="4694531" y="2250235"/>
              <a:chExt cx="1090502" cy="1018186"/>
            </a:xfrm>
          </p:grpSpPr>
          <p:sp>
            <p:nvSpPr>
              <p:cNvPr id="505" name="Google Shape;505;p24"/>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4"/>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4"/>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4"/>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24"/>
            <p:cNvGrpSpPr/>
            <p:nvPr/>
          </p:nvGrpSpPr>
          <p:grpSpPr>
            <a:xfrm>
              <a:off x="1447127" y="1709640"/>
              <a:ext cx="180369" cy="168408"/>
              <a:chOff x="4694531" y="2250235"/>
              <a:chExt cx="1090502" cy="1018186"/>
            </a:xfrm>
          </p:grpSpPr>
          <p:sp>
            <p:nvSpPr>
              <p:cNvPr id="510" name="Google Shape;510;p24"/>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4"/>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4"/>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4"/>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24"/>
            <p:cNvGrpSpPr/>
            <p:nvPr/>
          </p:nvGrpSpPr>
          <p:grpSpPr>
            <a:xfrm>
              <a:off x="1529971" y="3813574"/>
              <a:ext cx="519733" cy="485268"/>
              <a:chOff x="4694531" y="2250235"/>
              <a:chExt cx="1090502" cy="1018186"/>
            </a:xfrm>
          </p:grpSpPr>
          <p:sp>
            <p:nvSpPr>
              <p:cNvPr id="515" name="Google Shape;515;p24"/>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4"/>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4"/>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4"/>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24"/>
            <p:cNvSpPr/>
            <p:nvPr/>
          </p:nvSpPr>
          <p:spPr>
            <a:xfrm>
              <a:off x="3388750" y="2496459"/>
              <a:ext cx="150513" cy="150579"/>
            </a:xfrm>
            <a:custGeom>
              <a:avLst/>
              <a:gdLst/>
              <a:ahLst/>
              <a:cxnLst/>
              <a:rect l="l" t="t" r="r" b="b"/>
              <a:pathLst>
                <a:path w="2546" h="2547" extrusionOk="0">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4"/>
            <p:cNvSpPr/>
            <p:nvPr/>
          </p:nvSpPr>
          <p:spPr>
            <a:xfrm>
              <a:off x="3222671" y="1071688"/>
              <a:ext cx="92578" cy="92582"/>
            </a:xfrm>
            <a:custGeom>
              <a:avLst/>
              <a:gdLst/>
              <a:ahLst/>
              <a:cxnLst/>
              <a:rect l="l" t="t" r="r" b="b"/>
              <a:pathLst>
                <a:path w="1566" h="1566" extrusionOk="0">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4"/>
            <p:cNvSpPr/>
            <p:nvPr/>
          </p:nvSpPr>
          <p:spPr>
            <a:xfrm rot="10800000">
              <a:off x="2768536" y="4345991"/>
              <a:ext cx="150513" cy="150579"/>
            </a:xfrm>
            <a:custGeom>
              <a:avLst/>
              <a:gdLst/>
              <a:ahLst/>
              <a:cxnLst/>
              <a:rect l="l" t="t" r="r" b="b"/>
              <a:pathLst>
                <a:path w="2546" h="2547" extrusionOk="0">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4"/>
            <p:cNvSpPr/>
            <p:nvPr/>
          </p:nvSpPr>
          <p:spPr>
            <a:xfrm rot="10800000">
              <a:off x="889350" y="4253421"/>
              <a:ext cx="92578" cy="92582"/>
            </a:xfrm>
            <a:custGeom>
              <a:avLst/>
              <a:gdLst/>
              <a:ahLst/>
              <a:cxnLst/>
              <a:rect l="l" t="t" r="r" b="b"/>
              <a:pathLst>
                <a:path w="1566" h="1566" extrusionOk="0">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4"/>
            <p:cNvSpPr/>
            <p:nvPr/>
          </p:nvSpPr>
          <p:spPr>
            <a:xfrm>
              <a:off x="509250" y="566571"/>
              <a:ext cx="150513" cy="150579"/>
            </a:xfrm>
            <a:custGeom>
              <a:avLst/>
              <a:gdLst/>
              <a:ahLst/>
              <a:cxnLst/>
              <a:rect l="l" t="t" r="r" b="b"/>
              <a:pathLst>
                <a:path w="2546" h="2547" extrusionOk="0">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4"/>
            <p:cNvSpPr/>
            <p:nvPr/>
          </p:nvSpPr>
          <p:spPr>
            <a:xfrm>
              <a:off x="732296" y="772838"/>
              <a:ext cx="92578" cy="92582"/>
            </a:xfrm>
            <a:custGeom>
              <a:avLst/>
              <a:gdLst/>
              <a:ahLst/>
              <a:cxnLst/>
              <a:rect l="l" t="t" r="r" b="b"/>
              <a:pathLst>
                <a:path w="1566" h="1566" extrusionOk="0">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28"/>
        <p:cNvGrpSpPr/>
        <p:nvPr/>
      </p:nvGrpSpPr>
      <p:grpSpPr>
        <a:xfrm>
          <a:off x="0" y="0"/>
          <a:ext cx="0" cy="0"/>
          <a:chOff x="0" y="0"/>
          <a:chExt cx="0" cy="0"/>
        </a:xfrm>
      </p:grpSpPr>
      <p:grpSp>
        <p:nvGrpSpPr>
          <p:cNvPr id="529" name="Google Shape;529;p25"/>
          <p:cNvGrpSpPr/>
          <p:nvPr/>
        </p:nvGrpSpPr>
        <p:grpSpPr>
          <a:xfrm>
            <a:off x="4534350" y="4313399"/>
            <a:ext cx="4600713" cy="150450"/>
            <a:chOff x="0" y="4397412"/>
            <a:chExt cx="4600713" cy="150450"/>
          </a:xfrm>
        </p:grpSpPr>
        <p:sp>
          <p:nvSpPr>
            <p:cNvPr id="530" name="Google Shape;530;p25"/>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5"/>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5"/>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5"/>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5"/>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25"/>
          <p:cNvGrpSpPr/>
          <p:nvPr/>
        </p:nvGrpSpPr>
        <p:grpSpPr>
          <a:xfrm>
            <a:off x="5215723" y="1329593"/>
            <a:ext cx="3081703" cy="2757573"/>
            <a:chOff x="5215723" y="1479118"/>
            <a:chExt cx="3081703" cy="2757573"/>
          </a:xfrm>
        </p:grpSpPr>
        <p:grpSp>
          <p:nvGrpSpPr>
            <p:cNvPr id="536" name="Google Shape;536;p25"/>
            <p:cNvGrpSpPr/>
            <p:nvPr/>
          </p:nvGrpSpPr>
          <p:grpSpPr>
            <a:xfrm>
              <a:off x="5215723" y="1707350"/>
              <a:ext cx="3081703" cy="2529341"/>
              <a:chOff x="5150194" y="1591500"/>
              <a:chExt cx="3081703" cy="2529341"/>
            </a:xfrm>
          </p:grpSpPr>
          <p:sp>
            <p:nvSpPr>
              <p:cNvPr id="537" name="Google Shape;537;p25"/>
              <p:cNvSpPr/>
              <p:nvPr/>
            </p:nvSpPr>
            <p:spPr>
              <a:xfrm>
                <a:off x="5150194" y="1591500"/>
                <a:ext cx="1147444" cy="2529341"/>
              </a:xfrm>
              <a:custGeom>
                <a:avLst/>
                <a:gdLst/>
                <a:ahLst/>
                <a:cxnLst/>
                <a:rect l="l" t="t" r="r" b="b"/>
                <a:pathLst>
                  <a:path w="46540" h="64368" extrusionOk="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5"/>
              <p:cNvSpPr/>
              <p:nvPr/>
            </p:nvSpPr>
            <p:spPr>
              <a:xfrm>
                <a:off x="6402990" y="1591500"/>
                <a:ext cx="1828907" cy="2529341"/>
              </a:xfrm>
              <a:custGeom>
                <a:avLst/>
                <a:gdLst/>
                <a:ahLst/>
                <a:cxnLst/>
                <a:rect l="l" t="t" r="r" b="b"/>
                <a:pathLst>
                  <a:path w="46543" h="64368" extrusionOk="0">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25"/>
            <p:cNvGrpSpPr/>
            <p:nvPr/>
          </p:nvGrpSpPr>
          <p:grpSpPr>
            <a:xfrm>
              <a:off x="5723516" y="1479118"/>
              <a:ext cx="2288423" cy="1787926"/>
              <a:chOff x="5723516" y="1479118"/>
              <a:chExt cx="2288423" cy="1787926"/>
            </a:xfrm>
          </p:grpSpPr>
          <p:sp>
            <p:nvSpPr>
              <p:cNvPr id="540" name="Google Shape;540;p25"/>
              <p:cNvSpPr/>
              <p:nvPr/>
            </p:nvSpPr>
            <p:spPr>
              <a:xfrm>
                <a:off x="5723516" y="1479118"/>
                <a:ext cx="2288423" cy="291294"/>
              </a:xfrm>
              <a:custGeom>
                <a:avLst/>
                <a:gdLst/>
                <a:ahLst/>
                <a:cxnLst/>
                <a:rect l="l" t="t" r="r" b="b"/>
                <a:pathLst>
                  <a:path w="58237" h="7413" extrusionOk="0">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rgbClr val="43434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5"/>
              <p:cNvSpPr/>
              <p:nvPr/>
            </p:nvSpPr>
            <p:spPr>
              <a:xfrm>
                <a:off x="6229445" y="1572681"/>
                <a:ext cx="104407" cy="104368"/>
              </a:xfrm>
              <a:custGeom>
                <a:avLst/>
                <a:gdLst/>
                <a:ahLst/>
                <a:cxnLst/>
                <a:rect l="l" t="t" r="r" b="b"/>
                <a:pathLst>
                  <a:path w="2657" h="2656" extrusionOk="0">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5"/>
              <p:cNvSpPr/>
              <p:nvPr/>
            </p:nvSpPr>
            <p:spPr>
              <a:xfrm>
                <a:off x="6044560" y="1572681"/>
                <a:ext cx="104407" cy="104368"/>
              </a:xfrm>
              <a:custGeom>
                <a:avLst/>
                <a:gdLst/>
                <a:ahLst/>
                <a:cxnLst/>
                <a:rect l="l" t="t" r="r" b="b"/>
                <a:pathLst>
                  <a:path w="2657" h="2656" extrusionOk="0">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5"/>
              <p:cNvSpPr/>
              <p:nvPr/>
            </p:nvSpPr>
            <p:spPr>
              <a:xfrm>
                <a:off x="5859635" y="1572681"/>
                <a:ext cx="104407" cy="104368"/>
              </a:xfrm>
              <a:custGeom>
                <a:avLst/>
                <a:gdLst/>
                <a:ahLst/>
                <a:cxnLst/>
                <a:rect l="l" t="t" r="r" b="b"/>
                <a:pathLst>
                  <a:path w="2657" h="2656" extrusionOk="0">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rgbClr val="FFF2CC"/>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5"/>
              <p:cNvSpPr/>
              <p:nvPr/>
            </p:nvSpPr>
            <p:spPr>
              <a:xfrm>
                <a:off x="5723516" y="1770377"/>
                <a:ext cx="2288423" cy="1496668"/>
              </a:xfrm>
              <a:custGeom>
                <a:avLst/>
                <a:gdLst/>
                <a:ahLst/>
                <a:cxnLst/>
                <a:rect l="l" t="t" r="r" b="b"/>
                <a:pathLst>
                  <a:path w="58237" h="38088" extrusionOk="0">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5" name="Google Shape;545;p25"/>
          <p:cNvSpPr txBox="1">
            <a:spLocks noGrp="1"/>
          </p:cNvSpPr>
          <p:nvPr>
            <p:ph type="ctrTitle"/>
          </p:nvPr>
        </p:nvSpPr>
        <p:spPr>
          <a:xfrm>
            <a:off x="806175" y="1969663"/>
            <a:ext cx="2547600" cy="1104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01. </a:t>
            </a:r>
            <a:endParaRPr/>
          </a:p>
          <a:p>
            <a:pPr marL="0" lvl="0" indent="0" algn="r" rtl="0">
              <a:spcBef>
                <a:spcPts val="0"/>
              </a:spcBef>
              <a:spcAft>
                <a:spcPts val="0"/>
              </a:spcAft>
              <a:buNone/>
            </a:pPr>
            <a:r>
              <a:rPr lang="en"/>
              <a:t>IntRODUCTION</a:t>
            </a:r>
            <a:endParaRPr/>
          </a:p>
        </p:txBody>
      </p:sp>
      <p:grpSp>
        <p:nvGrpSpPr>
          <p:cNvPr id="546" name="Google Shape;546;p25"/>
          <p:cNvGrpSpPr/>
          <p:nvPr/>
        </p:nvGrpSpPr>
        <p:grpSpPr>
          <a:xfrm>
            <a:off x="4394088" y="3149994"/>
            <a:ext cx="1221060" cy="1220197"/>
            <a:chOff x="4394088" y="3299519"/>
            <a:chExt cx="1221060" cy="1220197"/>
          </a:xfrm>
        </p:grpSpPr>
        <p:sp>
          <p:nvSpPr>
            <p:cNvPr id="547" name="Google Shape;547;p25"/>
            <p:cNvSpPr/>
            <p:nvPr/>
          </p:nvSpPr>
          <p:spPr>
            <a:xfrm>
              <a:off x="5004504" y="3380350"/>
              <a:ext cx="610644" cy="1139359"/>
            </a:xfrm>
            <a:custGeom>
              <a:avLst/>
              <a:gdLst/>
              <a:ahLst/>
              <a:cxnLst/>
              <a:rect l="l" t="t" r="r" b="b"/>
              <a:pathLst>
                <a:path w="15540" h="28995" extrusionOk="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5"/>
            <p:cNvSpPr/>
            <p:nvPr/>
          </p:nvSpPr>
          <p:spPr>
            <a:xfrm>
              <a:off x="4394088" y="3909150"/>
              <a:ext cx="610448" cy="610566"/>
            </a:xfrm>
            <a:custGeom>
              <a:avLst/>
              <a:gdLst/>
              <a:ahLst/>
              <a:cxnLst/>
              <a:rect l="l" t="t" r="r" b="b"/>
              <a:pathLst>
                <a:path w="15535" h="15538" extrusionOk="0">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p:nvPr/>
          </p:nvSpPr>
          <p:spPr>
            <a:xfrm>
              <a:off x="4394088" y="3299519"/>
              <a:ext cx="915691" cy="609662"/>
            </a:xfrm>
            <a:custGeom>
              <a:avLst/>
              <a:gdLst/>
              <a:ahLst/>
              <a:cxnLst/>
              <a:rect l="l" t="t" r="r" b="b"/>
              <a:pathLst>
                <a:path w="23303" h="15515" extrusionOk="0">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25"/>
          <p:cNvSpPr/>
          <p:nvPr/>
        </p:nvSpPr>
        <p:spPr>
          <a:xfrm>
            <a:off x="4670099" y="3237152"/>
            <a:ext cx="2593" cy="5973"/>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5"/>
          <p:cNvSpPr/>
          <p:nvPr/>
        </p:nvSpPr>
        <p:spPr>
          <a:xfrm>
            <a:off x="8052890" y="3127164"/>
            <a:ext cx="2554" cy="4951"/>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5"/>
          <p:cNvSpPr/>
          <p:nvPr/>
        </p:nvSpPr>
        <p:spPr>
          <a:xfrm>
            <a:off x="4670099" y="2168078"/>
            <a:ext cx="2593" cy="4833"/>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a:off x="8052890" y="2518830"/>
            <a:ext cx="2554" cy="5973"/>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25"/>
          <p:cNvGrpSpPr/>
          <p:nvPr/>
        </p:nvGrpSpPr>
        <p:grpSpPr>
          <a:xfrm>
            <a:off x="4710406" y="1665960"/>
            <a:ext cx="3380414" cy="2313100"/>
            <a:chOff x="4710406" y="1815485"/>
            <a:chExt cx="3380414" cy="2313100"/>
          </a:xfrm>
        </p:grpSpPr>
        <p:sp>
          <p:nvSpPr>
            <p:cNvPr id="555" name="Google Shape;555;p25"/>
            <p:cNvSpPr/>
            <p:nvPr/>
          </p:nvSpPr>
          <p:spPr>
            <a:xfrm>
              <a:off x="4710406" y="1815485"/>
              <a:ext cx="3380234" cy="2313100"/>
            </a:xfrm>
            <a:custGeom>
              <a:avLst/>
              <a:gdLst/>
              <a:ahLst/>
              <a:cxnLst/>
              <a:rect l="l" t="t" r="r" b="b"/>
              <a:pathLst>
                <a:path w="86022" h="58865" extrusionOk="0">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a:off x="4710425" y="2037750"/>
              <a:ext cx="3380234" cy="1927813"/>
            </a:xfrm>
            <a:custGeom>
              <a:avLst/>
              <a:gdLst/>
              <a:ahLst/>
              <a:cxnLst/>
              <a:rect l="l" t="t" r="r" b="b"/>
              <a:pathLst>
                <a:path w="86022" h="49060" extrusionOk="0">
                  <a:moveTo>
                    <a:pt x="0" y="1"/>
                  </a:moveTo>
                  <a:lnTo>
                    <a:pt x="0" y="49059"/>
                  </a:lnTo>
                  <a:lnTo>
                    <a:pt x="86021" y="49059"/>
                  </a:lnTo>
                  <a:lnTo>
                    <a:pt x="86021" y="1"/>
                  </a:lnTo>
                  <a:close/>
                </a:path>
              </a:pathLst>
            </a:custGeom>
            <a:solidFill>
              <a:srgbClr val="F8F8F8"/>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25"/>
            <p:cNvGrpSpPr/>
            <p:nvPr/>
          </p:nvGrpSpPr>
          <p:grpSpPr>
            <a:xfrm>
              <a:off x="4710585" y="2281922"/>
              <a:ext cx="3380235" cy="1683652"/>
              <a:chOff x="4710585" y="2281922"/>
              <a:chExt cx="3380235" cy="1683652"/>
            </a:xfrm>
          </p:grpSpPr>
          <p:sp>
            <p:nvSpPr>
              <p:cNvPr id="558" name="Google Shape;558;p25"/>
              <p:cNvSpPr/>
              <p:nvPr/>
            </p:nvSpPr>
            <p:spPr>
              <a:xfrm>
                <a:off x="4710585" y="3230006"/>
                <a:ext cx="3380234" cy="447295"/>
              </a:xfrm>
              <a:custGeom>
                <a:avLst/>
                <a:gdLst/>
                <a:ahLst/>
                <a:cxnLst/>
                <a:rect l="l" t="t" r="r" b="b"/>
                <a:pathLst>
                  <a:path w="86022" h="11383" extrusionOk="0">
                    <a:moveTo>
                      <a:pt x="84485" y="464"/>
                    </a:moveTo>
                    <a:lnTo>
                      <a:pt x="84485" y="582"/>
                    </a:lnTo>
                    <a:cubicBezTo>
                      <a:pt x="85006" y="769"/>
                      <a:pt x="85512" y="1009"/>
                      <a:pt x="85989" y="1304"/>
                    </a:cubicBezTo>
                    <a:cubicBezTo>
                      <a:pt x="86000" y="1311"/>
                      <a:pt x="86011" y="1314"/>
                      <a:pt x="86021" y="1314"/>
                    </a:cubicBezTo>
                    <a:lnTo>
                      <a:pt x="86021" y="1188"/>
                    </a:lnTo>
                    <a:cubicBezTo>
                      <a:pt x="85534" y="890"/>
                      <a:pt x="85017" y="650"/>
                      <a:pt x="84485" y="464"/>
                    </a:cubicBezTo>
                    <a:close/>
                    <a:moveTo>
                      <a:pt x="0" y="3988"/>
                    </a:moveTo>
                    <a:lnTo>
                      <a:pt x="0" y="4139"/>
                    </a:lnTo>
                    <a:cubicBezTo>
                      <a:pt x="467" y="4760"/>
                      <a:pt x="980" y="5348"/>
                      <a:pt x="1536" y="5898"/>
                    </a:cubicBezTo>
                    <a:lnTo>
                      <a:pt x="1536" y="5740"/>
                    </a:lnTo>
                    <a:cubicBezTo>
                      <a:pt x="994" y="5194"/>
                      <a:pt x="499" y="4620"/>
                      <a:pt x="47" y="4009"/>
                    </a:cubicBezTo>
                    <a:cubicBezTo>
                      <a:pt x="36" y="3996"/>
                      <a:pt x="18" y="3988"/>
                      <a:pt x="0" y="3988"/>
                    </a:cubicBezTo>
                    <a:close/>
                    <a:moveTo>
                      <a:pt x="81772" y="0"/>
                    </a:moveTo>
                    <a:cubicBezTo>
                      <a:pt x="80738" y="0"/>
                      <a:pt x="79708" y="201"/>
                      <a:pt x="78764" y="603"/>
                    </a:cubicBezTo>
                    <a:cubicBezTo>
                      <a:pt x="77540" y="1131"/>
                      <a:pt x="76470" y="1971"/>
                      <a:pt x="75437" y="2785"/>
                    </a:cubicBezTo>
                    <a:cubicBezTo>
                      <a:pt x="74690" y="3375"/>
                      <a:pt x="73918" y="3984"/>
                      <a:pt x="73093" y="4469"/>
                    </a:cubicBezTo>
                    <a:cubicBezTo>
                      <a:pt x="71201" y="5578"/>
                      <a:pt x="68918" y="6128"/>
                      <a:pt x="66183" y="6128"/>
                    </a:cubicBezTo>
                    <a:cubicBezTo>
                      <a:pt x="64687" y="6128"/>
                      <a:pt x="63054" y="5966"/>
                      <a:pt x="61276" y="5636"/>
                    </a:cubicBezTo>
                    <a:cubicBezTo>
                      <a:pt x="59949" y="5388"/>
                      <a:pt x="58603" y="5076"/>
                      <a:pt x="57304" y="4774"/>
                    </a:cubicBezTo>
                    <a:cubicBezTo>
                      <a:pt x="54662" y="4160"/>
                      <a:pt x="51930" y="3525"/>
                      <a:pt x="49203" y="3418"/>
                    </a:cubicBezTo>
                    <a:cubicBezTo>
                      <a:pt x="48911" y="3406"/>
                      <a:pt x="48625" y="3399"/>
                      <a:pt x="48337" y="3399"/>
                    </a:cubicBezTo>
                    <a:cubicBezTo>
                      <a:pt x="46183" y="3399"/>
                      <a:pt x="44066" y="3711"/>
                      <a:pt x="41980" y="4207"/>
                    </a:cubicBezTo>
                    <a:lnTo>
                      <a:pt x="41980" y="4326"/>
                    </a:lnTo>
                    <a:cubicBezTo>
                      <a:pt x="44066" y="3827"/>
                      <a:pt x="46183" y="3514"/>
                      <a:pt x="48337" y="3514"/>
                    </a:cubicBezTo>
                    <a:cubicBezTo>
                      <a:pt x="48625" y="3514"/>
                      <a:pt x="48911" y="3518"/>
                      <a:pt x="49195" y="3532"/>
                    </a:cubicBezTo>
                    <a:cubicBezTo>
                      <a:pt x="51916" y="3636"/>
                      <a:pt x="54640" y="4271"/>
                      <a:pt x="57274" y="4885"/>
                    </a:cubicBezTo>
                    <a:cubicBezTo>
                      <a:pt x="58578" y="5187"/>
                      <a:pt x="59927" y="5499"/>
                      <a:pt x="61255" y="5747"/>
                    </a:cubicBezTo>
                    <a:cubicBezTo>
                      <a:pt x="63039" y="6077"/>
                      <a:pt x="64679" y="6242"/>
                      <a:pt x="66183" y="6242"/>
                    </a:cubicBezTo>
                    <a:cubicBezTo>
                      <a:pt x="68940" y="6242"/>
                      <a:pt x="71241" y="5686"/>
                      <a:pt x="73151" y="4566"/>
                    </a:cubicBezTo>
                    <a:cubicBezTo>
                      <a:pt x="73983" y="4077"/>
                      <a:pt x="74758" y="3468"/>
                      <a:pt x="75508" y="2876"/>
                    </a:cubicBezTo>
                    <a:cubicBezTo>
                      <a:pt x="76535" y="2064"/>
                      <a:pt x="77597" y="1228"/>
                      <a:pt x="78810" y="708"/>
                    </a:cubicBezTo>
                    <a:cubicBezTo>
                      <a:pt x="79740" y="309"/>
                      <a:pt x="80753" y="115"/>
                      <a:pt x="81772" y="115"/>
                    </a:cubicBezTo>
                    <a:cubicBezTo>
                      <a:pt x="82648" y="115"/>
                      <a:pt x="83531" y="259"/>
                      <a:pt x="84371" y="542"/>
                    </a:cubicBezTo>
                    <a:lnTo>
                      <a:pt x="84371" y="424"/>
                    </a:lnTo>
                    <a:cubicBezTo>
                      <a:pt x="83531" y="144"/>
                      <a:pt x="82648" y="0"/>
                      <a:pt x="81772" y="0"/>
                    </a:cubicBezTo>
                    <a:close/>
                    <a:moveTo>
                      <a:pt x="37756" y="5439"/>
                    </a:moveTo>
                    <a:cubicBezTo>
                      <a:pt x="36091" y="5994"/>
                      <a:pt x="34446" y="6619"/>
                      <a:pt x="32817" y="7233"/>
                    </a:cubicBezTo>
                    <a:cubicBezTo>
                      <a:pt x="31177" y="7854"/>
                      <a:pt x="29483" y="8497"/>
                      <a:pt x="27806" y="9057"/>
                    </a:cubicBezTo>
                    <a:cubicBezTo>
                      <a:pt x="23360" y="10546"/>
                      <a:pt x="19530" y="11267"/>
                      <a:pt x="15983" y="11267"/>
                    </a:cubicBezTo>
                    <a:cubicBezTo>
                      <a:pt x="15014" y="11267"/>
                      <a:pt x="14066" y="11214"/>
                      <a:pt x="13137" y="11106"/>
                    </a:cubicBezTo>
                    <a:cubicBezTo>
                      <a:pt x="8614" y="10589"/>
                      <a:pt x="4551" y="8708"/>
                      <a:pt x="1651" y="5851"/>
                    </a:cubicBezTo>
                    <a:lnTo>
                      <a:pt x="1651" y="6009"/>
                    </a:lnTo>
                    <a:cubicBezTo>
                      <a:pt x="4562" y="8841"/>
                      <a:pt x="8618" y="10704"/>
                      <a:pt x="13122" y="11220"/>
                    </a:cubicBezTo>
                    <a:cubicBezTo>
                      <a:pt x="14060" y="11328"/>
                      <a:pt x="15011" y="11382"/>
                      <a:pt x="15983" y="11382"/>
                    </a:cubicBezTo>
                    <a:cubicBezTo>
                      <a:pt x="19540" y="11382"/>
                      <a:pt x="23381" y="10657"/>
                      <a:pt x="27843" y="9164"/>
                    </a:cubicBezTo>
                    <a:cubicBezTo>
                      <a:pt x="29522" y="8604"/>
                      <a:pt x="31216" y="7962"/>
                      <a:pt x="32860" y="7341"/>
                    </a:cubicBezTo>
                    <a:cubicBezTo>
                      <a:pt x="34472" y="6731"/>
                      <a:pt x="36105" y="6113"/>
                      <a:pt x="37756" y="5557"/>
                    </a:cubicBezTo>
                    <a:lnTo>
                      <a:pt x="37756" y="5439"/>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25"/>
              <p:cNvGrpSpPr/>
              <p:nvPr/>
            </p:nvGrpSpPr>
            <p:grpSpPr>
              <a:xfrm>
                <a:off x="4710585" y="2281922"/>
                <a:ext cx="3380235" cy="634850"/>
                <a:chOff x="4672653" y="2281922"/>
                <a:chExt cx="3380235" cy="634850"/>
              </a:xfrm>
            </p:grpSpPr>
            <p:sp>
              <p:nvSpPr>
                <p:cNvPr id="560" name="Google Shape;560;p25"/>
                <p:cNvSpPr/>
                <p:nvPr/>
              </p:nvSpPr>
              <p:spPr>
                <a:xfrm>
                  <a:off x="4672653" y="2293200"/>
                  <a:ext cx="60514" cy="29235"/>
                </a:xfrm>
                <a:custGeom>
                  <a:avLst/>
                  <a:gdLst/>
                  <a:ahLst/>
                  <a:cxnLst/>
                  <a:rect l="l" t="t" r="r" b="b"/>
                  <a:pathLst>
                    <a:path w="1540" h="744" extrusionOk="0">
                      <a:moveTo>
                        <a:pt x="1539" y="0"/>
                      </a:moveTo>
                      <a:lnTo>
                        <a:pt x="1539" y="0"/>
                      </a:lnTo>
                      <a:cubicBezTo>
                        <a:pt x="1005" y="151"/>
                        <a:pt x="489" y="356"/>
                        <a:pt x="0" y="621"/>
                      </a:cubicBezTo>
                      <a:lnTo>
                        <a:pt x="0" y="743"/>
                      </a:lnTo>
                      <a:cubicBezTo>
                        <a:pt x="7" y="743"/>
                        <a:pt x="18" y="739"/>
                        <a:pt x="25" y="736"/>
                      </a:cubicBezTo>
                      <a:cubicBezTo>
                        <a:pt x="506" y="474"/>
                        <a:pt x="1012" y="270"/>
                        <a:pt x="1536" y="119"/>
                      </a:cubicBezTo>
                      <a:cubicBezTo>
                        <a:pt x="1536" y="79"/>
                        <a:pt x="1539" y="40"/>
                        <a:pt x="1539"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5"/>
                <p:cNvSpPr/>
                <p:nvPr/>
              </p:nvSpPr>
              <p:spPr>
                <a:xfrm>
                  <a:off x="4737530" y="2281922"/>
                  <a:ext cx="3315358" cy="634850"/>
                </a:xfrm>
                <a:custGeom>
                  <a:avLst/>
                  <a:gdLst/>
                  <a:ahLst/>
                  <a:cxnLst/>
                  <a:rect l="l" t="t" r="r" b="b"/>
                  <a:pathLst>
                    <a:path w="84371" h="16156" extrusionOk="0">
                      <a:moveTo>
                        <a:pt x="84370" y="9834"/>
                      </a:moveTo>
                      <a:cubicBezTo>
                        <a:pt x="84352" y="9834"/>
                        <a:pt x="84335" y="9842"/>
                        <a:pt x="84324" y="9856"/>
                      </a:cubicBezTo>
                      <a:cubicBezTo>
                        <a:pt x="83871" y="10434"/>
                        <a:pt x="83373" y="10976"/>
                        <a:pt x="82834" y="11482"/>
                      </a:cubicBezTo>
                      <a:lnTo>
                        <a:pt x="82834" y="11636"/>
                      </a:lnTo>
                      <a:cubicBezTo>
                        <a:pt x="83391" y="11123"/>
                        <a:pt x="83904" y="10574"/>
                        <a:pt x="84370" y="9985"/>
                      </a:cubicBezTo>
                      <a:lnTo>
                        <a:pt x="84370" y="9834"/>
                      </a:lnTo>
                      <a:close/>
                      <a:moveTo>
                        <a:pt x="2021" y="0"/>
                      </a:moveTo>
                      <a:cubicBezTo>
                        <a:pt x="1339" y="0"/>
                        <a:pt x="660" y="86"/>
                        <a:pt x="4" y="255"/>
                      </a:cubicBezTo>
                      <a:cubicBezTo>
                        <a:pt x="4" y="298"/>
                        <a:pt x="0" y="334"/>
                        <a:pt x="0" y="377"/>
                      </a:cubicBezTo>
                      <a:cubicBezTo>
                        <a:pt x="657" y="201"/>
                        <a:pt x="1339" y="111"/>
                        <a:pt x="2025" y="111"/>
                      </a:cubicBezTo>
                      <a:cubicBezTo>
                        <a:pt x="3234" y="111"/>
                        <a:pt x="4454" y="388"/>
                        <a:pt x="5557" y="940"/>
                      </a:cubicBezTo>
                      <a:cubicBezTo>
                        <a:pt x="6770" y="1547"/>
                        <a:pt x="7832" y="2459"/>
                        <a:pt x="8862" y="3342"/>
                      </a:cubicBezTo>
                      <a:cubicBezTo>
                        <a:pt x="9609" y="3988"/>
                        <a:pt x="10388" y="4652"/>
                        <a:pt x="11216" y="5201"/>
                      </a:cubicBezTo>
                      <a:cubicBezTo>
                        <a:pt x="13482" y="6690"/>
                        <a:pt x="16307" y="7427"/>
                        <a:pt x="19784" y="7427"/>
                      </a:cubicBezTo>
                      <a:cubicBezTo>
                        <a:pt x="20833" y="7427"/>
                        <a:pt x="21938" y="7362"/>
                        <a:pt x="23108" y="7229"/>
                      </a:cubicBezTo>
                      <a:cubicBezTo>
                        <a:pt x="24439" y="7078"/>
                        <a:pt x="25786" y="6859"/>
                        <a:pt x="27088" y="6651"/>
                      </a:cubicBezTo>
                      <a:cubicBezTo>
                        <a:pt x="29497" y="6259"/>
                        <a:pt x="31977" y="5861"/>
                        <a:pt x="34461" y="5861"/>
                      </a:cubicBezTo>
                      <a:lnTo>
                        <a:pt x="34777" y="5861"/>
                      </a:lnTo>
                      <a:cubicBezTo>
                        <a:pt x="34953" y="5840"/>
                        <a:pt x="35129" y="5825"/>
                        <a:pt x="35305" y="5825"/>
                      </a:cubicBezTo>
                      <a:cubicBezTo>
                        <a:pt x="35595" y="5825"/>
                        <a:pt x="35883" y="5858"/>
                        <a:pt x="36173" y="5926"/>
                      </a:cubicBezTo>
                      <a:cubicBezTo>
                        <a:pt x="41485" y="6342"/>
                        <a:pt x="46575" y="8628"/>
                        <a:pt x="51506" y="10847"/>
                      </a:cubicBezTo>
                      <a:cubicBezTo>
                        <a:pt x="53147" y="11587"/>
                        <a:pt x="54845" y="12347"/>
                        <a:pt x="56521" y="13029"/>
                      </a:cubicBezTo>
                      <a:cubicBezTo>
                        <a:pt x="61751" y="15150"/>
                        <a:pt x="66126" y="16156"/>
                        <a:pt x="70189" y="16156"/>
                      </a:cubicBezTo>
                      <a:cubicBezTo>
                        <a:pt x="70544" y="16156"/>
                        <a:pt x="70892" y="16149"/>
                        <a:pt x="71245" y="16134"/>
                      </a:cubicBezTo>
                      <a:cubicBezTo>
                        <a:pt x="75749" y="15937"/>
                        <a:pt x="79805" y="14365"/>
                        <a:pt x="82720" y="11741"/>
                      </a:cubicBezTo>
                      <a:lnTo>
                        <a:pt x="82720" y="11587"/>
                      </a:lnTo>
                      <a:cubicBezTo>
                        <a:pt x="79819" y="14235"/>
                        <a:pt x="75759" y="15826"/>
                        <a:pt x="71237" y="16019"/>
                      </a:cubicBezTo>
                      <a:cubicBezTo>
                        <a:pt x="70889" y="16033"/>
                        <a:pt x="70541" y="16041"/>
                        <a:pt x="70189" y="16041"/>
                      </a:cubicBezTo>
                      <a:cubicBezTo>
                        <a:pt x="66141" y="16041"/>
                        <a:pt x="61776" y="15039"/>
                        <a:pt x="56564" y="12925"/>
                      </a:cubicBezTo>
                      <a:cubicBezTo>
                        <a:pt x="54891" y="12243"/>
                        <a:pt x="53194" y="11482"/>
                        <a:pt x="51553" y="10743"/>
                      </a:cubicBezTo>
                      <a:cubicBezTo>
                        <a:pt x="46303" y="8381"/>
                        <a:pt x="40871" y="5941"/>
                        <a:pt x="35172" y="5757"/>
                      </a:cubicBezTo>
                      <a:cubicBezTo>
                        <a:pt x="34935" y="5750"/>
                        <a:pt x="34698" y="5747"/>
                        <a:pt x="34461" y="5747"/>
                      </a:cubicBezTo>
                      <a:cubicBezTo>
                        <a:pt x="31970" y="5747"/>
                        <a:pt x="29483" y="6148"/>
                        <a:pt x="27071" y="6536"/>
                      </a:cubicBezTo>
                      <a:cubicBezTo>
                        <a:pt x="25771" y="6748"/>
                        <a:pt x="24426" y="6963"/>
                        <a:pt x="23097" y="7114"/>
                      </a:cubicBezTo>
                      <a:cubicBezTo>
                        <a:pt x="21931" y="7247"/>
                        <a:pt x="20829" y="7315"/>
                        <a:pt x="19784" y="7315"/>
                      </a:cubicBezTo>
                      <a:cubicBezTo>
                        <a:pt x="16328" y="7315"/>
                        <a:pt x="13525" y="6582"/>
                        <a:pt x="11281" y="5104"/>
                      </a:cubicBezTo>
                      <a:cubicBezTo>
                        <a:pt x="10456" y="4562"/>
                        <a:pt x="9680" y="3898"/>
                        <a:pt x="8934" y="3256"/>
                      </a:cubicBezTo>
                      <a:cubicBezTo>
                        <a:pt x="7900" y="2369"/>
                        <a:pt x="6831" y="1450"/>
                        <a:pt x="5607" y="837"/>
                      </a:cubicBezTo>
                      <a:cubicBezTo>
                        <a:pt x="4487" y="277"/>
                        <a:pt x="3252" y="0"/>
                        <a:pt x="2021"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25"/>
              <p:cNvSpPr/>
              <p:nvPr/>
            </p:nvSpPr>
            <p:spPr>
              <a:xfrm>
                <a:off x="4921590" y="3223954"/>
                <a:ext cx="166021" cy="741615"/>
              </a:xfrm>
              <a:custGeom>
                <a:avLst/>
                <a:gdLst/>
                <a:ahLst/>
                <a:cxnLst/>
                <a:rect l="l" t="t" r="r" b="b"/>
                <a:pathLst>
                  <a:path w="4225" h="18873" extrusionOk="0">
                    <a:moveTo>
                      <a:pt x="0" y="0"/>
                    </a:moveTo>
                    <a:lnTo>
                      <a:pt x="0" y="18872"/>
                    </a:lnTo>
                    <a:lnTo>
                      <a:pt x="4225" y="18872"/>
                    </a:lnTo>
                    <a:lnTo>
                      <a:pt x="4225"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5168405" y="3072588"/>
                <a:ext cx="166179" cy="892979"/>
              </a:xfrm>
              <a:custGeom>
                <a:avLst/>
                <a:gdLst/>
                <a:ahLst/>
                <a:cxnLst/>
                <a:rect l="l" t="t" r="r" b="b"/>
                <a:pathLst>
                  <a:path w="4229" h="22725" extrusionOk="0">
                    <a:moveTo>
                      <a:pt x="1" y="1"/>
                    </a:moveTo>
                    <a:lnTo>
                      <a:pt x="1" y="22724"/>
                    </a:lnTo>
                    <a:lnTo>
                      <a:pt x="4229" y="22724"/>
                    </a:lnTo>
                    <a:lnTo>
                      <a:pt x="4229"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5415377" y="2923933"/>
                <a:ext cx="166179" cy="1041632"/>
              </a:xfrm>
              <a:custGeom>
                <a:avLst/>
                <a:gdLst/>
                <a:ahLst/>
                <a:cxnLst/>
                <a:rect l="l" t="t" r="r" b="b"/>
                <a:pathLst>
                  <a:path w="4229" h="26508" extrusionOk="0">
                    <a:moveTo>
                      <a:pt x="1" y="0"/>
                    </a:moveTo>
                    <a:lnTo>
                      <a:pt x="1" y="26507"/>
                    </a:lnTo>
                    <a:lnTo>
                      <a:pt x="4229" y="26507"/>
                    </a:lnTo>
                    <a:lnTo>
                      <a:pt x="4229"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5"/>
              <p:cNvSpPr/>
              <p:nvPr/>
            </p:nvSpPr>
            <p:spPr>
              <a:xfrm>
                <a:off x="5662310" y="2741719"/>
                <a:ext cx="166100" cy="1223843"/>
              </a:xfrm>
              <a:custGeom>
                <a:avLst/>
                <a:gdLst/>
                <a:ahLst/>
                <a:cxnLst/>
                <a:rect l="l" t="t" r="r" b="b"/>
                <a:pathLst>
                  <a:path w="4227" h="31145" extrusionOk="0">
                    <a:moveTo>
                      <a:pt x="1" y="0"/>
                    </a:moveTo>
                    <a:lnTo>
                      <a:pt x="1" y="31144"/>
                    </a:lnTo>
                    <a:lnTo>
                      <a:pt x="4226" y="31144"/>
                    </a:lnTo>
                    <a:lnTo>
                      <a:pt x="4226"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5"/>
              <p:cNvSpPr/>
              <p:nvPr/>
            </p:nvSpPr>
            <p:spPr>
              <a:xfrm>
                <a:off x="5909282" y="3001659"/>
                <a:ext cx="166061" cy="963906"/>
              </a:xfrm>
              <a:custGeom>
                <a:avLst/>
                <a:gdLst/>
                <a:ahLst/>
                <a:cxnLst/>
                <a:rect l="l" t="t" r="r" b="b"/>
                <a:pathLst>
                  <a:path w="4226" h="24530" extrusionOk="0">
                    <a:moveTo>
                      <a:pt x="1" y="0"/>
                    </a:moveTo>
                    <a:lnTo>
                      <a:pt x="1" y="24529"/>
                    </a:lnTo>
                    <a:lnTo>
                      <a:pt x="4225" y="24529"/>
                    </a:lnTo>
                    <a:lnTo>
                      <a:pt x="42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5"/>
              <p:cNvSpPr/>
              <p:nvPr/>
            </p:nvSpPr>
            <p:spPr>
              <a:xfrm>
                <a:off x="6156254" y="2640416"/>
                <a:ext cx="166061" cy="1325145"/>
              </a:xfrm>
              <a:custGeom>
                <a:avLst/>
                <a:gdLst/>
                <a:ahLst/>
                <a:cxnLst/>
                <a:rect l="l" t="t" r="r" b="b"/>
                <a:pathLst>
                  <a:path w="4226" h="33723" extrusionOk="0">
                    <a:moveTo>
                      <a:pt x="1" y="1"/>
                    </a:moveTo>
                    <a:lnTo>
                      <a:pt x="1" y="33722"/>
                    </a:lnTo>
                    <a:lnTo>
                      <a:pt x="4225" y="33722"/>
                    </a:lnTo>
                    <a:lnTo>
                      <a:pt x="4225"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5"/>
              <p:cNvSpPr/>
              <p:nvPr/>
            </p:nvSpPr>
            <p:spPr>
              <a:xfrm>
                <a:off x="6403226" y="3091489"/>
                <a:ext cx="166061" cy="874078"/>
              </a:xfrm>
              <a:custGeom>
                <a:avLst/>
                <a:gdLst/>
                <a:ahLst/>
                <a:cxnLst/>
                <a:rect l="l" t="t" r="r" b="b"/>
                <a:pathLst>
                  <a:path w="4226" h="22244" extrusionOk="0">
                    <a:moveTo>
                      <a:pt x="1" y="0"/>
                    </a:moveTo>
                    <a:lnTo>
                      <a:pt x="1" y="22243"/>
                    </a:lnTo>
                    <a:lnTo>
                      <a:pt x="4225" y="22243"/>
                    </a:lnTo>
                    <a:lnTo>
                      <a:pt x="42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5"/>
              <p:cNvSpPr/>
              <p:nvPr/>
            </p:nvSpPr>
            <p:spPr>
              <a:xfrm>
                <a:off x="6650080" y="2798266"/>
                <a:ext cx="166179" cy="1167297"/>
              </a:xfrm>
              <a:custGeom>
                <a:avLst/>
                <a:gdLst/>
                <a:ahLst/>
                <a:cxnLst/>
                <a:rect l="l" t="t" r="r" b="b"/>
                <a:pathLst>
                  <a:path w="4229" h="29706" extrusionOk="0">
                    <a:moveTo>
                      <a:pt x="0" y="1"/>
                    </a:moveTo>
                    <a:lnTo>
                      <a:pt x="0" y="29705"/>
                    </a:lnTo>
                    <a:lnTo>
                      <a:pt x="4228" y="29705"/>
                    </a:lnTo>
                    <a:lnTo>
                      <a:pt x="4228"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5"/>
              <p:cNvSpPr/>
              <p:nvPr/>
            </p:nvSpPr>
            <p:spPr>
              <a:xfrm>
                <a:off x="6897013" y="3673574"/>
                <a:ext cx="166218" cy="292001"/>
              </a:xfrm>
              <a:custGeom>
                <a:avLst/>
                <a:gdLst/>
                <a:ahLst/>
                <a:cxnLst/>
                <a:rect l="l" t="t" r="r" b="b"/>
                <a:pathLst>
                  <a:path w="4230" h="7431" extrusionOk="0">
                    <a:moveTo>
                      <a:pt x="1" y="1"/>
                    </a:moveTo>
                    <a:lnTo>
                      <a:pt x="1" y="7430"/>
                    </a:lnTo>
                    <a:lnTo>
                      <a:pt x="4229" y="7430"/>
                    </a:lnTo>
                    <a:lnTo>
                      <a:pt x="4229"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5"/>
              <p:cNvSpPr/>
              <p:nvPr/>
            </p:nvSpPr>
            <p:spPr>
              <a:xfrm>
                <a:off x="7143985" y="2724901"/>
                <a:ext cx="166061" cy="1240661"/>
              </a:xfrm>
              <a:custGeom>
                <a:avLst/>
                <a:gdLst/>
                <a:ahLst/>
                <a:cxnLst/>
                <a:rect l="l" t="t" r="r" b="b"/>
                <a:pathLst>
                  <a:path w="4226" h="31573" extrusionOk="0">
                    <a:moveTo>
                      <a:pt x="1" y="1"/>
                    </a:moveTo>
                    <a:lnTo>
                      <a:pt x="1" y="31572"/>
                    </a:lnTo>
                    <a:lnTo>
                      <a:pt x="4225" y="31572"/>
                    </a:lnTo>
                    <a:lnTo>
                      <a:pt x="4225"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5"/>
              <p:cNvSpPr/>
              <p:nvPr/>
            </p:nvSpPr>
            <p:spPr>
              <a:xfrm>
                <a:off x="7390957" y="2381065"/>
                <a:ext cx="166061" cy="1584492"/>
              </a:xfrm>
              <a:custGeom>
                <a:avLst/>
                <a:gdLst/>
                <a:ahLst/>
                <a:cxnLst/>
                <a:rect l="l" t="t" r="r" b="b"/>
                <a:pathLst>
                  <a:path w="4226" h="40323" extrusionOk="0">
                    <a:moveTo>
                      <a:pt x="1" y="0"/>
                    </a:moveTo>
                    <a:lnTo>
                      <a:pt x="1" y="40322"/>
                    </a:lnTo>
                    <a:lnTo>
                      <a:pt x="4225" y="40322"/>
                    </a:lnTo>
                    <a:lnTo>
                      <a:pt x="4225"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5"/>
              <p:cNvSpPr/>
              <p:nvPr/>
            </p:nvSpPr>
            <p:spPr>
              <a:xfrm>
                <a:off x="7637929" y="3115184"/>
                <a:ext cx="166061" cy="850383"/>
              </a:xfrm>
              <a:custGeom>
                <a:avLst/>
                <a:gdLst/>
                <a:ahLst/>
                <a:cxnLst/>
                <a:rect l="l" t="t" r="r" b="b"/>
                <a:pathLst>
                  <a:path w="4226" h="21641" extrusionOk="0">
                    <a:moveTo>
                      <a:pt x="1" y="0"/>
                    </a:moveTo>
                    <a:lnTo>
                      <a:pt x="1" y="21640"/>
                    </a:lnTo>
                    <a:lnTo>
                      <a:pt x="4225" y="21640"/>
                    </a:lnTo>
                    <a:lnTo>
                      <a:pt x="4225"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4" name="Google Shape;574;p25"/>
          <p:cNvGrpSpPr/>
          <p:nvPr/>
        </p:nvGrpSpPr>
        <p:grpSpPr>
          <a:xfrm>
            <a:off x="5262046" y="2085203"/>
            <a:ext cx="1054922" cy="2623643"/>
            <a:chOff x="5262046" y="2234728"/>
            <a:chExt cx="1054922" cy="2623643"/>
          </a:xfrm>
        </p:grpSpPr>
        <p:sp>
          <p:nvSpPr>
            <p:cNvPr id="575" name="Google Shape;575;p25"/>
            <p:cNvSpPr/>
            <p:nvPr/>
          </p:nvSpPr>
          <p:spPr>
            <a:xfrm>
              <a:off x="6104070" y="2510819"/>
              <a:ext cx="54895" cy="4008"/>
            </a:xfrm>
            <a:custGeom>
              <a:avLst/>
              <a:gdLst/>
              <a:ahLst/>
              <a:cxnLst/>
              <a:rect l="l" t="t" r="r" b="b"/>
              <a:pathLst>
                <a:path w="1397" h="102" extrusionOk="0">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5"/>
            <p:cNvSpPr/>
            <p:nvPr/>
          </p:nvSpPr>
          <p:spPr>
            <a:xfrm>
              <a:off x="6266871" y="2618410"/>
              <a:ext cx="157" cy="236"/>
            </a:xfrm>
            <a:custGeom>
              <a:avLst/>
              <a:gdLst/>
              <a:ahLst/>
              <a:cxnLst/>
              <a:rect l="l" t="t" r="r" b="b"/>
              <a:pathLst>
                <a:path w="4" h="6" extrusionOk="0">
                  <a:moveTo>
                    <a:pt x="0" y="1"/>
                  </a:moveTo>
                  <a:cubicBezTo>
                    <a:pt x="0" y="5"/>
                    <a:pt x="4" y="5"/>
                    <a:pt x="4" y="5"/>
                  </a:cubicBezTo>
                  <a:cubicBezTo>
                    <a:pt x="4" y="5"/>
                    <a:pt x="0" y="5"/>
                    <a:pt x="0" y="1"/>
                  </a:cubicBezTo>
                  <a:close/>
                </a:path>
              </a:pathLst>
            </a:custGeom>
            <a:solidFill>
              <a:srgbClr val="99BD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5"/>
            <p:cNvSpPr/>
            <p:nvPr/>
          </p:nvSpPr>
          <p:spPr>
            <a:xfrm>
              <a:off x="5977067" y="2638333"/>
              <a:ext cx="3340" cy="49826"/>
            </a:xfrm>
            <a:custGeom>
              <a:avLst/>
              <a:gdLst/>
              <a:ahLst/>
              <a:cxnLst/>
              <a:rect l="l" t="t" r="r" b="b"/>
              <a:pathLst>
                <a:path w="85" h="1268" extrusionOk="0">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5"/>
            <p:cNvSpPr/>
            <p:nvPr/>
          </p:nvSpPr>
          <p:spPr>
            <a:xfrm>
              <a:off x="5988698" y="2715077"/>
              <a:ext cx="39099" cy="54306"/>
            </a:xfrm>
            <a:custGeom>
              <a:avLst/>
              <a:gdLst/>
              <a:ahLst/>
              <a:cxnLst/>
              <a:rect l="l" t="t" r="r" b="b"/>
              <a:pathLst>
                <a:path w="995" h="1382" extrusionOk="0">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a:off x="5965592" y="2784355"/>
              <a:ext cx="125548" cy="256714"/>
            </a:xfrm>
            <a:custGeom>
              <a:avLst/>
              <a:gdLst/>
              <a:ahLst/>
              <a:cxnLst/>
              <a:rect l="l" t="t" r="r" b="b"/>
              <a:pathLst>
                <a:path w="3195" h="6533" extrusionOk="0">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5"/>
            <p:cNvSpPr/>
            <p:nvPr/>
          </p:nvSpPr>
          <p:spPr>
            <a:xfrm>
              <a:off x="5288021" y="2719557"/>
              <a:ext cx="227950" cy="308348"/>
            </a:xfrm>
            <a:custGeom>
              <a:avLst/>
              <a:gdLst/>
              <a:ahLst/>
              <a:cxnLst/>
              <a:rect l="l" t="t" r="r" b="b"/>
              <a:pathLst>
                <a:path w="5801" h="7847" extrusionOk="0">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a:off x="5297766" y="2639787"/>
              <a:ext cx="193528" cy="199147"/>
            </a:xfrm>
            <a:custGeom>
              <a:avLst/>
              <a:gdLst/>
              <a:ahLst/>
              <a:cxnLst/>
              <a:rect l="l" t="t" r="r" b="b"/>
              <a:pathLst>
                <a:path w="4925" h="5068" extrusionOk="0">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5"/>
            <p:cNvSpPr/>
            <p:nvPr/>
          </p:nvSpPr>
          <p:spPr>
            <a:xfrm>
              <a:off x="5488310" y="2958906"/>
              <a:ext cx="102442" cy="63068"/>
            </a:xfrm>
            <a:custGeom>
              <a:avLst/>
              <a:gdLst/>
              <a:ahLst/>
              <a:cxnLst/>
              <a:rect l="l" t="t" r="r" b="b"/>
              <a:pathLst>
                <a:path w="2607" h="1605" extrusionOk="0">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5"/>
            <p:cNvSpPr/>
            <p:nvPr/>
          </p:nvSpPr>
          <p:spPr>
            <a:xfrm>
              <a:off x="5548510" y="2958906"/>
              <a:ext cx="95801" cy="96076"/>
            </a:xfrm>
            <a:custGeom>
              <a:avLst/>
              <a:gdLst/>
              <a:ahLst/>
              <a:cxnLst/>
              <a:rect l="l" t="t" r="r" b="b"/>
              <a:pathLst>
                <a:path w="2438" h="2445" extrusionOk="0">
                  <a:moveTo>
                    <a:pt x="1074" y="1"/>
                  </a:moveTo>
                  <a:lnTo>
                    <a:pt x="1" y="1605"/>
                  </a:lnTo>
                  <a:lnTo>
                    <a:pt x="970" y="2445"/>
                  </a:lnTo>
                  <a:lnTo>
                    <a:pt x="2438" y="851"/>
                  </a:lnTo>
                  <a:lnTo>
                    <a:pt x="107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5"/>
            <p:cNvSpPr/>
            <p:nvPr/>
          </p:nvSpPr>
          <p:spPr>
            <a:xfrm>
              <a:off x="5395494" y="4767365"/>
              <a:ext cx="39099" cy="18940"/>
            </a:xfrm>
            <a:custGeom>
              <a:avLst/>
              <a:gdLst/>
              <a:ahLst/>
              <a:cxnLst/>
              <a:rect l="l" t="t" r="r" b="b"/>
              <a:pathLst>
                <a:path w="995" h="482" extrusionOk="0">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p:nvPr/>
          </p:nvSpPr>
          <p:spPr>
            <a:xfrm>
              <a:off x="5395612" y="4749799"/>
              <a:ext cx="23341" cy="33990"/>
            </a:xfrm>
            <a:custGeom>
              <a:avLst/>
              <a:gdLst/>
              <a:ahLst/>
              <a:cxnLst/>
              <a:rect l="l" t="t" r="r" b="b"/>
              <a:pathLst>
                <a:path w="594" h="865" extrusionOk="0">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5"/>
            <p:cNvSpPr/>
            <p:nvPr/>
          </p:nvSpPr>
          <p:spPr>
            <a:xfrm>
              <a:off x="5732413" y="4767404"/>
              <a:ext cx="46722" cy="19058"/>
            </a:xfrm>
            <a:custGeom>
              <a:avLst/>
              <a:gdLst/>
              <a:ahLst/>
              <a:cxnLst/>
              <a:rect l="l" t="t" r="r" b="b"/>
              <a:pathLst>
                <a:path w="1189" h="485" extrusionOk="0">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5"/>
            <p:cNvSpPr/>
            <p:nvPr/>
          </p:nvSpPr>
          <p:spPr>
            <a:xfrm>
              <a:off x="5732413" y="4749799"/>
              <a:ext cx="29118" cy="33990"/>
            </a:xfrm>
            <a:custGeom>
              <a:avLst/>
              <a:gdLst/>
              <a:ahLst/>
              <a:cxnLst/>
              <a:rect l="l" t="t" r="r" b="b"/>
              <a:pathLst>
                <a:path w="741" h="865" extrusionOk="0">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5"/>
            <p:cNvSpPr/>
            <p:nvPr/>
          </p:nvSpPr>
          <p:spPr>
            <a:xfrm>
              <a:off x="5530867" y="2460324"/>
              <a:ext cx="185944" cy="209207"/>
            </a:xfrm>
            <a:custGeom>
              <a:avLst/>
              <a:gdLst/>
              <a:ahLst/>
              <a:cxnLst/>
              <a:rect l="l" t="t" r="r" b="b"/>
              <a:pathLst>
                <a:path w="4732" h="5324" extrusionOk="0">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5"/>
            <p:cNvSpPr/>
            <p:nvPr/>
          </p:nvSpPr>
          <p:spPr>
            <a:xfrm>
              <a:off x="5716066" y="2364954"/>
              <a:ext cx="35444" cy="16268"/>
            </a:xfrm>
            <a:custGeom>
              <a:avLst/>
              <a:gdLst/>
              <a:ahLst/>
              <a:cxnLst/>
              <a:rect l="l" t="t" r="r" b="b"/>
              <a:pathLst>
                <a:path w="902" h="414" extrusionOk="0">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5"/>
            <p:cNvSpPr/>
            <p:nvPr/>
          </p:nvSpPr>
          <p:spPr>
            <a:xfrm>
              <a:off x="5721292" y="2426884"/>
              <a:ext cx="21887" cy="44757"/>
            </a:xfrm>
            <a:custGeom>
              <a:avLst/>
              <a:gdLst/>
              <a:ahLst/>
              <a:cxnLst/>
              <a:rect l="l" t="t" r="r" b="b"/>
              <a:pathLst>
                <a:path w="557" h="1139" extrusionOk="0">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5"/>
            <p:cNvSpPr/>
            <p:nvPr/>
          </p:nvSpPr>
          <p:spPr>
            <a:xfrm>
              <a:off x="5726637" y="2406332"/>
              <a:ext cx="16543" cy="21691"/>
            </a:xfrm>
            <a:custGeom>
              <a:avLst/>
              <a:gdLst/>
              <a:ahLst/>
              <a:cxnLst/>
              <a:rect l="l" t="t" r="r" b="b"/>
              <a:pathLst>
                <a:path w="421" h="552" extrusionOk="0">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5"/>
            <p:cNvSpPr/>
            <p:nvPr/>
          </p:nvSpPr>
          <p:spPr>
            <a:xfrm>
              <a:off x="5735557" y="2405743"/>
              <a:ext cx="15129" cy="4401"/>
            </a:xfrm>
            <a:custGeom>
              <a:avLst/>
              <a:gdLst/>
              <a:ahLst/>
              <a:cxnLst/>
              <a:rect l="l" t="t" r="r" b="b"/>
              <a:pathLst>
                <a:path w="385" h="112" extrusionOk="0">
                  <a:moveTo>
                    <a:pt x="384" y="0"/>
                  </a:moveTo>
                  <a:lnTo>
                    <a:pt x="0" y="18"/>
                  </a:lnTo>
                  <a:cubicBezTo>
                    <a:pt x="43" y="88"/>
                    <a:pt x="97" y="111"/>
                    <a:pt x="151" y="111"/>
                  </a:cubicBezTo>
                  <a:cubicBezTo>
                    <a:pt x="268" y="111"/>
                    <a:pt x="384" y="0"/>
                    <a:pt x="38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5"/>
            <p:cNvSpPr/>
            <p:nvPr/>
          </p:nvSpPr>
          <p:spPr>
            <a:xfrm>
              <a:off x="5651897" y="4608414"/>
              <a:ext cx="78865" cy="173527"/>
            </a:xfrm>
            <a:custGeom>
              <a:avLst/>
              <a:gdLst/>
              <a:ahLst/>
              <a:cxnLst/>
              <a:rect l="l" t="t" r="r" b="b"/>
              <a:pathLst>
                <a:path w="2007" h="4416" extrusionOk="0">
                  <a:moveTo>
                    <a:pt x="101" y="1"/>
                  </a:moveTo>
                  <a:lnTo>
                    <a:pt x="1" y="4416"/>
                  </a:lnTo>
                  <a:lnTo>
                    <a:pt x="1907" y="4416"/>
                  </a:lnTo>
                  <a:lnTo>
                    <a:pt x="2007"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5"/>
            <p:cNvSpPr/>
            <p:nvPr/>
          </p:nvSpPr>
          <p:spPr>
            <a:xfrm>
              <a:off x="5311559" y="4608414"/>
              <a:ext cx="97923" cy="173527"/>
            </a:xfrm>
            <a:custGeom>
              <a:avLst/>
              <a:gdLst/>
              <a:ahLst/>
              <a:cxnLst/>
              <a:rect l="l" t="t" r="r" b="b"/>
              <a:pathLst>
                <a:path w="2492" h="4416" extrusionOk="0">
                  <a:moveTo>
                    <a:pt x="586" y="1"/>
                  </a:moveTo>
                  <a:lnTo>
                    <a:pt x="1" y="4416"/>
                  </a:lnTo>
                  <a:lnTo>
                    <a:pt x="1906" y="4416"/>
                  </a:lnTo>
                  <a:lnTo>
                    <a:pt x="2492"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5"/>
            <p:cNvSpPr/>
            <p:nvPr/>
          </p:nvSpPr>
          <p:spPr>
            <a:xfrm>
              <a:off x="5290811" y="4773298"/>
              <a:ext cx="214001" cy="85074"/>
            </a:xfrm>
            <a:custGeom>
              <a:avLst/>
              <a:gdLst/>
              <a:ahLst/>
              <a:cxnLst/>
              <a:rect l="l" t="t" r="r" b="b"/>
              <a:pathLst>
                <a:path w="5446" h="2165" extrusionOk="0">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5"/>
            <p:cNvSpPr/>
            <p:nvPr/>
          </p:nvSpPr>
          <p:spPr>
            <a:xfrm>
              <a:off x="5629184" y="4773298"/>
              <a:ext cx="227675" cy="85074"/>
            </a:xfrm>
            <a:custGeom>
              <a:avLst/>
              <a:gdLst/>
              <a:ahLst/>
              <a:cxnLst/>
              <a:rect l="l" t="t" r="r" b="b"/>
              <a:pathLst>
                <a:path w="5794" h="2165" extrusionOk="0">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5"/>
            <p:cNvSpPr/>
            <p:nvPr/>
          </p:nvSpPr>
          <p:spPr>
            <a:xfrm>
              <a:off x="5653744" y="4608571"/>
              <a:ext cx="77018" cy="89475"/>
            </a:xfrm>
            <a:custGeom>
              <a:avLst/>
              <a:gdLst/>
              <a:ahLst/>
              <a:cxnLst/>
              <a:rect l="l" t="t" r="r" b="b"/>
              <a:pathLst>
                <a:path w="1960" h="2277" extrusionOk="0">
                  <a:moveTo>
                    <a:pt x="51" y="0"/>
                  </a:moveTo>
                  <a:lnTo>
                    <a:pt x="0" y="2276"/>
                  </a:lnTo>
                  <a:lnTo>
                    <a:pt x="1910" y="2276"/>
                  </a:lnTo>
                  <a:lnTo>
                    <a:pt x="1960"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5"/>
            <p:cNvSpPr/>
            <p:nvPr/>
          </p:nvSpPr>
          <p:spPr>
            <a:xfrm>
              <a:off x="5322718" y="4608571"/>
              <a:ext cx="86763" cy="89475"/>
            </a:xfrm>
            <a:custGeom>
              <a:avLst/>
              <a:gdLst/>
              <a:ahLst/>
              <a:cxnLst/>
              <a:rect l="l" t="t" r="r" b="b"/>
              <a:pathLst>
                <a:path w="2208" h="2277" extrusionOk="0">
                  <a:moveTo>
                    <a:pt x="302" y="0"/>
                  </a:moveTo>
                  <a:lnTo>
                    <a:pt x="0" y="2276"/>
                  </a:lnTo>
                  <a:lnTo>
                    <a:pt x="1906" y="2276"/>
                  </a:lnTo>
                  <a:lnTo>
                    <a:pt x="2208"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5"/>
            <p:cNvSpPr/>
            <p:nvPr/>
          </p:nvSpPr>
          <p:spPr>
            <a:xfrm>
              <a:off x="5401860" y="2621986"/>
              <a:ext cx="429730" cy="473741"/>
            </a:xfrm>
            <a:custGeom>
              <a:avLst/>
              <a:gdLst/>
              <a:ahLst/>
              <a:cxnLst/>
              <a:rect l="l" t="t" r="r" b="b"/>
              <a:pathLst>
                <a:path w="10936" h="12056" extrusionOk="0">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5"/>
            <p:cNvSpPr/>
            <p:nvPr/>
          </p:nvSpPr>
          <p:spPr>
            <a:xfrm>
              <a:off x="5744595" y="2726905"/>
              <a:ext cx="303515" cy="331846"/>
            </a:xfrm>
            <a:custGeom>
              <a:avLst/>
              <a:gdLst/>
              <a:ahLst/>
              <a:cxnLst/>
              <a:rect l="l" t="t" r="r" b="b"/>
              <a:pathLst>
                <a:path w="7724" h="8445" extrusionOk="0">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5"/>
            <p:cNvSpPr/>
            <p:nvPr/>
          </p:nvSpPr>
          <p:spPr>
            <a:xfrm>
              <a:off x="5682076" y="2638490"/>
              <a:ext cx="167161" cy="221034"/>
            </a:xfrm>
            <a:custGeom>
              <a:avLst/>
              <a:gdLst/>
              <a:ahLst/>
              <a:cxnLst/>
              <a:rect l="l" t="t" r="r" b="b"/>
              <a:pathLst>
                <a:path w="4254" h="5625" extrusionOk="0">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5"/>
            <p:cNvSpPr/>
            <p:nvPr/>
          </p:nvSpPr>
          <p:spPr>
            <a:xfrm>
              <a:off x="5997618" y="2884126"/>
              <a:ext cx="87038" cy="62676"/>
            </a:xfrm>
            <a:custGeom>
              <a:avLst/>
              <a:gdLst/>
              <a:ahLst/>
              <a:cxnLst/>
              <a:rect l="l" t="t" r="r" b="b"/>
              <a:pathLst>
                <a:path w="2215" h="1595" extrusionOk="0">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25"/>
            <p:cNvGrpSpPr/>
            <p:nvPr/>
          </p:nvGrpSpPr>
          <p:grpSpPr>
            <a:xfrm>
              <a:off x="5932859" y="2488224"/>
              <a:ext cx="384109" cy="413192"/>
              <a:chOff x="5932859" y="2488224"/>
              <a:chExt cx="384109" cy="413192"/>
            </a:xfrm>
          </p:grpSpPr>
          <p:sp>
            <p:nvSpPr>
              <p:cNvPr id="604" name="Google Shape;604;p25"/>
              <p:cNvSpPr/>
              <p:nvPr/>
            </p:nvSpPr>
            <p:spPr>
              <a:xfrm>
                <a:off x="5978835" y="2512234"/>
                <a:ext cx="274515" cy="202880"/>
              </a:xfrm>
              <a:custGeom>
                <a:avLst/>
                <a:gdLst/>
                <a:ahLst/>
                <a:cxnLst/>
                <a:rect l="l" t="t" r="r" b="b"/>
                <a:pathLst>
                  <a:path w="6986" h="5163" extrusionOk="0">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5"/>
              <p:cNvSpPr/>
              <p:nvPr/>
            </p:nvSpPr>
            <p:spPr>
              <a:xfrm>
                <a:off x="6121163" y="2585716"/>
                <a:ext cx="134743" cy="67745"/>
              </a:xfrm>
              <a:custGeom>
                <a:avLst/>
                <a:gdLst/>
                <a:ahLst/>
                <a:cxnLst/>
                <a:rect l="l" t="t" r="r" b="b"/>
                <a:pathLst>
                  <a:path w="3429" h="1724" extrusionOk="0">
                    <a:moveTo>
                      <a:pt x="2010" y="1"/>
                    </a:moveTo>
                    <a:lnTo>
                      <a:pt x="1" y="940"/>
                    </a:lnTo>
                    <a:lnTo>
                      <a:pt x="1" y="1723"/>
                    </a:lnTo>
                    <a:lnTo>
                      <a:pt x="3428" y="126"/>
                    </a:lnTo>
                    <a:cubicBezTo>
                      <a:pt x="3407" y="83"/>
                      <a:pt x="3385" y="44"/>
                      <a:pt x="336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5"/>
              <p:cNvSpPr/>
              <p:nvPr/>
            </p:nvSpPr>
            <p:spPr>
              <a:xfrm>
                <a:off x="6121163" y="2618607"/>
                <a:ext cx="151364" cy="187319"/>
              </a:xfrm>
              <a:custGeom>
                <a:avLst/>
                <a:gdLst/>
                <a:ahLst/>
                <a:cxnLst/>
                <a:rect l="l" t="t" r="r" b="b"/>
                <a:pathLst>
                  <a:path w="3852" h="4767" extrusionOk="0">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5"/>
              <p:cNvSpPr/>
              <p:nvPr/>
            </p:nvSpPr>
            <p:spPr>
              <a:xfrm>
                <a:off x="6121163" y="2585716"/>
                <a:ext cx="79022" cy="36977"/>
              </a:xfrm>
              <a:custGeom>
                <a:avLst/>
                <a:gdLst/>
                <a:ahLst/>
                <a:cxnLst/>
                <a:rect l="l" t="t" r="r" b="b"/>
                <a:pathLst>
                  <a:path w="2011" h="941" extrusionOk="0">
                    <a:moveTo>
                      <a:pt x="1" y="1"/>
                    </a:moveTo>
                    <a:lnTo>
                      <a:pt x="1" y="940"/>
                    </a:lnTo>
                    <a:lnTo>
                      <a:pt x="201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5"/>
              <p:cNvSpPr/>
              <p:nvPr/>
            </p:nvSpPr>
            <p:spPr>
              <a:xfrm>
                <a:off x="6121163" y="2590667"/>
                <a:ext cx="151207" cy="135253"/>
              </a:xfrm>
              <a:custGeom>
                <a:avLst/>
                <a:gdLst/>
                <a:ahLst/>
                <a:cxnLst/>
                <a:rect l="l" t="t" r="r" b="b"/>
                <a:pathLst>
                  <a:path w="3848" h="3442" extrusionOk="0">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5"/>
              <p:cNvSpPr/>
              <p:nvPr/>
            </p:nvSpPr>
            <p:spPr>
              <a:xfrm>
                <a:off x="6027758" y="2725883"/>
                <a:ext cx="93444" cy="79887"/>
              </a:xfrm>
              <a:custGeom>
                <a:avLst/>
                <a:gdLst/>
                <a:ahLst/>
                <a:cxnLst/>
                <a:rect l="l" t="t" r="r" b="b"/>
                <a:pathLst>
                  <a:path w="2378" h="2033" extrusionOk="0">
                    <a:moveTo>
                      <a:pt x="2378" y="1"/>
                    </a:moveTo>
                    <a:lnTo>
                      <a:pt x="1" y="1107"/>
                    </a:lnTo>
                    <a:cubicBezTo>
                      <a:pt x="342" y="1405"/>
                      <a:pt x="741" y="1645"/>
                      <a:pt x="1189" y="1806"/>
                    </a:cubicBezTo>
                    <a:cubicBezTo>
                      <a:pt x="1581" y="1950"/>
                      <a:pt x="1979" y="2025"/>
                      <a:pt x="2378" y="2033"/>
                    </a:cubicBezTo>
                    <a:lnTo>
                      <a:pt x="23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5"/>
              <p:cNvSpPr/>
              <p:nvPr/>
            </p:nvSpPr>
            <p:spPr>
              <a:xfrm>
                <a:off x="5976438" y="2533532"/>
                <a:ext cx="264220" cy="154626"/>
              </a:xfrm>
              <a:custGeom>
                <a:avLst/>
                <a:gdLst/>
                <a:ahLst/>
                <a:cxnLst/>
                <a:rect l="l" t="t" r="r" b="b"/>
                <a:pathLst>
                  <a:path w="6724" h="3935" extrusionOk="0">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5"/>
              <p:cNvSpPr/>
              <p:nvPr/>
            </p:nvSpPr>
            <p:spPr>
              <a:xfrm>
                <a:off x="5988698" y="2653422"/>
                <a:ext cx="132503" cy="115960"/>
              </a:xfrm>
              <a:custGeom>
                <a:avLst/>
                <a:gdLst/>
                <a:ahLst/>
                <a:cxnLst/>
                <a:rect l="l" t="t" r="r" b="b"/>
                <a:pathLst>
                  <a:path w="3372" h="2951" extrusionOk="0">
                    <a:moveTo>
                      <a:pt x="3372" y="0"/>
                    </a:moveTo>
                    <a:lnTo>
                      <a:pt x="1" y="1569"/>
                    </a:lnTo>
                    <a:cubicBezTo>
                      <a:pt x="220" y="2093"/>
                      <a:pt x="561" y="2570"/>
                      <a:pt x="995" y="2951"/>
                    </a:cubicBezTo>
                    <a:lnTo>
                      <a:pt x="3372" y="1845"/>
                    </a:lnTo>
                    <a:lnTo>
                      <a:pt x="337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5"/>
              <p:cNvSpPr/>
              <p:nvPr/>
            </p:nvSpPr>
            <p:spPr>
              <a:xfrm>
                <a:off x="5932859" y="2488224"/>
                <a:ext cx="384109" cy="340295"/>
              </a:xfrm>
              <a:custGeom>
                <a:avLst/>
                <a:gdLst/>
                <a:ahLst/>
                <a:cxnLst/>
                <a:rect l="l" t="t" r="r" b="b"/>
                <a:pathLst>
                  <a:path w="9775" h="8660" extrusionOk="0">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5"/>
              <p:cNvSpPr/>
              <p:nvPr/>
            </p:nvSpPr>
            <p:spPr>
              <a:xfrm>
                <a:off x="6008032" y="2844399"/>
                <a:ext cx="85231" cy="57017"/>
              </a:xfrm>
              <a:custGeom>
                <a:avLst/>
                <a:gdLst/>
                <a:ahLst/>
                <a:cxnLst/>
                <a:rect l="l" t="t" r="r" b="b"/>
                <a:pathLst>
                  <a:path w="2169" h="1451" extrusionOk="0">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4" name="Google Shape;614;p25"/>
            <p:cNvSpPr/>
            <p:nvPr/>
          </p:nvSpPr>
          <p:spPr>
            <a:xfrm>
              <a:off x="5515934" y="2262864"/>
              <a:ext cx="241782" cy="287011"/>
            </a:xfrm>
            <a:custGeom>
              <a:avLst/>
              <a:gdLst/>
              <a:ahLst/>
              <a:cxnLst/>
              <a:rect l="l" t="t" r="r" b="b"/>
              <a:pathLst>
                <a:path w="6153" h="7304" extrusionOk="0">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5"/>
            <p:cNvSpPr/>
            <p:nvPr/>
          </p:nvSpPr>
          <p:spPr>
            <a:xfrm>
              <a:off x="5262046" y="2236615"/>
              <a:ext cx="531583" cy="693989"/>
            </a:xfrm>
            <a:custGeom>
              <a:avLst/>
              <a:gdLst/>
              <a:ahLst/>
              <a:cxnLst/>
              <a:rect l="l" t="t" r="r" b="b"/>
              <a:pathLst>
                <a:path w="13528" h="17661" extrusionOk="0">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5"/>
            <p:cNvSpPr/>
            <p:nvPr/>
          </p:nvSpPr>
          <p:spPr>
            <a:xfrm>
              <a:off x="5622425" y="2234728"/>
              <a:ext cx="139969" cy="168772"/>
            </a:xfrm>
            <a:custGeom>
              <a:avLst/>
              <a:gdLst/>
              <a:ahLst/>
              <a:cxnLst/>
              <a:rect l="l" t="t" r="r" b="b"/>
              <a:pathLst>
                <a:path w="3562" h="4295" extrusionOk="0">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5"/>
            <p:cNvSpPr/>
            <p:nvPr/>
          </p:nvSpPr>
          <p:spPr>
            <a:xfrm>
              <a:off x="5652761" y="2389278"/>
              <a:ext cx="53756" cy="71281"/>
            </a:xfrm>
            <a:custGeom>
              <a:avLst/>
              <a:gdLst/>
              <a:ahLst/>
              <a:cxnLst/>
              <a:rect l="l" t="t" r="r" b="b"/>
              <a:pathLst>
                <a:path w="1368" h="1814" extrusionOk="0">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a:off x="5313405" y="3095694"/>
              <a:ext cx="369137" cy="1584964"/>
            </a:xfrm>
            <a:custGeom>
              <a:avLst/>
              <a:gdLst/>
              <a:ahLst/>
              <a:cxnLst/>
              <a:rect l="l" t="t" r="r" b="b"/>
              <a:pathLst>
                <a:path w="9394" h="40335" extrusionOk="0">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5"/>
            <p:cNvSpPr/>
            <p:nvPr/>
          </p:nvSpPr>
          <p:spPr>
            <a:xfrm>
              <a:off x="5296587" y="4630420"/>
              <a:ext cx="147042" cy="51948"/>
            </a:xfrm>
            <a:custGeom>
              <a:avLst/>
              <a:gdLst/>
              <a:ahLst/>
              <a:cxnLst/>
              <a:rect l="l" t="t" r="r" b="b"/>
              <a:pathLst>
                <a:path w="3742" h="1322" extrusionOk="0">
                  <a:moveTo>
                    <a:pt x="3741" y="1"/>
                  </a:moveTo>
                  <a:lnTo>
                    <a:pt x="62" y="94"/>
                  </a:lnTo>
                  <a:lnTo>
                    <a:pt x="1" y="1321"/>
                  </a:lnTo>
                  <a:lnTo>
                    <a:pt x="3454" y="1321"/>
                  </a:lnTo>
                  <a:lnTo>
                    <a:pt x="374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5"/>
            <p:cNvSpPr/>
            <p:nvPr/>
          </p:nvSpPr>
          <p:spPr>
            <a:xfrm>
              <a:off x="5519157" y="3329738"/>
              <a:ext cx="124329" cy="472955"/>
            </a:xfrm>
            <a:custGeom>
              <a:avLst/>
              <a:gdLst/>
              <a:ahLst/>
              <a:cxnLst/>
              <a:rect l="l" t="t" r="r" b="b"/>
              <a:pathLst>
                <a:path w="3164" h="12036" extrusionOk="0">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5"/>
            <p:cNvSpPr/>
            <p:nvPr/>
          </p:nvSpPr>
          <p:spPr>
            <a:xfrm>
              <a:off x="5540180" y="3095694"/>
              <a:ext cx="271293" cy="1584964"/>
            </a:xfrm>
            <a:custGeom>
              <a:avLst/>
              <a:gdLst/>
              <a:ahLst/>
              <a:cxnLst/>
              <a:rect l="l" t="t" r="r" b="b"/>
              <a:pathLst>
                <a:path w="6904" h="40335" extrusionOk="0">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5"/>
            <p:cNvSpPr/>
            <p:nvPr/>
          </p:nvSpPr>
          <p:spPr>
            <a:xfrm>
              <a:off x="5624115" y="4630420"/>
              <a:ext cx="146885" cy="51948"/>
            </a:xfrm>
            <a:custGeom>
              <a:avLst/>
              <a:gdLst/>
              <a:ahLst/>
              <a:cxnLst/>
              <a:rect l="l" t="t" r="r" b="b"/>
              <a:pathLst>
                <a:path w="3738" h="1322" extrusionOk="0">
                  <a:moveTo>
                    <a:pt x="3737" y="1"/>
                  </a:moveTo>
                  <a:lnTo>
                    <a:pt x="0" y="94"/>
                  </a:lnTo>
                  <a:lnTo>
                    <a:pt x="61" y="1321"/>
                  </a:lnTo>
                  <a:lnTo>
                    <a:pt x="3449" y="1321"/>
                  </a:lnTo>
                  <a:lnTo>
                    <a:pt x="3737"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5"/>
            <p:cNvSpPr/>
            <p:nvPr/>
          </p:nvSpPr>
          <p:spPr>
            <a:xfrm>
              <a:off x="5439505" y="3075574"/>
              <a:ext cx="333025" cy="33872"/>
            </a:xfrm>
            <a:custGeom>
              <a:avLst/>
              <a:gdLst/>
              <a:ahLst/>
              <a:cxnLst/>
              <a:rect l="l" t="t" r="r" b="b"/>
              <a:pathLst>
                <a:path w="8475" h="862" extrusionOk="0">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5"/>
            <p:cNvSpPr/>
            <p:nvPr/>
          </p:nvSpPr>
          <p:spPr>
            <a:xfrm>
              <a:off x="5484459" y="3073177"/>
              <a:ext cx="18115" cy="39216"/>
            </a:xfrm>
            <a:custGeom>
              <a:avLst/>
              <a:gdLst/>
              <a:ahLst/>
              <a:cxnLst/>
              <a:rect l="l" t="t" r="r" b="b"/>
              <a:pathLst>
                <a:path w="461" h="998" extrusionOk="0">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5"/>
            <p:cNvSpPr/>
            <p:nvPr/>
          </p:nvSpPr>
          <p:spPr>
            <a:xfrm>
              <a:off x="5684512" y="3073177"/>
              <a:ext cx="18076" cy="39216"/>
            </a:xfrm>
            <a:custGeom>
              <a:avLst/>
              <a:gdLst/>
              <a:ahLst/>
              <a:cxnLst/>
              <a:rect l="l" t="t" r="r" b="b"/>
              <a:pathLst>
                <a:path w="460" h="998" extrusionOk="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629"/>
        <p:cNvGrpSpPr/>
        <p:nvPr/>
      </p:nvGrpSpPr>
      <p:grpSpPr>
        <a:xfrm>
          <a:off x="0" y="0"/>
          <a:ext cx="0" cy="0"/>
          <a:chOff x="0" y="0"/>
          <a:chExt cx="0" cy="0"/>
        </a:xfrm>
      </p:grpSpPr>
      <p:grpSp>
        <p:nvGrpSpPr>
          <p:cNvPr id="630" name="Google Shape;630;p26"/>
          <p:cNvGrpSpPr/>
          <p:nvPr/>
        </p:nvGrpSpPr>
        <p:grpSpPr>
          <a:xfrm>
            <a:off x="6611896" y="276274"/>
            <a:ext cx="519733" cy="485268"/>
            <a:chOff x="4694531" y="2250235"/>
            <a:chExt cx="1090502" cy="1018186"/>
          </a:xfrm>
        </p:grpSpPr>
        <p:sp>
          <p:nvSpPr>
            <p:cNvPr id="631" name="Google Shape;631;p26"/>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6"/>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26"/>
          <p:cNvSpPr txBox="1">
            <a:spLocks noGrp="1"/>
          </p:cNvSpPr>
          <p:nvPr>
            <p:ph type="subTitle" idx="1"/>
          </p:nvPr>
        </p:nvSpPr>
        <p:spPr>
          <a:xfrm>
            <a:off x="1768950" y="1507575"/>
            <a:ext cx="5583300" cy="1913400"/>
          </a:xfrm>
          <a:prstGeom prst="rect">
            <a:avLst/>
          </a:prstGeom>
          <a:noFill/>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Churn prediction modeling techniques attempt to understand the precise customer behaviors and attributes which signal the risk and timing of customer churn.</a:t>
            </a:r>
            <a:endParaRPr sz="1400"/>
          </a:p>
          <a:p>
            <a:pPr marL="457200" lvl="0" indent="-317500" algn="l" rtl="0">
              <a:spcBef>
                <a:spcPts val="0"/>
              </a:spcBef>
              <a:spcAft>
                <a:spcPts val="0"/>
              </a:spcAft>
              <a:buSzPts val="1400"/>
              <a:buChar char="●"/>
            </a:pPr>
            <a:r>
              <a:rPr lang="en" sz="1400"/>
              <a:t>It is widely used across many different Industries to avoid the business loss by predicting the behaviour of customer beforehand.</a:t>
            </a:r>
            <a:endParaRPr sz="1400"/>
          </a:p>
          <a:p>
            <a:pPr marL="457200" lvl="0" indent="-317500" algn="l" rtl="0">
              <a:spcBef>
                <a:spcPts val="0"/>
              </a:spcBef>
              <a:spcAft>
                <a:spcPts val="0"/>
              </a:spcAft>
              <a:buSzPts val="1400"/>
              <a:buChar char="●"/>
            </a:pPr>
            <a:r>
              <a:rPr lang="en" sz="1400"/>
              <a:t>Churning rate is a very important statistical parameter for the company.</a:t>
            </a:r>
            <a:endParaRPr sz="1400"/>
          </a:p>
          <a:p>
            <a:pPr marL="0" lvl="0" indent="0" algn="ctr" rtl="0">
              <a:spcBef>
                <a:spcPts val="0"/>
              </a:spcBef>
              <a:spcAft>
                <a:spcPts val="0"/>
              </a:spcAft>
              <a:buNone/>
            </a:pPr>
            <a:endParaRPr sz="1300"/>
          </a:p>
        </p:txBody>
      </p:sp>
      <p:sp>
        <p:nvSpPr>
          <p:cNvPr id="636" name="Google Shape;636;p26"/>
          <p:cNvSpPr txBox="1">
            <a:spLocks noGrp="1"/>
          </p:cNvSpPr>
          <p:nvPr>
            <p:ph type="ctrTitle"/>
          </p:nvPr>
        </p:nvSpPr>
        <p:spPr>
          <a:xfrm>
            <a:off x="2225995" y="1203663"/>
            <a:ext cx="46692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grpSp>
        <p:nvGrpSpPr>
          <p:cNvPr id="637" name="Google Shape;637;p26"/>
          <p:cNvGrpSpPr/>
          <p:nvPr/>
        </p:nvGrpSpPr>
        <p:grpSpPr>
          <a:xfrm>
            <a:off x="4857224" y="3201746"/>
            <a:ext cx="2371910" cy="1507092"/>
            <a:chOff x="4857224" y="3518946"/>
            <a:chExt cx="2371910" cy="1507092"/>
          </a:xfrm>
        </p:grpSpPr>
        <p:sp>
          <p:nvSpPr>
            <p:cNvPr id="638" name="Google Shape;638;p26"/>
            <p:cNvSpPr/>
            <p:nvPr/>
          </p:nvSpPr>
          <p:spPr>
            <a:xfrm flipH="1">
              <a:off x="6620122" y="4175756"/>
              <a:ext cx="454956" cy="850283"/>
            </a:xfrm>
            <a:custGeom>
              <a:avLst/>
              <a:gdLst/>
              <a:ahLst/>
              <a:cxnLst/>
              <a:rect l="l" t="t" r="r" b="b"/>
              <a:pathLst>
                <a:path w="9415" h="17596" extrusionOk="0">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6"/>
            <p:cNvSpPr/>
            <p:nvPr/>
          </p:nvSpPr>
          <p:spPr>
            <a:xfrm flipH="1">
              <a:off x="4865016" y="4175756"/>
              <a:ext cx="455005" cy="850283"/>
            </a:xfrm>
            <a:custGeom>
              <a:avLst/>
              <a:gdLst/>
              <a:ahLst/>
              <a:cxnLst/>
              <a:rect l="l" t="t" r="r" b="b"/>
              <a:pathLst>
                <a:path w="9416" h="17596" extrusionOk="0">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6"/>
            <p:cNvSpPr/>
            <p:nvPr/>
          </p:nvSpPr>
          <p:spPr>
            <a:xfrm flipH="1">
              <a:off x="4857224" y="3925297"/>
              <a:ext cx="2371910" cy="250504"/>
            </a:xfrm>
            <a:custGeom>
              <a:avLst/>
              <a:gdLst/>
              <a:ahLst/>
              <a:cxnLst/>
              <a:rect l="l" t="t" r="r" b="b"/>
              <a:pathLst>
                <a:path w="49085" h="5184" extrusionOk="0">
                  <a:moveTo>
                    <a:pt x="1" y="0"/>
                  </a:moveTo>
                  <a:lnTo>
                    <a:pt x="1" y="5184"/>
                  </a:lnTo>
                  <a:lnTo>
                    <a:pt x="49084" y="5184"/>
                  </a:lnTo>
                  <a:lnTo>
                    <a:pt x="49084"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6"/>
            <p:cNvSpPr/>
            <p:nvPr/>
          </p:nvSpPr>
          <p:spPr>
            <a:xfrm flipH="1">
              <a:off x="6769635" y="4175756"/>
              <a:ext cx="455005" cy="850283"/>
            </a:xfrm>
            <a:custGeom>
              <a:avLst/>
              <a:gdLst/>
              <a:ahLst/>
              <a:cxnLst/>
              <a:rect l="l" t="t" r="r" b="b"/>
              <a:pathLst>
                <a:path w="9416" h="17596" extrusionOk="0">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6"/>
            <p:cNvSpPr/>
            <p:nvPr/>
          </p:nvSpPr>
          <p:spPr>
            <a:xfrm flipH="1">
              <a:off x="5039125" y="4175756"/>
              <a:ext cx="455005" cy="850283"/>
            </a:xfrm>
            <a:custGeom>
              <a:avLst/>
              <a:gdLst/>
              <a:ahLst/>
              <a:cxnLst/>
              <a:rect l="l" t="t" r="r" b="b"/>
              <a:pathLst>
                <a:path w="9416" h="17596" extrusionOk="0">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6"/>
            <p:cNvSpPr/>
            <p:nvPr/>
          </p:nvSpPr>
          <p:spPr>
            <a:xfrm flipH="1">
              <a:off x="5686280" y="3518946"/>
              <a:ext cx="881692" cy="406392"/>
            </a:xfrm>
            <a:custGeom>
              <a:avLst/>
              <a:gdLst/>
              <a:ahLst/>
              <a:cxnLst/>
              <a:rect l="l" t="t" r="r" b="b"/>
              <a:pathLst>
                <a:path w="18246" h="8410" extrusionOk="0">
                  <a:moveTo>
                    <a:pt x="6106" y="0"/>
                  </a:moveTo>
                  <a:lnTo>
                    <a:pt x="4096" y="8004"/>
                  </a:lnTo>
                  <a:lnTo>
                    <a:pt x="1" y="8004"/>
                  </a:lnTo>
                  <a:lnTo>
                    <a:pt x="1" y="8409"/>
                  </a:lnTo>
                  <a:lnTo>
                    <a:pt x="16490" y="8409"/>
                  </a:lnTo>
                  <a:lnTo>
                    <a:pt x="1824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6"/>
            <p:cNvSpPr/>
            <p:nvPr/>
          </p:nvSpPr>
          <p:spPr>
            <a:xfrm flipH="1">
              <a:off x="5968474" y="3699820"/>
              <a:ext cx="57455" cy="57455"/>
            </a:xfrm>
            <a:custGeom>
              <a:avLst/>
              <a:gdLst/>
              <a:ahLst/>
              <a:cxnLst/>
              <a:rect l="l" t="t" r="r" b="b"/>
              <a:pathLst>
                <a:path w="1189" h="1189" extrusionOk="0">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6"/>
            <p:cNvSpPr/>
            <p:nvPr/>
          </p:nvSpPr>
          <p:spPr>
            <a:xfrm flipH="1">
              <a:off x="5488240" y="3848994"/>
              <a:ext cx="284136" cy="169805"/>
            </a:xfrm>
            <a:custGeom>
              <a:avLst/>
              <a:gdLst/>
              <a:ahLst/>
              <a:cxnLst/>
              <a:rect l="l" t="t" r="r" b="b"/>
              <a:pathLst>
                <a:path w="5880" h="3514" extrusionOk="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26"/>
          <p:cNvSpPr/>
          <p:nvPr/>
        </p:nvSpPr>
        <p:spPr>
          <a:xfrm flipH="1">
            <a:off x="7815668" y="4906241"/>
            <a:ext cx="6829" cy="3196"/>
          </a:xfrm>
          <a:custGeom>
            <a:avLst/>
            <a:gdLst/>
            <a:ahLst/>
            <a:cxnLst/>
            <a:rect l="l" t="t" r="r" b="b"/>
            <a:pathLst>
              <a:path w="141" h="66" extrusionOk="0">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26"/>
          <p:cNvGrpSpPr/>
          <p:nvPr/>
        </p:nvGrpSpPr>
        <p:grpSpPr>
          <a:xfrm>
            <a:off x="4695403" y="4708841"/>
            <a:ext cx="4600713" cy="150450"/>
            <a:chOff x="0" y="4397412"/>
            <a:chExt cx="4600713" cy="150450"/>
          </a:xfrm>
        </p:grpSpPr>
        <p:sp>
          <p:nvSpPr>
            <p:cNvPr id="648" name="Google Shape;648;p26"/>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6"/>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26"/>
          <p:cNvGrpSpPr/>
          <p:nvPr/>
        </p:nvGrpSpPr>
        <p:grpSpPr>
          <a:xfrm>
            <a:off x="7352176" y="1189928"/>
            <a:ext cx="1000385" cy="883233"/>
            <a:chOff x="6472501" y="1326053"/>
            <a:chExt cx="1000385" cy="883233"/>
          </a:xfrm>
        </p:grpSpPr>
        <p:sp>
          <p:nvSpPr>
            <p:cNvPr id="654" name="Google Shape;654;p26"/>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6"/>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6"/>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26"/>
          <p:cNvGrpSpPr/>
          <p:nvPr/>
        </p:nvGrpSpPr>
        <p:grpSpPr>
          <a:xfrm>
            <a:off x="7352169" y="1792626"/>
            <a:ext cx="1333531" cy="2916217"/>
            <a:chOff x="7352169" y="1792626"/>
            <a:chExt cx="1333531" cy="2916217"/>
          </a:xfrm>
        </p:grpSpPr>
        <p:grpSp>
          <p:nvGrpSpPr>
            <p:cNvPr id="659" name="Google Shape;659;p26"/>
            <p:cNvGrpSpPr/>
            <p:nvPr/>
          </p:nvGrpSpPr>
          <p:grpSpPr>
            <a:xfrm>
              <a:off x="7352169" y="1792626"/>
              <a:ext cx="1333531" cy="2916217"/>
              <a:chOff x="7352169" y="1999451"/>
              <a:chExt cx="1333531" cy="2916217"/>
            </a:xfrm>
          </p:grpSpPr>
          <p:grpSp>
            <p:nvGrpSpPr>
              <p:cNvPr id="660" name="Google Shape;660;p26"/>
              <p:cNvGrpSpPr/>
              <p:nvPr/>
            </p:nvGrpSpPr>
            <p:grpSpPr>
              <a:xfrm>
                <a:off x="7788625" y="4788743"/>
                <a:ext cx="623190" cy="126925"/>
                <a:chOff x="7605347" y="4840573"/>
                <a:chExt cx="925164" cy="188427"/>
              </a:xfrm>
            </p:grpSpPr>
            <p:sp>
              <p:nvSpPr>
                <p:cNvPr id="661" name="Google Shape;661;p26"/>
                <p:cNvSpPr/>
                <p:nvPr/>
              </p:nvSpPr>
              <p:spPr>
                <a:xfrm flipH="1">
                  <a:off x="8100033" y="4840573"/>
                  <a:ext cx="429399" cy="187705"/>
                </a:xfrm>
                <a:custGeom>
                  <a:avLst/>
                  <a:gdLst/>
                  <a:ahLst/>
                  <a:cxnLst/>
                  <a:rect l="l" t="t" r="r" b="b"/>
                  <a:pathLst>
                    <a:path w="5973" h="2611" extrusionOk="0">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flipH="1">
                  <a:off x="8139206" y="4986872"/>
                  <a:ext cx="61250" cy="27965"/>
                </a:xfrm>
                <a:custGeom>
                  <a:avLst/>
                  <a:gdLst/>
                  <a:ahLst/>
                  <a:cxnLst/>
                  <a:rect l="l" t="t" r="r" b="b"/>
                  <a:pathLst>
                    <a:path w="852" h="389" extrusionOk="0">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flipH="1">
                  <a:off x="8138989" y="5014766"/>
                  <a:ext cx="10065" cy="5464"/>
                </a:xfrm>
                <a:custGeom>
                  <a:avLst/>
                  <a:gdLst/>
                  <a:ahLst/>
                  <a:cxnLst/>
                  <a:rect l="l" t="t" r="r" b="b"/>
                  <a:pathLst>
                    <a:path w="140" h="76" extrusionOk="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flipH="1">
                  <a:off x="8305710" y="5024255"/>
                  <a:ext cx="221421" cy="4529"/>
                </a:xfrm>
                <a:custGeom>
                  <a:avLst/>
                  <a:gdLst/>
                  <a:ahLst/>
                  <a:cxnLst/>
                  <a:rect l="l" t="t" r="r" b="b"/>
                  <a:pathLst>
                    <a:path w="3080" h="63" extrusionOk="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flipH="1">
                  <a:off x="8139716" y="4986872"/>
                  <a:ext cx="387415" cy="41337"/>
                </a:xfrm>
                <a:custGeom>
                  <a:avLst/>
                  <a:gdLst/>
                  <a:ahLst/>
                  <a:cxnLst/>
                  <a:rect l="l" t="t" r="r" b="b"/>
                  <a:pathLst>
                    <a:path w="5389" h="575" extrusionOk="0">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flipH="1">
                  <a:off x="8139716" y="5013040"/>
                  <a:ext cx="390794" cy="8699"/>
                </a:xfrm>
                <a:custGeom>
                  <a:avLst/>
                  <a:gdLst/>
                  <a:ahLst/>
                  <a:cxnLst/>
                  <a:rect l="l" t="t" r="r" b="b"/>
                  <a:pathLst>
                    <a:path w="5436" h="121" extrusionOk="0">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flipH="1">
                  <a:off x="8198300" y="4983996"/>
                  <a:ext cx="23436" cy="36448"/>
                </a:xfrm>
                <a:custGeom>
                  <a:avLst/>
                  <a:gdLst/>
                  <a:ahLst/>
                  <a:cxnLst/>
                  <a:rect l="l" t="t" r="r" b="b"/>
                  <a:pathLst>
                    <a:path w="326" h="507" extrusionOk="0">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flipH="1">
                  <a:off x="8276302" y="4967677"/>
                  <a:ext cx="13156" cy="19554"/>
                </a:xfrm>
                <a:custGeom>
                  <a:avLst/>
                  <a:gdLst/>
                  <a:ahLst/>
                  <a:cxnLst/>
                  <a:rect l="l" t="t" r="r" b="b"/>
                  <a:pathLst>
                    <a:path w="183" h="272" extrusionOk="0">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flipH="1">
                  <a:off x="8292765" y="4964298"/>
                  <a:ext cx="15313" cy="13443"/>
                </a:xfrm>
                <a:custGeom>
                  <a:avLst/>
                  <a:gdLst/>
                  <a:ahLst/>
                  <a:cxnLst/>
                  <a:rect l="l" t="t" r="r" b="b"/>
                  <a:pathLst>
                    <a:path w="213" h="187" extrusionOk="0">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flipH="1">
                  <a:off x="8295569" y="4954592"/>
                  <a:ext cx="24155" cy="2732"/>
                </a:xfrm>
                <a:custGeom>
                  <a:avLst/>
                  <a:gdLst/>
                  <a:ahLst/>
                  <a:cxnLst/>
                  <a:rect l="l" t="t" r="r" b="b"/>
                  <a:pathLst>
                    <a:path w="336" h="38" extrusionOk="0">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flipH="1">
                  <a:off x="8296432" y="4940430"/>
                  <a:ext cx="27893" cy="4026"/>
                </a:xfrm>
                <a:custGeom>
                  <a:avLst/>
                  <a:gdLst/>
                  <a:ahLst/>
                  <a:cxnLst/>
                  <a:rect l="l" t="t" r="r" b="b"/>
                  <a:pathLst>
                    <a:path w="388" h="56" extrusionOk="0">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flipH="1">
                  <a:off x="8237553" y="4945750"/>
                  <a:ext cx="43709" cy="25161"/>
                </a:xfrm>
                <a:custGeom>
                  <a:avLst/>
                  <a:gdLst/>
                  <a:ahLst/>
                  <a:cxnLst/>
                  <a:rect l="l" t="t" r="r" b="b"/>
                  <a:pathLst>
                    <a:path w="608" h="350" extrusionOk="0">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flipH="1">
                  <a:off x="8275008" y="4939136"/>
                  <a:ext cx="22430" cy="28468"/>
                </a:xfrm>
                <a:custGeom>
                  <a:avLst/>
                  <a:gdLst/>
                  <a:ahLst/>
                  <a:cxnLst/>
                  <a:rect l="l" t="t" r="r" b="b"/>
                  <a:pathLst>
                    <a:path w="312" h="396" extrusionOk="0">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flipH="1">
                  <a:off x="8443739" y="4954305"/>
                  <a:ext cx="83105" cy="65420"/>
                </a:xfrm>
                <a:custGeom>
                  <a:avLst/>
                  <a:gdLst/>
                  <a:ahLst/>
                  <a:cxnLst/>
                  <a:rect l="l" t="t" r="r" b="b"/>
                  <a:pathLst>
                    <a:path w="1156" h="910" extrusionOk="0">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flipH="1">
                  <a:off x="8502832" y="4859911"/>
                  <a:ext cx="2876" cy="94535"/>
                </a:xfrm>
                <a:custGeom>
                  <a:avLst/>
                  <a:gdLst/>
                  <a:ahLst/>
                  <a:cxnLst/>
                  <a:rect l="l" t="t" r="r" b="b"/>
                  <a:pathLst>
                    <a:path w="40" h="1315" extrusionOk="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6"/>
                <p:cNvSpPr/>
                <p:nvPr/>
              </p:nvSpPr>
              <p:spPr>
                <a:xfrm flipH="1">
                  <a:off x="8347763" y="4997440"/>
                  <a:ext cx="67361" cy="3666"/>
                </a:xfrm>
                <a:custGeom>
                  <a:avLst/>
                  <a:gdLst/>
                  <a:ahLst/>
                  <a:cxnLst/>
                  <a:rect l="l" t="t" r="r" b="b"/>
                  <a:pathLst>
                    <a:path w="937" h="51" extrusionOk="0">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6"/>
                <p:cNvSpPr/>
                <p:nvPr/>
              </p:nvSpPr>
              <p:spPr>
                <a:xfrm flipH="1">
                  <a:off x="8453011" y="4998662"/>
                  <a:ext cx="7836" cy="13300"/>
                </a:xfrm>
                <a:custGeom>
                  <a:avLst/>
                  <a:gdLst/>
                  <a:ahLst/>
                  <a:cxnLst/>
                  <a:rect l="l" t="t" r="r" b="b"/>
                  <a:pathLst>
                    <a:path w="109" h="185" extrusionOk="0">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flipH="1">
                  <a:off x="8468252" y="4977741"/>
                  <a:ext cx="9849" cy="9058"/>
                </a:xfrm>
                <a:custGeom>
                  <a:avLst/>
                  <a:gdLst/>
                  <a:ahLst/>
                  <a:cxnLst/>
                  <a:rect l="l" t="t" r="r" b="b"/>
                  <a:pathLst>
                    <a:path w="137" h="126" extrusionOk="0">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flipH="1">
                  <a:off x="8488382" y="4967245"/>
                  <a:ext cx="13947" cy="5823"/>
                </a:xfrm>
                <a:custGeom>
                  <a:avLst/>
                  <a:gdLst/>
                  <a:ahLst/>
                  <a:cxnLst/>
                  <a:rect l="l" t="t" r="r" b="b"/>
                  <a:pathLst>
                    <a:path w="194" h="81" extrusionOk="0">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6"/>
                <p:cNvSpPr/>
                <p:nvPr/>
              </p:nvSpPr>
              <p:spPr>
                <a:xfrm flipH="1">
                  <a:off x="8512106" y="4963866"/>
                  <a:ext cx="7548" cy="3666"/>
                </a:xfrm>
                <a:custGeom>
                  <a:avLst/>
                  <a:gdLst/>
                  <a:ahLst/>
                  <a:cxnLst/>
                  <a:rect l="l" t="t" r="r" b="b"/>
                  <a:pathLst>
                    <a:path w="105" h="51" extrusionOk="0">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6"/>
                <p:cNvSpPr/>
                <p:nvPr/>
              </p:nvSpPr>
              <p:spPr>
                <a:xfrm flipH="1">
                  <a:off x="8296647" y="4914836"/>
                  <a:ext cx="791" cy="27462"/>
                </a:xfrm>
                <a:custGeom>
                  <a:avLst/>
                  <a:gdLst/>
                  <a:ahLst/>
                  <a:cxnLst/>
                  <a:rect l="l" t="t" r="r" b="b"/>
                  <a:pathLst>
                    <a:path w="11" h="382" extrusionOk="0">
                      <a:moveTo>
                        <a:pt x="0" y="1"/>
                      </a:moveTo>
                      <a:lnTo>
                        <a:pt x="7" y="382"/>
                      </a:lnTo>
                      <a:lnTo>
                        <a:pt x="10" y="382"/>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6"/>
                <p:cNvSpPr/>
                <p:nvPr/>
              </p:nvSpPr>
              <p:spPr>
                <a:xfrm flipH="1">
                  <a:off x="8296867" y="4914621"/>
                  <a:ext cx="206540" cy="34363"/>
                </a:xfrm>
                <a:custGeom>
                  <a:avLst/>
                  <a:gdLst/>
                  <a:ahLst/>
                  <a:cxnLst/>
                  <a:rect l="l" t="t" r="r" b="b"/>
                  <a:pathLst>
                    <a:path w="2873" h="478" extrusionOk="0">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6"/>
                <p:cNvSpPr/>
                <p:nvPr/>
              </p:nvSpPr>
              <p:spPr>
                <a:xfrm flipH="1">
                  <a:off x="8296647" y="4940430"/>
                  <a:ext cx="27390" cy="2588"/>
                </a:xfrm>
                <a:custGeom>
                  <a:avLst/>
                  <a:gdLst/>
                  <a:ahLst/>
                  <a:cxnLst/>
                  <a:rect l="l" t="t" r="r" b="b"/>
                  <a:pathLst>
                    <a:path w="381" h="36" extrusionOk="0">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6"/>
                <p:cNvSpPr/>
                <p:nvPr/>
              </p:nvSpPr>
              <p:spPr>
                <a:xfrm flipH="1">
                  <a:off x="8528066" y="4935254"/>
                  <a:ext cx="647" cy="3163"/>
                </a:xfrm>
                <a:custGeom>
                  <a:avLst/>
                  <a:gdLst/>
                  <a:ahLst/>
                  <a:cxnLst/>
                  <a:rect l="l" t="t" r="r" b="b"/>
                  <a:pathLst>
                    <a:path w="9" h="44" extrusionOk="0">
                      <a:moveTo>
                        <a:pt x="1" y="0"/>
                      </a:moveTo>
                      <a:lnTo>
                        <a:pt x="8" y="43"/>
                      </a:lnTo>
                      <a:lnTo>
                        <a:pt x="8"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6"/>
                <p:cNvSpPr/>
                <p:nvPr/>
              </p:nvSpPr>
              <p:spPr>
                <a:xfrm flipH="1">
                  <a:off x="8504630" y="4933169"/>
                  <a:ext cx="23508" cy="16607"/>
                </a:xfrm>
                <a:custGeom>
                  <a:avLst/>
                  <a:gdLst/>
                  <a:ahLst/>
                  <a:cxnLst/>
                  <a:rect l="l" t="t" r="r" b="b"/>
                  <a:pathLst>
                    <a:path w="327" h="231" extrusionOk="0">
                      <a:moveTo>
                        <a:pt x="316" y="1"/>
                      </a:moveTo>
                      <a:lnTo>
                        <a:pt x="0" y="29"/>
                      </a:lnTo>
                      <a:lnTo>
                        <a:pt x="0" y="72"/>
                      </a:lnTo>
                      <a:lnTo>
                        <a:pt x="22" y="231"/>
                      </a:lnTo>
                      <a:lnTo>
                        <a:pt x="327" y="223"/>
                      </a:lnTo>
                      <a:cubicBezTo>
                        <a:pt x="323" y="170"/>
                        <a:pt x="320" y="94"/>
                        <a:pt x="316"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flipH="1">
                  <a:off x="8503048" y="4932953"/>
                  <a:ext cx="2444" cy="16319"/>
                </a:xfrm>
                <a:custGeom>
                  <a:avLst/>
                  <a:gdLst/>
                  <a:ahLst/>
                  <a:cxnLst/>
                  <a:rect l="l" t="t" r="r" b="b"/>
                  <a:pathLst>
                    <a:path w="34" h="227" extrusionOk="0">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6"/>
                <p:cNvSpPr/>
                <p:nvPr/>
              </p:nvSpPr>
              <p:spPr>
                <a:xfrm flipH="1">
                  <a:off x="7605347" y="4840573"/>
                  <a:ext cx="430190" cy="187633"/>
                </a:xfrm>
                <a:custGeom>
                  <a:avLst/>
                  <a:gdLst/>
                  <a:ahLst/>
                  <a:cxnLst/>
                  <a:rect l="l" t="t" r="r" b="b"/>
                  <a:pathLst>
                    <a:path w="5984" h="2610" extrusionOk="0">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p:nvPr/>
              </p:nvSpPr>
              <p:spPr>
                <a:xfrm flipH="1">
                  <a:off x="7644303" y="4986081"/>
                  <a:ext cx="61466" cy="28468"/>
                </a:xfrm>
                <a:custGeom>
                  <a:avLst/>
                  <a:gdLst/>
                  <a:ahLst/>
                  <a:cxnLst/>
                  <a:rect l="l" t="t" r="r" b="b"/>
                  <a:pathLst>
                    <a:path w="855" h="396" extrusionOk="0">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6"/>
                <p:cNvSpPr/>
                <p:nvPr/>
              </p:nvSpPr>
              <p:spPr>
                <a:xfrm flipH="1">
                  <a:off x="7811239" y="5025334"/>
                  <a:ext cx="221206" cy="3666"/>
                </a:xfrm>
                <a:custGeom>
                  <a:avLst/>
                  <a:gdLst/>
                  <a:ahLst/>
                  <a:cxnLst/>
                  <a:rect l="l" t="t" r="r" b="b"/>
                  <a:pathLst>
                    <a:path w="3077" h="51" extrusionOk="0">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6"/>
                <p:cNvSpPr/>
                <p:nvPr/>
              </p:nvSpPr>
              <p:spPr>
                <a:xfrm flipH="1">
                  <a:off x="7645102" y="4986081"/>
                  <a:ext cx="387343" cy="42128"/>
                </a:xfrm>
                <a:custGeom>
                  <a:avLst/>
                  <a:gdLst/>
                  <a:ahLst/>
                  <a:cxnLst/>
                  <a:rect l="l" t="t" r="r" b="b"/>
                  <a:pathLst>
                    <a:path w="5388" h="586" extrusionOk="0">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6"/>
                <p:cNvSpPr/>
                <p:nvPr/>
              </p:nvSpPr>
              <p:spPr>
                <a:xfrm flipH="1">
                  <a:off x="7645317" y="5011962"/>
                  <a:ext cx="390506" cy="10136"/>
                </a:xfrm>
                <a:custGeom>
                  <a:avLst/>
                  <a:gdLst/>
                  <a:ahLst/>
                  <a:cxnLst/>
                  <a:rect l="l" t="t" r="r" b="b"/>
                  <a:pathLst>
                    <a:path w="5432" h="141" extrusionOk="0">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flipH="1">
                  <a:off x="7703685" y="4983421"/>
                  <a:ext cx="23508" cy="36520"/>
                </a:xfrm>
                <a:custGeom>
                  <a:avLst/>
                  <a:gdLst/>
                  <a:ahLst/>
                  <a:cxnLst/>
                  <a:rect l="l" t="t" r="r" b="b"/>
                  <a:pathLst>
                    <a:path w="327" h="508" extrusionOk="0">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6"/>
                <p:cNvSpPr/>
                <p:nvPr/>
              </p:nvSpPr>
              <p:spPr>
                <a:xfrm flipH="1">
                  <a:off x="7781831" y="4967461"/>
                  <a:ext cx="13012" cy="19482"/>
                </a:xfrm>
                <a:custGeom>
                  <a:avLst/>
                  <a:gdLst/>
                  <a:ahLst/>
                  <a:cxnLst/>
                  <a:rect l="l" t="t" r="r" b="b"/>
                  <a:pathLst>
                    <a:path w="181" h="271" extrusionOk="0">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flipH="1">
                  <a:off x="7798366" y="4964082"/>
                  <a:ext cx="15313" cy="13372"/>
                </a:xfrm>
                <a:custGeom>
                  <a:avLst/>
                  <a:gdLst/>
                  <a:ahLst/>
                  <a:cxnLst/>
                  <a:rect l="l" t="t" r="r" b="b"/>
                  <a:pathLst>
                    <a:path w="213" h="186" extrusionOk="0">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flipH="1">
                  <a:off x="7801242" y="4954377"/>
                  <a:ext cx="24011" cy="2876"/>
                </a:xfrm>
                <a:custGeom>
                  <a:avLst/>
                  <a:gdLst/>
                  <a:ahLst/>
                  <a:cxnLst/>
                  <a:rect l="l" t="t" r="r" b="b"/>
                  <a:pathLst>
                    <a:path w="334" h="40" extrusionOk="0">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6"/>
                <p:cNvSpPr/>
                <p:nvPr/>
              </p:nvSpPr>
              <p:spPr>
                <a:xfrm flipH="1">
                  <a:off x="7802249" y="4940430"/>
                  <a:ext cx="27678" cy="4026"/>
                </a:xfrm>
                <a:custGeom>
                  <a:avLst/>
                  <a:gdLst/>
                  <a:ahLst/>
                  <a:cxnLst/>
                  <a:rect l="l" t="t" r="r" b="b"/>
                  <a:pathLst>
                    <a:path w="385" h="56" extrusionOk="0">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6"/>
                <p:cNvSpPr/>
                <p:nvPr/>
              </p:nvSpPr>
              <p:spPr>
                <a:xfrm flipH="1">
                  <a:off x="7743370" y="4945247"/>
                  <a:ext cx="43422" cy="25449"/>
                </a:xfrm>
                <a:custGeom>
                  <a:avLst/>
                  <a:gdLst/>
                  <a:ahLst/>
                  <a:cxnLst/>
                  <a:rect l="l" t="t" r="r" b="b"/>
                  <a:pathLst>
                    <a:path w="604" h="354" extrusionOk="0">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6"/>
                <p:cNvSpPr/>
                <p:nvPr/>
              </p:nvSpPr>
              <p:spPr>
                <a:xfrm flipH="1">
                  <a:off x="7780537" y="4938848"/>
                  <a:ext cx="22789" cy="28468"/>
                </a:xfrm>
                <a:custGeom>
                  <a:avLst/>
                  <a:gdLst/>
                  <a:ahLst/>
                  <a:cxnLst/>
                  <a:rect l="l" t="t" r="r" b="b"/>
                  <a:pathLst>
                    <a:path w="317" h="396" extrusionOk="0">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flipH="1">
                  <a:off x="7949053" y="4955024"/>
                  <a:ext cx="83392" cy="65420"/>
                </a:xfrm>
                <a:custGeom>
                  <a:avLst/>
                  <a:gdLst/>
                  <a:ahLst/>
                  <a:cxnLst/>
                  <a:rect l="l" t="t" r="r" b="b"/>
                  <a:pathLst>
                    <a:path w="1160" h="910" extrusionOk="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6"/>
                <p:cNvSpPr/>
                <p:nvPr/>
              </p:nvSpPr>
              <p:spPr>
                <a:xfrm flipH="1">
                  <a:off x="8008649" y="4860702"/>
                  <a:ext cx="3163" cy="94751"/>
                </a:xfrm>
                <a:custGeom>
                  <a:avLst/>
                  <a:gdLst/>
                  <a:ahLst/>
                  <a:cxnLst/>
                  <a:rect l="l" t="t" r="r" b="b"/>
                  <a:pathLst>
                    <a:path w="44" h="1318" extrusionOk="0">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p:nvPr/>
              </p:nvSpPr>
              <p:spPr>
                <a:xfrm flipH="1">
                  <a:off x="7853077" y="4997440"/>
                  <a:ext cx="67648" cy="3954"/>
                </a:xfrm>
                <a:custGeom>
                  <a:avLst/>
                  <a:gdLst/>
                  <a:ahLst/>
                  <a:cxnLst/>
                  <a:rect l="l" t="t" r="r" b="b"/>
                  <a:pathLst>
                    <a:path w="941" h="55" extrusionOk="0">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6"/>
                <p:cNvSpPr/>
                <p:nvPr/>
              </p:nvSpPr>
              <p:spPr>
                <a:xfrm flipH="1">
                  <a:off x="7958325" y="4999453"/>
                  <a:ext cx="7836" cy="13012"/>
                </a:xfrm>
                <a:custGeom>
                  <a:avLst/>
                  <a:gdLst/>
                  <a:ahLst/>
                  <a:cxnLst/>
                  <a:rect l="l" t="t" r="r" b="b"/>
                  <a:pathLst>
                    <a:path w="109" h="181" extrusionOk="0">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p:nvPr/>
              </p:nvSpPr>
              <p:spPr>
                <a:xfrm flipH="1">
                  <a:off x="7973782" y="4978460"/>
                  <a:ext cx="9921" cy="8842"/>
                </a:xfrm>
                <a:custGeom>
                  <a:avLst/>
                  <a:gdLst/>
                  <a:ahLst/>
                  <a:cxnLst/>
                  <a:rect l="l" t="t" r="r" b="b"/>
                  <a:pathLst>
                    <a:path w="138" h="123" extrusionOk="0">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6"/>
                <p:cNvSpPr/>
                <p:nvPr/>
              </p:nvSpPr>
              <p:spPr>
                <a:xfrm flipH="1">
                  <a:off x="7993911" y="4968036"/>
                  <a:ext cx="13947" cy="5823"/>
                </a:xfrm>
                <a:custGeom>
                  <a:avLst/>
                  <a:gdLst/>
                  <a:ahLst/>
                  <a:cxnLst/>
                  <a:rect l="l" t="t" r="r" b="b"/>
                  <a:pathLst>
                    <a:path w="194" h="81" extrusionOk="0">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flipH="1">
                  <a:off x="8017707" y="4964657"/>
                  <a:ext cx="7548" cy="3738"/>
                </a:xfrm>
                <a:custGeom>
                  <a:avLst/>
                  <a:gdLst/>
                  <a:ahLst/>
                  <a:cxnLst/>
                  <a:rect l="l" t="t" r="r" b="b"/>
                  <a:pathLst>
                    <a:path w="105" h="52" extrusionOk="0">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6"/>
                <p:cNvSpPr/>
                <p:nvPr/>
              </p:nvSpPr>
              <p:spPr>
                <a:xfrm flipH="1">
                  <a:off x="7802535" y="4914333"/>
                  <a:ext cx="791" cy="27965"/>
                </a:xfrm>
                <a:custGeom>
                  <a:avLst/>
                  <a:gdLst/>
                  <a:ahLst/>
                  <a:cxnLst/>
                  <a:rect l="l" t="t" r="r" b="b"/>
                  <a:pathLst>
                    <a:path w="11" h="389" extrusionOk="0">
                      <a:moveTo>
                        <a:pt x="1" y="1"/>
                      </a:moveTo>
                      <a:lnTo>
                        <a:pt x="11" y="389"/>
                      </a:lnTo>
                      <a:lnTo>
                        <a:pt x="11" y="385"/>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6"/>
                <p:cNvSpPr/>
                <p:nvPr/>
              </p:nvSpPr>
              <p:spPr>
                <a:xfrm flipH="1">
                  <a:off x="7802540" y="4914333"/>
                  <a:ext cx="206684" cy="35729"/>
                </a:xfrm>
                <a:custGeom>
                  <a:avLst/>
                  <a:gdLst/>
                  <a:ahLst/>
                  <a:cxnLst/>
                  <a:rect l="l" t="t" r="r" b="b"/>
                  <a:pathLst>
                    <a:path w="2875" h="497" extrusionOk="0">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flipH="1">
                  <a:off x="7802536" y="4940430"/>
                  <a:ext cx="27390" cy="2588"/>
                </a:xfrm>
                <a:custGeom>
                  <a:avLst/>
                  <a:gdLst/>
                  <a:ahLst/>
                  <a:cxnLst/>
                  <a:rect l="l" t="t" r="r" b="b"/>
                  <a:pathLst>
                    <a:path w="381" h="36" extrusionOk="0">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6"/>
                <p:cNvSpPr/>
                <p:nvPr/>
              </p:nvSpPr>
              <p:spPr>
                <a:xfrm flipH="1">
                  <a:off x="8033955" y="4936260"/>
                  <a:ext cx="575" cy="2947"/>
                </a:xfrm>
                <a:custGeom>
                  <a:avLst/>
                  <a:gdLst/>
                  <a:ahLst/>
                  <a:cxnLst/>
                  <a:rect l="l" t="t" r="r" b="b"/>
                  <a:pathLst>
                    <a:path w="8" h="41" extrusionOk="0">
                      <a:moveTo>
                        <a:pt x="1" y="1"/>
                      </a:moveTo>
                      <a:lnTo>
                        <a:pt x="8" y="40"/>
                      </a:lnTo>
                      <a:lnTo>
                        <a:pt x="8"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6"/>
                <p:cNvSpPr/>
                <p:nvPr/>
              </p:nvSpPr>
              <p:spPr>
                <a:xfrm flipH="1">
                  <a:off x="8010447" y="4933960"/>
                  <a:ext cx="23580" cy="16822"/>
                </a:xfrm>
                <a:custGeom>
                  <a:avLst/>
                  <a:gdLst/>
                  <a:ahLst/>
                  <a:cxnLst/>
                  <a:rect l="l" t="t" r="r" b="b"/>
                  <a:pathLst>
                    <a:path w="328" h="234" extrusionOk="0">
                      <a:moveTo>
                        <a:pt x="320" y="1"/>
                      </a:moveTo>
                      <a:lnTo>
                        <a:pt x="1" y="33"/>
                      </a:lnTo>
                      <a:lnTo>
                        <a:pt x="1" y="72"/>
                      </a:lnTo>
                      <a:lnTo>
                        <a:pt x="26" y="234"/>
                      </a:lnTo>
                      <a:lnTo>
                        <a:pt x="327" y="223"/>
                      </a:lnTo>
                      <a:cubicBezTo>
                        <a:pt x="324" y="169"/>
                        <a:pt x="320" y="94"/>
                        <a:pt x="320"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flipH="1">
                  <a:off x="8008649" y="4933672"/>
                  <a:ext cx="2372" cy="16391"/>
                </a:xfrm>
                <a:custGeom>
                  <a:avLst/>
                  <a:gdLst/>
                  <a:ahLst/>
                  <a:cxnLst/>
                  <a:rect l="l" t="t" r="r" b="b"/>
                  <a:pathLst>
                    <a:path w="33" h="228" extrusionOk="0">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 name="Google Shape;712;p26"/>
              <p:cNvSpPr/>
              <p:nvPr/>
            </p:nvSpPr>
            <p:spPr>
              <a:xfrm flipH="1">
                <a:off x="7352169" y="2317256"/>
                <a:ext cx="531159" cy="563531"/>
              </a:xfrm>
              <a:custGeom>
                <a:avLst/>
                <a:gdLst/>
                <a:ahLst/>
                <a:cxnLst/>
                <a:rect l="l" t="t" r="r" b="b"/>
                <a:pathLst>
                  <a:path w="10967" h="11636" extrusionOk="0">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flipH="1">
                <a:off x="8108534" y="2060426"/>
                <a:ext cx="254077" cy="497618"/>
              </a:xfrm>
              <a:custGeom>
                <a:avLst/>
                <a:gdLst/>
                <a:ahLst/>
                <a:cxnLst/>
                <a:rect l="l" t="t" r="r" b="b"/>
                <a:pathLst>
                  <a:path w="5246" h="10275" extrusionOk="0">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flipH="1">
                <a:off x="8125245" y="2187557"/>
                <a:ext cx="22134" cy="20002"/>
              </a:xfrm>
              <a:custGeom>
                <a:avLst/>
                <a:gdLst/>
                <a:ahLst/>
                <a:cxnLst/>
                <a:rect l="l" t="t" r="r" b="b"/>
                <a:pathLst>
                  <a:path w="457" h="413" extrusionOk="0">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6"/>
              <p:cNvSpPr/>
              <p:nvPr/>
            </p:nvSpPr>
            <p:spPr>
              <a:xfrm flipH="1">
                <a:off x="8116237" y="2182036"/>
                <a:ext cx="35501" cy="11139"/>
              </a:xfrm>
              <a:custGeom>
                <a:avLst/>
                <a:gdLst/>
                <a:ahLst/>
                <a:cxnLst/>
                <a:rect l="l" t="t" r="r" b="b"/>
                <a:pathLst>
                  <a:path w="733" h="230" extrusionOk="0">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6"/>
              <p:cNvSpPr/>
              <p:nvPr/>
            </p:nvSpPr>
            <p:spPr>
              <a:xfrm flipH="1">
                <a:off x="8227291" y="2189688"/>
                <a:ext cx="22812" cy="19953"/>
              </a:xfrm>
              <a:custGeom>
                <a:avLst/>
                <a:gdLst/>
                <a:ahLst/>
                <a:cxnLst/>
                <a:rect l="l" t="t" r="r" b="b"/>
                <a:pathLst>
                  <a:path w="471" h="412" extrusionOk="0">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flipH="1">
                <a:off x="8219106" y="2184264"/>
                <a:ext cx="35743" cy="11042"/>
              </a:xfrm>
              <a:custGeom>
                <a:avLst/>
                <a:gdLst/>
                <a:ahLst/>
                <a:cxnLst/>
                <a:rect l="l" t="t" r="r" b="b"/>
                <a:pathLst>
                  <a:path w="738" h="228" extrusionOk="0">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flipH="1">
                <a:off x="8110277" y="2038196"/>
                <a:ext cx="255433" cy="208249"/>
              </a:xfrm>
              <a:custGeom>
                <a:avLst/>
                <a:gdLst/>
                <a:ahLst/>
                <a:cxnLst/>
                <a:rect l="l" t="t" r="r" b="b"/>
                <a:pathLst>
                  <a:path w="5274" h="4300" extrusionOk="0">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flipH="1">
                <a:off x="8186995" y="2351061"/>
                <a:ext cx="87275" cy="52353"/>
              </a:xfrm>
              <a:custGeom>
                <a:avLst/>
                <a:gdLst/>
                <a:ahLst/>
                <a:cxnLst/>
                <a:rect l="l" t="t" r="r" b="b"/>
                <a:pathLst>
                  <a:path w="1802" h="1081" extrusionOk="0">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flipH="1">
                <a:off x="8220172" y="2167119"/>
                <a:ext cx="35888" cy="5521"/>
              </a:xfrm>
              <a:custGeom>
                <a:avLst/>
                <a:gdLst/>
                <a:ahLst/>
                <a:cxnLst/>
                <a:rect l="l" t="t" r="r" b="b"/>
                <a:pathLst>
                  <a:path w="741" h="114" extrusionOk="0">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flipH="1">
                <a:off x="8121855" y="2150992"/>
                <a:ext cx="35259" cy="8863"/>
              </a:xfrm>
              <a:custGeom>
                <a:avLst/>
                <a:gdLst/>
                <a:ahLst/>
                <a:cxnLst/>
                <a:rect l="l" t="t" r="r" b="b"/>
                <a:pathLst>
                  <a:path w="728" h="183" extrusionOk="0">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flipH="1">
                <a:off x="8173241" y="2285291"/>
                <a:ext cx="42475" cy="14965"/>
              </a:xfrm>
              <a:custGeom>
                <a:avLst/>
                <a:gdLst/>
                <a:ahLst/>
                <a:cxnLst/>
                <a:rect l="l" t="t" r="r" b="b"/>
                <a:pathLst>
                  <a:path w="877" h="309" extrusionOk="0">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flipH="1">
                <a:off x="8315292" y="1999451"/>
                <a:ext cx="80495" cy="77682"/>
              </a:xfrm>
              <a:custGeom>
                <a:avLst/>
                <a:gdLst/>
                <a:ahLst/>
                <a:cxnLst/>
                <a:rect l="l" t="t" r="r" b="b"/>
                <a:pathLst>
                  <a:path w="1662" h="1604" extrusionOk="0">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6"/>
              <p:cNvSpPr/>
              <p:nvPr/>
            </p:nvSpPr>
            <p:spPr>
              <a:xfrm flipH="1">
                <a:off x="8355587" y="2171817"/>
                <a:ext cx="47900" cy="78892"/>
              </a:xfrm>
              <a:custGeom>
                <a:avLst/>
                <a:gdLst/>
                <a:ahLst/>
                <a:cxnLst/>
                <a:rect l="l" t="t" r="r" b="b"/>
                <a:pathLst>
                  <a:path w="989" h="1629" extrusionOk="0">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6"/>
              <p:cNvSpPr/>
              <p:nvPr/>
            </p:nvSpPr>
            <p:spPr>
              <a:xfrm flipH="1">
                <a:off x="8366727" y="2187945"/>
                <a:ext cx="21940" cy="44168"/>
              </a:xfrm>
              <a:custGeom>
                <a:avLst/>
                <a:gdLst/>
                <a:ahLst/>
                <a:cxnLst/>
                <a:rect l="l" t="t" r="r" b="b"/>
                <a:pathLst>
                  <a:path w="453" h="912" extrusionOk="0">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6"/>
              <p:cNvSpPr/>
              <p:nvPr/>
            </p:nvSpPr>
            <p:spPr>
              <a:xfrm flipH="1">
                <a:off x="7720053" y="2405110"/>
                <a:ext cx="955428" cy="792751"/>
              </a:xfrm>
              <a:custGeom>
                <a:avLst/>
                <a:gdLst/>
                <a:ahLst/>
                <a:cxnLst/>
                <a:rect l="l" t="t" r="r" b="b"/>
                <a:pathLst>
                  <a:path w="19727" h="16369" extrusionOk="0">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6"/>
              <p:cNvSpPr/>
              <p:nvPr/>
            </p:nvSpPr>
            <p:spPr>
              <a:xfrm flipH="1">
                <a:off x="8407070" y="2495676"/>
                <a:ext cx="61025" cy="275567"/>
              </a:xfrm>
              <a:custGeom>
                <a:avLst/>
                <a:gdLst/>
                <a:ahLst/>
                <a:cxnLst/>
                <a:rect l="l" t="t" r="r" b="b"/>
                <a:pathLst>
                  <a:path w="1260" h="5690" extrusionOk="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6"/>
              <p:cNvSpPr/>
              <p:nvPr/>
            </p:nvSpPr>
            <p:spPr>
              <a:xfrm flipH="1">
                <a:off x="8016273" y="2499309"/>
                <a:ext cx="35985" cy="288643"/>
              </a:xfrm>
              <a:custGeom>
                <a:avLst/>
                <a:gdLst/>
                <a:ahLst/>
                <a:cxnLst/>
                <a:rect l="l" t="t" r="r" b="b"/>
                <a:pathLst>
                  <a:path w="743" h="5960" extrusionOk="0">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6"/>
              <p:cNvSpPr/>
              <p:nvPr/>
            </p:nvSpPr>
            <p:spPr>
              <a:xfrm flipH="1">
                <a:off x="8275432" y="2450296"/>
                <a:ext cx="90617" cy="42279"/>
              </a:xfrm>
              <a:custGeom>
                <a:avLst/>
                <a:gdLst/>
                <a:ahLst/>
                <a:cxnLst/>
                <a:rect l="l" t="t" r="r" b="b"/>
                <a:pathLst>
                  <a:path w="1871" h="873" extrusionOk="0">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6"/>
              <p:cNvSpPr/>
              <p:nvPr/>
            </p:nvSpPr>
            <p:spPr>
              <a:xfrm flipH="1">
                <a:off x="8175662" y="2446277"/>
                <a:ext cx="68338" cy="49108"/>
              </a:xfrm>
              <a:custGeom>
                <a:avLst/>
                <a:gdLst/>
                <a:ahLst/>
                <a:cxnLst/>
                <a:rect l="l" t="t" r="r" b="b"/>
                <a:pathLst>
                  <a:path w="1411" h="1014" extrusionOk="0">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6"/>
              <p:cNvSpPr/>
              <p:nvPr/>
            </p:nvSpPr>
            <p:spPr>
              <a:xfrm flipH="1">
                <a:off x="8248311" y="2475335"/>
                <a:ext cx="15014" cy="131148"/>
              </a:xfrm>
              <a:custGeom>
                <a:avLst/>
                <a:gdLst/>
                <a:ahLst/>
                <a:cxnLst/>
                <a:rect l="l" t="t" r="r" b="b"/>
                <a:pathLst>
                  <a:path w="310" h="2708" extrusionOk="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6"/>
              <p:cNvSpPr/>
              <p:nvPr/>
            </p:nvSpPr>
            <p:spPr>
              <a:xfrm flipH="1">
                <a:off x="8495167" y="2979504"/>
                <a:ext cx="156195" cy="39519"/>
              </a:xfrm>
              <a:custGeom>
                <a:avLst/>
                <a:gdLst/>
                <a:ahLst/>
                <a:cxnLst/>
                <a:rect l="l" t="t" r="r" b="b"/>
                <a:pathLst>
                  <a:path w="3225" h="816" extrusionOk="0">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6"/>
              <p:cNvSpPr/>
              <p:nvPr/>
            </p:nvSpPr>
            <p:spPr>
              <a:xfrm flipH="1">
                <a:off x="8493811" y="2960180"/>
                <a:ext cx="142392" cy="59666"/>
              </a:xfrm>
              <a:custGeom>
                <a:avLst/>
                <a:gdLst/>
                <a:ahLst/>
                <a:cxnLst/>
                <a:rect l="l" t="t" r="r" b="b"/>
                <a:pathLst>
                  <a:path w="2940" h="1232" extrusionOk="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6"/>
              <p:cNvSpPr/>
              <p:nvPr/>
            </p:nvSpPr>
            <p:spPr>
              <a:xfrm flipH="1">
                <a:off x="7734980" y="2699911"/>
                <a:ext cx="77250" cy="110469"/>
              </a:xfrm>
              <a:custGeom>
                <a:avLst/>
                <a:gdLst/>
                <a:ahLst/>
                <a:cxnLst/>
                <a:rect l="l" t="t" r="r" b="b"/>
                <a:pathLst>
                  <a:path w="1595" h="2281" extrusionOk="0">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6"/>
              <p:cNvSpPr/>
              <p:nvPr/>
            </p:nvSpPr>
            <p:spPr>
              <a:xfrm flipH="1">
                <a:off x="7738128" y="2702332"/>
                <a:ext cx="88196" cy="85963"/>
              </a:xfrm>
              <a:custGeom>
                <a:avLst/>
                <a:gdLst/>
                <a:ahLst/>
                <a:cxnLst/>
                <a:rect l="l" t="t" r="r" b="b"/>
                <a:pathLst>
                  <a:path w="1821" h="1775" extrusionOk="0">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6"/>
              <p:cNvSpPr/>
              <p:nvPr/>
            </p:nvSpPr>
            <p:spPr>
              <a:xfrm flipH="1">
                <a:off x="8307785" y="2605131"/>
                <a:ext cx="42136" cy="39906"/>
              </a:xfrm>
              <a:custGeom>
                <a:avLst/>
                <a:gdLst/>
                <a:ahLst/>
                <a:cxnLst/>
                <a:rect l="l" t="t" r="r" b="b"/>
                <a:pathLst>
                  <a:path w="870" h="824" extrusionOk="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6"/>
              <p:cNvSpPr/>
              <p:nvPr/>
            </p:nvSpPr>
            <p:spPr>
              <a:xfrm flipH="1">
                <a:off x="8571303" y="2808493"/>
                <a:ext cx="42330" cy="39858"/>
              </a:xfrm>
              <a:custGeom>
                <a:avLst/>
                <a:gdLst/>
                <a:ahLst/>
                <a:cxnLst/>
                <a:rect l="l" t="t" r="r" b="b"/>
                <a:pathLst>
                  <a:path w="874" h="823" extrusionOk="0">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6"/>
              <p:cNvSpPr/>
              <p:nvPr/>
            </p:nvSpPr>
            <p:spPr>
              <a:xfrm flipH="1">
                <a:off x="7945853" y="2606293"/>
                <a:ext cx="42136" cy="39906"/>
              </a:xfrm>
              <a:custGeom>
                <a:avLst/>
                <a:gdLst/>
                <a:ahLst/>
                <a:cxnLst/>
                <a:rect l="l" t="t" r="r" b="b"/>
                <a:pathLst>
                  <a:path w="870" h="824" extrusionOk="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6"/>
              <p:cNvSpPr/>
              <p:nvPr/>
            </p:nvSpPr>
            <p:spPr>
              <a:xfrm flipH="1">
                <a:off x="8026880" y="3084357"/>
                <a:ext cx="42282" cy="39955"/>
              </a:xfrm>
              <a:custGeom>
                <a:avLst/>
                <a:gdLst/>
                <a:ahLst/>
                <a:cxnLst/>
                <a:rect l="l" t="t" r="r" b="b"/>
                <a:pathLst>
                  <a:path w="873" h="825" extrusionOk="0">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6"/>
              <p:cNvSpPr/>
              <p:nvPr/>
            </p:nvSpPr>
            <p:spPr>
              <a:xfrm flipH="1">
                <a:off x="8335585" y="3084357"/>
                <a:ext cx="42330" cy="39955"/>
              </a:xfrm>
              <a:custGeom>
                <a:avLst/>
                <a:gdLst/>
                <a:ahLst/>
                <a:cxnLst/>
                <a:rect l="l" t="t" r="r" b="b"/>
                <a:pathLst>
                  <a:path w="874" h="825" extrusionOk="0">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6"/>
              <p:cNvSpPr/>
              <p:nvPr/>
            </p:nvSpPr>
            <p:spPr>
              <a:xfrm flipH="1">
                <a:off x="8212519" y="2910732"/>
                <a:ext cx="42330" cy="39858"/>
              </a:xfrm>
              <a:custGeom>
                <a:avLst/>
                <a:gdLst/>
                <a:ahLst/>
                <a:cxnLst/>
                <a:rect l="l" t="t" r="r" b="b"/>
                <a:pathLst>
                  <a:path w="874" h="823" extrusionOk="0">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6"/>
              <p:cNvSpPr/>
              <p:nvPr/>
            </p:nvSpPr>
            <p:spPr>
              <a:xfrm flipH="1">
                <a:off x="8151689" y="2708047"/>
                <a:ext cx="23683" cy="22423"/>
              </a:xfrm>
              <a:custGeom>
                <a:avLst/>
                <a:gdLst/>
                <a:ahLst/>
                <a:cxnLst/>
                <a:rect l="l" t="t" r="r" b="b"/>
                <a:pathLst>
                  <a:path w="489" h="463" extrusionOk="0">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6"/>
              <p:cNvSpPr/>
              <p:nvPr/>
            </p:nvSpPr>
            <p:spPr>
              <a:xfrm flipH="1">
                <a:off x="8117448" y="2554666"/>
                <a:ext cx="23683" cy="22472"/>
              </a:xfrm>
              <a:custGeom>
                <a:avLst/>
                <a:gdLst/>
                <a:ahLst/>
                <a:cxnLst/>
                <a:rect l="l" t="t" r="r" b="b"/>
                <a:pathLst>
                  <a:path w="489" h="464" extrusionOk="0">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6"/>
              <p:cNvSpPr/>
              <p:nvPr/>
            </p:nvSpPr>
            <p:spPr>
              <a:xfrm flipH="1">
                <a:off x="8336457" y="2823846"/>
                <a:ext cx="23732" cy="22423"/>
              </a:xfrm>
              <a:custGeom>
                <a:avLst/>
                <a:gdLst/>
                <a:ahLst/>
                <a:cxnLst/>
                <a:rect l="l" t="t" r="r" b="b"/>
                <a:pathLst>
                  <a:path w="490" h="463" extrusionOk="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6"/>
              <p:cNvSpPr/>
              <p:nvPr/>
            </p:nvSpPr>
            <p:spPr>
              <a:xfrm flipH="1">
                <a:off x="8526988" y="2603823"/>
                <a:ext cx="23829" cy="22375"/>
              </a:xfrm>
              <a:custGeom>
                <a:avLst/>
                <a:gdLst/>
                <a:ahLst/>
                <a:cxnLst/>
                <a:rect l="l" t="t" r="r" b="b"/>
                <a:pathLst>
                  <a:path w="492" h="462" extrusionOk="0">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6"/>
              <p:cNvSpPr/>
              <p:nvPr/>
            </p:nvSpPr>
            <p:spPr>
              <a:xfrm flipH="1">
                <a:off x="8177213" y="3063145"/>
                <a:ext cx="23732" cy="22375"/>
              </a:xfrm>
              <a:custGeom>
                <a:avLst/>
                <a:gdLst/>
                <a:ahLst/>
                <a:cxnLst/>
                <a:rect l="l" t="t" r="r" b="b"/>
                <a:pathLst>
                  <a:path w="490" h="462" extrusionOk="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6"/>
              <p:cNvSpPr/>
              <p:nvPr/>
            </p:nvSpPr>
            <p:spPr>
              <a:xfrm flipH="1">
                <a:off x="8084417" y="2897365"/>
                <a:ext cx="23683" cy="22423"/>
              </a:xfrm>
              <a:custGeom>
                <a:avLst/>
                <a:gdLst/>
                <a:ahLst/>
                <a:cxnLst/>
                <a:rect l="l" t="t" r="r" b="b"/>
                <a:pathLst>
                  <a:path w="489" h="463" extrusionOk="0">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6"/>
              <p:cNvSpPr/>
              <p:nvPr/>
            </p:nvSpPr>
            <p:spPr>
              <a:xfrm flipH="1">
                <a:off x="7857555" y="3164991"/>
                <a:ext cx="593008" cy="1690546"/>
              </a:xfrm>
              <a:custGeom>
                <a:avLst/>
                <a:gdLst/>
                <a:ahLst/>
                <a:cxnLst/>
                <a:rect l="l" t="t" r="r" b="b"/>
                <a:pathLst>
                  <a:path w="12244" h="34907" extrusionOk="0">
                    <a:moveTo>
                      <a:pt x="1" y="0"/>
                    </a:moveTo>
                    <a:lnTo>
                      <a:pt x="1" y="34907"/>
                    </a:lnTo>
                    <a:lnTo>
                      <a:pt x="5062" y="34713"/>
                    </a:lnTo>
                    <a:lnTo>
                      <a:pt x="5496" y="4799"/>
                    </a:lnTo>
                    <a:lnTo>
                      <a:pt x="7212" y="34832"/>
                    </a:lnTo>
                    <a:lnTo>
                      <a:pt x="12244" y="34713"/>
                    </a:lnTo>
                    <a:lnTo>
                      <a:pt x="10055" y="611"/>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6"/>
              <p:cNvSpPr/>
              <p:nvPr/>
            </p:nvSpPr>
            <p:spPr>
              <a:xfrm flipH="1">
                <a:off x="8316988" y="3177442"/>
                <a:ext cx="4940" cy="1671271"/>
              </a:xfrm>
              <a:custGeom>
                <a:avLst/>
                <a:gdLst/>
                <a:ahLst/>
                <a:cxnLst/>
                <a:rect l="l" t="t" r="r" b="b"/>
                <a:pathLst>
                  <a:path w="102" h="34509" extrusionOk="0">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6"/>
              <p:cNvSpPr/>
              <p:nvPr/>
            </p:nvSpPr>
            <p:spPr>
              <a:xfrm flipH="1">
                <a:off x="7980481" y="3191729"/>
                <a:ext cx="90084" cy="1656984"/>
              </a:xfrm>
              <a:custGeom>
                <a:avLst/>
                <a:gdLst/>
                <a:ahLst/>
                <a:cxnLst/>
                <a:rect l="l" t="t" r="r" b="b"/>
                <a:pathLst>
                  <a:path w="1860" h="34214" extrusionOk="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6"/>
              <p:cNvSpPr/>
              <p:nvPr/>
            </p:nvSpPr>
            <p:spPr>
              <a:xfrm flipH="1">
                <a:off x="8159680" y="3181268"/>
                <a:ext cx="26493" cy="182823"/>
              </a:xfrm>
              <a:custGeom>
                <a:avLst/>
                <a:gdLst/>
                <a:ahLst/>
                <a:cxnLst/>
                <a:rect l="l" t="t" r="r" b="b"/>
                <a:pathLst>
                  <a:path w="547" h="3775" extrusionOk="0">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6"/>
              <p:cNvSpPr/>
              <p:nvPr/>
            </p:nvSpPr>
            <p:spPr>
              <a:xfrm flipH="1">
                <a:off x="8189224" y="3198606"/>
                <a:ext cx="25572" cy="24651"/>
              </a:xfrm>
              <a:custGeom>
                <a:avLst/>
                <a:gdLst/>
                <a:ahLst/>
                <a:cxnLst/>
                <a:rect l="l" t="t" r="r" b="b"/>
                <a:pathLst>
                  <a:path w="528" h="509" extrusionOk="0">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6"/>
              <p:cNvSpPr/>
              <p:nvPr/>
            </p:nvSpPr>
            <p:spPr>
              <a:xfrm flipH="1">
                <a:off x="8016411" y="2913589"/>
                <a:ext cx="669289" cy="285204"/>
              </a:xfrm>
              <a:custGeom>
                <a:avLst/>
                <a:gdLst/>
                <a:ahLst/>
                <a:cxnLst/>
                <a:rect l="l" t="t" r="r" b="b"/>
                <a:pathLst>
                  <a:path w="13819" h="5889" extrusionOk="0">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26"/>
            <p:cNvSpPr/>
            <p:nvPr/>
          </p:nvSpPr>
          <p:spPr>
            <a:xfrm rot="-5400000">
              <a:off x="8133000" y="2006075"/>
              <a:ext cx="87600" cy="27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 name="Google Shape;755;p26"/>
          <p:cNvGrpSpPr/>
          <p:nvPr/>
        </p:nvGrpSpPr>
        <p:grpSpPr>
          <a:xfrm>
            <a:off x="591096" y="2830324"/>
            <a:ext cx="519733" cy="485268"/>
            <a:chOff x="4694531" y="2250235"/>
            <a:chExt cx="1090502" cy="1018186"/>
          </a:xfrm>
        </p:grpSpPr>
        <p:sp>
          <p:nvSpPr>
            <p:cNvPr id="756" name="Google Shape;756;p26"/>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6"/>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6"/>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6"/>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6"/>
          <p:cNvGrpSpPr/>
          <p:nvPr/>
        </p:nvGrpSpPr>
        <p:grpSpPr>
          <a:xfrm>
            <a:off x="1433177" y="4004850"/>
            <a:ext cx="335765" cy="313500"/>
            <a:chOff x="4694531" y="2250235"/>
            <a:chExt cx="1090502" cy="1018186"/>
          </a:xfrm>
        </p:grpSpPr>
        <p:sp>
          <p:nvSpPr>
            <p:cNvPr id="761" name="Google Shape;761;p26"/>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6"/>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6"/>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6"/>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26"/>
          <p:cNvGrpSpPr/>
          <p:nvPr/>
        </p:nvGrpSpPr>
        <p:grpSpPr>
          <a:xfrm>
            <a:off x="509250" y="566571"/>
            <a:ext cx="315625" cy="298849"/>
            <a:chOff x="509250" y="566571"/>
            <a:chExt cx="315625" cy="298849"/>
          </a:xfrm>
        </p:grpSpPr>
        <p:sp>
          <p:nvSpPr>
            <p:cNvPr id="766" name="Google Shape;766;p26"/>
            <p:cNvSpPr/>
            <p:nvPr/>
          </p:nvSpPr>
          <p:spPr>
            <a:xfrm>
              <a:off x="509250" y="566571"/>
              <a:ext cx="150513" cy="150579"/>
            </a:xfrm>
            <a:custGeom>
              <a:avLst/>
              <a:gdLst/>
              <a:ahLst/>
              <a:cxnLst/>
              <a:rect l="l" t="t" r="r" b="b"/>
              <a:pathLst>
                <a:path w="2546" h="2547" extrusionOk="0">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6"/>
            <p:cNvSpPr/>
            <p:nvPr/>
          </p:nvSpPr>
          <p:spPr>
            <a:xfrm>
              <a:off x="732296" y="772838"/>
              <a:ext cx="92578" cy="92582"/>
            </a:xfrm>
            <a:custGeom>
              <a:avLst/>
              <a:gdLst/>
              <a:ahLst/>
              <a:cxnLst/>
              <a:rect l="l" t="t" r="r" b="b"/>
              <a:pathLst>
                <a:path w="1566" h="1566" extrusionOk="0">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71"/>
        <p:cNvGrpSpPr/>
        <p:nvPr/>
      </p:nvGrpSpPr>
      <p:grpSpPr>
        <a:xfrm>
          <a:off x="0" y="0"/>
          <a:ext cx="0" cy="0"/>
          <a:chOff x="0" y="0"/>
          <a:chExt cx="0" cy="0"/>
        </a:xfrm>
      </p:grpSpPr>
      <p:sp>
        <p:nvSpPr>
          <p:cNvPr id="772" name="Google Shape;772;p27"/>
          <p:cNvSpPr txBox="1">
            <a:spLocks noGrp="1"/>
          </p:cNvSpPr>
          <p:nvPr>
            <p:ph type="ctrTitle"/>
          </p:nvPr>
        </p:nvSpPr>
        <p:spPr>
          <a:xfrm>
            <a:off x="5757200" y="402375"/>
            <a:ext cx="31947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FAQ’S</a:t>
            </a:r>
            <a:endParaRPr/>
          </a:p>
        </p:txBody>
      </p:sp>
      <p:sp>
        <p:nvSpPr>
          <p:cNvPr id="773" name="Google Shape;773;p27"/>
          <p:cNvSpPr txBox="1"/>
          <p:nvPr/>
        </p:nvSpPr>
        <p:spPr>
          <a:xfrm>
            <a:off x="137025" y="1784675"/>
            <a:ext cx="3783000" cy="2693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b="1" dirty="0">
                <a:latin typeface="Anaheim"/>
                <a:ea typeface="Anaheim"/>
                <a:cs typeface="Anaheim"/>
                <a:sym typeface="Anaheim"/>
              </a:rPr>
              <a:t>Q.) What is univariate and multivariate analysis?</a:t>
            </a:r>
            <a:endParaRPr sz="1500" b="1" dirty="0">
              <a:latin typeface="Anaheim"/>
              <a:ea typeface="Anaheim"/>
              <a:cs typeface="Anaheim"/>
              <a:sym typeface="Anaheim"/>
            </a:endParaRPr>
          </a:p>
          <a:p>
            <a:pPr marL="0" lvl="0" indent="0" algn="l" rtl="0">
              <a:lnSpc>
                <a:spcPct val="150000"/>
              </a:lnSpc>
              <a:spcBef>
                <a:spcPts val="0"/>
              </a:spcBef>
              <a:spcAft>
                <a:spcPts val="0"/>
              </a:spcAft>
              <a:buNone/>
            </a:pPr>
            <a:r>
              <a:rPr lang="en" sz="1500" b="1" dirty="0">
                <a:latin typeface="Anaheim"/>
                <a:ea typeface="Anaheim"/>
                <a:cs typeface="Anaheim"/>
                <a:sym typeface="Anaheim"/>
              </a:rPr>
              <a:t>Q.) Justify the correlation graph?</a:t>
            </a:r>
            <a:endParaRPr sz="1500" b="1" dirty="0">
              <a:latin typeface="Anaheim"/>
              <a:ea typeface="Anaheim"/>
              <a:cs typeface="Anaheim"/>
              <a:sym typeface="Anaheim"/>
            </a:endParaRPr>
          </a:p>
          <a:p>
            <a:pPr marL="0" lvl="0" indent="0" algn="l" rtl="0">
              <a:lnSpc>
                <a:spcPct val="150000"/>
              </a:lnSpc>
              <a:spcBef>
                <a:spcPts val="0"/>
              </a:spcBef>
              <a:spcAft>
                <a:spcPts val="0"/>
              </a:spcAft>
              <a:buNone/>
            </a:pPr>
            <a:r>
              <a:rPr lang="en" sz="1500" b="1" dirty="0">
                <a:latin typeface="Anaheim"/>
                <a:ea typeface="Anaheim"/>
                <a:cs typeface="Anaheim"/>
                <a:sym typeface="Anaheim"/>
              </a:rPr>
              <a:t>Q.) How did we obtain key Insights from our dataset?</a:t>
            </a:r>
            <a:endParaRPr sz="1500" b="1" dirty="0">
              <a:latin typeface="Anaheim"/>
              <a:ea typeface="Anaheim"/>
              <a:cs typeface="Anaheim"/>
              <a:sym typeface="Anaheim"/>
            </a:endParaRPr>
          </a:p>
          <a:p>
            <a:pPr marL="0" lvl="0" indent="0" algn="l" rtl="0">
              <a:lnSpc>
                <a:spcPct val="150000"/>
              </a:lnSpc>
              <a:spcBef>
                <a:spcPts val="0"/>
              </a:spcBef>
              <a:spcAft>
                <a:spcPts val="0"/>
              </a:spcAft>
              <a:buNone/>
            </a:pPr>
            <a:r>
              <a:rPr lang="en" sz="1500" b="1" dirty="0">
                <a:latin typeface="Anaheim"/>
                <a:ea typeface="Anaheim"/>
                <a:cs typeface="Anaheim"/>
                <a:sym typeface="Anaheim"/>
              </a:rPr>
              <a:t>Q.) Which algorithm have we used and why?</a:t>
            </a:r>
            <a:endParaRPr sz="1500" b="1" dirty="0">
              <a:latin typeface="Anaheim"/>
              <a:ea typeface="Anaheim"/>
              <a:cs typeface="Anaheim"/>
              <a:sym typeface="Anaheim"/>
            </a:endParaRPr>
          </a:p>
          <a:p>
            <a:pPr marL="0" lvl="0" indent="0" algn="l" rtl="0">
              <a:spcBef>
                <a:spcPts val="0"/>
              </a:spcBef>
              <a:spcAft>
                <a:spcPts val="0"/>
              </a:spcAft>
              <a:buNone/>
            </a:pPr>
            <a:endParaRPr dirty="0">
              <a:latin typeface="Anaheim"/>
              <a:ea typeface="Anaheim"/>
              <a:cs typeface="Anaheim"/>
              <a:sym typeface="Anaheim"/>
            </a:endParaRPr>
          </a:p>
          <a:p>
            <a:pPr marL="0" lvl="0" indent="0" algn="l" rtl="0">
              <a:spcBef>
                <a:spcPts val="0"/>
              </a:spcBef>
              <a:spcAft>
                <a:spcPts val="0"/>
              </a:spcAft>
              <a:buNone/>
            </a:pPr>
            <a:endParaRPr dirty="0">
              <a:latin typeface="Anaheim"/>
              <a:ea typeface="Anaheim"/>
              <a:cs typeface="Anaheim"/>
              <a:sym typeface="Anaheim"/>
            </a:endParaRPr>
          </a:p>
        </p:txBody>
      </p:sp>
      <p:grpSp>
        <p:nvGrpSpPr>
          <p:cNvPr id="774" name="Google Shape;774;p27"/>
          <p:cNvGrpSpPr/>
          <p:nvPr/>
        </p:nvGrpSpPr>
        <p:grpSpPr>
          <a:xfrm>
            <a:off x="4290366" y="1026949"/>
            <a:ext cx="4661538" cy="3917124"/>
            <a:chOff x="4089562" y="596016"/>
            <a:chExt cx="5045501" cy="4267484"/>
          </a:xfrm>
        </p:grpSpPr>
        <p:grpSp>
          <p:nvGrpSpPr>
            <p:cNvPr id="775" name="Google Shape;775;p27"/>
            <p:cNvGrpSpPr/>
            <p:nvPr/>
          </p:nvGrpSpPr>
          <p:grpSpPr>
            <a:xfrm>
              <a:off x="6472501" y="1326053"/>
              <a:ext cx="1000385" cy="883233"/>
              <a:chOff x="6472501" y="1326053"/>
              <a:chExt cx="1000385" cy="883233"/>
            </a:xfrm>
          </p:grpSpPr>
          <p:sp>
            <p:nvSpPr>
              <p:cNvPr id="776" name="Google Shape;776;p27"/>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7"/>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7"/>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7"/>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27"/>
            <p:cNvGrpSpPr/>
            <p:nvPr/>
          </p:nvGrpSpPr>
          <p:grpSpPr>
            <a:xfrm>
              <a:off x="4694531" y="2250235"/>
              <a:ext cx="1090502" cy="1018186"/>
              <a:chOff x="4694531" y="2250235"/>
              <a:chExt cx="1090502" cy="1018186"/>
            </a:xfrm>
          </p:grpSpPr>
          <p:sp>
            <p:nvSpPr>
              <p:cNvPr id="781" name="Google Shape;781;p27"/>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7"/>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7"/>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7"/>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7"/>
            <p:cNvGrpSpPr/>
            <p:nvPr/>
          </p:nvGrpSpPr>
          <p:grpSpPr>
            <a:xfrm>
              <a:off x="6256625" y="616414"/>
              <a:ext cx="546250" cy="503056"/>
              <a:chOff x="6256625" y="616414"/>
              <a:chExt cx="546250" cy="503056"/>
            </a:xfrm>
          </p:grpSpPr>
          <p:sp>
            <p:nvSpPr>
              <p:cNvPr id="786" name="Google Shape;786;p27"/>
              <p:cNvSpPr/>
              <p:nvPr/>
            </p:nvSpPr>
            <p:spPr>
              <a:xfrm>
                <a:off x="6256625" y="616414"/>
                <a:ext cx="546250" cy="503056"/>
              </a:xfrm>
              <a:custGeom>
                <a:avLst/>
                <a:gdLst/>
                <a:ahLst/>
                <a:cxnLst/>
                <a:rect l="l" t="t" r="r" b="b"/>
                <a:pathLst>
                  <a:path w="12305" h="11332" extrusionOk="0">
                    <a:moveTo>
                      <a:pt x="6142" y="0"/>
                    </a:moveTo>
                    <a:cubicBezTo>
                      <a:pt x="3460" y="0"/>
                      <a:pt x="1077" y="1903"/>
                      <a:pt x="571" y="4630"/>
                    </a:cubicBezTo>
                    <a:cubicBezTo>
                      <a:pt x="1" y="7706"/>
                      <a:pt x="2035" y="10663"/>
                      <a:pt x="5119" y="11234"/>
                    </a:cubicBezTo>
                    <a:cubicBezTo>
                      <a:pt x="5471" y="11300"/>
                      <a:pt x="5822" y="11332"/>
                      <a:pt x="6167" y="11332"/>
                    </a:cubicBezTo>
                    <a:cubicBezTo>
                      <a:pt x="8847" y="11332"/>
                      <a:pt x="11228" y="9429"/>
                      <a:pt x="11733" y="6705"/>
                    </a:cubicBezTo>
                    <a:cubicBezTo>
                      <a:pt x="12305" y="3629"/>
                      <a:pt x="10269" y="671"/>
                      <a:pt x="7186" y="97"/>
                    </a:cubicBezTo>
                    <a:cubicBezTo>
                      <a:pt x="6835" y="32"/>
                      <a:pt x="6486" y="0"/>
                      <a:pt x="6142"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7"/>
              <p:cNvSpPr/>
              <p:nvPr/>
            </p:nvSpPr>
            <p:spPr>
              <a:xfrm>
                <a:off x="6321659" y="676342"/>
                <a:ext cx="416224" cy="383285"/>
              </a:xfrm>
              <a:custGeom>
                <a:avLst/>
                <a:gdLst/>
                <a:ahLst/>
                <a:cxnLst/>
                <a:rect l="l" t="t" r="r" b="b"/>
                <a:pathLst>
                  <a:path w="9376" h="8634" extrusionOk="0">
                    <a:moveTo>
                      <a:pt x="4678" y="0"/>
                    </a:moveTo>
                    <a:cubicBezTo>
                      <a:pt x="2635" y="0"/>
                      <a:pt x="819" y="1451"/>
                      <a:pt x="434" y="3528"/>
                    </a:cubicBezTo>
                    <a:cubicBezTo>
                      <a:pt x="0" y="5872"/>
                      <a:pt x="1551" y="8125"/>
                      <a:pt x="3898" y="8559"/>
                    </a:cubicBezTo>
                    <a:cubicBezTo>
                      <a:pt x="4167" y="8610"/>
                      <a:pt x="4434" y="8634"/>
                      <a:pt x="4698" y="8634"/>
                    </a:cubicBezTo>
                    <a:cubicBezTo>
                      <a:pt x="6741" y="8634"/>
                      <a:pt x="8556" y="7183"/>
                      <a:pt x="8941" y="5107"/>
                    </a:cubicBezTo>
                    <a:cubicBezTo>
                      <a:pt x="9375" y="2763"/>
                      <a:pt x="7825" y="509"/>
                      <a:pt x="5477" y="74"/>
                    </a:cubicBezTo>
                    <a:cubicBezTo>
                      <a:pt x="5209" y="24"/>
                      <a:pt x="4942" y="0"/>
                      <a:pt x="4678"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7"/>
              <p:cNvSpPr/>
              <p:nvPr/>
            </p:nvSpPr>
            <p:spPr>
              <a:xfrm>
                <a:off x="6339016" y="668929"/>
                <a:ext cx="386881" cy="228266"/>
              </a:xfrm>
              <a:custGeom>
                <a:avLst/>
                <a:gdLst/>
                <a:ahLst/>
                <a:cxnLst/>
                <a:rect l="l" t="t" r="r" b="b"/>
                <a:pathLst>
                  <a:path w="8715" h="5142" extrusionOk="0">
                    <a:moveTo>
                      <a:pt x="4257" y="1"/>
                    </a:moveTo>
                    <a:cubicBezTo>
                      <a:pt x="4020" y="4"/>
                      <a:pt x="3787" y="26"/>
                      <a:pt x="3561" y="66"/>
                    </a:cubicBezTo>
                    <a:cubicBezTo>
                      <a:pt x="3335" y="102"/>
                      <a:pt x="3115" y="159"/>
                      <a:pt x="2908" y="227"/>
                    </a:cubicBezTo>
                    <a:cubicBezTo>
                      <a:pt x="2696" y="296"/>
                      <a:pt x="2498" y="382"/>
                      <a:pt x="2312" y="478"/>
                    </a:cubicBezTo>
                    <a:cubicBezTo>
                      <a:pt x="1935" y="665"/>
                      <a:pt x="1608" y="902"/>
                      <a:pt x="1332" y="1154"/>
                    </a:cubicBezTo>
                    <a:cubicBezTo>
                      <a:pt x="1059" y="1404"/>
                      <a:pt x="837" y="1674"/>
                      <a:pt x="660" y="1936"/>
                    </a:cubicBezTo>
                    <a:cubicBezTo>
                      <a:pt x="309" y="2459"/>
                      <a:pt x="148" y="2951"/>
                      <a:pt x="72" y="3289"/>
                    </a:cubicBezTo>
                    <a:cubicBezTo>
                      <a:pt x="0" y="3630"/>
                      <a:pt x="0" y="3824"/>
                      <a:pt x="22" y="3827"/>
                    </a:cubicBezTo>
                    <a:cubicBezTo>
                      <a:pt x="22" y="3827"/>
                      <a:pt x="22" y="3827"/>
                      <a:pt x="23" y="3827"/>
                    </a:cubicBezTo>
                    <a:cubicBezTo>
                      <a:pt x="48" y="3827"/>
                      <a:pt x="91" y="3641"/>
                      <a:pt x="198" y="3325"/>
                    </a:cubicBezTo>
                    <a:cubicBezTo>
                      <a:pt x="309" y="3006"/>
                      <a:pt x="496" y="2550"/>
                      <a:pt x="851" y="2068"/>
                    </a:cubicBezTo>
                    <a:cubicBezTo>
                      <a:pt x="1031" y="1828"/>
                      <a:pt x="1249" y="1584"/>
                      <a:pt x="1515" y="1358"/>
                    </a:cubicBezTo>
                    <a:cubicBezTo>
                      <a:pt x="1780" y="1132"/>
                      <a:pt x="2093" y="920"/>
                      <a:pt x="2448" y="751"/>
                    </a:cubicBezTo>
                    <a:cubicBezTo>
                      <a:pt x="2624" y="665"/>
                      <a:pt x="2810" y="590"/>
                      <a:pt x="3004" y="529"/>
                    </a:cubicBezTo>
                    <a:cubicBezTo>
                      <a:pt x="3201" y="468"/>
                      <a:pt x="3403" y="418"/>
                      <a:pt x="3615" y="385"/>
                    </a:cubicBezTo>
                    <a:cubicBezTo>
                      <a:pt x="3826" y="353"/>
                      <a:pt x="4041" y="332"/>
                      <a:pt x="4261" y="332"/>
                    </a:cubicBezTo>
                    <a:cubicBezTo>
                      <a:pt x="4480" y="332"/>
                      <a:pt x="4702" y="349"/>
                      <a:pt x="4929" y="382"/>
                    </a:cubicBezTo>
                    <a:cubicBezTo>
                      <a:pt x="5151" y="418"/>
                      <a:pt x="5366" y="468"/>
                      <a:pt x="5578" y="532"/>
                    </a:cubicBezTo>
                    <a:cubicBezTo>
                      <a:pt x="5786" y="600"/>
                      <a:pt x="5987" y="683"/>
                      <a:pt x="6178" y="780"/>
                    </a:cubicBezTo>
                    <a:cubicBezTo>
                      <a:pt x="6367" y="870"/>
                      <a:pt x="6547" y="981"/>
                      <a:pt x="6716" y="1099"/>
                    </a:cubicBezTo>
                    <a:cubicBezTo>
                      <a:pt x="6884" y="1215"/>
                      <a:pt x="7039" y="1344"/>
                      <a:pt x="7182" y="1477"/>
                    </a:cubicBezTo>
                    <a:cubicBezTo>
                      <a:pt x="7470" y="1745"/>
                      <a:pt x="7699" y="2040"/>
                      <a:pt x="7889" y="2335"/>
                    </a:cubicBezTo>
                    <a:cubicBezTo>
                      <a:pt x="8073" y="2632"/>
                      <a:pt x="8209" y="2930"/>
                      <a:pt x="8310" y="3213"/>
                    </a:cubicBezTo>
                    <a:cubicBezTo>
                      <a:pt x="8504" y="3777"/>
                      <a:pt x="8547" y="4273"/>
                      <a:pt x="8557" y="4606"/>
                    </a:cubicBezTo>
                    <a:cubicBezTo>
                      <a:pt x="8564" y="4947"/>
                      <a:pt x="8547" y="5138"/>
                      <a:pt x="8575" y="5141"/>
                    </a:cubicBezTo>
                    <a:cubicBezTo>
                      <a:pt x="8575" y="5141"/>
                      <a:pt x="8575" y="5141"/>
                      <a:pt x="8576" y="5141"/>
                    </a:cubicBezTo>
                    <a:cubicBezTo>
                      <a:pt x="8594" y="5141"/>
                      <a:pt x="8655" y="4954"/>
                      <a:pt x="8686" y="4613"/>
                    </a:cubicBezTo>
                    <a:cubicBezTo>
                      <a:pt x="8715" y="4265"/>
                      <a:pt x="8708" y="3748"/>
                      <a:pt x="8532" y="3142"/>
                    </a:cubicBezTo>
                    <a:cubicBezTo>
                      <a:pt x="8442" y="2840"/>
                      <a:pt x="8310" y="2517"/>
                      <a:pt x="8123" y="2194"/>
                    </a:cubicBezTo>
                    <a:cubicBezTo>
                      <a:pt x="7936" y="1875"/>
                      <a:pt x="7695" y="1552"/>
                      <a:pt x="7394" y="1258"/>
                    </a:cubicBezTo>
                    <a:cubicBezTo>
                      <a:pt x="7243" y="1110"/>
                      <a:pt x="7078" y="970"/>
                      <a:pt x="6899" y="841"/>
                    </a:cubicBezTo>
                    <a:cubicBezTo>
                      <a:pt x="6719" y="712"/>
                      <a:pt x="6529" y="594"/>
                      <a:pt x="6324" y="489"/>
                    </a:cubicBezTo>
                    <a:cubicBezTo>
                      <a:pt x="6120" y="385"/>
                      <a:pt x="5905" y="292"/>
                      <a:pt x="5678" y="220"/>
                    </a:cubicBezTo>
                    <a:cubicBezTo>
                      <a:pt x="5452" y="148"/>
                      <a:pt x="5219" y="91"/>
                      <a:pt x="4979" y="55"/>
                    </a:cubicBezTo>
                    <a:cubicBezTo>
                      <a:pt x="4735" y="19"/>
                      <a:pt x="4494" y="1"/>
                      <a:pt x="425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7"/>
              <p:cNvSpPr/>
              <p:nvPr/>
            </p:nvSpPr>
            <p:spPr>
              <a:xfrm>
                <a:off x="6431261" y="735693"/>
                <a:ext cx="191864" cy="281937"/>
              </a:xfrm>
              <a:custGeom>
                <a:avLst/>
                <a:gdLst/>
                <a:ahLst/>
                <a:cxnLst/>
                <a:rect l="l" t="t" r="r" b="b"/>
                <a:pathLst>
                  <a:path w="4322" h="6351" extrusionOk="0">
                    <a:moveTo>
                      <a:pt x="2226" y="1620"/>
                    </a:moveTo>
                    <a:lnTo>
                      <a:pt x="2064" y="2560"/>
                    </a:lnTo>
                    <a:cubicBezTo>
                      <a:pt x="1791" y="2420"/>
                      <a:pt x="1612" y="2259"/>
                      <a:pt x="1651" y="2025"/>
                    </a:cubicBezTo>
                    <a:cubicBezTo>
                      <a:pt x="1691" y="1807"/>
                      <a:pt x="1863" y="1638"/>
                      <a:pt x="2226" y="1620"/>
                    </a:cubicBezTo>
                    <a:close/>
                    <a:moveTo>
                      <a:pt x="2534" y="3816"/>
                    </a:moveTo>
                    <a:cubicBezTo>
                      <a:pt x="2803" y="3964"/>
                      <a:pt x="2972" y="4121"/>
                      <a:pt x="2932" y="4355"/>
                    </a:cubicBezTo>
                    <a:cubicBezTo>
                      <a:pt x="2897" y="4567"/>
                      <a:pt x="2721" y="4714"/>
                      <a:pt x="2377" y="4732"/>
                    </a:cubicBezTo>
                    <a:lnTo>
                      <a:pt x="2534" y="3816"/>
                    </a:lnTo>
                    <a:close/>
                    <a:moveTo>
                      <a:pt x="2502" y="1"/>
                    </a:moveTo>
                    <a:lnTo>
                      <a:pt x="2377" y="737"/>
                    </a:lnTo>
                    <a:cubicBezTo>
                      <a:pt x="2323" y="734"/>
                      <a:pt x="2270" y="732"/>
                      <a:pt x="2218" y="732"/>
                    </a:cubicBezTo>
                    <a:cubicBezTo>
                      <a:pt x="1249" y="732"/>
                      <a:pt x="691" y="1228"/>
                      <a:pt x="575" y="1896"/>
                    </a:cubicBezTo>
                    <a:cubicBezTo>
                      <a:pt x="413" y="2847"/>
                      <a:pt x="1192" y="3231"/>
                      <a:pt x="1899" y="3536"/>
                    </a:cubicBezTo>
                    <a:lnTo>
                      <a:pt x="1709" y="4646"/>
                    </a:lnTo>
                    <a:cubicBezTo>
                      <a:pt x="1239" y="4517"/>
                      <a:pt x="793" y="4255"/>
                      <a:pt x="503" y="3953"/>
                    </a:cubicBezTo>
                    <a:lnTo>
                      <a:pt x="0" y="4699"/>
                    </a:lnTo>
                    <a:cubicBezTo>
                      <a:pt x="316" y="5047"/>
                      <a:pt x="912" y="5360"/>
                      <a:pt x="1562" y="5514"/>
                    </a:cubicBezTo>
                    <a:lnTo>
                      <a:pt x="1440" y="6236"/>
                    </a:lnTo>
                    <a:lnTo>
                      <a:pt x="2100" y="6351"/>
                    </a:lnTo>
                    <a:lnTo>
                      <a:pt x="2229" y="5607"/>
                    </a:lnTo>
                    <a:cubicBezTo>
                      <a:pt x="2278" y="5610"/>
                      <a:pt x="2326" y="5611"/>
                      <a:pt x="2373" y="5611"/>
                    </a:cubicBezTo>
                    <a:cubicBezTo>
                      <a:pt x="3346" y="5611"/>
                      <a:pt x="3904" y="5116"/>
                      <a:pt x="4017" y="4459"/>
                    </a:cubicBezTo>
                    <a:cubicBezTo>
                      <a:pt x="4175" y="3523"/>
                      <a:pt x="3406" y="3138"/>
                      <a:pt x="2700" y="2840"/>
                    </a:cubicBezTo>
                    <a:lnTo>
                      <a:pt x="2894" y="1714"/>
                    </a:lnTo>
                    <a:cubicBezTo>
                      <a:pt x="3220" y="1810"/>
                      <a:pt x="3543" y="1982"/>
                      <a:pt x="3848" y="2230"/>
                    </a:cubicBezTo>
                    <a:lnTo>
                      <a:pt x="4322" y="1472"/>
                    </a:lnTo>
                    <a:cubicBezTo>
                      <a:pt x="3995" y="1179"/>
                      <a:pt x="3532" y="963"/>
                      <a:pt x="3044" y="837"/>
                    </a:cubicBezTo>
                    <a:lnTo>
                      <a:pt x="3166" y="116"/>
                    </a:lnTo>
                    <a:lnTo>
                      <a:pt x="250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27"/>
            <p:cNvGrpSpPr/>
            <p:nvPr/>
          </p:nvGrpSpPr>
          <p:grpSpPr>
            <a:xfrm>
              <a:off x="4321997" y="3141168"/>
              <a:ext cx="921144" cy="1561106"/>
              <a:chOff x="4321997" y="3141168"/>
              <a:chExt cx="921144" cy="1561106"/>
            </a:xfrm>
          </p:grpSpPr>
          <p:sp>
            <p:nvSpPr>
              <p:cNvPr id="791" name="Google Shape;791;p27"/>
              <p:cNvSpPr/>
              <p:nvPr/>
            </p:nvSpPr>
            <p:spPr>
              <a:xfrm>
                <a:off x="4321997" y="3141168"/>
                <a:ext cx="921144" cy="1187366"/>
              </a:xfrm>
              <a:custGeom>
                <a:avLst/>
                <a:gdLst/>
                <a:ahLst/>
                <a:cxnLst/>
                <a:rect l="l" t="t" r="r" b="b"/>
                <a:pathLst>
                  <a:path w="20750" h="26747" extrusionOk="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7"/>
              <p:cNvSpPr/>
              <p:nvPr/>
            </p:nvSpPr>
            <p:spPr>
              <a:xfrm>
                <a:off x="4380949" y="3168602"/>
                <a:ext cx="665088" cy="1533672"/>
              </a:xfrm>
              <a:custGeom>
                <a:avLst/>
                <a:gdLst/>
                <a:ahLst/>
                <a:cxnLst/>
                <a:rect l="l" t="t" r="r" b="b"/>
                <a:pathLst>
                  <a:path w="14982" h="34548" extrusionOk="0">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7"/>
              <p:cNvSpPr/>
              <p:nvPr/>
            </p:nvSpPr>
            <p:spPr>
              <a:xfrm>
                <a:off x="4797120" y="3348164"/>
                <a:ext cx="48477" cy="359002"/>
              </a:xfrm>
              <a:custGeom>
                <a:avLst/>
                <a:gdLst/>
                <a:ahLst/>
                <a:cxnLst/>
                <a:rect l="l" t="t" r="r" b="b"/>
                <a:pathLst>
                  <a:path w="1092" h="8087" extrusionOk="0">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7"/>
              <p:cNvSpPr/>
              <p:nvPr/>
            </p:nvSpPr>
            <p:spPr>
              <a:xfrm>
                <a:off x="4377886" y="3628362"/>
                <a:ext cx="419731" cy="78930"/>
              </a:xfrm>
              <a:custGeom>
                <a:avLst/>
                <a:gdLst/>
                <a:ahLst/>
                <a:cxnLst/>
                <a:rect l="l" t="t" r="r" b="b"/>
                <a:pathLst>
                  <a:path w="9455" h="1778" extrusionOk="0">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7"/>
              <p:cNvSpPr/>
              <p:nvPr/>
            </p:nvSpPr>
            <p:spPr>
              <a:xfrm>
                <a:off x="4980013" y="3637507"/>
                <a:ext cx="211663" cy="535906"/>
              </a:xfrm>
              <a:custGeom>
                <a:avLst/>
                <a:gdLst/>
                <a:ahLst/>
                <a:cxnLst/>
                <a:rect l="l" t="t" r="r" b="b"/>
                <a:pathLst>
                  <a:path w="4768" h="12072" extrusionOk="0">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7"/>
              <p:cNvSpPr/>
              <p:nvPr/>
            </p:nvSpPr>
            <p:spPr>
              <a:xfrm>
                <a:off x="4422677" y="3993702"/>
                <a:ext cx="557747" cy="179790"/>
              </a:xfrm>
              <a:custGeom>
                <a:avLst/>
                <a:gdLst/>
                <a:ahLst/>
                <a:cxnLst/>
                <a:rect l="l" t="t" r="r" b="b"/>
                <a:pathLst>
                  <a:path w="12564" h="4050" extrusionOk="0">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27"/>
            <p:cNvSpPr/>
            <p:nvPr/>
          </p:nvSpPr>
          <p:spPr>
            <a:xfrm>
              <a:off x="5853639" y="2701250"/>
              <a:ext cx="365927" cy="41463"/>
            </a:xfrm>
            <a:custGeom>
              <a:avLst/>
              <a:gdLst/>
              <a:ahLst/>
              <a:cxnLst/>
              <a:rect l="l" t="t" r="r" b="b"/>
              <a:pathLst>
                <a:path w="8243" h="934" extrusionOk="0">
                  <a:moveTo>
                    <a:pt x="1" y="1"/>
                  </a:moveTo>
                  <a:lnTo>
                    <a:pt x="1" y="934"/>
                  </a:lnTo>
                  <a:lnTo>
                    <a:pt x="8242" y="934"/>
                  </a:lnTo>
                  <a:lnTo>
                    <a:pt x="8242"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7"/>
            <p:cNvSpPr/>
            <p:nvPr/>
          </p:nvSpPr>
          <p:spPr>
            <a:xfrm>
              <a:off x="5919915" y="2773786"/>
              <a:ext cx="233505" cy="39065"/>
            </a:xfrm>
            <a:custGeom>
              <a:avLst/>
              <a:gdLst/>
              <a:ahLst/>
              <a:cxnLst/>
              <a:rect l="l" t="t" r="r" b="b"/>
              <a:pathLst>
                <a:path w="5260" h="880" extrusionOk="0">
                  <a:moveTo>
                    <a:pt x="1" y="0"/>
                  </a:moveTo>
                  <a:lnTo>
                    <a:pt x="1" y="880"/>
                  </a:lnTo>
                  <a:lnTo>
                    <a:pt x="5260" y="880"/>
                  </a:lnTo>
                  <a:lnTo>
                    <a:pt x="5260"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9" name="Google Shape;799;p27"/>
            <p:cNvGrpSpPr/>
            <p:nvPr/>
          </p:nvGrpSpPr>
          <p:grpSpPr>
            <a:xfrm>
              <a:off x="4089562" y="596016"/>
              <a:ext cx="4545076" cy="4119899"/>
              <a:chOff x="4089562" y="596016"/>
              <a:chExt cx="4545076" cy="4119899"/>
            </a:xfrm>
          </p:grpSpPr>
          <p:grpSp>
            <p:nvGrpSpPr>
              <p:cNvPr id="800" name="Google Shape;800;p27"/>
              <p:cNvGrpSpPr/>
              <p:nvPr/>
            </p:nvGrpSpPr>
            <p:grpSpPr>
              <a:xfrm>
                <a:off x="6208458" y="4139123"/>
                <a:ext cx="623499" cy="576793"/>
                <a:chOff x="2681574" y="1237063"/>
                <a:chExt cx="340338" cy="314998"/>
              </a:xfrm>
            </p:grpSpPr>
            <p:sp>
              <p:nvSpPr>
                <p:cNvPr id="801" name="Google Shape;801;p27"/>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7"/>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7"/>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7"/>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27"/>
              <p:cNvGrpSpPr/>
              <p:nvPr/>
            </p:nvGrpSpPr>
            <p:grpSpPr>
              <a:xfrm rot="756199">
                <a:off x="8106510" y="1414495"/>
                <a:ext cx="502396" cy="423275"/>
                <a:chOff x="2681574" y="1237063"/>
                <a:chExt cx="340338" cy="314998"/>
              </a:xfrm>
            </p:grpSpPr>
            <p:sp>
              <p:nvSpPr>
                <p:cNvPr id="806" name="Google Shape;806;p27"/>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7"/>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7"/>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7"/>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27"/>
              <p:cNvGrpSpPr/>
              <p:nvPr/>
            </p:nvGrpSpPr>
            <p:grpSpPr>
              <a:xfrm rot="4421280">
                <a:off x="4109838" y="1944564"/>
                <a:ext cx="569153" cy="479566"/>
                <a:chOff x="2681574" y="1237063"/>
                <a:chExt cx="340338" cy="314998"/>
              </a:xfrm>
            </p:grpSpPr>
            <p:sp>
              <p:nvSpPr>
                <p:cNvPr id="811" name="Google Shape;811;p27"/>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7"/>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7"/>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7"/>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27"/>
              <p:cNvGrpSpPr/>
              <p:nvPr/>
            </p:nvGrpSpPr>
            <p:grpSpPr>
              <a:xfrm>
                <a:off x="4980432" y="596016"/>
                <a:ext cx="773384" cy="715644"/>
                <a:chOff x="2681574" y="1237063"/>
                <a:chExt cx="340338" cy="314998"/>
              </a:xfrm>
            </p:grpSpPr>
            <p:sp>
              <p:nvSpPr>
                <p:cNvPr id="816" name="Google Shape;816;p27"/>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7"/>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7"/>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7"/>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0" name="Google Shape;820;p27"/>
            <p:cNvSpPr/>
            <p:nvPr/>
          </p:nvSpPr>
          <p:spPr>
            <a:xfrm>
              <a:off x="5593637" y="1744796"/>
              <a:ext cx="208467" cy="16114"/>
            </a:xfrm>
            <a:custGeom>
              <a:avLst/>
              <a:gdLst/>
              <a:ahLst/>
              <a:cxnLst/>
              <a:rect l="l" t="t" r="r" b="b"/>
              <a:pathLst>
                <a:path w="4696" h="363" extrusionOk="0">
                  <a:moveTo>
                    <a:pt x="0" y="1"/>
                  </a:moveTo>
                  <a:lnTo>
                    <a:pt x="0" y="362"/>
                  </a:lnTo>
                  <a:lnTo>
                    <a:pt x="4695" y="362"/>
                  </a:lnTo>
                  <a:lnTo>
                    <a:pt x="4695"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7"/>
            <p:cNvSpPr/>
            <p:nvPr/>
          </p:nvSpPr>
          <p:spPr>
            <a:xfrm>
              <a:off x="5634877" y="1773917"/>
              <a:ext cx="129449" cy="16026"/>
            </a:xfrm>
            <a:custGeom>
              <a:avLst/>
              <a:gdLst/>
              <a:ahLst/>
              <a:cxnLst/>
              <a:rect l="l" t="t" r="r" b="b"/>
              <a:pathLst>
                <a:path w="2916" h="361" extrusionOk="0">
                  <a:moveTo>
                    <a:pt x="1" y="1"/>
                  </a:moveTo>
                  <a:lnTo>
                    <a:pt x="1" y="360"/>
                  </a:lnTo>
                  <a:lnTo>
                    <a:pt x="2916" y="360"/>
                  </a:lnTo>
                  <a:lnTo>
                    <a:pt x="2916"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7"/>
            <p:cNvSpPr/>
            <p:nvPr/>
          </p:nvSpPr>
          <p:spPr>
            <a:xfrm>
              <a:off x="5899229" y="1639278"/>
              <a:ext cx="44" cy="44"/>
            </a:xfrm>
            <a:custGeom>
              <a:avLst/>
              <a:gdLst/>
              <a:ahLst/>
              <a:cxnLst/>
              <a:rect l="l" t="t" r="r" b="b"/>
              <a:pathLst>
                <a:path w="1" h="1" extrusionOk="0">
                  <a:moveTo>
                    <a:pt x="1" y="1"/>
                  </a:moveTo>
                  <a:lnTo>
                    <a:pt x="1" y="1"/>
                  </a:lnTo>
                  <a:lnTo>
                    <a:pt x="1" y="1"/>
                  </a:lnTo>
                  <a:lnTo>
                    <a:pt x="1" y="1"/>
                  </a:lnTo>
                  <a:close/>
                </a:path>
              </a:pathLst>
            </a:custGeom>
            <a:solidFill>
              <a:srgbClr val="953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7"/>
            <p:cNvSpPr/>
            <p:nvPr/>
          </p:nvSpPr>
          <p:spPr>
            <a:xfrm>
              <a:off x="5851597" y="1694145"/>
              <a:ext cx="5283" cy="156173"/>
            </a:xfrm>
            <a:custGeom>
              <a:avLst/>
              <a:gdLst/>
              <a:ahLst/>
              <a:cxnLst/>
              <a:rect l="l" t="t" r="r" b="b"/>
              <a:pathLst>
                <a:path w="119" h="3518" extrusionOk="0">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7"/>
            <p:cNvSpPr/>
            <p:nvPr/>
          </p:nvSpPr>
          <p:spPr>
            <a:xfrm>
              <a:off x="6073687" y="1706042"/>
              <a:ext cx="110937" cy="16159"/>
            </a:xfrm>
            <a:custGeom>
              <a:avLst/>
              <a:gdLst/>
              <a:ahLst/>
              <a:cxnLst/>
              <a:rect l="l" t="t" r="r" b="b"/>
              <a:pathLst>
                <a:path w="2499" h="364" extrusionOk="0">
                  <a:moveTo>
                    <a:pt x="1" y="1"/>
                  </a:moveTo>
                  <a:lnTo>
                    <a:pt x="1" y="364"/>
                  </a:lnTo>
                  <a:lnTo>
                    <a:pt x="2499" y="364"/>
                  </a:lnTo>
                  <a:lnTo>
                    <a:pt x="2499"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7"/>
            <p:cNvSpPr/>
            <p:nvPr/>
          </p:nvSpPr>
          <p:spPr>
            <a:xfrm>
              <a:off x="6095528" y="1735252"/>
              <a:ext cx="69030" cy="16070"/>
            </a:xfrm>
            <a:custGeom>
              <a:avLst/>
              <a:gdLst/>
              <a:ahLst/>
              <a:cxnLst/>
              <a:rect l="l" t="t" r="r" b="b"/>
              <a:pathLst>
                <a:path w="1555" h="362" extrusionOk="0">
                  <a:moveTo>
                    <a:pt x="1" y="0"/>
                  </a:moveTo>
                  <a:lnTo>
                    <a:pt x="1" y="362"/>
                  </a:lnTo>
                  <a:lnTo>
                    <a:pt x="1555" y="362"/>
                  </a:lnTo>
                  <a:lnTo>
                    <a:pt x="1555"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7"/>
            <p:cNvSpPr/>
            <p:nvPr/>
          </p:nvSpPr>
          <p:spPr>
            <a:xfrm>
              <a:off x="6242775" y="1608381"/>
              <a:ext cx="5283" cy="241939"/>
            </a:xfrm>
            <a:custGeom>
              <a:avLst/>
              <a:gdLst/>
              <a:ahLst/>
              <a:cxnLst/>
              <a:rect l="l" t="t" r="r" b="b"/>
              <a:pathLst>
                <a:path w="119" h="5450" extrusionOk="0">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7"/>
            <p:cNvSpPr/>
            <p:nvPr/>
          </p:nvSpPr>
          <p:spPr>
            <a:xfrm>
              <a:off x="6841350" y="964486"/>
              <a:ext cx="113023" cy="113068"/>
            </a:xfrm>
            <a:custGeom>
              <a:avLst/>
              <a:gdLst/>
              <a:ahLst/>
              <a:cxnLst/>
              <a:rect l="l" t="t" r="r" b="b"/>
              <a:pathLst>
                <a:path w="2546" h="2547" extrusionOk="0">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7"/>
            <p:cNvSpPr/>
            <p:nvPr/>
          </p:nvSpPr>
          <p:spPr>
            <a:xfrm>
              <a:off x="5132542" y="1904471"/>
              <a:ext cx="113156" cy="112979"/>
            </a:xfrm>
            <a:custGeom>
              <a:avLst/>
              <a:gdLst/>
              <a:ahLst/>
              <a:cxnLst/>
              <a:rect l="l" t="t" r="r" b="b"/>
              <a:pathLst>
                <a:path w="2549" h="2545" extrusionOk="0">
                  <a:moveTo>
                    <a:pt x="1274" y="0"/>
                  </a:moveTo>
                  <a:lnTo>
                    <a:pt x="825" y="822"/>
                  </a:lnTo>
                  <a:lnTo>
                    <a:pt x="0" y="1271"/>
                  </a:lnTo>
                  <a:lnTo>
                    <a:pt x="825" y="1723"/>
                  </a:lnTo>
                  <a:lnTo>
                    <a:pt x="1274" y="2545"/>
                  </a:lnTo>
                  <a:lnTo>
                    <a:pt x="1723" y="1723"/>
                  </a:lnTo>
                  <a:lnTo>
                    <a:pt x="2548" y="1271"/>
                  </a:lnTo>
                  <a:lnTo>
                    <a:pt x="1723" y="822"/>
                  </a:lnTo>
                  <a:lnTo>
                    <a:pt x="1274"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7"/>
            <p:cNvSpPr/>
            <p:nvPr/>
          </p:nvSpPr>
          <p:spPr>
            <a:xfrm>
              <a:off x="7008840" y="1119367"/>
              <a:ext cx="69519" cy="69519"/>
            </a:xfrm>
            <a:custGeom>
              <a:avLst/>
              <a:gdLst/>
              <a:ahLst/>
              <a:cxnLst/>
              <a:rect l="l" t="t" r="r" b="b"/>
              <a:pathLst>
                <a:path w="1566" h="1566" extrusionOk="0">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7"/>
            <p:cNvSpPr/>
            <p:nvPr/>
          </p:nvSpPr>
          <p:spPr>
            <a:xfrm>
              <a:off x="5044736" y="1694456"/>
              <a:ext cx="69519" cy="69297"/>
            </a:xfrm>
            <a:custGeom>
              <a:avLst/>
              <a:gdLst/>
              <a:ahLst/>
              <a:cxnLst/>
              <a:rect l="l" t="t" r="r" b="b"/>
              <a:pathLst>
                <a:path w="1566" h="1561" extrusionOk="0">
                  <a:moveTo>
                    <a:pt x="782" y="0"/>
                  </a:moveTo>
                  <a:lnTo>
                    <a:pt x="506" y="506"/>
                  </a:lnTo>
                  <a:lnTo>
                    <a:pt x="0" y="782"/>
                  </a:lnTo>
                  <a:lnTo>
                    <a:pt x="506" y="1059"/>
                  </a:lnTo>
                  <a:lnTo>
                    <a:pt x="782" y="1561"/>
                  </a:lnTo>
                  <a:lnTo>
                    <a:pt x="1059" y="1059"/>
                  </a:lnTo>
                  <a:lnTo>
                    <a:pt x="1565" y="782"/>
                  </a:lnTo>
                  <a:lnTo>
                    <a:pt x="1059" y="506"/>
                  </a:lnTo>
                  <a:lnTo>
                    <a:pt x="782"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27"/>
            <p:cNvGrpSpPr/>
            <p:nvPr/>
          </p:nvGrpSpPr>
          <p:grpSpPr>
            <a:xfrm>
              <a:off x="5310641" y="1002130"/>
              <a:ext cx="1577976" cy="3213440"/>
              <a:chOff x="5310641" y="1002130"/>
              <a:chExt cx="1577976" cy="3213440"/>
            </a:xfrm>
          </p:grpSpPr>
          <p:sp>
            <p:nvSpPr>
              <p:cNvPr id="832" name="Google Shape;832;p27"/>
              <p:cNvSpPr/>
              <p:nvPr/>
            </p:nvSpPr>
            <p:spPr>
              <a:xfrm>
                <a:off x="5310641" y="1002130"/>
                <a:ext cx="1577976" cy="3213440"/>
              </a:xfrm>
              <a:custGeom>
                <a:avLst/>
                <a:gdLst/>
                <a:ahLst/>
                <a:cxnLst/>
                <a:rect l="l" t="t" r="r" b="b"/>
                <a:pathLst>
                  <a:path w="35546" h="72387" extrusionOk="0">
                    <a:moveTo>
                      <a:pt x="5629" y="1"/>
                    </a:moveTo>
                    <a:cubicBezTo>
                      <a:pt x="2681" y="1"/>
                      <a:pt x="287" y="2380"/>
                      <a:pt x="274" y="5330"/>
                    </a:cubicBezTo>
                    <a:lnTo>
                      <a:pt x="15" y="66898"/>
                    </a:lnTo>
                    <a:cubicBezTo>
                      <a:pt x="1" y="69852"/>
                      <a:pt x="2388" y="72257"/>
                      <a:pt x="5338" y="72272"/>
                    </a:cubicBezTo>
                    <a:lnTo>
                      <a:pt x="29899" y="72386"/>
                    </a:lnTo>
                    <a:cubicBezTo>
                      <a:pt x="29906" y="72386"/>
                      <a:pt x="29912" y="72386"/>
                      <a:pt x="29918" y="72386"/>
                    </a:cubicBezTo>
                    <a:cubicBezTo>
                      <a:pt x="32864" y="72386"/>
                      <a:pt x="35262" y="70007"/>
                      <a:pt x="35273" y="67060"/>
                    </a:cubicBezTo>
                    <a:lnTo>
                      <a:pt x="35535" y="5489"/>
                    </a:lnTo>
                    <a:cubicBezTo>
                      <a:pt x="35546" y="2534"/>
                      <a:pt x="33162" y="130"/>
                      <a:pt x="30209" y="115"/>
                    </a:cubicBezTo>
                    <a:lnTo>
                      <a:pt x="5650" y="1"/>
                    </a:lnTo>
                    <a:cubicBezTo>
                      <a:pt x="5643" y="1"/>
                      <a:pt x="5636" y="1"/>
                      <a:pt x="56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3" name="Google Shape;833;p27"/>
              <p:cNvGrpSpPr/>
              <p:nvPr/>
            </p:nvGrpSpPr>
            <p:grpSpPr>
              <a:xfrm>
                <a:off x="5383310" y="1096639"/>
                <a:ext cx="1432812" cy="3005461"/>
                <a:chOff x="5383310" y="1096639"/>
                <a:chExt cx="1432812" cy="3005461"/>
              </a:xfrm>
            </p:grpSpPr>
            <p:sp>
              <p:nvSpPr>
                <p:cNvPr id="834" name="Google Shape;834;p27"/>
                <p:cNvSpPr/>
                <p:nvPr/>
              </p:nvSpPr>
              <p:spPr>
                <a:xfrm>
                  <a:off x="5383310" y="1096639"/>
                  <a:ext cx="1432812" cy="3005461"/>
                </a:xfrm>
                <a:custGeom>
                  <a:avLst/>
                  <a:gdLst/>
                  <a:ahLst/>
                  <a:cxnLst/>
                  <a:rect l="l" t="t" r="r" b="b"/>
                  <a:pathLst>
                    <a:path w="32276" h="67702" extrusionOk="0">
                      <a:moveTo>
                        <a:pt x="4007" y="0"/>
                      </a:moveTo>
                      <a:cubicBezTo>
                        <a:pt x="1945" y="0"/>
                        <a:pt x="270" y="1665"/>
                        <a:pt x="262" y="3729"/>
                      </a:cubicBezTo>
                      <a:lnTo>
                        <a:pt x="7" y="63825"/>
                      </a:lnTo>
                      <a:cubicBezTo>
                        <a:pt x="0" y="65896"/>
                        <a:pt x="1670" y="67580"/>
                        <a:pt x="3737" y="67587"/>
                      </a:cubicBezTo>
                      <a:lnTo>
                        <a:pt x="28248" y="67701"/>
                      </a:lnTo>
                      <a:cubicBezTo>
                        <a:pt x="28255" y="67701"/>
                        <a:pt x="28262" y="67701"/>
                        <a:pt x="28269" y="67701"/>
                      </a:cubicBezTo>
                      <a:cubicBezTo>
                        <a:pt x="30327" y="67701"/>
                        <a:pt x="32003" y="66033"/>
                        <a:pt x="32009" y="63972"/>
                      </a:cubicBezTo>
                      <a:lnTo>
                        <a:pt x="32264" y="3872"/>
                      </a:lnTo>
                      <a:cubicBezTo>
                        <a:pt x="32276" y="1805"/>
                        <a:pt x="30606" y="122"/>
                        <a:pt x="28535" y="111"/>
                      </a:cubicBezTo>
                      <a:lnTo>
                        <a:pt x="23776" y="90"/>
                      </a:lnTo>
                      <a:cubicBezTo>
                        <a:pt x="23774" y="90"/>
                        <a:pt x="23772" y="90"/>
                        <a:pt x="23770" y="90"/>
                      </a:cubicBezTo>
                      <a:cubicBezTo>
                        <a:pt x="23133" y="90"/>
                        <a:pt x="22616" y="627"/>
                        <a:pt x="22613" y="1292"/>
                      </a:cubicBezTo>
                      <a:lnTo>
                        <a:pt x="22610" y="2157"/>
                      </a:lnTo>
                      <a:cubicBezTo>
                        <a:pt x="22606" y="2823"/>
                        <a:pt x="22089" y="3360"/>
                        <a:pt x="21456" y="3360"/>
                      </a:cubicBezTo>
                      <a:cubicBezTo>
                        <a:pt x="21454" y="3360"/>
                        <a:pt x="21452" y="3360"/>
                        <a:pt x="21450" y="3360"/>
                      </a:cubicBezTo>
                      <a:lnTo>
                        <a:pt x="12168" y="3317"/>
                      </a:lnTo>
                      <a:cubicBezTo>
                        <a:pt x="11529" y="3312"/>
                        <a:pt x="11012" y="2771"/>
                        <a:pt x="11016" y="2103"/>
                      </a:cubicBezTo>
                      <a:lnTo>
                        <a:pt x="11020" y="1238"/>
                      </a:lnTo>
                      <a:cubicBezTo>
                        <a:pt x="11023" y="570"/>
                        <a:pt x="10506" y="29"/>
                        <a:pt x="9867" y="25"/>
                      </a:cubicBezTo>
                      <a:lnTo>
                        <a:pt x="8195" y="17"/>
                      </a:lnTo>
                      <a:lnTo>
                        <a:pt x="4028" y="0"/>
                      </a:lnTo>
                      <a:cubicBezTo>
                        <a:pt x="4021" y="0"/>
                        <a:pt x="4014" y="0"/>
                        <a:pt x="40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27"/>
                <p:cNvGrpSpPr/>
                <p:nvPr/>
              </p:nvGrpSpPr>
              <p:grpSpPr>
                <a:xfrm>
                  <a:off x="5702130" y="2232834"/>
                  <a:ext cx="834668" cy="863168"/>
                  <a:chOff x="5702130" y="2232834"/>
                  <a:chExt cx="834668" cy="863168"/>
                </a:xfrm>
              </p:grpSpPr>
              <p:sp>
                <p:nvSpPr>
                  <p:cNvPr id="836" name="Google Shape;836;p27"/>
                  <p:cNvSpPr/>
                  <p:nvPr/>
                </p:nvSpPr>
                <p:spPr>
                  <a:xfrm>
                    <a:off x="5702130" y="2421008"/>
                    <a:ext cx="700647" cy="674988"/>
                  </a:xfrm>
                  <a:custGeom>
                    <a:avLst/>
                    <a:gdLst/>
                    <a:ahLst/>
                    <a:cxnLst/>
                    <a:rect l="l" t="t" r="r" b="b"/>
                    <a:pathLst>
                      <a:path w="15783" h="15205" extrusionOk="0">
                        <a:moveTo>
                          <a:pt x="1" y="0"/>
                        </a:moveTo>
                        <a:lnTo>
                          <a:pt x="1" y="15205"/>
                        </a:lnTo>
                        <a:lnTo>
                          <a:pt x="15782" y="15205"/>
                        </a:lnTo>
                        <a:lnTo>
                          <a:pt x="15782"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7"/>
                  <p:cNvSpPr/>
                  <p:nvPr/>
                </p:nvSpPr>
                <p:spPr>
                  <a:xfrm>
                    <a:off x="5702130" y="2232834"/>
                    <a:ext cx="834668" cy="188224"/>
                  </a:xfrm>
                  <a:custGeom>
                    <a:avLst/>
                    <a:gdLst/>
                    <a:ahLst/>
                    <a:cxnLst/>
                    <a:rect l="l" t="t" r="r" b="b"/>
                    <a:pathLst>
                      <a:path w="18802" h="4240" extrusionOk="0">
                        <a:moveTo>
                          <a:pt x="4351" y="0"/>
                        </a:moveTo>
                        <a:lnTo>
                          <a:pt x="1" y="4239"/>
                        </a:lnTo>
                        <a:lnTo>
                          <a:pt x="15782" y="4239"/>
                        </a:lnTo>
                        <a:lnTo>
                          <a:pt x="18802"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7"/>
                  <p:cNvSpPr/>
                  <p:nvPr/>
                </p:nvSpPr>
                <p:spPr>
                  <a:xfrm>
                    <a:off x="6402718" y="2232834"/>
                    <a:ext cx="134065" cy="863168"/>
                  </a:xfrm>
                  <a:custGeom>
                    <a:avLst/>
                    <a:gdLst/>
                    <a:ahLst/>
                    <a:cxnLst/>
                    <a:rect l="l" t="t" r="r" b="b"/>
                    <a:pathLst>
                      <a:path w="3020" h="19444" extrusionOk="0">
                        <a:moveTo>
                          <a:pt x="3020" y="0"/>
                        </a:moveTo>
                        <a:lnTo>
                          <a:pt x="0" y="4239"/>
                        </a:lnTo>
                        <a:lnTo>
                          <a:pt x="0" y="19444"/>
                        </a:lnTo>
                        <a:lnTo>
                          <a:pt x="3020" y="15147"/>
                        </a:lnTo>
                        <a:lnTo>
                          <a:pt x="3020"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7"/>
                  <p:cNvSpPr/>
                  <p:nvPr/>
                </p:nvSpPr>
                <p:spPr>
                  <a:xfrm>
                    <a:off x="5853639" y="2701250"/>
                    <a:ext cx="365927" cy="41463"/>
                  </a:xfrm>
                  <a:custGeom>
                    <a:avLst/>
                    <a:gdLst/>
                    <a:ahLst/>
                    <a:cxnLst/>
                    <a:rect l="l" t="t" r="r" b="b"/>
                    <a:pathLst>
                      <a:path w="8243" h="934" extrusionOk="0">
                        <a:moveTo>
                          <a:pt x="1" y="1"/>
                        </a:moveTo>
                        <a:lnTo>
                          <a:pt x="1" y="934"/>
                        </a:lnTo>
                        <a:lnTo>
                          <a:pt x="8242" y="934"/>
                        </a:lnTo>
                        <a:lnTo>
                          <a:pt x="824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7"/>
                  <p:cNvSpPr/>
                  <p:nvPr/>
                </p:nvSpPr>
                <p:spPr>
                  <a:xfrm>
                    <a:off x="5919915" y="2773786"/>
                    <a:ext cx="233505" cy="39065"/>
                  </a:xfrm>
                  <a:custGeom>
                    <a:avLst/>
                    <a:gdLst/>
                    <a:ahLst/>
                    <a:cxnLst/>
                    <a:rect l="l" t="t" r="r" b="b"/>
                    <a:pathLst>
                      <a:path w="5260" h="880" extrusionOk="0">
                        <a:moveTo>
                          <a:pt x="1" y="0"/>
                        </a:moveTo>
                        <a:lnTo>
                          <a:pt x="1" y="880"/>
                        </a:lnTo>
                        <a:lnTo>
                          <a:pt x="5260" y="880"/>
                        </a:lnTo>
                        <a:lnTo>
                          <a:pt x="52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27"/>
                <p:cNvGrpSpPr/>
                <p:nvPr/>
              </p:nvGrpSpPr>
              <p:grpSpPr>
                <a:xfrm>
                  <a:off x="5632169" y="2098772"/>
                  <a:ext cx="214194" cy="214460"/>
                  <a:chOff x="5632169" y="2098772"/>
                  <a:chExt cx="214194" cy="214460"/>
                </a:xfrm>
              </p:grpSpPr>
              <p:sp>
                <p:nvSpPr>
                  <p:cNvPr id="842" name="Google Shape;842;p27"/>
                  <p:cNvSpPr/>
                  <p:nvPr/>
                </p:nvSpPr>
                <p:spPr>
                  <a:xfrm>
                    <a:off x="5632169" y="2098772"/>
                    <a:ext cx="214194" cy="214460"/>
                  </a:xfrm>
                  <a:custGeom>
                    <a:avLst/>
                    <a:gdLst/>
                    <a:ahLst/>
                    <a:cxnLst/>
                    <a:rect l="l" t="t" r="r" b="b"/>
                    <a:pathLst>
                      <a:path w="4825" h="4831" extrusionOk="0">
                        <a:moveTo>
                          <a:pt x="2434" y="102"/>
                        </a:moveTo>
                        <a:cubicBezTo>
                          <a:pt x="2579" y="102"/>
                          <a:pt x="2720" y="115"/>
                          <a:pt x="2854" y="138"/>
                        </a:cubicBezTo>
                        <a:cubicBezTo>
                          <a:pt x="3239" y="206"/>
                          <a:pt x="3572" y="371"/>
                          <a:pt x="3834" y="569"/>
                        </a:cubicBezTo>
                        <a:cubicBezTo>
                          <a:pt x="4369" y="967"/>
                          <a:pt x="4606" y="1488"/>
                          <a:pt x="4700" y="1843"/>
                        </a:cubicBezTo>
                        <a:cubicBezTo>
                          <a:pt x="4792" y="2202"/>
                          <a:pt x="4778" y="2414"/>
                          <a:pt x="4796" y="2414"/>
                        </a:cubicBezTo>
                        <a:lnTo>
                          <a:pt x="4796" y="2414"/>
                        </a:lnTo>
                        <a:cubicBezTo>
                          <a:pt x="4778" y="2417"/>
                          <a:pt x="4792" y="2629"/>
                          <a:pt x="4700" y="2988"/>
                        </a:cubicBezTo>
                        <a:cubicBezTo>
                          <a:pt x="4606" y="3343"/>
                          <a:pt x="4369" y="3860"/>
                          <a:pt x="3834" y="4262"/>
                        </a:cubicBezTo>
                        <a:cubicBezTo>
                          <a:pt x="3572" y="4460"/>
                          <a:pt x="3239" y="4625"/>
                          <a:pt x="2854" y="4693"/>
                        </a:cubicBezTo>
                        <a:cubicBezTo>
                          <a:pt x="2720" y="4716"/>
                          <a:pt x="2579" y="4729"/>
                          <a:pt x="2434" y="4729"/>
                        </a:cubicBezTo>
                        <a:cubicBezTo>
                          <a:pt x="2173" y="4729"/>
                          <a:pt x="1902" y="4687"/>
                          <a:pt x="1642" y="4585"/>
                        </a:cubicBezTo>
                        <a:cubicBezTo>
                          <a:pt x="1437" y="4517"/>
                          <a:pt x="1239" y="4405"/>
                          <a:pt x="1056" y="4269"/>
                        </a:cubicBezTo>
                        <a:cubicBezTo>
                          <a:pt x="873" y="4137"/>
                          <a:pt x="704" y="3971"/>
                          <a:pt x="568" y="3781"/>
                        </a:cubicBezTo>
                        <a:cubicBezTo>
                          <a:pt x="285" y="3401"/>
                          <a:pt x="126" y="2916"/>
                          <a:pt x="119" y="2414"/>
                        </a:cubicBezTo>
                        <a:cubicBezTo>
                          <a:pt x="126" y="1915"/>
                          <a:pt x="285" y="1430"/>
                          <a:pt x="568" y="1050"/>
                        </a:cubicBezTo>
                        <a:cubicBezTo>
                          <a:pt x="708" y="860"/>
                          <a:pt x="873" y="694"/>
                          <a:pt x="1056" y="558"/>
                        </a:cubicBezTo>
                        <a:cubicBezTo>
                          <a:pt x="1239" y="426"/>
                          <a:pt x="1437" y="314"/>
                          <a:pt x="1642" y="245"/>
                        </a:cubicBezTo>
                        <a:cubicBezTo>
                          <a:pt x="1902" y="144"/>
                          <a:pt x="2173" y="102"/>
                          <a:pt x="2434" y="102"/>
                        </a:cubicBezTo>
                        <a:close/>
                        <a:moveTo>
                          <a:pt x="2406" y="1"/>
                        </a:moveTo>
                        <a:cubicBezTo>
                          <a:pt x="2143" y="1"/>
                          <a:pt x="1870" y="41"/>
                          <a:pt x="1602" y="141"/>
                        </a:cubicBezTo>
                        <a:cubicBezTo>
                          <a:pt x="1387" y="214"/>
                          <a:pt x="1182" y="328"/>
                          <a:pt x="988" y="469"/>
                        </a:cubicBezTo>
                        <a:cubicBezTo>
                          <a:pt x="797" y="608"/>
                          <a:pt x="622" y="780"/>
                          <a:pt x="474" y="981"/>
                        </a:cubicBezTo>
                        <a:cubicBezTo>
                          <a:pt x="177" y="1377"/>
                          <a:pt x="8" y="1890"/>
                          <a:pt x="1" y="2414"/>
                        </a:cubicBezTo>
                        <a:cubicBezTo>
                          <a:pt x="8" y="2941"/>
                          <a:pt x="177" y="3451"/>
                          <a:pt x="474" y="3850"/>
                        </a:cubicBezTo>
                        <a:cubicBezTo>
                          <a:pt x="622" y="4050"/>
                          <a:pt x="794" y="4223"/>
                          <a:pt x="988" y="4362"/>
                        </a:cubicBezTo>
                        <a:cubicBezTo>
                          <a:pt x="1182" y="4503"/>
                          <a:pt x="1387" y="4617"/>
                          <a:pt x="1602" y="4690"/>
                        </a:cubicBezTo>
                        <a:cubicBezTo>
                          <a:pt x="1870" y="4790"/>
                          <a:pt x="2143" y="4830"/>
                          <a:pt x="2406" y="4830"/>
                        </a:cubicBezTo>
                        <a:cubicBezTo>
                          <a:pt x="2566" y="4830"/>
                          <a:pt x="2723" y="4815"/>
                          <a:pt x="2873" y="4790"/>
                        </a:cubicBezTo>
                        <a:cubicBezTo>
                          <a:pt x="3271" y="4715"/>
                          <a:pt x="3615" y="4539"/>
                          <a:pt x="3885" y="4330"/>
                        </a:cubicBezTo>
                        <a:cubicBezTo>
                          <a:pt x="4430" y="3907"/>
                          <a:pt x="4663" y="3365"/>
                          <a:pt x="4743" y="2999"/>
                        </a:cubicBezTo>
                        <a:cubicBezTo>
                          <a:pt x="4825" y="2626"/>
                          <a:pt x="4796" y="2414"/>
                          <a:pt x="4796" y="2414"/>
                        </a:cubicBezTo>
                        <a:cubicBezTo>
                          <a:pt x="4796" y="2414"/>
                          <a:pt x="4825" y="2205"/>
                          <a:pt x="4743" y="1832"/>
                        </a:cubicBezTo>
                        <a:cubicBezTo>
                          <a:pt x="4663" y="1466"/>
                          <a:pt x="4430" y="924"/>
                          <a:pt x="3885" y="500"/>
                        </a:cubicBezTo>
                        <a:cubicBezTo>
                          <a:pt x="3615" y="292"/>
                          <a:pt x="3271" y="116"/>
                          <a:pt x="2873" y="41"/>
                        </a:cubicBezTo>
                        <a:cubicBezTo>
                          <a:pt x="2723" y="16"/>
                          <a:pt x="2566" y="1"/>
                          <a:pt x="240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7"/>
                  <p:cNvSpPr/>
                  <p:nvPr/>
                </p:nvSpPr>
                <p:spPr>
                  <a:xfrm>
                    <a:off x="5692897" y="2167179"/>
                    <a:ext cx="96287" cy="91671"/>
                  </a:xfrm>
                  <a:custGeom>
                    <a:avLst/>
                    <a:gdLst/>
                    <a:ahLst/>
                    <a:cxnLst/>
                    <a:rect l="l" t="t" r="r" b="b"/>
                    <a:pathLst>
                      <a:path w="2169" h="2065" extrusionOk="0">
                        <a:moveTo>
                          <a:pt x="460" y="129"/>
                        </a:moveTo>
                        <a:cubicBezTo>
                          <a:pt x="650" y="129"/>
                          <a:pt x="776" y="288"/>
                          <a:pt x="776" y="553"/>
                        </a:cubicBezTo>
                        <a:cubicBezTo>
                          <a:pt x="776" y="815"/>
                          <a:pt x="650" y="973"/>
                          <a:pt x="460" y="973"/>
                        </a:cubicBezTo>
                        <a:cubicBezTo>
                          <a:pt x="269" y="973"/>
                          <a:pt x="148" y="815"/>
                          <a:pt x="148" y="553"/>
                        </a:cubicBezTo>
                        <a:cubicBezTo>
                          <a:pt x="148" y="291"/>
                          <a:pt x="269" y="129"/>
                          <a:pt x="460" y="129"/>
                        </a:cubicBezTo>
                        <a:close/>
                        <a:moveTo>
                          <a:pt x="460" y="0"/>
                        </a:moveTo>
                        <a:cubicBezTo>
                          <a:pt x="187" y="0"/>
                          <a:pt x="0" y="220"/>
                          <a:pt x="0" y="553"/>
                        </a:cubicBezTo>
                        <a:cubicBezTo>
                          <a:pt x="0" y="883"/>
                          <a:pt x="187" y="1106"/>
                          <a:pt x="460" y="1106"/>
                        </a:cubicBezTo>
                        <a:cubicBezTo>
                          <a:pt x="733" y="1106"/>
                          <a:pt x="920" y="887"/>
                          <a:pt x="920" y="553"/>
                        </a:cubicBezTo>
                        <a:cubicBezTo>
                          <a:pt x="920" y="215"/>
                          <a:pt x="733" y="0"/>
                          <a:pt x="460" y="0"/>
                        </a:cubicBezTo>
                        <a:close/>
                        <a:moveTo>
                          <a:pt x="1709" y="1092"/>
                        </a:moveTo>
                        <a:cubicBezTo>
                          <a:pt x="1903" y="1092"/>
                          <a:pt x="2025" y="1249"/>
                          <a:pt x="2025" y="1512"/>
                        </a:cubicBezTo>
                        <a:cubicBezTo>
                          <a:pt x="2025" y="1774"/>
                          <a:pt x="1903" y="1935"/>
                          <a:pt x="1709" y="1935"/>
                        </a:cubicBezTo>
                        <a:cubicBezTo>
                          <a:pt x="1518" y="1935"/>
                          <a:pt x="1393" y="1777"/>
                          <a:pt x="1393" y="1512"/>
                        </a:cubicBezTo>
                        <a:cubicBezTo>
                          <a:pt x="1393" y="1249"/>
                          <a:pt x="1518" y="1092"/>
                          <a:pt x="1709" y="1092"/>
                        </a:cubicBezTo>
                        <a:close/>
                        <a:moveTo>
                          <a:pt x="1695" y="15"/>
                        </a:moveTo>
                        <a:lnTo>
                          <a:pt x="302" y="2050"/>
                        </a:lnTo>
                        <a:lnTo>
                          <a:pt x="474" y="2050"/>
                        </a:lnTo>
                        <a:lnTo>
                          <a:pt x="1867" y="15"/>
                        </a:lnTo>
                        <a:close/>
                        <a:moveTo>
                          <a:pt x="1709" y="959"/>
                        </a:moveTo>
                        <a:cubicBezTo>
                          <a:pt x="1440" y="959"/>
                          <a:pt x="1250" y="1181"/>
                          <a:pt x="1250" y="1512"/>
                        </a:cubicBezTo>
                        <a:cubicBezTo>
                          <a:pt x="1250" y="1845"/>
                          <a:pt x="1440" y="2064"/>
                          <a:pt x="1709" y="2064"/>
                        </a:cubicBezTo>
                        <a:cubicBezTo>
                          <a:pt x="1982" y="2064"/>
                          <a:pt x="2169" y="1845"/>
                          <a:pt x="2169" y="1512"/>
                        </a:cubicBezTo>
                        <a:cubicBezTo>
                          <a:pt x="2169" y="1181"/>
                          <a:pt x="1982" y="959"/>
                          <a:pt x="1709" y="959"/>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27"/>
                <p:cNvGrpSpPr/>
                <p:nvPr/>
              </p:nvGrpSpPr>
              <p:grpSpPr>
                <a:xfrm>
                  <a:off x="5652722" y="3247130"/>
                  <a:ext cx="850898" cy="113512"/>
                  <a:chOff x="5652722" y="3247130"/>
                  <a:chExt cx="850898" cy="113512"/>
                </a:xfrm>
              </p:grpSpPr>
              <p:sp>
                <p:nvSpPr>
                  <p:cNvPr id="845" name="Google Shape;845;p27"/>
                  <p:cNvSpPr/>
                  <p:nvPr/>
                </p:nvSpPr>
                <p:spPr>
                  <a:xfrm>
                    <a:off x="6426023" y="3250814"/>
                    <a:ext cx="36979" cy="46257"/>
                  </a:xfrm>
                  <a:custGeom>
                    <a:avLst/>
                    <a:gdLst/>
                    <a:ahLst/>
                    <a:cxnLst/>
                    <a:rect l="l" t="t" r="r" b="b"/>
                    <a:pathLst>
                      <a:path w="833" h="1042" extrusionOk="0">
                        <a:moveTo>
                          <a:pt x="395" y="176"/>
                        </a:moveTo>
                        <a:cubicBezTo>
                          <a:pt x="506" y="176"/>
                          <a:pt x="570" y="237"/>
                          <a:pt x="570" y="323"/>
                        </a:cubicBezTo>
                        <a:cubicBezTo>
                          <a:pt x="570" y="413"/>
                          <a:pt x="502" y="474"/>
                          <a:pt x="398" y="474"/>
                        </a:cubicBezTo>
                        <a:cubicBezTo>
                          <a:pt x="294" y="474"/>
                          <a:pt x="229" y="416"/>
                          <a:pt x="229" y="323"/>
                        </a:cubicBezTo>
                        <a:cubicBezTo>
                          <a:pt x="229" y="234"/>
                          <a:pt x="298" y="176"/>
                          <a:pt x="395" y="176"/>
                        </a:cubicBezTo>
                        <a:close/>
                        <a:moveTo>
                          <a:pt x="380" y="0"/>
                        </a:moveTo>
                        <a:cubicBezTo>
                          <a:pt x="169" y="0"/>
                          <a:pt x="0" y="130"/>
                          <a:pt x="0" y="338"/>
                        </a:cubicBezTo>
                        <a:cubicBezTo>
                          <a:pt x="0" y="524"/>
                          <a:pt x="154" y="650"/>
                          <a:pt x="348" y="650"/>
                        </a:cubicBezTo>
                        <a:cubicBezTo>
                          <a:pt x="452" y="650"/>
                          <a:pt x="538" y="618"/>
                          <a:pt x="600" y="560"/>
                        </a:cubicBezTo>
                        <a:lnTo>
                          <a:pt x="600" y="560"/>
                        </a:lnTo>
                        <a:cubicBezTo>
                          <a:pt x="592" y="754"/>
                          <a:pt x="481" y="851"/>
                          <a:pt x="315" y="851"/>
                        </a:cubicBezTo>
                        <a:cubicBezTo>
                          <a:pt x="244" y="851"/>
                          <a:pt x="179" y="840"/>
                          <a:pt x="126" y="801"/>
                        </a:cubicBezTo>
                        <a:lnTo>
                          <a:pt x="40" y="973"/>
                        </a:lnTo>
                        <a:cubicBezTo>
                          <a:pt x="111" y="1016"/>
                          <a:pt x="212" y="1041"/>
                          <a:pt x="320" y="1041"/>
                        </a:cubicBezTo>
                        <a:cubicBezTo>
                          <a:pt x="625" y="1041"/>
                          <a:pt x="832" y="847"/>
                          <a:pt x="832" y="499"/>
                        </a:cubicBezTo>
                        <a:cubicBezTo>
                          <a:pt x="832" y="176"/>
                          <a:pt x="660" y="0"/>
                          <a:pt x="38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46" name="Google Shape;846;p27"/>
                  <p:cNvSpPr/>
                  <p:nvPr/>
                </p:nvSpPr>
                <p:spPr>
                  <a:xfrm>
                    <a:off x="6205308" y="3248905"/>
                    <a:ext cx="87498" cy="111736"/>
                  </a:xfrm>
                  <a:custGeom>
                    <a:avLst/>
                    <a:gdLst/>
                    <a:ahLst/>
                    <a:cxnLst/>
                    <a:rect l="l" t="t" r="r" b="b"/>
                    <a:pathLst>
                      <a:path w="1971" h="2517" extrusionOk="0">
                        <a:moveTo>
                          <a:pt x="309" y="0"/>
                        </a:moveTo>
                        <a:lnTo>
                          <a:pt x="183" y="1393"/>
                        </a:lnTo>
                        <a:lnTo>
                          <a:pt x="816" y="1393"/>
                        </a:lnTo>
                        <a:cubicBezTo>
                          <a:pt x="1264" y="1393"/>
                          <a:pt x="1389" y="1522"/>
                          <a:pt x="1389" y="1716"/>
                        </a:cubicBezTo>
                        <a:cubicBezTo>
                          <a:pt x="1389" y="1917"/>
                          <a:pt x="1214" y="2035"/>
                          <a:pt x="927" y="2035"/>
                        </a:cubicBezTo>
                        <a:cubicBezTo>
                          <a:pt x="672" y="2035"/>
                          <a:pt x="413" y="1957"/>
                          <a:pt x="226" y="1813"/>
                        </a:cubicBezTo>
                        <a:lnTo>
                          <a:pt x="1" y="2250"/>
                        </a:lnTo>
                        <a:cubicBezTo>
                          <a:pt x="241" y="2423"/>
                          <a:pt x="600" y="2517"/>
                          <a:pt x="941" y="2517"/>
                        </a:cubicBezTo>
                        <a:cubicBezTo>
                          <a:pt x="1648" y="2517"/>
                          <a:pt x="1971" y="2136"/>
                          <a:pt x="1971" y="1698"/>
                        </a:cubicBezTo>
                        <a:cubicBezTo>
                          <a:pt x="1971" y="1260"/>
                          <a:pt x="1681" y="930"/>
                          <a:pt x="948" y="930"/>
                        </a:cubicBezTo>
                        <a:lnTo>
                          <a:pt x="748" y="930"/>
                        </a:lnTo>
                        <a:lnTo>
                          <a:pt x="786" y="459"/>
                        </a:lnTo>
                        <a:lnTo>
                          <a:pt x="1820" y="459"/>
                        </a:lnTo>
                        <a:lnTo>
                          <a:pt x="182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47" name="Google Shape;847;p27"/>
                  <p:cNvSpPr/>
                  <p:nvPr/>
                </p:nvSpPr>
                <p:spPr>
                  <a:xfrm>
                    <a:off x="6303147" y="3247130"/>
                    <a:ext cx="94068" cy="113512"/>
                  </a:xfrm>
                  <a:custGeom>
                    <a:avLst/>
                    <a:gdLst/>
                    <a:ahLst/>
                    <a:cxnLst/>
                    <a:rect l="l" t="t" r="r" b="b"/>
                    <a:pathLst>
                      <a:path w="2119" h="2557" extrusionOk="0">
                        <a:moveTo>
                          <a:pt x="1059" y="481"/>
                        </a:moveTo>
                        <a:cubicBezTo>
                          <a:pt x="1347" y="481"/>
                          <a:pt x="1544" y="715"/>
                          <a:pt x="1544" y="1278"/>
                        </a:cubicBezTo>
                        <a:cubicBezTo>
                          <a:pt x="1544" y="1838"/>
                          <a:pt x="1347" y="2072"/>
                          <a:pt x="1059" y="2072"/>
                        </a:cubicBezTo>
                        <a:cubicBezTo>
                          <a:pt x="776" y="2072"/>
                          <a:pt x="578" y="1838"/>
                          <a:pt x="578" y="1278"/>
                        </a:cubicBezTo>
                        <a:cubicBezTo>
                          <a:pt x="578" y="715"/>
                          <a:pt x="776" y="481"/>
                          <a:pt x="1059" y="481"/>
                        </a:cubicBezTo>
                        <a:close/>
                        <a:moveTo>
                          <a:pt x="1059" y="1"/>
                        </a:moveTo>
                        <a:cubicBezTo>
                          <a:pt x="453" y="1"/>
                          <a:pt x="0" y="460"/>
                          <a:pt x="0" y="1278"/>
                        </a:cubicBezTo>
                        <a:cubicBezTo>
                          <a:pt x="0" y="2093"/>
                          <a:pt x="453" y="2557"/>
                          <a:pt x="1059" y="2557"/>
                        </a:cubicBezTo>
                        <a:cubicBezTo>
                          <a:pt x="1670" y="2557"/>
                          <a:pt x="2119" y="2093"/>
                          <a:pt x="2119" y="1278"/>
                        </a:cubicBezTo>
                        <a:cubicBezTo>
                          <a:pt x="2119" y="460"/>
                          <a:pt x="1670" y="1"/>
                          <a:pt x="105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48" name="Google Shape;848;p27"/>
                  <p:cNvSpPr/>
                  <p:nvPr/>
                </p:nvSpPr>
                <p:spPr>
                  <a:xfrm>
                    <a:off x="6466597" y="3250814"/>
                    <a:ext cx="37023" cy="46257"/>
                  </a:xfrm>
                  <a:custGeom>
                    <a:avLst/>
                    <a:gdLst/>
                    <a:ahLst/>
                    <a:cxnLst/>
                    <a:rect l="l" t="t" r="r" b="b"/>
                    <a:pathLst>
                      <a:path w="834" h="1042" extrusionOk="0">
                        <a:moveTo>
                          <a:pt x="396" y="176"/>
                        </a:moveTo>
                        <a:cubicBezTo>
                          <a:pt x="507" y="176"/>
                          <a:pt x="572" y="237"/>
                          <a:pt x="572" y="323"/>
                        </a:cubicBezTo>
                        <a:cubicBezTo>
                          <a:pt x="572" y="413"/>
                          <a:pt x="504" y="474"/>
                          <a:pt x="400" y="474"/>
                        </a:cubicBezTo>
                        <a:cubicBezTo>
                          <a:pt x="296" y="474"/>
                          <a:pt x="231" y="416"/>
                          <a:pt x="231" y="323"/>
                        </a:cubicBezTo>
                        <a:cubicBezTo>
                          <a:pt x="231" y="234"/>
                          <a:pt x="299" y="176"/>
                          <a:pt x="396" y="176"/>
                        </a:cubicBezTo>
                        <a:close/>
                        <a:moveTo>
                          <a:pt x="382" y="0"/>
                        </a:moveTo>
                        <a:cubicBezTo>
                          <a:pt x="170" y="0"/>
                          <a:pt x="1" y="130"/>
                          <a:pt x="1" y="338"/>
                        </a:cubicBezTo>
                        <a:cubicBezTo>
                          <a:pt x="1" y="524"/>
                          <a:pt x="155" y="650"/>
                          <a:pt x="349" y="650"/>
                        </a:cubicBezTo>
                        <a:cubicBezTo>
                          <a:pt x="453" y="650"/>
                          <a:pt x="539" y="618"/>
                          <a:pt x="600" y="560"/>
                        </a:cubicBezTo>
                        <a:lnTo>
                          <a:pt x="600" y="560"/>
                        </a:lnTo>
                        <a:cubicBezTo>
                          <a:pt x="594" y="754"/>
                          <a:pt x="482" y="851"/>
                          <a:pt x="317" y="851"/>
                        </a:cubicBezTo>
                        <a:cubicBezTo>
                          <a:pt x="246" y="851"/>
                          <a:pt x="181" y="840"/>
                          <a:pt x="127" y="801"/>
                        </a:cubicBezTo>
                        <a:lnTo>
                          <a:pt x="41" y="973"/>
                        </a:lnTo>
                        <a:cubicBezTo>
                          <a:pt x="112" y="1016"/>
                          <a:pt x="213" y="1041"/>
                          <a:pt x="320" y="1041"/>
                        </a:cubicBezTo>
                        <a:cubicBezTo>
                          <a:pt x="625" y="1041"/>
                          <a:pt x="834" y="847"/>
                          <a:pt x="834" y="499"/>
                        </a:cubicBezTo>
                        <a:cubicBezTo>
                          <a:pt x="834" y="176"/>
                          <a:pt x="662" y="0"/>
                          <a:pt x="38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49" name="Google Shape;849;p27"/>
                  <p:cNvSpPr/>
                  <p:nvPr/>
                </p:nvSpPr>
                <p:spPr>
                  <a:xfrm>
                    <a:off x="6424691" y="3312296"/>
                    <a:ext cx="78442" cy="9944"/>
                  </a:xfrm>
                  <a:custGeom>
                    <a:avLst/>
                    <a:gdLst/>
                    <a:ahLst/>
                    <a:cxnLst/>
                    <a:rect l="l" t="t" r="r" b="b"/>
                    <a:pathLst>
                      <a:path w="1767" h="224" extrusionOk="0">
                        <a:moveTo>
                          <a:pt x="1" y="1"/>
                        </a:moveTo>
                        <a:lnTo>
                          <a:pt x="1" y="224"/>
                        </a:lnTo>
                        <a:lnTo>
                          <a:pt x="1767" y="224"/>
                        </a:lnTo>
                        <a:lnTo>
                          <a:pt x="17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50" name="Google Shape;850;p27"/>
                  <p:cNvSpPr/>
                  <p:nvPr/>
                </p:nvSpPr>
                <p:spPr>
                  <a:xfrm>
                    <a:off x="5652722" y="3281089"/>
                    <a:ext cx="404771" cy="12652"/>
                  </a:xfrm>
                  <a:custGeom>
                    <a:avLst/>
                    <a:gdLst/>
                    <a:ahLst/>
                    <a:cxnLst/>
                    <a:rect l="l" t="t" r="r" b="b"/>
                    <a:pathLst>
                      <a:path w="9118" h="285" extrusionOk="0">
                        <a:moveTo>
                          <a:pt x="1" y="1"/>
                        </a:moveTo>
                        <a:lnTo>
                          <a:pt x="1" y="284"/>
                        </a:lnTo>
                        <a:lnTo>
                          <a:pt x="9118" y="284"/>
                        </a:lnTo>
                        <a:lnTo>
                          <a:pt x="911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51" name="Google Shape;851;p27"/>
                  <p:cNvSpPr/>
                  <p:nvPr/>
                </p:nvSpPr>
                <p:spPr>
                  <a:xfrm>
                    <a:off x="5652722" y="3321263"/>
                    <a:ext cx="245757" cy="12607"/>
                  </a:xfrm>
                  <a:custGeom>
                    <a:avLst/>
                    <a:gdLst/>
                    <a:ahLst/>
                    <a:cxnLst/>
                    <a:rect l="l" t="t" r="r" b="b"/>
                    <a:pathLst>
                      <a:path w="5536" h="284" extrusionOk="0">
                        <a:moveTo>
                          <a:pt x="1" y="0"/>
                        </a:moveTo>
                        <a:lnTo>
                          <a:pt x="1" y="284"/>
                        </a:lnTo>
                        <a:lnTo>
                          <a:pt x="5536" y="284"/>
                        </a:lnTo>
                        <a:lnTo>
                          <a:pt x="5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852" name="Google Shape;852;p27"/>
                <p:cNvGrpSpPr/>
                <p:nvPr/>
              </p:nvGrpSpPr>
              <p:grpSpPr>
                <a:xfrm>
                  <a:off x="5699289" y="3583483"/>
                  <a:ext cx="840394" cy="256145"/>
                  <a:chOff x="5699289" y="3583483"/>
                  <a:chExt cx="840394" cy="256145"/>
                </a:xfrm>
              </p:grpSpPr>
              <p:sp>
                <p:nvSpPr>
                  <p:cNvPr id="853" name="Google Shape;853;p27"/>
                  <p:cNvSpPr/>
                  <p:nvPr/>
                </p:nvSpPr>
                <p:spPr>
                  <a:xfrm>
                    <a:off x="5699289" y="3583483"/>
                    <a:ext cx="840394" cy="256145"/>
                  </a:xfrm>
                  <a:custGeom>
                    <a:avLst/>
                    <a:gdLst/>
                    <a:ahLst/>
                    <a:cxnLst/>
                    <a:rect l="l" t="t" r="r" b="b"/>
                    <a:pathLst>
                      <a:path w="18931" h="5770" extrusionOk="0">
                        <a:moveTo>
                          <a:pt x="362" y="1"/>
                        </a:moveTo>
                        <a:cubicBezTo>
                          <a:pt x="176" y="1"/>
                          <a:pt x="22" y="205"/>
                          <a:pt x="22" y="457"/>
                        </a:cubicBezTo>
                        <a:lnTo>
                          <a:pt x="0" y="5223"/>
                        </a:lnTo>
                        <a:cubicBezTo>
                          <a:pt x="0" y="5478"/>
                          <a:pt x="151" y="5683"/>
                          <a:pt x="341" y="5683"/>
                        </a:cubicBezTo>
                        <a:lnTo>
                          <a:pt x="18564" y="5769"/>
                        </a:lnTo>
                        <a:cubicBezTo>
                          <a:pt x="18754" y="5769"/>
                          <a:pt x="18909" y="5564"/>
                          <a:pt x="18909" y="5313"/>
                        </a:cubicBezTo>
                        <a:lnTo>
                          <a:pt x="18930" y="543"/>
                        </a:lnTo>
                        <a:cubicBezTo>
                          <a:pt x="18930" y="291"/>
                          <a:pt x="18780" y="87"/>
                          <a:pt x="18589" y="87"/>
                        </a:cubicBezTo>
                        <a:lnTo>
                          <a:pt x="36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27"/>
                  <p:cNvGrpSpPr/>
                  <p:nvPr/>
                </p:nvGrpSpPr>
                <p:grpSpPr>
                  <a:xfrm>
                    <a:off x="6035156" y="3674307"/>
                    <a:ext cx="178500" cy="64414"/>
                    <a:chOff x="6035156" y="3674307"/>
                    <a:chExt cx="178500" cy="64414"/>
                  </a:xfrm>
                </p:grpSpPr>
                <p:sp>
                  <p:nvSpPr>
                    <p:cNvPr id="855" name="Google Shape;855;p27"/>
                    <p:cNvSpPr/>
                    <p:nvPr/>
                  </p:nvSpPr>
                  <p:spPr>
                    <a:xfrm>
                      <a:off x="6035156" y="3674307"/>
                      <a:ext cx="50874" cy="63481"/>
                    </a:xfrm>
                    <a:custGeom>
                      <a:avLst/>
                      <a:gdLst/>
                      <a:ahLst/>
                      <a:cxnLst/>
                      <a:rect l="l" t="t" r="r" b="b"/>
                      <a:pathLst>
                        <a:path w="1146" h="1430" extrusionOk="0">
                          <a:moveTo>
                            <a:pt x="585" y="127"/>
                          </a:moveTo>
                          <a:cubicBezTo>
                            <a:pt x="804" y="130"/>
                            <a:pt x="930" y="216"/>
                            <a:pt x="930" y="388"/>
                          </a:cubicBezTo>
                          <a:cubicBezTo>
                            <a:pt x="930" y="561"/>
                            <a:pt x="804" y="647"/>
                            <a:pt x="585" y="647"/>
                          </a:cubicBezTo>
                          <a:lnTo>
                            <a:pt x="148" y="643"/>
                          </a:lnTo>
                          <a:lnTo>
                            <a:pt x="151" y="127"/>
                          </a:lnTo>
                          <a:close/>
                          <a:moveTo>
                            <a:pt x="632" y="769"/>
                          </a:moveTo>
                          <a:cubicBezTo>
                            <a:pt x="869" y="773"/>
                            <a:pt x="1001" y="855"/>
                            <a:pt x="1001" y="1038"/>
                          </a:cubicBezTo>
                          <a:cubicBezTo>
                            <a:pt x="998" y="1228"/>
                            <a:pt x="869" y="1308"/>
                            <a:pt x="628" y="1308"/>
                          </a:cubicBezTo>
                          <a:lnTo>
                            <a:pt x="148" y="1303"/>
                          </a:lnTo>
                          <a:lnTo>
                            <a:pt x="148" y="769"/>
                          </a:lnTo>
                          <a:close/>
                          <a:moveTo>
                            <a:pt x="7" y="1"/>
                          </a:moveTo>
                          <a:lnTo>
                            <a:pt x="0" y="1429"/>
                          </a:lnTo>
                          <a:lnTo>
                            <a:pt x="628" y="1429"/>
                          </a:lnTo>
                          <a:cubicBezTo>
                            <a:pt x="632" y="1429"/>
                            <a:pt x="637" y="1429"/>
                            <a:pt x="641" y="1429"/>
                          </a:cubicBezTo>
                          <a:cubicBezTo>
                            <a:pt x="974" y="1429"/>
                            <a:pt x="1142" y="1290"/>
                            <a:pt x="1145" y="1053"/>
                          </a:cubicBezTo>
                          <a:cubicBezTo>
                            <a:pt x="1145" y="859"/>
                            <a:pt x="1041" y="736"/>
                            <a:pt x="865" y="697"/>
                          </a:cubicBezTo>
                          <a:cubicBezTo>
                            <a:pt x="991" y="643"/>
                            <a:pt x="1074" y="536"/>
                            <a:pt x="1074" y="374"/>
                          </a:cubicBezTo>
                          <a:cubicBezTo>
                            <a:pt x="1077" y="140"/>
                            <a:pt x="901" y="4"/>
                            <a:pt x="596" y="4"/>
                          </a:cubicBezTo>
                          <a:lnTo>
                            <a:pt x="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7"/>
                    <p:cNvSpPr/>
                    <p:nvPr/>
                  </p:nvSpPr>
                  <p:spPr>
                    <a:xfrm>
                      <a:off x="6100012" y="3674618"/>
                      <a:ext cx="50075" cy="64103"/>
                    </a:xfrm>
                    <a:custGeom>
                      <a:avLst/>
                      <a:gdLst/>
                      <a:ahLst/>
                      <a:cxnLst/>
                      <a:rect l="l" t="t" r="r" b="b"/>
                      <a:pathLst>
                        <a:path w="1128" h="1444" extrusionOk="0">
                          <a:moveTo>
                            <a:pt x="7" y="1"/>
                          </a:moveTo>
                          <a:lnTo>
                            <a:pt x="4" y="819"/>
                          </a:lnTo>
                          <a:cubicBezTo>
                            <a:pt x="0" y="1228"/>
                            <a:pt x="212" y="1440"/>
                            <a:pt x="564" y="1444"/>
                          </a:cubicBezTo>
                          <a:cubicBezTo>
                            <a:pt x="912" y="1444"/>
                            <a:pt x="1124" y="1232"/>
                            <a:pt x="1124" y="822"/>
                          </a:cubicBezTo>
                          <a:lnTo>
                            <a:pt x="1127" y="4"/>
                          </a:lnTo>
                          <a:lnTo>
                            <a:pt x="988" y="4"/>
                          </a:lnTo>
                          <a:lnTo>
                            <a:pt x="983" y="816"/>
                          </a:lnTo>
                          <a:cubicBezTo>
                            <a:pt x="983" y="1153"/>
                            <a:pt x="829" y="1307"/>
                            <a:pt x="564" y="1307"/>
                          </a:cubicBezTo>
                          <a:cubicBezTo>
                            <a:pt x="298" y="1307"/>
                            <a:pt x="148" y="1150"/>
                            <a:pt x="148" y="812"/>
                          </a:cubicBezTo>
                          <a:lnTo>
                            <a:pt x="15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7"/>
                    <p:cNvSpPr/>
                    <p:nvPr/>
                  </p:nvSpPr>
                  <p:spPr>
                    <a:xfrm>
                      <a:off x="6158786" y="3674973"/>
                      <a:ext cx="54869" cy="63437"/>
                    </a:xfrm>
                    <a:custGeom>
                      <a:avLst/>
                      <a:gdLst/>
                      <a:ahLst/>
                      <a:cxnLst/>
                      <a:rect l="l" t="t" r="r" b="b"/>
                      <a:pathLst>
                        <a:path w="1236" h="1429" extrusionOk="0">
                          <a:moveTo>
                            <a:pt x="0" y="0"/>
                          </a:moveTo>
                          <a:lnTo>
                            <a:pt x="542" y="933"/>
                          </a:lnTo>
                          <a:lnTo>
                            <a:pt x="539" y="1429"/>
                          </a:lnTo>
                          <a:lnTo>
                            <a:pt x="683" y="1429"/>
                          </a:lnTo>
                          <a:lnTo>
                            <a:pt x="686" y="937"/>
                          </a:lnTo>
                          <a:lnTo>
                            <a:pt x="1236" y="4"/>
                          </a:lnTo>
                          <a:lnTo>
                            <a:pt x="1092" y="4"/>
                          </a:lnTo>
                          <a:lnTo>
                            <a:pt x="618" y="804"/>
                          </a:lnTo>
                          <a:lnTo>
                            <a:pt x="1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8" name="Google Shape;858;p27"/>
                <p:cNvGrpSpPr/>
                <p:nvPr/>
              </p:nvGrpSpPr>
              <p:grpSpPr>
                <a:xfrm>
                  <a:off x="5634877" y="1934391"/>
                  <a:ext cx="964054" cy="21220"/>
                  <a:chOff x="5634877" y="1934391"/>
                  <a:chExt cx="964054" cy="21220"/>
                </a:xfrm>
              </p:grpSpPr>
              <p:sp>
                <p:nvSpPr>
                  <p:cNvPr id="859" name="Google Shape;859;p27"/>
                  <p:cNvSpPr/>
                  <p:nvPr/>
                </p:nvSpPr>
                <p:spPr>
                  <a:xfrm>
                    <a:off x="5634877" y="1934391"/>
                    <a:ext cx="139348" cy="21220"/>
                  </a:xfrm>
                  <a:custGeom>
                    <a:avLst/>
                    <a:gdLst/>
                    <a:ahLst/>
                    <a:cxnLst/>
                    <a:rect l="l" t="t" r="r" b="b"/>
                    <a:pathLst>
                      <a:path w="3139" h="478" extrusionOk="0">
                        <a:moveTo>
                          <a:pt x="1" y="1"/>
                        </a:moveTo>
                        <a:lnTo>
                          <a:pt x="1" y="478"/>
                        </a:lnTo>
                        <a:lnTo>
                          <a:pt x="3138" y="478"/>
                        </a:lnTo>
                        <a:lnTo>
                          <a:pt x="31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7"/>
                  <p:cNvSpPr/>
                  <p:nvPr/>
                </p:nvSpPr>
                <p:spPr>
                  <a:xfrm>
                    <a:off x="6071157" y="1934391"/>
                    <a:ext cx="139437" cy="21220"/>
                  </a:xfrm>
                  <a:custGeom>
                    <a:avLst/>
                    <a:gdLst/>
                    <a:ahLst/>
                    <a:cxnLst/>
                    <a:rect l="l" t="t" r="r" b="b"/>
                    <a:pathLst>
                      <a:path w="3141" h="478" extrusionOk="0">
                        <a:moveTo>
                          <a:pt x="1" y="1"/>
                        </a:moveTo>
                        <a:lnTo>
                          <a:pt x="1" y="478"/>
                        </a:lnTo>
                        <a:lnTo>
                          <a:pt x="3141" y="478"/>
                        </a:lnTo>
                        <a:lnTo>
                          <a:pt x="31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7"/>
                  <p:cNvSpPr/>
                  <p:nvPr/>
                </p:nvSpPr>
                <p:spPr>
                  <a:xfrm>
                    <a:off x="6459628" y="1934391"/>
                    <a:ext cx="139304" cy="21220"/>
                  </a:xfrm>
                  <a:custGeom>
                    <a:avLst/>
                    <a:gdLst/>
                    <a:ahLst/>
                    <a:cxnLst/>
                    <a:rect l="l" t="t" r="r" b="b"/>
                    <a:pathLst>
                      <a:path w="3138" h="478" extrusionOk="0">
                        <a:moveTo>
                          <a:pt x="0" y="1"/>
                        </a:moveTo>
                        <a:lnTo>
                          <a:pt x="0" y="478"/>
                        </a:lnTo>
                        <a:lnTo>
                          <a:pt x="3138" y="478"/>
                        </a:lnTo>
                        <a:lnTo>
                          <a:pt x="31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2" name="Google Shape;862;p27"/>
                <p:cNvGrpSpPr/>
                <p:nvPr/>
              </p:nvGrpSpPr>
              <p:grpSpPr>
                <a:xfrm>
                  <a:off x="6429663" y="1666667"/>
                  <a:ext cx="222390" cy="183652"/>
                  <a:chOff x="6429663" y="1666667"/>
                  <a:chExt cx="222390" cy="183652"/>
                </a:xfrm>
              </p:grpSpPr>
              <p:sp>
                <p:nvSpPr>
                  <p:cNvPr id="863" name="Google Shape;863;p27"/>
                  <p:cNvSpPr/>
                  <p:nvPr/>
                </p:nvSpPr>
                <p:spPr>
                  <a:xfrm>
                    <a:off x="6429663" y="1697963"/>
                    <a:ext cx="192974" cy="152355"/>
                  </a:xfrm>
                  <a:custGeom>
                    <a:avLst/>
                    <a:gdLst/>
                    <a:ahLst/>
                    <a:cxnLst/>
                    <a:rect l="l" t="t" r="r" b="b"/>
                    <a:pathLst>
                      <a:path w="4347" h="3432" extrusionOk="0">
                        <a:moveTo>
                          <a:pt x="1" y="0"/>
                        </a:moveTo>
                        <a:lnTo>
                          <a:pt x="1" y="3431"/>
                        </a:lnTo>
                        <a:lnTo>
                          <a:pt x="4347" y="3431"/>
                        </a:lnTo>
                        <a:lnTo>
                          <a:pt x="4347"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7"/>
                  <p:cNvSpPr/>
                  <p:nvPr/>
                </p:nvSpPr>
                <p:spPr>
                  <a:xfrm>
                    <a:off x="6429663" y="1666712"/>
                    <a:ext cx="221341" cy="31297"/>
                  </a:xfrm>
                  <a:custGeom>
                    <a:avLst/>
                    <a:gdLst/>
                    <a:ahLst/>
                    <a:cxnLst/>
                    <a:rect l="l" t="t" r="r" b="b"/>
                    <a:pathLst>
                      <a:path w="4986" h="705" extrusionOk="0">
                        <a:moveTo>
                          <a:pt x="919" y="0"/>
                        </a:moveTo>
                        <a:lnTo>
                          <a:pt x="1" y="704"/>
                        </a:lnTo>
                        <a:lnTo>
                          <a:pt x="4347" y="704"/>
                        </a:lnTo>
                        <a:lnTo>
                          <a:pt x="4986"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7"/>
                  <p:cNvSpPr/>
                  <p:nvPr/>
                </p:nvSpPr>
                <p:spPr>
                  <a:xfrm>
                    <a:off x="6429663" y="1666667"/>
                    <a:ext cx="221652" cy="34005"/>
                  </a:xfrm>
                  <a:custGeom>
                    <a:avLst/>
                    <a:gdLst/>
                    <a:ahLst/>
                    <a:cxnLst/>
                    <a:rect l="l" t="t" r="r" b="b"/>
                    <a:pathLst>
                      <a:path w="4993" h="766" extrusionOk="0">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7"/>
                  <p:cNvSpPr/>
                  <p:nvPr/>
                </p:nvSpPr>
                <p:spPr>
                  <a:xfrm>
                    <a:off x="6623642" y="1666712"/>
                    <a:ext cx="28411" cy="183607"/>
                  </a:xfrm>
                  <a:custGeom>
                    <a:avLst/>
                    <a:gdLst/>
                    <a:ahLst/>
                    <a:cxnLst/>
                    <a:rect l="l" t="t" r="r" b="b"/>
                    <a:pathLst>
                      <a:path w="640" h="4136" extrusionOk="0">
                        <a:moveTo>
                          <a:pt x="640" y="0"/>
                        </a:moveTo>
                        <a:lnTo>
                          <a:pt x="1" y="704"/>
                        </a:lnTo>
                        <a:lnTo>
                          <a:pt x="1" y="4135"/>
                        </a:lnTo>
                        <a:lnTo>
                          <a:pt x="640" y="3289"/>
                        </a:lnTo>
                        <a:lnTo>
                          <a:pt x="64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7"/>
                  <p:cNvSpPr/>
                  <p:nvPr/>
                </p:nvSpPr>
                <p:spPr>
                  <a:xfrm>
                    <a:off x="6484309" y="1756071"/>
                    <a:ext cx="88297" cy="11853"/>
                  </a:xfrm>
                  <a:custGeom>
                    <a:avLst/>
                    <a:gdLst/>
                    <a:ahLst/>
                    <a:cxnLst/>
                    <a:rect l="l" t="t" r="r" b="b"/>
                    <a:pathLst>
                      <a:path w="1989" h="267" extrusionOk="0">
                        <a:moveTo>
                          <a:pt x="1" y="1"/>
                        </a:moveTo>
                        <a:lnTo>
                          <a:pt x="1" y="267"/>
                        </a:lnTo>
                        <a:lnTo>
                          <a:pt x="1989" y="267"/>
                        </a:lnTo>
                        <a:lnTo>
                          <a:pt x="198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7"/>
                  <p:cNvSpPr/>
                  <p:nvPr/>
                </p:nvSpPr>
                <p:spPr>
                  <a:xfrm>
                    <a:off x="6501844" y="1777468"/>
                    <a:ext cx="54825" cy="11942"/>
                  </a:xfrm>
                  <a:custGeom>
                    <a:avLst/>
                    <a:gdLst/>
                    <a:ahLst/>
                    <a:cxnLst/>
                    <a:rect l="l" t="t" r="r" b="b"/>
                    <a:pathLst>
                      <a:path w="1235" h="269" extrusionOk="0">
                        <a:moveTo>
                          <a:pt x="0" y="0"/>
                        </a:moveTo>
                        <a:lnTo>
                          <a:pt x="0" y="269"/>
                        </a:lnTo>
                        <a:lnTo>
                          <a:pt x="1235" y="269"/>
                        </a:lnTo>
                        <a:lnTo>
                          <a:pt x="123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7"/>
                  <p:cNvSpPr/>
                  <p:nvPr/>
                </p:nvSpPr>
                <p:spPr>
                  <a:xfrm>
                    <a:off x="6620277" y="1694145"/>
                    <a:ext cx="5283" cy="156173"/>
                  </a:xfrm>
                  <a:custGeom>
                    <a:avLst/>
                    <a:gdLst/>
                    <a:ahLst/>
                    <a:cxnLst/>
                    <a:rect l="l" t="t" r="r" b="b"/>
                    <a:pathLst>
                      <a:path w="119" h="3518" extrusionOk="0">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27"/>
                <p:cNvGrpSpPr/>
                <p:nvPr/>
              </p:nvGrpSpPr>
              <p:grpSpPr>
                <a:xfrm>
                  <a:off x="6024003" y="1558663"/>
                  <a:ext cx="266587" cy="292456"/>
                  <a:chOff x="6024003" y="1558663"/>
                  <a:chExt cx="266587" cy="292456"/>
                </a:xfrm>
              </p:grpSpPr>
              <p:sp>
                <p:nvSpPr>
                  <p:cNvPr id="871" name="Google Shape;871;p27"/>
                  <p:cNvSpPr/>
                  <p:nvPr/>
                </p:nvSpPr>
                <p:spPr>
                  <a:xfrm>
                    <a:off x="6025079" y="1607449"/>
                    <a:ext cx="221385" cy="243670"/>
                  </a:xfrm>
                  <a:custGeom>
                    <a:avLst/>
                    <a:gdLst/>
                    <a:ahLst/>
                    <a:cxnLst/>
                    <a:rect l="l" t="t" r="r" b="b"/>
                    <a:pathLst>
                      <a:path w="4987" h="5489" extrusionOk="0">
                        <a:moveTo>
                          <a:pt x="48" y="0"/>
                        </a:moveTo>
                        <a:lnTo>
                          <a:pt x="1" y="5449"/>
                        </a:lnTo>
                        <a:lnTo>
                          <a:pt x="4940" y="5488"/>
                        </a:lnTo>
                        <a:lnTo>
                          <a:pt x="4987" y="43"/>
                        </a:lnTo>
                        <a:lnTo>
                          <a:pt x="48"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7"/>
                  <p:cNvSpPr/>
                  <p:nvPr/>
                </p:nvSpPr>
                <p:spPr>
                  <a:xfrm>
                    <a:off x="6026055" y="1558663"/>
                    <a:ext cx="264535" cy="49764"/>
                  </a:xfrm>
                  <a:custGeom>
                    <a:avLst/>
                    <a:gdLst/>
                    <a:ahLst/>
                    <a:cxnLst/>
                    <a:rect l="l" t="t" r="r" b="b"/>
                    <a:pathLst>
                      <a:path w="5959" h="1121" extrusionOk="0">
                        <a:moveTo>
                          <a:pt x="1458" y="1"/>
                        </a:moveTo>
                        <a:lnTo>
                          <a:pt x="0" y="1121"/>
                        </a:lnTo>
                        <a:lnTo>
                          <a:pt x="4943" y="1121"/>
                        </a:lnTo>
                        <a:lnTo>
                          <a:pt x="5959"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7"/>
                  <p:cNvSpPr/>
                  <p:nvPr/>
                </p:nvSpPr>
                <p:spPr>
                  <a:xfrm>
                    <a:off x="6245483" y="1558663"/>
                    <a:ext cx="45103" cy="291659"/>
                  </a:xfrm>
                  <a:custGeom>
                    <a:avLst/>
                    <a:gdLst/>
                    <a:ahLst/>
                    <a:cxnLst/>
                    <a:rect l="l" t="t" r="r" b="b"/>
                    <a:pathLst>
                      <a:path w="1016" h="6570" extrusionOk="0">
                        <a:moveTo>
                          <a:pt x="1016" y="1"/>
                        </a:moveTo>
                        <a:lnTo>
                          <a:pt x="0" y="1121"/>
                        </a:lnTo>
                        <a:lnTo>
                          <a:pt x="0" y="6569"/>
                        </a:lnTo>
                        <a:lnTo>
                          <a:pt x="1016" y="5227"/>
                        </a:lnTo>
                        <a:lnTo>
                          <a:pt x="1016"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7"/>
                  <p:cNvSpPr/>
                  <p:nvPr/>
                </p:nvSpPr>
                <p:spPr>
                  <a:xfrm>
                    <a:off x="6073687" y="1706042"/>
                    <a:ext cx="110937" cy="16159"/>
                  </a:xfrm>
                  <a:custGeom>
                    <a:avLst/>
                    <a:gdLst/>
                    <a:ahLst/>
                    <a:cxnLst/>
                    <a:rect l="l" t="t" r="r" b="b"/>
                    <a:pathLst>
                      <a:path w="2499" h="364" extrusionOk="0">
                        <a:moveTo>
                          <a:pt x="1" y="1"/>
                        </a:moveTo>
                        <a:lnTo>
                          <a:pt x="1" y="364"/>
                        </a:lnTo>
                        <a:lnTo>
                          <a:pt x="2499" y="364"/>
                        </a:lnTo>
                        <a:lnTo>
                          <a:pt x="249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7"/>
                  <p:cNvSpPr/>
                  <p:nvPr/>
                </p:nvSpPr>
                <p:spPr>
                  <a:xfrm>
                    <a:off x="6095528" y="1735252"/>
                    <a:ext cx="69030" cy="16070"/>
                  </a:xfrm>
                  <a:custGeom>
                    <a:avLst/>
                    <a:gdLst/>
                    <a:ahLst/>
                    <a:cxnLst/>
                    <a:rect l="l" t="t" r="r" b="b"/>
                    <a:pathLst>
                      <a:path w="1555" h="362" extrusionOk="0">
                        <a:moveTo>
                          <a:pt x="1" y="0"/>
                        </a:moveTo>
                        <a:lnTo>
                          <a:pt x="1" y="362"/>
                        </a:lnTo>
                        <a:lnTo>
                          <a:pt x="1555" y="362"/>
                        </a:lnTo>
                        <a:lnTo>
                          <a:pt x="15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7"/>
                  <p:cNvSpPr/>
                  <p:nvPr/>
                </p:nvSpPr>
                <p:spPr>
                  <a:xfrm>
                    <a:off x="6242775" y="1608381"/>
                    <a:ext cx="5283" cy="241939"/>
                  </a:xfrm>
                  <a:custGeom>
                    <a:avLst/>
                    <a:gdLst/>
                    <a:ahLst/>
                    <a:cxnLst/>
                    <a:rect l="l" t="t" r="r" b="b"/>
                    <a:pathLst>
                      <a:path w="119" h="5450" extrusionOk="0">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7"/>
                  <p:cNvSpPr/>
                  <p:nvPr/>
                </p:nvSpPr>
                <p:spPr>
                  <a:xfrm>
                    <a:off x="6024003" y="1570557"/>
                    <a:ext cx="254730" cy="39076"/>
                  </a:xfrm>
                  <a:custGeom>
                    <a:avLst/>
                    <a:gdLst/>
                    <a:ahLst/>
                    <a:cxnLst/>
                    <a:rect l="l" t="t" r="r" b="b"/>
                    <a:pathLst>
                      <a:path w="4993" h="766" extrusionOk="0">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27"/>
                <p:cNvGrpSpPr/>
                <p:nvPr/>
              </p:nvGrpSpPr>
              <p:grpSpPr>
                <a:xfrm>
                  <a:off x="5548402" y="1639278"/>
                  <a:ext cx="350878" cy="211040"/>
                  <a:chOff x="5548402" y="1639278"/>
                  <a:chExt cx="350878" cy="211040"/>
                </a:xfrm>
              </p:grpSpPr>
              <p:sp>
                <p:nvSpPr>
                  <p:cNvPr id="879" name="Google Shape;879;p27"/>
                  <p:cNvSpPr/>
                  <p:nvPr/>
                </p:nvSpPr>
                <p:spPr>
                  <a:xfrm>
                    <a:off x="5548402" y="1694145"/>
                    <a:ext cx="305820" cy="156173"/>
                  </a:xfrm>
                  <a:custGeom>
                    <a:avLst/>
                    <a:gdLst/>
                    <a:ahLst/>
                    <a:cxnLst/>
                    <a:rect l="l" t="t" r="r" b="b"/>
                    <a:pathLst>
                      <a:path w="6889" h="3518" extrusionOk="0">
                        <a:moveTo>
                          <a:pt x="0" y="0"/>
                        </a:moveTo>
                        <a:lnTo>
                          <a:pt x="0" y="3517"/>
                        </a:lnTo>
                        <a:lnTo>
                          <a:pt x="6888" y="3517"/>
                        </a:lnTo>
                        <a:lnTo>
                          <a:pt x="6888"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7"/>
                  <p:cNvSpPr/>
                  <p:nvPr/>
                </p:nvSpPr>
                <p:spPr>
                  <a:xfrm>
                    <a:off x="5548402" y="1639278"/>
                    <a:ext cx="350878" cy="54914"/>
                  </a:xfrm>
                  <a:custGeom>
                    <a:avLst/>
                    <a:gdLst/>
                    <a:ahLst/>
                    <a:cxnLst/>
                    <a:rect l="l" t="t" r="r" b="b"/>
                    <a:pathLst>
                      <a:path w="7904" h="1237" extrusionOk="0">
                        <a:moveTo>
                          <a:pt x="1486" y="1"/>
                        </a:moveTo>
                        <a:lnTo>
                          <a:pt x="0" y="1236"/>
                        </a:lnTo>
                        <a:lnTo>
                          <a:pt x="6888" y="1236"/>
                        </a:lnTo>
                        <a:lnTo>
                          <a:pt x="7904"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7"/>
                  <p:cNvSpPr/>
                  <p:nvPr/>
                </p:nvSpPr>
                <p:spPr>
                  <a:xfrm>
                    <a:off x="5854482" y="1639455"/>
                    <a:ext cx="44792" cy="210554"/>
                  </a:xfrm>
                  <a:custGeom>
                    <a:avLst/>
                    <a:gdLst/>
                    <a:ahLst/>
                    <a:cxnLst/>
                    <a:rect l="l" t="t" r="r" b="b"/>
                    <a:pathLst>
                      <a:path w="1009" h="4743" extrusionOk="0">
                        <a:moveTo>
                          <a:pt x="1009" y="0"/>
                        </a:moveTo>
                        <a:cubicBezTo>
                          <a:pt x="1001" y="22"/>
                          <a:pt x="911" y="144"/>
                          <a:pt x="757" y="345"/>
                        </a:cubicBezTo>
                        <a:cubicBezTo>
                          <a:pt x="570" y="582"/>
                          <a:pt x="323" y="891"/>
                          <a:pt x="28" y="1261"/>
                        </a:cubicBezTo>
                        <a:lnTo>
                          <a:pt x="18" y="1275"/>
                        </a:lnTo>
                        <a:lnTo>
                          <a:pt x="7" y="1275"/>
                        </a:lnTo>
                        <a:cubicBezTo>
                          <a:pt x="36" y="1458"/>
                          <a:pt x="53" y="2154"/>
                          <a:pt x="53" y="2990"/>
                        </a:cubicBezTo>
                        <a:cubicBezTo>
                          <a:pt x="53" y="3906"/>
                          <a:pt x="28" y="4660"/>
                          <a:pt x="0" y="4742"/>
                        </a:cubicBezTo>
                        <a:lnTo>
                          <a:pt x="1009" y="3407"/>
                        </a:lnTo>
                        <a:lnTo>
                          <a:pt x="1009"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7"/>
                  <p:cNvSpPr/>
                  <p:nvPr/>
                </p:nvSpPr>
                <p:spPr>
                  <a:xfrm>
                    <a:off x="5593637" y="1744796"/>
                    <a:ext cx="208467" cy="16114"/>
                  </a:xfrm>
                  <a:custGeom>
                    <a:avLst/>
                    <a:gdLst/>
                    <a:ahLst/>
                    <a:cxnLst/>
                    <a:rect l="l" t="t" r="r" b="b"/>
                    <a:pathLst>
                      <a:path w="4696" h="363" extrusionOk="0">
                        <a:moveTo>
                          <a:pt x="0" y="1"/>
                        </a:moveTo>
                        <a:lnTo>
                          <a:pt x="0" y="362"/>
                        </a:lnTo>
                        <a:lnTo>
                          <a:pt x="4695" y="362"/>
                        </a:lnTo>
                        <a:lnTo>
                          <a:pt x="46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7"/>
                  <p:cNvSpPr/>
                  <p:nvPr/>
                </p:nvSpPr>
                <p:spPr>
                  <a:xfrm>
                    <a:off x="5634877" y="1773917"/>
                    <a:ext cx="129449" cy="16026"/>
                  </a:xfrm>
                  <a:custGeom>
                    <a:avLst/>
                    <a:gdLst/>
                    <a:ahLst/>
                    <a:cxnLst/>
                    <a:rect l="l" t="t" r="r" b="b"/>
                    <a:pathLst>
                      <a:path w="2916" h="361" extrusionOk="0">
                        <a:moveTo>
                          <a:pt x="1" y="1"/>
                        </a:moveTo>
                        <a:lnTo>
                          <a:pt x="1" y="360"/>
                        </a:lnTo>
                        <a:lnTo>
                          <a:pt x="2916" y="360"/>
                        </a:lnTo>
                        <a:lnTo>
                          <a:pt x="2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7"/>
                  <p:cNvSpPr/>
                  <p:nvPr/>
                </p:nvSpPr>
                <p:spPr>
                  <a:xfrm>
                    <a:off x="5851597" y="1694145"/>
                    <a:ext cx="5283" cy="156173"/>
                  </a:xfrm>
                  <a:custGeom>
                    <a:avLst/>
                    <a:gdLst/>
                    <a:ahLst/>
                    <a:cxnLst/>
                    <a:rect l="l" t="t" r="r" b="b"/>
                    <a:pathLst>
                      <a:path w="119" h="3518" extrusionOk="0">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7"/>
                  <p:cNvSpPr/>
                  <p:nvPr/>
                </p:nvSpPr>
                <p:spPr>
                  <a:xfrm>
                    <a:off x="5632178" y="1658282"/>
                    <a:ext cx="254730" cy="39076"/>
                  </a:xfrm>
                  <a:custGeom>
                    <a:avLst/>
                    <a:gdLst/>
                    <a:ahLst/>
                    <a:cxnLst/>
                    <a:rect l="l" t="t" r="r" b="b"/>
                    <a:pathLst>
                      <a:path w="4993" h="766" extrusionOk="0">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886" name="Google Shape;886;p27"/>
            <p:cNvGrpSpPr/>
            <p:nvPr/>
          </p:nvGrpSpPr>
          <p:grpSpPr>
            <a:xfrm>
              <a:off x="4534350" y="4713051"/>
              <a:ext cx="4600713" cy="150450"/>
              <a:chOff x="0" y="4397412"/>
              <a:chExt cx="4600713" cy="150450"/>
            </a:xfrm>
          </p:grpSpPr>
          <p:sp>
            <p:nvSpPr>
              <p:cNvPr id="887" name="Google Shape;887;p27"/>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7"/>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7"/>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7"/>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7"/>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892;p27"/>
            <p:cNvGrpSpPr/>
            <p:nvPr/>
          </p:nvGrpSpPr>
          <p:grpSpPr>
            <a:xfrm>
              <a:off x="7797287" y="4091587"/>
              <a:ext cx="208476" cy="304372"/>
              <a:chOff x="7797287" y="4091587"/>
              <a:chExt cx="208476" cy="304372"/>
            </a:xfrm>
          </p:grpSpPr>
          <p:sp>
            <p:nvSpPr>
              <p:cNvPr id="893" name="Google Shape;893;p27"/>
              <p:cNvSpPr/>
              <p:nvPr/>
            </p:nvSpPr>
            <p:spPr>
              <a:xfrm>
                <a:off x="7797287" y="4091587"/>
                <a:ext cx="208476" cy="304372"/>
              </a:xfrm>
              <a:custGeom>
                <a:avLst/>
                <a:gdLst/>
                <a:ahLst/>
                <a:cxnLst/>
                <a:rect l="l" t="t" r="r" b="b"/>
                <a:pathLst>
                  <a:path w="4778" h="6975" extrusionOk="0">
                    <a:moveTo>
                      <a:pt x="2377" y="0"/>
                    </a:moveTo>
                    <a:lnTo>
                      <a:pt x="0" y="3065"/>
                    </a:lnTo>
                    <a:lnTo>
                      <a:pt x="1627" y="4347"/>
                    </a:lnTo>
                    <a:cubicBezTo>
                      <a:pt x="1627" y="4347"/>
                      <a:pt x="396" y="6975"/>
                      <a:pt x="757" y="6975"/>
                    </a:cubicBezTo>
                    <a:cubicBezTo>
                      <a:pt x="785" y="6975"/>
                      <a:pt x="823" y="6959"/>
                      <a:pt x="873" y="6923"/>
                    </a:cubicBezTo>
                    <a:cubicBezTo>
                      <a:pt x="1483" y="6493"/>
                      <a:pt x="4035" y="2932"/>
                      <a:pt x="4645" y="2049"/>
                    </a:cubicBezTo>
                    <a:lnTo>
                      <a:pt x="4778" y="1849"/>
                    </a:lnTo>
                    <a:lnTo>
                      <a:pt x="237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7"/>
              <p:cNvSpPr/>
              <p:nvPr/>
            </p:nvSpPr>
            <p:spPr>
              <a:xfrm>
                <a:off x="7825168" y="4169389"/>
                <a:ext cx="177322" cy="222464"/>
              </a:xfrm>
              <a:custGeom>
                <a:avLst/>
                <a:gdLst/>
                <a:ahLst/>
                <a:cxnLst/>
                <a:rect l="l" t="t" r="r" b="b"/>
                <a:pathLst>
                  <a:path w="4064" h="5098" extrusionOk="0">
                    <a:moveTo>
                      <a:pt x="4033" y="1"/>
                    </a:moveTo>
                    <a:cubicBezTo>
                      <a:pt x="3989" y="1"/>
                      <a:pt x="3076" y="1113"/>
                      <a:pt x="1978" y="2506"/>
                    </a:cubicBezTo>
                    <a:cubicBezTo>
                      <a:pt x="872" y="3913"/>
                      <a:pt x="0" y="5072"/>
                      <a:pt x="29" y="5097"/>
                    </a:cubicBezTo>
                    <a:cubicBezTo>
                      <a:pt x="29" y="5098"/>
                      <a:pt x="29" y="5098"/>
                      <a:pt x="30" y="5098"/>
                    </a:cubicBezTo>
                    <a:cubicBezTo>
                      <a:pt x="75" y="5098"/>
                      <a:pt x="987" y="3982"/>
                      <a:pt x="2086" y="2589"/>
                    </a:cubicBezTo>
                    <a:cubicBezTo>
                      <a:pt x="3191" y="1182"/>
                      <a:pt x="4064" y="23"/>
                      <a:pt x="4035" y="1"/>
                    </a:cubicBezTo>
                    <a:cubicBezTo>
                      <a:pt x="4034" y="1"/>
                      <a:pt x="4034" y="1"/>
                      <a:pt x="4033"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7"/>
              <p:cNvSpPr/>
              <p:nvPr/>
            </p:nvSpPr>
            <p:spPr>
              <a:xfrm>
                <a:off x="7860073" y="4291263"/>
                <a:ext cx="21205" cy="5891"/>
              </a:xfrm>
              <a:custGeom>
                <a:avLst/>
                <a:gdLst/>
                <a:ahLst/>
                <a:cxnLst/>
                <a:rect l="l" t="t" r="r" b="b"/>
                <a:pathLst>
                  <a:path w="486" h="135" extrusionOk="0">
                    <a:moveTo>
                      <a:pt x="241" y="0"/>
                    </a:moveTo>
                    <a:cubicBezTo>
                      <a:pt x="105" y="0"/>
                      <a:pt x="1" y="47"/>
                      <a:pt x="4" y="83"/>
                    </a:cubicBezTo>
                    <a:cubicBezTo>
                      <a:pt x="12" y="119"/>
                      <a:pt x="115" y="134"/>
                      <a:pt x="241" y="134"/>
                    </a:cubicBezTo>
                    <a:cubicBezTo>
                      <a:pt x="253" y="134"/>
                      <a:pt x="265" y="134"/>
                      <a:pt x="276" y="134"/>
                    </a:cubicBezTo>
                    <a:cubicBezTo>
                      <a:pt x="386" y="134"/>
                      <a:pt x="472" y="119"/>
                      <a:pt x="478" y="86"/>
                    </a:cubicBezTo>
                    <a:cubicBezTo>
                      <a:pt x="486" y="51"/>
                      <a:pt x="378" y="4"/>
                      <a:pt x="241"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7"/>
              <p:cNvSpPr/>
              <p:nvPr/>
            </p:nvSpPr>
            <p:spPr>
              <a:xfrm>
                <a:off x="7856321" y="4301779"/>
                <a:ext cx="23082" cy="6546"/>
              </a:xfrm>
              <a:custGeom>
                <a:avLst/>
                <a:gdLst/>
                <a:ahLst/>
                <a:cxnLst/>
                <a:rect l="l" t="t" r="r" b="b"/>
                <a:pathLst>
                  <a:path w="529" h="150" extrusionOk="0">
                    <a:moveTo>
                      <a:pt x="176" y="0"/>
                    </a:moveTo>
                    <a:cubicBezTo>
                      <a:pt x="74" y="0"/>
                      <a:pt x="1" y="26"/>
                      <a:pt x="1" y="54"/>
                    </a:cubicBezTo>
                    <a:cubicBezTo>
                      <a:pt x="1" y="90"/>
                      <a:pt x="115" y="118"/>
                      <a:pt x="252" y="136"/>
                    </a:cubicBezTo>
                    <a:cubicBezTo>
                      <a:pt x="316" y="145"/>
                      <a:pt x="376" y="150"/>
                      <a:pt x="422" y="150"/>
                    </a:cubicBezTo>
                    <a:cubicBezTo>
                      <a:pt x="476" y="150"/>
                      <a:pt x="512" y="143"/>
                      <a:pt x="517" y="125"/>
                    </a:cubicBezTo>
                    <a:cubicBezTo>
                      <a:pt x="529" y="90"/>
                      <a:pt x="421" y="25"/>
                      <a:pt x="270" y="7"/>
                    </a:cubicBezTo>
                    <a:cubicBezTo>
                      <a:pt x="237" y="2"/>
                      <a:pt x="205" y="0"/>
                      <a:pt x="176"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7"/>
              <p:cNvSpPr/>
              <p:nvPr/>
            </p:nvSpPr>
            <p:spPr>
              <a:xfrm>
                <a:off x="7960774" y="4152939"/>
                <a:ext cx="16799" cy="56161"/>
              </a:xfrm>
              <a:custGeom>
                <a:avLst/>
                <a:gdLst/>
                <a:ahLst/>
                <a:cxnLst/>
                <a:rect l="l" t="t" r="r" b="b"/>
                <a:pathLst>
                  <a:path w="385" h="1287" extrusionOk="0">
                    <a:moveTo>
                      <a:pt x="361" y="1"/>
                    </a:moveTo>
                    <a:cubicBezTo>
                      <a:pt x="336" y="1"/>
                      <a:pt x="265" y="32"/>
                      <a:pt x="187" y="116"/>
                    </a:cubicBezTo>
                    <a:cubicBezTo>
                      <a:pt x="98" y="216"/>
                      <a:pt x="15" y="396"/>
                      <a:pt x="8" y="604"/>
                    </a:cubicBezTo>
                    <a:cubicBezTo>
                      <a:pt x="0" y="809"/>
                      <a:pt x="51" y="985"/>
                      <a:pt x="94" y="1103"/>
                    </a:cubicBezTo>
                    <a:cubicBezTo>
                      <a:pt x="136" y="1216"/>
                      <a:pt x="173" y="1287"/>
                      <a:pt x="192" y="1287"/>
                    </a:cubicBezTo>
                    <a:cubicBezTo>
                      <a:pt x="193" y="1287"/>
                      <a:pt x="193" y="1286"/>
                      <a:pt x="194" y="1286"/>
                    </a:cubicBezTo>
                    <a:cubicBezTo>
                      <a:pt x="212" y="1283"/>
                      <a:pt x="205" y="1203"/>
                      <a:pt x="184" y="1078"/>
                    </a:cubicBezTo>
                    <a:cubicBezTo>
                      <a:pt x="166" y="956"/>
                      <a:pt x="133" y="787"/>
                      <a:pt x="141" y="607"/>
                    </a:cubicBezTo>
                    <a:cubicBezTo>
                      <a:pt x="148" y="428"/>
                      <a:pt x="202" y="274"/>
                      <a:pt x="262" y="173"/>
                    </a:cubicBezTo>
                    <a:cubicBezTo>
                      <a:pt x="324" y="73"/>
                      <a:pt x="385" y="22"/>
                      <a:pt x="370" y="4"/>
                    </a:cubicBezTo>
                    <a:cubicBezTo>
                      <a:pt x="369" y="2"/>
                      <a:pt x="366" y="1"/>
                      <a:pt x="36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7"/>
              <p:cNvSpPr/>
              <p:nvPr/>
            </p:nvSpPr>
            <p:spPr>
              <a:xfrm>
                <a:off x="7866661" y="4275249"/>
                <a:ext cx="16319" cy="10560"/>
              </a:xfrm>
              <a:custGeom>
                <a:avLst/>
                <a:gdLst/>
                <a:ahLst/>
                <a:cxnLst/>
                <a:rect l="l" t="t" r="r" b="b"/>
                <a:pathLst>
                  <a:path w="374" h="242" extrusionOk="0">
                    <a:moveTo>
                      <a:pt x="324" y="1"/>
                    </a:moveTo>
                    <a:cubicBezTo>
                      <a:pt x="286" y="1"/>
                      <a:pt x="221" y="31"/>
                      <a:pt x="155" y="73"/>
                    </a:cubicBezTo>
                    <a:cubicBezTo>
                      <a:pt x="68" y="127"/>
                      <a:pt x="0" y="188"/>
                      <a:pt x="15" y="221"/>
                    </a:cubicBezTo>
                    <a:cubicBezTo>
                      <a:pt x="19" y="234"/>
                      <a:pt x="37" y="242"/>
                      <a:pt x="63" y="242"/>
                    </a:cubicBezTo>
                    <a:cubicBezTo>
                      <a:pt x="104" y="242"/>
                      <a:pt x="166" y="224"/>
                      <a:pt x="227" y="184"/>
                    </a:cubicBezTo>
                    <a:cubicBezTo>
                      <a:pt x="323" y="123"/>
                      <a:pt x="373" y="34"/>
                      <a:pt x="348" y="9"/>
                    </a:cubicBezTo>
                    <a:cubicBezTo>
                      <a:pt x="343" y="3"/>
                      <a:pt x="334" y="1"/>
                      <a:pt x="324"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7"/>
              <p:cNvSpPr/>
              <p:nvPr/>
            </p:nvSpPr>
            <p:spPr>
              <a:xfrm>
                <a:off x="7860858" y="4261460"/>
                <a:ext cx="15228" cy="16233"/>
              </a:xfrm>
              <a:custGeom>
                <a:avLst/>
                <a:gdLst/>
                <a:ahLst/>
                <a:cxnLst/>
                <a:rect l="l" t="t" r="r" b="b"/>
                <a:pathLst>
                  <a:path w="349" h="372" extrusionOk="0">
                    <a:moveTo>
                      <a:pt x="305" y="1"/>
                    </a:moveTo>
                    <a:cubicBezTo>
                      <a:pt x="265" y="1"/>
                      <a:pt x="188" y="61"/>
                      <a:pt x="123" y="145"/>
                    </a:cubicBezTo>
                    <a:cubicBezTo>
                      <a:pt x="44" y="242"/>
                      <a:pt x="1" y="339"/>
                      <a:pt x="26" y="364"/>
                    </a:cubicBezTo>
                    <a:cubicBezTo>
                      <a:pt x="30" y="369"/>
                      <a:pt x="36" y="371"/>
                      <a:pt x="44" y="371"/>
                    </a:cubicBezTo>
                    <a:cubicBezTo>
                      <a:pt x="82" y="371"/>
                      <a:pt x="154" y="312"/>
                      <a:pt x="223" y="227"/>
                    </a:cubicBezTo>
                    <a:cubicBezTo>
                      <a:pt x="306" y="127"/>
                      <a:pt x="349" y="27"/>
                      <a:pt x="320" y="5"/>
                    </a:cubicBezTo>
                    <a:cubicBezTo>
                      <a:pt x="316" y="2"/>
                      <a:pt x="311" y="1"/>
                      <a:pt x="305"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0" name="Google Shape;900;p27"/>
            <p:cNvSpPr/>
            <p:nvPr/>
          </p:nvSpPr>
          <p:spPr>
            <a:xfrm>
              <a:off x="7159727" y="3080485"/>
              <a:ext cx="797733" cy="1212448"/>
            </a:xfrm>
            <a:custGeom>
              <a:avLst/>
              <a:gdLst/>
              <a:ahLst/>
              <a:cxnLst/>
              <a:rect l="l" t="t" r="r" b="b"/>
              <a:pathLst>
                <a:path w="17970" h="27312" extrusionOk="0">
                  <a:moveTo>
                    <a:pt x="4857" y="1"/>
                  </a:moveTo>
                  <a:cubicBezTo>
                    <a:pt x="4857" y="1"/>
                    <a:pt x="0" y="12911"/>
                    <a:pt x="654" y="15323"/>
                  </a:cubicBezTo>
                  <a:cubicBezTo>
                    <a:pt x="1311" y="17735"/>
                    <a:pt x="14411" y="27311"/>
                    <a:pt x="14411" y="27311"/>
                  </a:cubicBezTo>
                  <a:lnTo>
                    <a:pt x="17969" y="22189"/>
                  </a:lnTo>
                  <a:cubicBezTo>
                    <a:pt x="17969" y="22189"/>
                    <a:pt x="7750" y="14103"/>
                    <a:pt x="7718" y="13654"/>
                  </a:cubicBezTo>
                  <a:cubicBezTo>
                    <a:pt x="7685" y="13209"/>
                    <a:pt x="11774" y="2484"/>
                    <a:pt x="11774" y="2484"/>
                  </a:cubicBezTo>
                  <a:lnTo>
                    <a:pt x="4857"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7"/>
            <p:cNvSpPr/>
            <p:nvPr/>
          </p:nvSpPr>
          <p:spPr>
            <a:xfrm>
              <a:off x="7298184" y="3457766"/>
              <a:ext cx="491469" cy="660338"/>
            </a:xfrm>
            <a:custGeom>
              <a:avLst/>
              <a:gdLst/>
              <a:ahLst/>
              <a:cxnLst/>
              <a:rect l="l" t="t" r="r" b="b"/>
              <a:pathLst>
                <a:path w="11071" h="14875" extrusionOk="0">
                  <a:moveTo>
                    <a:pt x="1494" y="0"/>
                  </a:moveTo>
                  <a:lnTo>
                    <a:pt x="1494" y="0"/>
                  </a:lnTo>
                  <a:cubicBezTo>
                    <a:pt x="1490" y="0"/>
                    <a:pt x="1487" y="19"/>
                    <a:pt x="1476" y="51"/>
                  </a:cubicBezTo>
                  <a:cubicBezTo>
                    <a:pt x="1465" y="91"/>
                    <a:pt x="1450" y="141"/>
                    <a:pt x="1433" y="199"/>
                  </a:cubicBezTo>
                  <a:cubicBezTo>
                    <a:pt x="1394" y="338"/>
                    <a:pt x="1343" y="529"/>
                    <a:pt x="1275" y="769"/>
                  </a:cubicBezTo>
                  <a:cubicBezTo>
                    <a:pt x="1127" y="1268"/>
                    <a:pt x="923" y="1978"/>
                    <a:pt x="668" y="2851"/>
                  </a:cubicBezTo>
                  <a:cubicBezTo>
                    <a:pt x="542" y="3289"/>
                    <a:pt x="403" y="3774"/>
                    <a:pt x="263" y="4294"/>
                  </a:cubicBezTo>
                  <a:cubicBezTo>
                    <a:pt x="194" y="4556"/>
                    <a:pt x="123" y="4825"/>
                    <a:pt x="65" y="5109"/>
                  </a:cubicBezTo>
                  <a:cubicBezTo>
                    <a:pt x="8" y="5389"/>
                    <a:pt x="1" y="5722"/>
                    <a:pt x="158" y="6006"/>
                  </a:cubicBezTo>
                  <a:cubicBezTo>
                    <a:pt x="306" y="6286"/>
                    <a:pt x="550" y="6501"/>
                    <a:pt x="783" y="6713"/>
                  </a:cubicBezTo>
                  <a:cubicBezTo>
                    <a:pt x="1020" y="6925"/>
                    <a:pt x="1261" y="7140"/>
                    <a:pt x="1505" y="7359"/>
                  </a:cubicBezTo>
                  <a:cubicBezTo>
                    <a:pt x="2000" y="7796"/>
                    <a:pt x="2513" y="8249"/>
                    <a:pt x="3044" y="8701"/>
                  </a:cubicBezTo>
                  <a:cubicBezTo>
                    <a:pt x="5169" y="10521"/>
                    <a:pt x="7172" y="12075"/>
                    <a:pt x="8648" y="13163"/>
                  </a:cubicBezTo>
                  <a:cubicBezTo>
                    <a:pt x="9383" y="13708"/>
                    <a:pt x="9990" y="14136"/>
                    <a:pt x="10409" y="14430"/>
                  </a:cubicBezTo>
                  <a:cubicBezTo>
                    <a:pt x="10614" y="14570"/>
                    <a:pt x="10775" y="14681"/>
                    <a:pt x="10894" y="14764"/>
                  </a:cubicBezTo>
                  <a:cubicBezTo>
                    <a:pt x="10944" y="14800"/>
                    <a:pt x="10987" y="14825"/>
                    <a:pt x="11024" y="14850"/>
                  </a:cubicBezTo>
                  <a:cubicBezTo>
                    <a:pt x="11052" y="14868"/>
                    <a:pt x="11067" y="14875"/>
                    <a:pt x="11070" y="14875"/>
                  </a:cubicBezTo>
                  <a:cubicBezTo>
                    <a:pt x="11070" y="14871"/>
                    <a:pt x="11055" y="14860"/>
                    <a:pt x="11030" y="14839"/>
                  </a:cubicBezTo>
                  <a:cubicBezTo>
                    <a:pt x="10999" y="14814"/>
                    <a:pt x="10959" y="14782"/>
                    <a:pt x="10909" y="14746"/>
                  </a:cubicBezTo>
                  <a:cubicBezTo>
                    <a:pt x="10794" y="14660"/>
                    <a:pt x="10636" y="14542"/>
                    <a:pt x="10435" y="14394"/>
                  </a:cubicBezTo>
                  <a:cubicBezTo>
                    <a:pt x="10015" y="14081"/>
                    <a:pt x="9423" y="13640"/>
                    <a:pt x="8698" y="13094"/>
                  </a:cubicBezTo>
                  <a:cubicBezTo>
                    <a:pt x="7237" y="11989"/>
                    <a:pt x="5245" y="10428"/>
                    <a:pt x="3123" y="8611"/>
                  </a:cubicBezTo>
                  <a:cubicBezTo>
                    <a:pt x="2592" y="8159"/>
                    <a:pt x="2079" y="7710"/>
                    <a:pt x="1584" y="7273"/>
                  </a:cubicBezTo>
                  <a:cubicBezTo>
                    <a:pt x="1336" y="7054"/>
                    <a:pt x="1096" y="6839"/>
                    <a:pt x="859" y="6630"/>
                  </a:cubicBezTo>
                  <a:cubicBezTo>
                    <a:pt x="622" y="6418"/>
                    <a:pt x="392" y="6211"/>
                    <a:pt x="256" y="5956"/>
                  </a:cubicBezTo>
                  <a:cubicBezTo>
                    <a:pt x="112" y="5697"/>
                    <a:pt x="115" y="5403"/>
                    <a:pt x="169" y="5126"/>
                  </a:cubicBezTo>
                  <a:cubicBezTo>
                    <a:pt x="223" y="4850"/>
                    <a:pt x="292" y="4577"/>
                    <a:pt x="360" y="4319"/>
                  </a:cubicBezTo>
                  <a:cubicBezTo>
                    <a:pt x="493" y="3799"/>
                    <a:pt x="629" y="3314"/>
                    <a:pt x="751" y="2873"/>
                  </a:cubicBezTo>
                  <a:cubicBezTo>
                    <a:pt x="995" y="1990"/>
                    <a:pt x="1192" y="1275"/>
                    <a:pt x="1321" y="780"/>
                  </a:cubicBezTo>
                  <a:cubicBezTo>
                    <a:pt x="1382" y="532"/>
                    <a:pt x="1429" y="338"/>
                    <a:pt x="1458" y="206"/>
                  </a:cubicBezTo>
                  <a:cubicBezTo>
                    <a:pt x="1469" y="144"/>
                    <a:pt x="1480" y="94"/>
                    <a:pt x="1487" y="55"/>
                  </a:cubicBezTo>
                  <a:cubicBezTo>
                    <a:pt x="1494" y="19"/>
                    <a:pt x="1494" y="5"/>
                    <a:pt x="149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7"/>
            <p:cNvSpPr/>
            <p:nvPr/>
          </p:nvSpPr>
          <p:spPr>
            <a:xfrm>
              <a:off x="7735751" y="4005732"/>
              <a:ext cx="140413" cy="181521"/>
            </a:xfrm>
            <a:custGeom>
              <a:avLst/>
              <a:gdLst/>
              <a:ahLst/>
              <a:cxnLst/>
              <a:rect l="l" t="t" r="r" b="b"/>
              <a:pathLst>
                <a:path w="3163" h="4089" extrusionOk="0">
                  <a:moveTo>
                    <a:pt x="3136" y="1"/>
                  </a:moveTo>
                  <a:cubicBezTo>
                    <a:pt x="3094" y="1"/>
                    <a:pt x="2386" y="891"/>
                    <a:pt x="1533" y="2011"/>
                  </a:cubicBezTo>
                  <a:cubicBezTo>
                    <a:pt x="675" y="3137"/>
                    <a:pt x="0" y="4071"/>
                    <a:pt x="25" y="4088"/>
                  </a:cubicBezTo>
                  <a:cubicBezTo>
                    <a:pt x="25" y="4089"/>
                    <a:pt x="26" y="4089"/>
                    <a:pt x="26" y="4089"/>
                  </a:cubicBezTo>
                  <a:cubicBezTo>
                    <a:pt x="67" y="4089"/>
                    <a:pt x="778" y="3196"/>
                    <a:pt x="1629" y="2082"/>
                  </a:cubicBezTo>
                  <a:cubicBezTo>
                    <a:pt x="2487" y="952"/>
                    <a:pt x="3163" y="22"/>
                    <a:pt x="3137" y="1"/>
                  </a:cubicBezTo>
                  <a:cubicBezTo>
                    <a:pt x="3136" y="1"/>
                    <a:pt x="3136" y="1"/>
                    <a:pt x="313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7"/>
            <p:cNvSpPr/>
            <p:nvPr/>
          </p:nvSpPr>
          <p:spPr>
            <a:xfrm>
              <a:off x="7651629" y="1990812"/>
              <a:ext cx="448853" cy="494399"/>
            </a:xfrm>
            <a:custGeom>
              <a:avLst/>
              <a:gdLst/>
              <a:ahLst/>
              <a:cxnLst/>
              <a:rect l="l" t="t" r="r" b="b"/>
              <a:pathLst>
                <a:path w="10111" h="11137" extrusionOk="0">
                  <a:moveTo>
                    <a:pt x="2358" y="0"/>
                  </a:moveTo>
                  <a:lnTo>
                    <a:pt x="97" y="5757"/>
                  </a:lnTo>
                  <a:cubicBezTo>
                    <a:pt x="126" y="6131"/>
                    <a:pt x="0" y="6486"/>
                    <a:pt x="327" y="6665"/>
                  </a:cubicBezTo>
                  <a:cubicBezTo>
                    <a:pt x="387" y="6698"/>
                    <a:pt x="446" y="6711"/>
                    <a:pt x="505" y="6711"/>
                  </a:cubicBezTo>
                  <a:cubicBezTo>
                    <a:pt x="587" y="6711"/>
                    <a:pt x="667" y="6687"/>
                    <a:pt x="746" y="6662"/>
                  </a:cubicBezTo>
                  <a:cubicBezTo>
                    <a:pt x="825" y="6639"/>
                    <a:pt x="902" y="6616"/>
                    <a:pt x="975" y="6616"/>
                  </a:cubicBezTo>
                  <a:cubicBezTo>
                    <a:pt x="1066" y="6616"/>
                    <a:pt x="1150" y="6651"/>
                    <a:pt x="1228" y="6766"/>
                  </a:cubicBezTo>
                  <a:cubicBezTo>
                    <a:pt x="1410" y="7042"/>
                    <a:pt x="1597" y="7243"/>
                    <a:pt x="1690" y="7563"/>
                  </a:cubicBezTo>
                  <a:cubicBezTo>
                    <a:pt x="1787" y="7893"/>
                    <a:pt x="2117" y="8091"/>
                    <a:pt x="2437" y="8209"/>
                  </a:cubicBezTo>
                  <a:cubicBezTo>
                    <a:pt x="2757" y="8331"/>
                    <a:pt x="3105" y="8409"/>
                    <a:pt x="3363" y="8636"/>
                  </a:cubicBezTo>
                  <a:cubicBezTo>
                    <a:pt x="3858" y="9063"/>
                    <a:pt x="3833" y="9839"/>
                    <a:pt x="4170" y="10399"/>
                  </a:cubicBezTo>
                  <a:cubicBezTo>
                    <a:pt x="4422" y="10818"/>
                    <a:pt x="4889" y="11101"/>
                    <a:pt x="5381" y="11134"/>
                  </a:cubicBezTo>
                  <a:cubicBezTo>
                    <a:pt x="5408" y="11136"/>
                    <a:pt x="5436" y="11137"/>
                    <a:pt x="5464" y="11137"/>
                  </a:cubicBezTo>
                  <a:cubicBezTo>
                    <a:pt x="5925" y="11137"/>
                    <a:pt x="6384" y="10918"/>
                    <a:pt x="6668" y="10556"/>
                  </a:cubicBezTo>
                  <a:cubicBezTo>
                    <a:pt x="6802" y="10387"/>
                    <a:pt x="6902" y="10187"/>
                    <a:pt x="7074" y="10057"/>
                  </a:cubicBezTo>
                  <a:cubicBezTo>
                    <a:pt x="7225" y="9948"/>
                    <a:pt x="7395" y="9911"/>
                    <a:pt x="7575" y="9911"/>
                  </a:cubicBezTo>
                  <a:cubicBezTo>
                    <a:pt x="7755" y="9911"/>
                    <a:pt x="7945" y="9948"/>
                    <a:pt x="8137" y="9986"/>
                  </a:cubicBezTo>
                  <a:cubicBezTo>
                    <a:pt x="8334" y="10024"/>
                    <a:pt x="8530" y="10060"/>
                    <a:pt x="8721" y="10060"/>
                  </a:cubicBezTo>
                  <a:cubicBezTo>
                    <a:pt x="8764" y="10060"/>
                    <a:pt x="8806" y="10058"/>
                    <a:pt x="8848" y="10054"/>
                  </a:cubicBezTo>
                  <a:cubicBezTo>
                    <a:pt x="9300" y="10003"/>
                    <a:pt x="9691" y="9670"/>
                    <a:pt x="9888" y="9257"/>
                  </a:cubicBezTo>
                  <a:cubicBezTo>
                    <a:pt x="10086" y="8848"/>
                    <a:pt x="10111" y="8371"/>
                    <a:pt x="10054" y="7918"/>
                  </a:cubicBezTo>
                  <a:cubicBezTo>
                    <a:pt x="9985" y="7354"/>
                    <a:pt x="9734" y="6741"/>
                    <a:pt x="9203" y="6536"/>
                  </a:cubicBezTo>
                  <a:cubicBezTo>
                    <a:pt x="8880" y="6411"/>
                    <a:pt x="8492" y="6454"/>
                    <a:pt x="8205" y="6256"/>
                  </a:cubicBezTo>
                  <a:cubicBezTo>
                    <a:pt x="7702" y="5901"/>
                    <a:pt x="7853" y="5040"/>
                    <a:pt x="7383" y="4634"/>
                  </a:cubicBezTo>
                  <a:cubicBezTo>
                    <a:pt x="6859" y="4185"/>
                    <a:pt x="5901" y="4598"/>
                    <a:pt x="5434" y="4088"/>
                  </a:cubicBezTo>
                  <a:cubicBezTo>
                    <a:pt x="5111" y="3736"/>
                    <a:pt x="5230" y="3155"/>
                    <a:pt x="4978" y="2753"/>
                  </a:cubicBezTo>
                  <a:cubicBezTo>
                    <a:pt x="4741" y="2384"/>
                    <a:pt x="4271" y="2268"/>
                    <a:pt x="3880" y="2068"/>
                  </a:cubicBezTo>
                  <a:cubicBezTo>
                    <a:pt x="3022" y="1619"/>
                    <a:pt x="2792" y="868"/>
                    <a:pt x="2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7"/>
            <p:cNvSpPr/>
            <p:nvPr/>
          </p:nvSpPr>
          <p:spPr>
            <a:xfrm>
              <a:off x="6618017" y="2485065"/>
              <a:ext cx="889892" cy="414004"/>
            </a:xfrm>
            <a:custGeom>
              <a:avLst/>
              <a:gdLst/>
              <a:ahLst/>
              <a:cxnLst/>
              <a:rect l="l" t="t" r="r" b="b"/>
              <a:pathLst>
                <a:path w="20046" h="9326" extrusionOk="0">
                  <a:moveTo>
                    <a:pt x="15721" y="0"/>
                  </a:moveTo>
                  <a:cubicBezTo>
                    <a:pt x="15721" y="0"/>
                    <a:pt x="13865" y="5348"/>
                    <a:pt x="13295" y="5399"/>
                  </a:cubicBezTo>
                  <a:cubicBezTo>
                    <a:pt x="12923" y="5433"/>
                    <a:pt x="12548" y="5448"/>
                    <a:pt x="12175" y="5448"/>
                  </a:cubicBezTo>
                  <a:cubicBezTo>
                    <a:pt x="9379" y="5448"/>
                    <a:pt x="6634" y="4592"/>
                    <a:pt x="5592" y="4228"/>
                  </a:cubicBezTo>
                  <a:cubicBezTo>
                    <a:pt x="5470" y="4095"/>
                    <a:pt x="5333" y="3934"/>
                    <a:pt x="5179" y="3733"/>
                  </a:cubicBezTo>
                  <a:cubicBezTo>
                    <a:pt x="5050" y="3564"/>
                    <a:pt x="4949" y="3374"/>
                    <a:pt x="4885" y="3169"/>
                  </a:cubicBezTo>
                  <a:cubicBezTo>
                    <a:pt x="4803" y="2922"/>
                    <a:pt x="4709" y="2588"/>
                    <a:pt x="4717" y="2391"/>
                  </a:cubicBezTo>
                  <a:cubicBezTo>
                    <a:pt x="4721" y="2224"/>
                    <a:pt x="4588" y="2112"/>
                    <a:pt x="4458" y="2112"/>
                  </a:cubicBezTo>
                  <a:cubicBezTo>
                    <a:pt x="4395" y="2112"/>
                    <a:pt x="4334" y="2138"/>
                    <a:pt x="4289" y="2197"/>
                  </a:cubicBezTo>
                  <a:cubicBezTo>
                    <a:pt x="4152" y="2373"/>
                    <a:pt x="4121" y="3047"/>
                    <a:pt x="4429" y="3772"/>
                  </a:cubicBezTo>
                  <a:cubicBezTo>
                    <a:pt x="4543" y="4038"/>
                    <a:pt x="4469" y="4130"/>
                    <a:pt x="4310" y="4130"/>
                  </a:cubicBezTo>
                  <a:cubicBezTo>
                    <a:pt x="4032" y="4130"/>
                    <a:pt x="3492" y="3849"/>
                    <a:pt x="3234" y="3719"/>
                  </a:cubicBezTo>
                  <a:cubicBezTo>
                    <a:pt x="2856" y="3526"/>
                    <a:pt x="1700" y="3012"/>
                    <a:pt x="1427" y="3012"/>
                  </a:cubicBezTo>
                  <a:cubicBezTo>
                    <a:pt x="1409" y="3012"/>
                    <a:pt x="1395" y="3014"/>
                    <a:pt x="1385" y="3019"/>
                  </a:cubicBezTo>
                  <a:cubicBezTo>
                    <a:pt x="1152" y="3130"/>
                    <a:pt x="1224" y="3403"/>
                    <a:pt x="1633" y="3597"/>
                  </a:cubicBezTo>
                  <a:cubicBezTo>
                    <a:pt x="2050" y="3794"/>
                    <a:pt x="3231" y="4458"/>
                    <a:pt x="3112" y="4667"/>
                  </a:cubicBezTo>
                  <a:cubicBezTo>
                    <a:pt x="3102" y="4684"/>
                    <a:pt x="3077" y="4693"/>
                    <a:pt x="3040" y="4693"/>
                  </a:cubicBezTo>
                  <a:cubicBezTo>
                    <a:pt x="2654" y="4693"/>
                    <a:pt x="948" y="3809"/>
                    <a:pt x="948" y="3809"/>
                  </a:cubicBezTo>
                  <a:cubicBezTo>
                    <a:pt x="948" y="3809"/>
                    <a:pt x="742" y="3656"/>
                    <a:pt x="572" y="3656"/>
                  </a:cubicBezTo>
                  <a:cubicBezTo>
                    <a:pt x="504" y="3656"/>
                    <a:pt x="443" y="3680"/>
                    <a:pt x="402" y="3747"/>
                  </a:cubicBezTo>
                  <a:cubicBezTo>
                    <a:pt x="143" y="4175"/>
                    <a:pt x="2405" y="5144"/>
                    <a:pt x="2620" y="5230"/>
                  </a:cubicBezTo>
                  <a:cubicBezTo>
                    <a:pt x="2750" y="5283"/>
                    <a:pt x="2680" y="5463"/>
                    <a:pt x="2556" y="5463"/>
                  </a:cubicBezTo>
                  <a:cubicBezTo>
                    <a:pt x="2537" y="5463"/>
                    <a:pt x="2516" y="5459"/>
                    <a:pt x="2494" y="5449"/>
                  </a:cubicBezTo>
                  <a:cubicBezTo>
                    <a:pt x="2358" y="5386"/>
                    <a:pt x="1065" y="4668"/>
                    <a:pt x="471" y="4668"/>
                  </a:cubicBezTo>
                  <a:cubicBezTo>
                    <a:pt x="347" y="4668"/>
                    <a:pt x="254" y="4699"/>
                    <a:pt x="208" y="4774"/>
                  </a:cubicBezTo>
                  <a:cubicBezTo>
                    <a:pt x="0" y="5104"/>
                    <a:pt x="2057" y="5588"/>
                    <a:pt x="2322" y="6016"/>
                  </a:cubicBezTo>
                  <a:cubicBezTo>
                    <a:pt x="2373" y="6097"/>
                    <a:pt x="2350" y="6129"/>
                    <a:pt x="2278" y="6129"/>
                  </a:cubicBezTo>
                  <a:cubicBezTo>
                    <a:pt x="2153" y="6129"/>
                    <a:pt x="1878" y="6033"/>
                    <a:pt x="1586" y="5937"/>
                  </a:cubicBezTo>
                  <a:cubicBezTo>
                    <a:pt x="1296" y="5841"/>
                    <a:pt x="990" y="5747"/>
                    <a:pt x="798" y="5747"/>
                  </a:cubicBezTo>
                  <a:cubicBezTo>
                    <a:pt x="710" y="5747"/>
                    <a:pt x="645" y="5766"/>
                    <a:pt x="617" y="5815"/>
                  </a:cubicBezTo>
                  <a:cubicBezTo>
                    <a:pt x="549" y="5937"/>
                    <a:pt x="513" y="6037"/>
                    <a:pt x="1619" y="6436"/>
                  </a:cubicBezTo>
                  <a:cubicBezTo>
                    <a:pt x="2157" y="6630"/>
                    <a:pt x="3170" y="6867"/>
                    <a:pt x="4084" y="7064"/>
                  </a:cubicBezTo>
                  <a:lnTo>
                    <a:pt x="4081" y="7074"/>
                  </a:lnTo>
                  <a:cubicBezTo>
                    <a:pt x="4081" y="7074"/>
                    <a:pt x="9114" y="9325"/>
                    <a:pt x="13120" y="9325"/>
                  </a:cubicBezTo>
                  <a:cubicBezTo>
                    <a:pt x="15050" y="9325"/>
                    <a:pt x="16741" y="8803"/>
                    <a:pt x="17516" y="7254"/>
                  </a:cubicBezTo>
                  <a:cubicBezTo>
                    <a:pt x="20046" y="2200"/>
                    <a:pt x="19921" y="1407"/>
                    <a:pt x="19921" y="1407"/>
                  </a:cubicBezTo>
                  <a:lnTo>
                    <a:pt x="15721" y="0"/>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7"/>
            <p:cNvSpPr/>
            <p:nvPr/>
          </p:nvSpPr>
          <p:spPr>
            <a:xfrm>
              <a:off x="7208025" y="2350914"/>
              <a:ext cx="626556" cy="727859"/>
            </a:xfrm>
            <a:custGeom>
              <a:avLst/>
              <a:gdLst/>
              <a:ahLst/>
              <a:cxnLst/>
              <a:rect l="l" t="t" r="r" b="b"/>
              <a:pathLst>
                <a:path w="14114" h="16396" extrusionOk="0">
                  <a:moveTo>
                    <a:pt x="10782" y="0"/>
                  </a:moveTo>
                  <a:lnTo>
                    <a:pt x="6142" y="147"/>
                  </a:lnTo>
                  <a:cubicBezTo>
                    <a:pt x="6142" y="147"/>
                    <a:pt x="2983" y="405"/>
                    <a:pt x="1174" y="4637"/>
                  </a:cubicBezTo>
                  <a:lnTo>
                    <a:pt x="0" y="7516"/>
                  </a:lnTo>
                  <a:lnTo>
                    <a:pt x="3561" y="9293"/>
                  </a:lnTo>
                  <a:lnTo>
                    <a:pt x="3568" y="9526"/>
                  </a:lnTo>
                  <a:lnTo>
                    <a:pt x="3783" y="16396"/>
                  </a:lnTo>
                  <a:lnTo>
                    <a:pt x="14074" y="14731"/>
                  </a:lnTo>
                  <a:cubicBezTo>
                    <a:pt x="14113" y="13187"/>
                    <a:pt x="12538" y="10391"/>
                    <a:pt x="12886" y="8994"/>
                  </a:cubicBezTo>
                  <a:lnTo>
                    <a:pt x="14074" y="4210"/>
                  </a:lnTo>
                  <a:lnTo>
                    <a:pt x="12617" y="36"/>
                  </a:lnTo>
                  <a:lnTo>
                    <a:pt x="10782"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7"/>
            <p:cNvSpPr/>
            <p:nvPr/>
          </p:nvSpPr>
          <p:spPr>
            <a:xfrm>
              <a:off x="7325751" y="2515473"/>
              <a:ext cx="65701" cy="245801"/>
            </a:xfrm>
            <a:custGeom>
              <a:avLst/>
              <a:gdLst/>
              <a:ahLst/>
              <a:cxnLst/>
              <a:rect l="l" t="t" r="r" b="b"/>
              <a:pathLst>
                <a:path w="1480" h="5537" extrusionOk="0">
                  <a:moveTo>
                    <a:pt x="1465" y="1"/>
                  </a:moveTo>
                  <a:cubicBezTo>
                    <a:pt x="1450" y="1"/>
                    <a:pt x="1410" y="226"/>
                    <a:pt x="1351" y="607"/>
                  </a:cubicBezTo>
                  <a:cubicBezTo>
                    <a:pt x="1294" y="986"/>
                    <a:pt x="1216" y="1517"/>
                    <a:pt x="1135" y="2136"/>
                  </a:cubicBezTo>
                  <a:lnTo>
                    <a:pt x="1135" y="2136"/>
                  </a:lnTo>
                  <a:cubicBezTo>
                    <a:pt x="871" y="2283"/>
                    <a:pt x="626" y="2497"/>
                    <a:pt x="431" y="2771"/>
                  </a:cubicBezTo>
                  <a:cubicBezTo>
                    <a:pt x="170" y="3137"/>
                    <a:pt x="47" y="3565"/>
                    <a:pt x="33" y="3945"/>
                  </a:cubicBezTo>
                  <a:cubicBezTo>
                    <a:pt x="1" y="4333"/>
                    <a:pt x="112" y="4688"/>
                    <a:pt x="274" y="4929"/>
                  </a:cubicBezTo>
                  <a:cubicBezTo>
                    <a:pt x="431" y="5176"/>
                    <a:pt x="618" y="5327"/>
                    <a:pt x="751" y="5420"/>
                  </a:cubicBezTo>
                  <a:cubicBezTo>
                    <a:pt x="872" y="5503"/>
                    <a:pt x="952" y="5536"/>
                    <a:pt x="967" y="5536"/>
                  </a:cubicBezTo>
                  <a:cubicBezTo>
                    <a:pt x="969" y="5536"/>
                    <a:pt x="970" y="5536"/>
                    <a:pt x="970" y="5536"/>
                  </a:cubicBezTo>
                  <a:cubicBezTo>
                    <a:pt x="973" y="5528"/>
                    <a:pt x="898" y="5481"/>
                    <a:pt x="776" y="5381"/>
                  </a:cubicBezTo>
                  <a:cubicBezTo>
                    <a:pt x="657" y="5281"/>
                    <a:pt x="489" y="5126"/>
                    <a:pt x="345" y="4886"/>
                  </a:cubicBezTo>
                  <a:cubicBezTo>
                    <a:pt x="201" y="4649"/>
                    <a:pt x="105" y="4322"/>
                    <a:pt x="140" y="3952"/>
                  </a:cubicBezTo>
                  <a:cubicBezTo>
                    <a:pt x="162" y="3586"/>
                    <a:pt x="281" y="3185"/>
                    <a:pt x="528" y="2844"/>
                  </a:cubicBezTo>
                  <a:cubicBezTo>
                    <a:pt x="715" y="2574"/>
                    <a:pt x="963" y="2359"/>
                    <a:pt x="1210" y="2223"/>
                  </a:cubicBezTo>
                  <a:lnTo>
                    <a:pt x="1239" y="2208"/>
                  </a:lnTo>
                  <a:lnTo>
                    <a:pt x="1243" y="2179"/>
                  </a:lnTo>
                  <a:cubicBezTo>
                    <a:pt x="1318" y="1548"/>
                    <a:pt x="1382" y="1002"/>
                    <a:pt x="1422" y="618"/>
                  </a:cubicBezTo>
                  <a:cubicBezTo>
                    <a:pt x="1462" y="230"/>
                    <a:pt x="1480" y="1"/>
                    <a:pt x="1465" y="1"/>
                  </a:cubicBezTo>
                  <a:cubicBezTo>
                    <a:pt x="1465" y="1"/>
                    <a:pt x="1465" y="1"/>
                    <a:pt x="146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7"/>
            <p:cNvSpPr/>
            <p:nvPr/>
          </p:nvSpPr>
          <p:spPr>
            <a:xfrm>
              <a:off x="7369432" y="2524040"/>
              <a:ext cx="18023" cy="31519"/>
            </a:xfrm>
            <a:custGeom>
              <a:avLst/>
              <a:gdLst/>
              <a:ahLst/>
              <a:cxnLst/>
              <a:rect l="l" t="t" r="r" b="b"/>
              <a:pathLst>
                <a:path w="406" h="710" extrusionOk="0">
                  <a:moveTo>
                    <a:pt x="33" y="1"/>
                  </a:moveTo>
                  <a:cubicBezTo>
                    <a:pt x="32" y="1"/>
                    <a:pt x="30" y="1"/>
                    <a:pt x="29" y="2"/>
                  </a:cubicBezTo>
                  <a:cubicBezTo>
                    <a:pt x="0" y="15"/>
                    <a:pt x="54" y="184"/>
                    <a:pt x="147" y="382"/>
                  </a:cubicBezTo>
                  <a:cubicBezTo>
                    <a:pt x="240" y="567"/>
                    <a:pt x="336" y="710"/>
                    <a:pt x="369" y="710"/>
                  </a:cubicBezTo>
                  <a:cubicBezTo>
                    <a:pt x="371" y="710"/>
                    <a:pt x="372" y="710"/>
                    <a:pt x="373" y="709"/>
                  </a:cubicBezTo>
                  <a:cubicBezTo>
                    <a:pt x="405" y="694"/>
                    <a:pt x="352" y="522"/>
                    <a:pt x="255" y="328"/>
                  </a:cubicBezTo>
                  <a:cubicBezTo>
                    <a:pt x="163" y="143"/>
                    <a:pt x="67" y="1"/>
                    <a:pt x="3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7"/>
            <p:cNvSpPr/>
            <p:nvPr/>
          </p:nvSpPr>
          <p:spPr>
            <a:xfrm>
              <a:off x="7447961" y="1936167"/>
              <a:ext cx="247177" cy="496353"/>
            </a:xfrm>
            <a:custGeom>
              <a:avLst/>
              <a:gdLst/>
              <a:ahLst/>
              <a:cxnLst/>
              <a:rect l="l" t="t" r="r" b="b"/>
              <a:pathLst>
                <a:path w="5568" h="11181" extrusionOk="0">
                  <a:moveTo>
                    <a:pt x="2696" y="0"/>
                  </a:moveTo>
                  <a:lnTo>
                    <a:pt x="87" y="1274"/>
                  </a:lnTo>
                  <a:cubicBezTo>
                    <a:pt x="87" y="1274"/>
                    <a:pt x="1" y="4551"/>
                    <a:pt x="87" y="5972"/>
                  </a:cubicBezTo>
                  <a:cubicBezTo>
                    <a:pt x="173" y="7394"/>
                    <a:pt x="1608" y="7545"/>
                    <a:pt x="1608" y="7545"/>
                  </a:cubicBezTo>
                  <a:cubicBezTo>
                    <a:pt x="1608" y="7545"/>
                    <a:pt x="1573" y="8378"/>
                    <a:pt x="1540" y="9253"/>
                  </a:cubicBezTo>
                  <a:cubicBezTo>
                    <a:pt x="1501" y="10306"/>
                    <a:pt x="2345" y="11181"/>
                    <a:pt x="3395" y="11181"/>
                  </a:cubicBezTo>
                  <a:cubicBezTo>
                    <a:pt x="3402" y="11181"/>
                    <a:pt x="3408" y="11181"/>
                    <a:pt x="3414" y="11181"/>
                  </a:cubicBezTo>
                  <a:cubicBezTo>
                    <a:pt x="4401" y="11170"/>
                    <a:pt x="5209" y="10391"/>
                    <a:pt x="5252" y="9404"/>
                  </a:cubicBezTo>
                  <a:lnTo>
                    <a:pt x="5567" y="2175"/>
                  </a:lnTo>
                  <a:lnTo>
                    <a:pt x="2696" y="0"/>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7"/>
            <p:cNvSpPr/>
            <p:nvPr/>
          </p:nvSpPr>
          <p:spPr>
            <a:xfrm>
              <a:off x="7464386" y="2090693"/>
              <a:ext cx="16292" cy="16114"/>
            </a:xfrm>
            <a:custGeom>
              <a:avLst/>
              <a:gdLst/>
              <a:ahLst/>
              <a:cxnLst/>
              <a:rect l="l" t="t" r="r" b="b"/>
              <a:pathLst>
                <a:path w="367" h="363" extrusionOk="0">
                  <a:moveTo>
                    <a:pt x="183" y="0"/>
                  </a:moveTo>
                  <a:cubicBezTo>
                    <a:pt x="83" y="0"/>
                    <a:pt x="0" y="83"/>
                    <a:pt x="0" y="184"/>
                  </a:cubicBezTo>
                  <a:cubicBezTo>
                    <a:pt x="0"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7"/>
            <p:cNvSpPr/>
            <p:nvPr/>
          </p:nvSpPr>
          <p:spPr>
            <a:xfrm>
              <a:off x="7456085" y="2080128"/>
              <a:ext cx="32895" cy="9988"/>
            </a:xfrm>
            <a:custGeom>
              <a:avLst/>
              <a:gdLst/>
              <a:ahLst/>
              <a:cxnLst/>
              <a:rect l="l" t="t" r="r" b="b"/>
              <a:pathLst>
                <a:path w="741" h="225" extrusionOk="0">
                  <a:moveTo>
                    <a:pt x="387" y="1"/>
                  </a:moveTo>
                  <a:cubicBezTo>
                    <a:pt x="378" y="1"/>
                    <a:pt x="369" y="1"/>
                    <a:pt x="360" y="1"/>
                  </a:cubicBezTo>
                  <a:cubicBezTo>
                    <a:pt x="237" y="9"/>
                    <a:pt x="137" y="62"/>
                    <a:pt x="80" y="113"/>
                  </a:cubicBezTo>
                  <a:cubicBezTo>
                    <a:pt x="19" y="167"/>
                    <a:pt x="1" y="213"/>
                    <a:pt x="12" y="221"/>
                  </a:cubicBezTo>
                  <a:cubicBezTo>
                    <a:pt x="14" y="223"/>
                    <a:pt x="18" y="224"/>
                    <a:pt x="22" y="224"/>
                  </a:cubicBezTo>
                  <a:cubicBezTo>
                    <a:pt x="63" y="224"/>
                    <a:pt x="189" y="130"/>
                    <a:pt x="367" y="120"/>
                  </a:cubicBezTo>
                  <a:cubicBezTo>
                    <a:pt x="377" y="120"/>
                    <a:pt x="388" y="119"/>
                    <a:pt x="398" y="119"/>
                  </a:cubicBezTo>
                  <a:cubicBezTo>
                    <a:pt x="552" y="119"/>
                    <a:pt x="672" y="183"/>
                    <a:pt x="715" y="183"/>
                  </a:cubicBezTo>
                  <a:cubicBezTo>
                    <a:pt x="722" y="183"/>
                    <a:pt x="727" y="182"/>
                    <a:pt x="729" y="178"/>
                  </a:cubicBezTo>
                  <a:cubicBezTo>
                    <a:pt x="740" y="167"/>
                    <a:pt x="715" y="124"/>
                    <a:pt x="650" y="81"/>
                  </a:cubicBezTo>
                  <a:cubicBezTo>
                    <a:pt x="590" y="38"/>
                    <a:pt x="498" y="1"/>
                    <a:pt x="3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7"/>
            <p:cNvSpPr/>
            <p:nvPr/>
          </p:nvSpPr>
          <p:spPr>
            <a:xfrm>
              <a:off x="7557919" y="2090693"/>
              <a:ext cx="16292" cy="16114"/>
            </a:xfrm>
            <a:custGeom>
              <a:avLst/>
              <a:gdLst/>
              <a:ahLst/>
              <a:cxnLst/>
              <a:rect l="l" t="t" r="r" b="b"/>
              <a:pathLst>
                <a:path w="367" h="363" extrusionOk="0">
                  <a:moveTo>
                    <a:pt x="183" y="0"/>
                  </a:moveTo>
                  <a:cubicBezTo>
                    <a:pt x="83" y="0"/>
                    <a:pt x="1" y="83"/>
                    <a:pt x="1" y="184"/>
                  </a:cubicBezTo>
                  <a:cubicBezTo>
                    <a:pt x="1"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7"/>
            <p:cNvSpPr/>
            <p:nvPr/>
          </p:nvSpPr>
          <p:spPr>
            <a:xfrm>
              <a:off x="7552503" y="2080128"/>
              <a:ext cx="32673" cy="9988"/>
            </a:xfrm>
            <a:custGeom>
              <a:avLst/>
              <a:gdLst/>
              <a:ahLst/>
              <a:cxnLst/>
              <a:rect l="l" t="t" r="r" b="b"/>
              <a:pathLst>
                <a:path w="736" h="225" extrusionOk="0">
                  <a:moveTo>
                    <a:pt x="384" y="1"/>
                  </a:moveTo>
                  <a:cubicBezTo>
                    <a:pt x="374" y="1"/>
                    <a:pt x="365" y="1"/>
                    <a:pt x="356" y="1"/>
                  </a:cubicBezTo>
                  <a:cubicBezTo>
                    <a:pt x="237" y="9"/>
                    <a:pt x="133" y="62"/>
                    <a:pt x="76" y="113"/>
                  </a:cubicBezTo>
                  <a:cubicBezTo>
                    <a:pt x="18" y="167"/>
                    <a:pt x="0" y="213"/>
                    <a:pt x="11" y="221"/>
                  </a:cubicBezTo>
                  <a:cubicBezTo>
                    <a:pt x="14" y="223"/>
                    <a:pt x="17" y="224"/>
                    <a:pt x="22" y="224"/>
                  </a:cubicBezTo>
                  <a:cubicBezTo>
                    <a:pt x="63" y="224"/>
                    <a:pt x="188" y="130"/>
                    <a:pt x="366" y="120"/>
                  </a:cubicBezTo>
                  <a:cubicBezTo>
                    <a:pt x="377" y="120"/>
                    <a:pt x="387" y="119"/>
                    <a:pt x="398" y="119"/>
                  </a:cubicBezTo>
                  <a:cubicBezTo>
                    <a:pt x="552" y="119"/>
                    <a:pt x="672" y="183"/>
                    <a:pt x="715" y="183"/>
                  </a:cubicBezTo>
                  <a:cubicBezTo>
                    <a:pt x="721" y="183"/>
                    <a:pt x="726" y="182"/>
                    <a:pt x="729" y="178"/>
                  </a:cubicBezTo>
                  <a:cubicBezTo>
                    <a:pt x="736" y="167"/>
                    <a:pt x="714" y="124"/>
                    <a:pt x="650" y="81"/>
                  </a:cubicBezTo>
                  <a:cubicBezTo>
                    <a:pt x="590" y="38"/>
                    <a:pt x="494" y="1"/>
                    <a:pt x="3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7"/>
            <p:cNvSpPr/>
            <p:nvPr/>
          </p:nvSpPr>
          <p:spPr>
            <a:xfrm>
              <a:off x="7508378" y="2171618"/>
              <a:ext cx="47500" cy="24593"/>
            </a:xfrm>
            <a:custGeom>
              <a:avLst/>
              <a:gdLst/>
              <a:ahLst/>
              <a:cxnLst/>
              <a:rect l="l" t="t" r="r" b="b"/>
              <a:pathLst>
                <a:path w="1070" h="554" extrusionOk="0">
                  <a:moveTo>
                    <a:pt x="944" y="1"/>
                  </a:moveTo>
                  <a:lnTo>
                    <a:pt x="944" y="1"/>
                  </a:lnTo>
                  <a:cubicBezTo>
                    <a:pt x="700" y="123"/>
                    <a:pt x="269" y="295"/>
                    <a:pt x="0" y="327"/>
                  </a:cubicBezTo>
                  <a:cubicBezTo>
                    <a:pt x="0" y="327"/>
                    <a:pt x="158" y="554"/>
                    <a:pt x="434" y="554"/>
                  </a:cubicBezTo>
                  <a:cubicBezTo>
                    <a:pt x="498" y="554"/>
                    <a:pt x="569" y="541"/>
                    <a:pt x="646" y="511"/>
                  </a:cubicBezTo>
                  <a:cubicBezTo>
                    <a:pt x="1070" y="345"/>
                    <a:pt x="944" y="1"/>
                    <a:pt x="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7"/>
            <p:cNvSpPr/>
            <p:nvPr/>
          </p:nvSpPr>
          <p:spPr>
            <a:xfrm>
              <a:off x="7519165" y="2242866"/>
              <a:ext cx="83724" cy="43815"/>
            </a:xfrm>
            <a:custGeom>
              <a:avLst/>
              <a:gdLst/>
              <a:ahLst/>
              <a:cxnLst/>
              <a:rect l="l" t="t" r="r" b="b"/>
              <a:pathLst>
                <a:path w="1886" h="987" extrusionOk="0">
                  <a:moveTo>
                    <a:pt x="1886" y="1"/>
                  </a:moveTo>
                  <a:lnTo>
                    <a:pt x="1886" y="1"/>
                  </a:lnTo>
                  <a:cubicBezTo>
                    <a:pt x="991" y="625"/>
                    <a:pt x="65" y="636"/>
                    <a:pt x="4" y="636"/>
                  </a:cubicBezTo>
                  <a:cubicBezTo>
                    <a:pt x="2" y="636"/>
                    <a:pt x="1" y="636"/>
                    <a:pt x="1" y="636"/>
                  </a:cubicBezTo>
                  <a:lnTo>
                    <a:pt x="1" y="636"/>
                  </a:lnTo>
                  <a:lnTo>
                    <a:pt x="34" y="984"/>
                  </a:lnTo>
                  <a:cubicBezTo>
                    <a:pt x="74" y="985"/>
                    <a:pt x="114" y="986"/>
                    <a:pt x="153" y="986"/>
                  </a:cubicBezTo>
                  <a:cubicBezTo>
                    <a:pt x="1482" y="986"/>
                    <a:pt x="1886" y="1"/>
                    <a:pt x="1886"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7"/>
            <p:cNvSpPr/>
            <p:nvPr/>
          </p:nvSpPr>
          <p:spPr>
            <a:xfrm>
              <a:off x="7423013" y="1893729"/>
              <a:ext cx="464789" cy="393184"/>
            </a:xfrm>
            <a:custGeom>
              <a:avLst/>
              <a:gdLst/>
              <a:ahLst/>
              <a:cxnLst/>
              <a:rect l="l" t="t" r="r" b="b"/>
              <a:pathLst>
                <a:path w="10470" h="8857" extrusionOk="0">
                  <a:moveTo>
                    <a:pt x="3577" y="0"/>
                  </a:moveTo>
                  <a:cubicBezTo>
                    <a:pt x="3013" y="0"/>
                    <a:pt x="2240" y="152"/>
                    <a:pt x="1244" y="1185"/>
                  </a:cubicBezTo>
                  <a:cubicBezTo>
                    <a:pt x="1012" y="1433"/>
                    <a:pt x="839" y="1681"/>
                    <a:pt x="714" y="1925"/>
                  </a:cubicBezTo>
                  <a:cubicBezTo>
                    <a:pt x="348" y="2381"/>
                    <a:pt x="157" y="2883"/>
                    <a:pt x="86" y="3264"/>
                  </a:cubicBezTo>
                  <a:cubicBezTo>
                    <a:pt x="0" y="3692"/>
                    <a:pt x="34" y="3968"/>
                    <a:pt x="49" y="3968"/>
                  </a:cubicBezTo>
                  <a:cubicBezTo>
                    <a:pt x="49" y="3968"/>
                    <a:pt x="49" y="3968"/>
                    <a:pt x="49" y="3968"/>
                  </a:cubicBezTo>
                  <a:cubicBezTo>
                    <a:pt x="50" y="3968"/>
                    <a:pt x="50" y="3968"/>
                    <a:pt x="50" y="3968"/>
                  </a:cubicBezTo>
                  <a:cubicBezTo>
                    <a:pt x="78" y="3968"/>
                    <a:pt x="82" y="3696"/>
                    <a:pt x="193" y="3289"/>
                  </a:cubicBezTo>
                  <a:cubicBezTo>
                    <a:pt x="247" y="3080"/>
                    <a:pt x="333" y="2840"/>
                    <a:pt x="466" y="2589"/>
                  </a:cubicBezTo>
                  <a:lnTo>
                    <a:pt x="466" y="2589"/>
                  </a:lnTo>
                  <a:cubicBezTo>
                    <a:pt x="258" y="3508"/>
                    <a:pt x="609" y="4226"/>
                    <a:pt x="609" y="4226"/>
                  </a:cubicBezTo>
                  <a:lnTo>
                    <a:pt x="1115" y="4086"/>
                  </a:lnTo>
                  <a:lnTo>
                    <a:pt x="2924" y="3472"/>
                  </a:lnTo>
                  <a:cubicBezTo>
                    <a:pt x="2760" y="2912"/>
                    <a:pt x="3003" y="2216"/>
                    <a:pt x="3139" y="1889"/>
                  </a:cubicBezTo>
                  <a:lnTo>
                    <a:pt x="3154" y="1879"/>
                  </a:lnTo>
                  <a:cubicBezTo>
                    <a:pt x="3567" y="4003"/>
                    <a:pt x="5545" y="4200"/>
                    <a:pt x="5545" y="4200"/>
                  </a:cubicBezTo>
                  <a:lnTo>
                    <a:pt x="5879" y="8856"/>
                  </a:lnTo>
                  <a:cubicBezTo>
                    <a:pt x="8287" y="8343"/>
                    <a:pt x="8230" y="5123"/>
                    <a:pt x="8215" y="4466"/>
                  </a:cubicBezTo>
                  <a:lnTo>
                    <a:pt x="8215" y="4466"/>
                  </a:lnTo>
                  <a:cubicBezTo>
                    <a:pt x="8326" y="4836"/>
                    <a:pt x="8467" y="5260"/>
                    <a:pt x="8646" y="5704"/>
                  </a:cubicBezTo>
                  <a:cubicBezTo>
                    <a:pt x="8778" y="6035"/>
                    <a:pt x="8908" y="6354"/>
                    <a:pt x="9083" y="6620"/>
                  </a:cubicBezTo>
                  <a:cubicBezTo>
                    <a:pt x="9256" y="6889"/>
                    <a:pt x="9486" y="7086"/>
                    <a:pt x="9708" y="7183"/>
                  </a:cubicBezTo>
                  <a:cubicBezTo>
                    <a:pt x="9866" y="7254"/>
                    <a:pt x="10013" y="7278"/>
                    <a:pt x="10133" y="7278"/>
                  </a:cubicBezTo>
                  <a:cubicBezTo>
                    <a:pt x="10185" y="7278"/>
                    <a:pt x="10232" y="7274"/>
                    <a:pt x="10272" y="7266"/>
                  </a:cubicBezTo>
                  <a:cubicBezTo>
                    <a:pt x="10405" y="7241"/>
                    <a:pt x="10469" y="7198"/>
                    <a:pt x="10466" y="7190"/>
                  </a:cubicBezTo>
                  <a:cubicBezTo>
                    <a:pt x="10465" y="7189"/>
                    <a:pt x="10463" y="7188"/>
                    <a:pt x="10458" y="7188"/>
                  </a:cubicBezTo>
                  <a:cubicBezTo>
                    <a:pt x="10436" y="7188"/>
                    <a:pt x="10369" y="7207"/>
                    <a:pt x="10264" y="7215"/>
                  </a:cubicBezTo>
                  <a:cubicBezTo>
                    <a:pt x="10249" y="7216"/>
                    <a:pt x="10233" y="7217"/>
                    <a:pt x="10217" y="7217"/>
                  </a:cubicBezTo>
                  <a:cubicBezTo>
                    <a:pt x="10094" y="7217"/>
                    <a:pt x="9928" y="7189"/>
                    <a:pt x="9751" y="7097"/>
                  </a:cubicBezTo>
                  <a:cubicBezTo>
                    <a:pt x="9547" y="7000"/>
                    <a:pt x="9346" y="6810"/>
                    <a:pt x="9188" y="6555"/>
                  </a:cubicBezTo>
                  <a:cubicBezTo>
                    <a:pt x="9026" y="6300"/>
                    <a:pt x="8901" y="5984"/>
                    <a:pt x="8768" y="5654"/>
                  </a:cubicBezTo>
                  <a:cubicBezTo>
                    <a:pt x="8502" y="4994"/>
                    <a:pt x="8301" y="4380"/>
                    <a:pt x="8168" y="3935"/>
                  </a:cubicBezTo>
                  <a:cubicBezTo>
                    <a:pt x="8147" y="3863"/>
                    <a:pt x="8125" y="3799"/>
                    <a:pt x="8107" y="3738"/>
                  </a:cubicBezTo>
                  <a:cubicBezTo>
                    <a:pt x="8097" y="3658"/>
                    <a:pt x="8082" y="3594"/>
                    <a:pt x="8071" y="3544"/>
                  </a:cubicBezTo>
                  <a:cubicBezTo>
                    <a:pt x="7296" y="579"/>
                    <a:pt x="4690" y="27"/>
                    <a:pt x="4173" y="27"/>
                  </a:cubicBezTo>
                  <a:cubicBezTo>
                    <a:pt x="4010" y="27"/>
                    <a:pt x="3812" y="0"/>
                    <a:pt x="35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7"/>
            <p:cNvSpPr/>
            <p:nvPr/>
          </p:nvSpPr>
          <p:spPr>
            <a:xfrm>
              <a:off x="7701481" y="2109870"/>
              <a:ext cx="54026" cy="55757"/>
            </a:xfrm>
            <a:custGeom>
              <a:avLst/>
              <a:gdLst/>
              <a:ahLst/>
              <a:cxnLst/>
              <a:rect l="l" t="t" r="r" b="b"/>
              <a:pathLst>
                <a:path w="1217" h="1256" extrusionOk="0">
                  <a:moveTo>
                    <a:pt x="644" y="1"/>
                  </a:moveTo>
                  <a:cubicBezTo>
                    <a:pt x="628" y="1"/>
                    <a:pt x="612" y="2"/>
                    <a:pt x="596" y="3"/>
                  </a:cubicBezTo>
                  <a:cubicBezTo>
                    <a:pt x="360" y="28"/>
                    <a:pt x="169" y="225"/>
                    <a:pt x="83" y="444"/>
                  </a:cubicBezTo>
                  <a:cubicBezTo>
                    <a:pt x="0" y="667"/>
                    <a:pt x="0" y="911"/>
                    <a:pt x="7" y="1148"/>
                  </a:cubicBezTo>
                  <a:lnTo>
                    <a:pt x="32" y="1176"/>
                  </a:lnTo>
                  <a:cubicBezTo>
                    <a:pt x="153" y="1228"/>
                    <a:pt x="286" y="1256"/>
                    <a:pt x="417" y="1256"/>
                  </a:cubicBezTo>
                  <a:cubicBezTo>
                    <a:pt x="559" y="1256"/>
                    <a:pt x="699" y="1224"/>
                    <a:pt x="822" y="1155"/>
                  </a:cubicBezTo>
                  <a:cubicBezTo>
                    <a:pt x="1059" y="1019"/>
                    <a:pt x="1217" y="739"/>
                    <a:pt x="1174" y="469"/>
                  </a:cubicBezTo>
                  <a:cubicBezTo>
                    <a:pt x="1133" y="216"/>
                    <a:pt x="896" y="1"/>
                    <a:pt x="64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7"/>
            <p:cNvSpPr/>
            <p:nvPr/>
          </p:nvSpPr>
          <p:spPr>
            <a:xfrm>
              <a:off x="7719682" y="2123143"/>
              <a:ext cx="23395" cy="31696"/>
            </a:xfrm>
            <a:custGeom>
              <a:avLst/>
              <a:gdLst/>
              <a:ahLst/>
              <a:cxnLst/>
              <a:rect l="l" t="t" r="r" b="b"/>
              <a:pathLst>
                <a:path w="527" h="714" extrusionOk="0">
                  <a:moveTo>
                    <a:pt x="260" y="0"/>
                  </a:moveTo>
                  <a:cubicBezTo>
                    <a:pt x="232" y="0"/>
                    <a:pt x="207" y="4"/>
                    <a:pt x="186" y="9"/>
                  </a:cubicBezTo>
                  <a:cubicBezTo>
                    <a:pt x="57" y="44"/>
                    <a:pt x="6" y="99"/>
                    <a:pt x="10" y="113"/>
                  </a:cubicBezTo>
                  <a:cubicBezTo>
                    <a:pt x="12" y="117"/>
                    <a:pt x="17" y="119"/>
                    <a:pt x="24" y="119"/>
                  </a:cubicBezTo>
                  <a:cubicBezTo>
                    <a:pt x="51" y="119"/>
                    <a:pt x="113" y="100"/>
                    <a:pt x="197" y="92"/>
                  </a:cubicBezTo>
                  <a:cubicBezTo>
                    <a:pt x="203" y="91"/>
                    <a:pt x="210" y="91"/>
                    <a:pt x="217" y="91"/>
                  </a:cubicBezTo>
                  <a:cubicBezTo>
                    <a:pt x="263" y="91"/>
                    <a:pt x="317" y="104"/>
                    <a:pt x="351" y="138"/>
                  </a:cubicBezTo>
                  <a:cubicBezTo>
                    <a:pt x="391" y="174"/>
                    <a:pt x="409" y="250"/>
                    <a:pt x="402" y="329"/>
                  </a:cubicBezTo>
                  <a:cubicBezTo>
                    <a:pt x="394" y="490"/>
                    <a:pt x="290" y="604"/>
                    <a:pt x="190" y="630"/>
                  </a:cubicBezTo>
                  <a:cubicBezTo>
                    <a:pt x="157" y="640"/>
                    <a:pt x="127" y="642"/>
                    <a:pt x="102" y="642"/>
                  </a:cubicBezTo>
                  <a:cubicBezTo>
                    <a:pt x="66" y="642"/>
                    <a:pt x="40" y="637"/>
                    <a:pt x="25" y="637"/>
                  </a:cubicBezTo>
                  <a:cubicBezTo>
                    <a:pt x="19" y="637"/>
                    <a:pt x="16" y="638"/>
                    <a:pt x="14" y="641"/>
                  </a:cubicBezTo>
                  <a:cubicBezTo>
                    <a:pt x="1" y="651"/>
                    <a:pt x="53" y="714"/>
                    <a:pt x="172" y="714"/>
                  </a:cubicBezTo>
                  <a:cubicBezTo>
                    <a:pt x="183" y="714"/>
                    <a:pt x="195" y="713"/>
                    <a:pt x="208" y="712"/>
                  </a:cubicBezTo>
                  <a:cubicBezTo>
                    <a:pt x="273" y="705"/>
                    <a:pt x="354" y="669"/>
                    <a:pt x="416" y="601"/>
                  </a:cubicBezTo>
                  <a:cubicBezTo>
                    <a:pt x="477" y="533"/>
                    <a:pt x="516" y="436"/>
                    <a:pt x="520" y="336"/>
                  </a:cubicBezTo>
                  <a:cubicBezTo>
                    <a:pt x="527" y="238"/>
                    <a:pt x="505" y="124"/>
                    <a:pt x="423" y="56"/>
                  </a:cubicBezTo>
                  <a:cubicBezTo>
                    <a:pt x="369" y="14"/>
                    <a:pt x="311" y="0"/>
                    <a:pt x="26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8" name="Google Shape;918;p27"/>
            <p:cNvGrpSpPr/>
            <p:nvPr/>
          </p:nvGrpSpPr>
          <p:grpSpPr>
            <a:xfrm>
              <a:off x="7477481" y="4567060"/>
              <a:ext cx="319804" cy="141790"/>
              <a:chOff x="7477481" y="4567060"/>
              <a:chExt cx="319804" cy="141790"/>
            </a:xfrm>
          </p:grpSpPr>
          <p:sp>
            <p:nvSpPr>
              <p:cNvPr id="919" name="Google Shape;919;p27"/>
              <p:cNvSpPr/>
              <p:nvPr/>
            </p:nvSpPr>
            <p:spPr>
              <a:xfrm>
                <a:off x="7477481" y="4567060"/>
                <a:ext cx="319804" cy="141790"/>
              </a:xfrm>
              <a:custGeom>
                <a:avLst/>
                <a:gdLst/>
                <a:ahLst/>
                <a:cxnLst/>
                <a:rect l="l" t="t" r="r" b="b"/>
                <a:pathLst>
                  <a:path w="7204" h="3194" extrusionOk="0">
                    <a:moveTo>
                      <a:pt x="7171" y="1"/>
                    </a:moveTo>
                    <a:lnTo>
                      <a:pt x="3291" y="26"/>
                    </a:lnTo>
                    <a:lnTo>
                      <a:pt x="3291" y="2097"/>
                    </a:lnTo>
                    <a:cubicBezTo>
                      <a:pt x="3291" y="2097"/>
                      <a:pt x="0" y="2862"/>
                      <a:pt x="800" y="3099"/>
                    </a:cubicBezTo>
                    <a:cubicBezTo>
                      <a:pt x="1038" y="3168"/>
                      <a:pt x="1676" y="3194"/>
                      <a:pt x="2463" y="3194"/>
                    </a:cubicBezTo>
                    <a:cubicBezTo>
                      <a:pt x="4052" y="3194"/>
                      <a:pt x="6247" y="3091"/>
                      <a:pt x="6963" y="3048"/>
                    </a:cubicBezTo>
                    <a:lnTo>
                      <a:pt x="7203" y="3030"/>
                    </a:lnTo>
                    <a:lnTo>
                      <a:pt x="71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7"/>
              <p:cNvSpPr/>
              <p:nvPr/>
            </p:nvSpPr>
            <p:spPr>
              <a:xfrm>
                <a:off x="7508822" y="4693131"/>
                <a:ext cx="287797" cy="5904"/>
              </a:xfrm>
              <a:custGeom>
                <a:avLst/>
                <a:gdLst/>
                <a:ahLst/>
                <a:cxnLst/>
                <a:rect l="l" t="t" r="r" b="b"/>
                <a:pathLst>
                  <a:path w="6483" h="133" extrusionOk="0">
                    <a:moveTo>
                      <a:pt x="3242" y="0"/>
                    </a:moveTo>
                    <a:cubicBezTo>
                      <a:pt x="1455" y="0"/>
                      <a:pt x="0" y="32"/>
                      <a:pt x="0" y="68"/>
                    </a:cubicBezTo>
                    <a:cubicBezTo>
                      <a:pt x="0" y="104"/>
                      <a:pt x="1455" y="133"/>
                      <a:pt x="3242" y="133"/>
                    </a:cubicBezTo>
                    <a:cubicBezTo>
                      <a:pt x="5033" y="133"/>
                      <a:pt x="6483" y="104"/>
                      <a:pt x="6483" y="68"/>
                    </a:cubicBezTo>
                    <a:cubicBezTo>
                      <a:pt x="6483" y="32"/>
                      <a:pt x="5033" y="0"/>
                      <a:pt x="3242"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7"/>
              <p:cNvSpPr/>
              <p:nvPr/>
            </p:nvSpPr>
            <p:spPr>
              <a:xfrm>
                <a:off x="7606528" y="4661924"/>
                <a:ext cx="15493" cy="17180"/>
              </a:xfrm>
              <a:custGeom>
                <a:avLst/>
                <a:gdLst/>
                <a:ahLst/>
                <a:cxnLst/>
                <a:rect l="l" t="t" r="r" b="b"/>
                <a:pathLst>
                  <a:path w="349" h="387" extrusionOk="0">
                    <a:moveTo>
                      <a:pt x="46" y="0"/>
                    </a:moveTo>
                    <a:cubicBezTo>
                      <a:pt x="39" y="0"/>
                      <a:pt x="33" y="2"/>
                      <a:pt x="29" y="6"/>
                    </a:cubicBezTo>
                    <a:cubicBezTo>
                      <a:pt x="0" y="36"/>
                      <a:pt x="54" y="125"/>
                      <a:pt x="133" y="225"/>
                    </a:cubicBezTo>
                    <a:cubicBezTo>
                      <a:pt x="201" y="316"/>
                      <a:pt x="269" y="386"/>
                      <a:pt x="305" y="386"/>
                    </a:cubicBezTo>
                    <a:cubicBezTo>
                      <a:pt x="309" y="386"/>
                      <a:pt x="312" y="385"/>
                      <a:pt x="316" y="384"/>
                    </a:cubicBezTo>
                    <a:cubicBezTo>
                      <a:pt x="348" y="365"/>
                      <a:pt x="319" y="254"/>
                      <a:pt x="237" y="147"/>
                    </a:cubicBezTo>
                    <a:cubicBezTo>
                      <a:pt x="168" y="53"/>
                      <a:pt x="86" y="0"/>
                      <a:pt x="46"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7"/>
              <p:cNvSpPr/>
              <p:nvPr/>
            </p:nvSpPr>
            <p:spPr>
              <a:xfrm>
                <a:off x="7596451" y="4664721"/>
                <a:ext cx="14561" cy="20332"/>
              </a:xfrm>
              <a:custGeom>
                <a:avLst/>
                <a:gdLst/>
                <a:ahLst/>
                <a:cxnLst/>
                <a:rect l="l" t="t" r="r" b="b"/>
                <a:pathLst>
                  <a:path w="328" h="458" extrusionOk="0">
                    <a:moveTo>
                      <a:pt x="42" y="1"/>
                    </a:moveTo>
                    <a:cubicBezTo>
                      <a:pt x="37" y="1"/>
                      <a:pt x="33" y="2"/>
                      <a:pt x="29" y="4"/>
                    </a:cubicBezTo>
                    <a:cubicBezTo>
                      <a:pt x="1" y="29"/>
                      <a:pt x="51" y="137"/>
                      <a:pt x="120" y="256"/>
                    </a:cubicBezTo>
                    <a:cubicBezTo>
                      <a:pt x="187" y="368"/>
                      <a:pt x="252" y="458"/>
                      <a:pt x="289" y="458"/>
                    </a:cubicBezTo>
                    <a:cubicBezTo>
                      <a:pt x="291" y="458"/>
                      <a:pt x="293" y="457"/>
                      <a:pt x="295" y="457"/>
                    </a:cubicBezTo>
                    <a:cubicBezTo>
                      <a:pt x="327" y="442"/>
                      <a:pt x="314" y="317"/>
                      <a:pt x="234" y="188"/>
                    </a:cubicBezTo>
                    <a:cubicBezTo>
                      <a:pt x="167" y="73"/>
                      <a:pt x="81" y="1"/>
                      <a:pt x="4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7"/>
              <p:cNvSpPr/>
              <p:nvPr/>
            </p:nvSpPr>
            <p:spPr>
              <a:xfrm>
                <a:off x="7619268" y="4660814"/>
                <a:ext cx="17535" cy="8213"/>
              </a:xfrm>
              <a:custGeom>
                <a:avLst/>
                <a:gdLst/>
                <a:ahLst/>
                <a:cxnLst/>
                <a:rect l="l" t="t" r="r" b="b"/>
                <a:pathLst>
                  <a:path w="395" h="185" extrusionOk="0">
                    <a:moveTo>
                      <a:pt x="64" y="0"/>
                    </a:moveTo>
                    <a:cubicBezTo>
                      <a:pt x="41" y="0"/>
                      <a:pt x="25" y="5"/>
                      <a:pt x="18" y="17"/>
                    </a:cubicBezTo>
                    <a:cubicBezTo>
                      <a:pt x="0" y="49"/>
                      <a:pt x="65" y="121"/>
                      <a:pt x="176" y="160"/>
                    </a:cubicBezTo>
                    <a:cubicBezTo>
                      <a:pt x="223" y="177"/>
                      <a:pt x="267" y="184"/>
                      <a:pt x="303" y="184"/>
                    </a:cubicBezTo>
                    <a:cubicBezTo>
                      <a:pt x="353" y="184"/>
                      <a:pt x="387" y="171"/>
                      <a:pt x="391" y="150"/>
                    </a:cubicBezTo>
                    <a:cubicBezTo>
                      <a:pt x="395" y="114"/>
                      <a:pt x="320" y="71"/>
                      <a:pt x="219" y="35"/>
                    </a:cubicBezTo>
                    <a:cubicBezTo>
                      <a:pt x="159" y="15"/>
                      <a:pt x="102" y="0"/>
                      <a:pt x="64"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7"/>
              <p:cNvSpPr/>
              <p:nvPr/>
            </p:nvSpPr>
            <p:spPr>
              <a:xfrm>
                <a:off x="7622597" y="4649894"/>
                <a:ext cx="20909" cy="5993"/>
              </a:xfrm>
              <a:custGeom>
                <a:avLst/>
                <a:gdLst/>
                <a:ahLst/>
                <a:cxnLst/>
                <a:rect l="l" t="t" r="r" b="b"/>
                <a:pathLst>
                  <a:path w="471" h="135" extrusionOk="0">
                    <a:moveTo>
                      <a:pt x="217" y="0"/>
                    </a:moveTo>
                    <a:cubicBezTo>
                      <a:pt x="101" y="0"/>
                      <a:pt x="8" y="28"/>
                      <a:pt x="5" y="62"/>
                    </a:cubicBezTo>
                    <a:cubicBezTo>
                      <a:pt x="0" y="101"/>
                      <a:pt x="104" y="130"/>
                      <a:pt x="234" y="134"/>
                    </a:cubicBezTo>
                    <a:cubicBezTo>
                      <a:pt x="366" y="134"/>
                      <a:pt x="471" y="105"/>
                      <a:pt x="467" y="70"/>
                    </a:cubicBezTo>
                    <a:cubicBezTo>
                      <a:pt x="464" y="33"/>
                      <a:pt x="359" y="1"/>
                      <a:pt x="237" y="1"/>
                    </a:cubicBezTo>
                    <a:cubicBezTo>
                      <a:pt x="230" y="1"/>
                      <a:pt x="224" y="0"/>
                      <a:pt x="217"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5" name="Google Shape;925;p27"/>
            <p:cNvSpPr/>
            <p:nvPr/>
          </p:nvSpPr>
          <p:spPr>
            <a:xfrm>
              <a:off x="7375336" y="2989184"/>
              <a:ext cx="469273" cy="1653798"/>
            </a:xfrm>
            <a:custGeom>
              <a:avLst/>
              <a:gdLst/>
              <a:ahLst/>
              <a:cxnLst/>
              <a:rect l="l" t="t" r="r" b="b"/>
              <a:pathLst>
                <a:path w="10571" h="37254" extrusionOk="0">
                  <a:moveTo>
                    <a:pt x="3840" y="36981"/>
                  </a:moveTo>
                  <a:lnTo>
                    <a:pt x="3840" y="36981"/>
                  </a:lnTo>
                  <a:cubicBezTo>
                    <a:pt x="3843" y="36985"/>
                    <a:pt x="3845" y="36988"/>
                    <a:pt x="3847" y="36988"/>
                  </a:cubicBezTo>
                  <a:cubicBezTo>
                    <a:pt x="3849" y="36988"/>
                    <a:pt x="3850" y="36985"/>
                    <a:pt x="3852" y="36981"/>
                  </a:cubicBezTo>
                  <a:lnTo>
                    <a:pt x="3852" y="36981"/>
                  </a:lnTo>
                  <a:lnTo>
                    <a:pt x="3840" y="36981"/>
                  </a:lnTo>
                  <a:close/>
                  <a:moveTo>
                    <a:pt x="9939" y="0"/>
                  </a:moveTo>
                  <a:lnTo>
                    <a:pt x="2129" y="1303"/>
                  </a:lnTo>
                  <a:lnTo>
                    <a:pt x="0" y="1659"/>
                  </a:lnTo>
                  <a:lnTo>
                    <a:pt x="1224" y="3166"/>
                  </a:lnTo>
                  <a:cubicBezTo>
                    <a:pt x="1576" y="10251"/>
                    <a:pt x="1493" y="17118"/>
                    <a:pt x="1816" y="20538"/>
                  </a:cubicBezTo>
                  <a:cubicBezTo>
                    <a:pt x="1865" y="21047"/>
                    <a:pt x="3960" y="36625"/>
                    <a:pt x="3852" y="36981"/>
                  </a:cubicBezTo>
                  <a:lnTo>
                    <a:pt x="3852" y="36981"/>
                  </a:lnTo>
                  <a:lnTo>
                    <a:pt x="10305" y="37254"/>
                  </a:lnTo>
                  <a:lnTo>
                    <a:pt x="8374" y="20875"/>
                  </a:lnTo>
                  <a:lnTo>
                    <a:pt x="9289" y="6335"/>
                  </a:lnTo>
                  <a:cubicBezTo>
                    <a:pt x="10280" y="4616"/>
                    <a:pt x="10571" y="2581"/>
                    <a:pt x="10100" y="653"/>
                  </a:cubicBezTo>
                  <a:lnTo>
                    <a:pt x="9939" y="0"/>
                  </a:ln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7"/>
            <p:cNvSpPr/>
            <p:nvPr/>
          </p:nvSpPr>
          <p:spPr>
            <a:xfrm>
              <a:off x="6558887" y="2360281"/>
              <a:ext cx="1664142" cy="1309978"/>
            </a:xfrm>
            <a:custGeom>
              <a:avLst/>
              <a:gdLst/>
              <a:ahLst/>
              <a:cxnLst/>
              <a:rect l="l" t="t" r="r" b="b"/>
              <a:pathLst>
                <a:path w="37487" h="29509" extrusionOk="0">
                  <a:moveTo>
                    <a:pt x="6859" y="0"/>
                  </a:moveTo>
                  <a:cubicBezTo>
                    <a:pt x="6117" y="0"/>
                    <a:pt x="5431" y="489"/>
                    <a:pt x="5212" y="1239"/>
                  </a:cubicBezTo>
                  <a:lnTo>
                    <a:pt x="3776" y="6167"/>
                  </a:lnTo>
                  <a:lnTo>
                    <a:pt x="3604" y="6752"/>
                  </a:lnTo>
                  <a:lnTo>
                    <a:pt x="3475" y="7198"/>
                  </a:lnTo>
                  <a:lnTo>
                    <a:pt x="3314" y="7758"/>
                  </a:lnTo>
                  <a:lnTo>
                    <a:pt x="3249" y="7969"/>
                  </a:lnTo>
                  <a:lnTo>
                    <a:pt x="3105" y="8460"/>
                  </a:lnTo>
                  <a:lnTo>
                    <a:pt x="3016" y="8780"/>
                  </a:lnTo>
                  <a:lnTo>
                    <a:pt x="2886" y="9222"/>
                  </a:lnTo>
                  <a:lnTo>
                    <a:pt x="69" y="18884"/>
                  </a:lnTo>
                  <a:cubicBezTo>
                    <a:pt x="22" y="19046"/>
                    <a:pt x="1" y="19207"/>
                    <a:pt x="1" y="19365"/>
                  </a:cubicBezTo>
                  <a:cubicBezTo>
                    <a:pt x="1" y="20108"/>
                    <a:pt x="488" y="20794"/>
                    <a:pt x="1238" y="21012"/>
                  </a:cubicBezTo>
                  <a:lnTo>
                    <a:pt x="30147" y="29440"/>
                  </a:lnTo>
                  <a:cubicBezTo>
                    <a:pt x="30308" y="29487"/>
                    <a:pt x="30470" y="29509"/>
                    <a:pt x="30628" y="29509"/>
                  </a:cubicBezTo>
                  <a:cubicBezTo>
                    <a:pt x="31371" y="29509"/>
                    <a:pt x="32056" y="29020"/>
                    <a:pt x="32275" y="28270"/>
                  </a:cubicBezTo>
                  <a:lnTo>
                    <a:pt x="37419" y="10625"/>
                  </a:lnTo>
                  <a:cubicBezTo>
                    <a:pt x="37465" y="10463"/>
                    <a:pt x="37487" y="10302"/>
                    <a:pt x="37487" y="10144"/>
                  </a:cubicBezTo>
                  <a:cubicBezTo>
                    <a:pt x="37487" y="9401"/>
                    <a:pt x="37003" y="8715"/>
                    <a:pt x="36252" y="8497"/>
                  </a:cubicBezTo>
                  <a:lnTo>
                    <a:pt x="29971" y="6666"/>
                  </a:lnTo>
                  <a:cubicBezTo>
                    <a:pt x="29734" y="7775"/>
                    <a:pt x="29429" y="8748"/>
                    <a:pt x="29142" y="9530"/>
                  </a:cubicBezTo>
                  <a:cubicBezTo>
                    <a:pt x="29264" y="9512"/>
                    <a:pt x="29386" y="9502"/>
                    <a:pt x="29512" y="9502"/>
                  </a:cubicBezTo>
                  <a:cubicBezTo>
                    <a:pt x="29727" y="9502"/>
                    <a:pt x="29942" y="9530"/>
                    <a:pt x="30161" y="9595"/>
                  </a:cubicBezTo>
                  <a:cubicBezTo>
                    <a:pt x="31389" y="9950"/>
                    <a:pt x="32092" y="11235"/>
                    <a:pt x="31733" y="12466"/>
                  </a:cubicBezTo>
                  <a:cubicBezTo>
                    <a:pt x="31439" y="13475"/>
                    <a:pt x="30517" y="14132"/>
                    <a:pt x="29512" y="14132"/>
                  </a:cubicBezTo>
                  <a:cubicBezTo>
                    <a:pt x="29300" y="14132"/>
                    <a:pt x="29081" y="14103"/>
                    <a:pt x="28865" y="14038"/>
                  </a:cubicBezTo>
                  <a:cubicBezTo>
                    <a:pt x="28115" y="13823"/>
                    <a:pt x="27563" y="13260"/>
                    <a:pt x="27326" y="12577"/>
                  </a:cubicBezTo>
                  <a:cubicBezTo>
                    <a:pt x="26493" y="13637"/>
                    <a:pt x="25061" y="14013"/>
                    <a:pt x="23442" y="14013"/>
                  </a:cubicBezTo>
                  <a:cubicBezTo>
                    <a:pt x="19440" y="14013"/>
                    <a:pt x="14300" y="11709"/>
                    <a:pt x="14300" y="11709"/>
                  </a:cubicBezTo>
                  <a:lnTo>
                    <a:pt x="14304" y="11699"/>
                  </a:lnTo>
                  <a:cubicBezTo>
                    <a:pt x="13385" y="11500"/>
                    <a:pt x="12372" y="11264"/>
                    <a:pt x="11838" y="11070"/>
                  </a:cubicBezTo>
                  <a:cubicBezTo>
                    <a:pt x="10732" y="10672"/>
                    <a:pt x="10765" y="10571"/>
                    <a:pt x="10833" y="10450"/>
                  </a:cubicBezTo>
                  <a:cubicBezTo>
                    <a:pt x="10861" y="10402"/>
                    <a:pt x="10926" y="10381"/>
                    <a:pt x="11012" y="10381"/>
                  </a:cubicBezTo>
                  <a:cubicBezTo>
                    <a:pt x="11206" y="10381"/>
                    <a:pt x="11514" y="10478"/>
                    <a:pt x="11806" y="10571"/>
                  </a:cubicBezTo>
                  <a:cubicBezTo>
                    <a:pt x="12096" y="10668"/>
                    <a:pt x="12369" y="10761"/>
                    <a:pt x="12495" y="10761"/>
                  </a:cubicBezTo>
                  <a:cubicBezTo>
                    <a:pt x="12566" y="10761"/>
                    <a:pt x="12591" y="10733"/>
                    <a:pt x="12541" y="10650"/>
                  </a:cubicBezTo>
                  <a:cubicBezTo>
                    <a:pt x="12276" y="10223"/>
                    <a:pt x="10219" y="9739"/>
                    <a:pt x="10424" y="9408"/>
                  </a:cubicBezTo>
                  <a:cubicBezTo>
                    <a:pt x="10470" y="9333"/>
                    <a:pt x="10563" y="9300"/>
                    <a:pt x="10686" y="9300"/>
                  </a:cubicBezTo>
                  <a:cubicBezTo>
                    <a:pt x="11282" y="9300"/>
                    <a:pt x="12574" y="10022"/>
                    <a:pt x="12710" y="10083"/>
                  </a:cubicBezTo>
                  <a:cubicBezTo>
                    <a:pt x="12732" y="10094"/>
                    <a:pt x="12753" y="10097"/>
                    <a:pt x="12771" y="10097"/>
                  </a:cubicBezTo>
                  <a:cubicBezTo>
                    <a:pt x="12897" y="10097"/>
                    <a:pt x="12969" y="9918"/>
                    <a:pt x="12839" y="9864"/>
                  </a:cubicBezTo>
                  <a:cubicBezTo>
                    <a:pt x="12621" y="9778"/>
                    <a:pt x="10359" y="8808"/>
                    <a:pt x="10621" y="8382"/>
                  </a:cubicBezTo>
                  <a:cubicBezTo>
                    <a:pt x="10661" y="8313"/>
                    <a:pt x="10722" y="8288"/>
                    <a:pt x="10790" y="8288"/>
                  </a:cubicBezTo>
                  <a:cubicBezTo>
                    <a:pt x="10959" y="8288"/>
                    <a:pt x="11166" y="8442"/>
                    <a:pt x="11166" y="8442"/>
                  </a:cubicBezTo>
                  <a:cubicBezTo>
                    <a:pt x="11166" y="8442"/>
                    <a:pt x="12868" y="9325"/>
                    <a:pt x="13255" y="9325"/>
                  </a:cubicBezTo>
                  <a:cubicBezTo>
                    <a:pt x="13292" y="9325"/>
                    <a:pt x="13317" y="9318"/>
                    <a:pt x="13328" y="9300"/>
                  </a:cubicBezTo>
                  <a:cubicBezTo>
                    <a:pt x="13446" y="9093"/>
                    <a:pt x="12265" y="8429"/>
                    <a:pt x="11852" y="8231"/>
                  </a:cubicBezTo>
                  <a:cubicBezTo>
                    <a:pt x="11443" y="8037"/>
                    <a:pt x="11368" y="7764"/>
                    <a:pt x="11605" y="7653"/>
                  </a:cubicBezTo>
                  <a:cubicBezTo>
                    <a:pt x="11615" y="7650"/>
                    <a:pt x="11626" y="7646"/>
                    <a:pt x="11644" y="7646"/>
                  </a:cubicBezTo>
                  <a:cubicBezTo>
                    <a:pt x="11917" y="7646"/>
                    <a:pt x="13073" y="8162"/>
                    <a:pt x="13453" y="8353"/>
                  </a:cubicBezTo>
                  <a:cubicBezTo>
                    <a:pt x="13711" y="8482"/>
                    <a:pt x="14250" y="8762"/>
                    <a:pt x="14529" y="8762"/>
                  </a:cubicBezTo>
                  <a:cubicBezTo>
                    <a:pt x="14688" y="8762"/>
                    <a:pt x="14759" y="8672"/>
                    <a:pt x="14648" y="8407"/>
                  </a:cubicBezTo>
                  <a:cubicBezTo>
                    <a:pt x="14336" y="7682"/>
                    <a:pt x="14372" y="7007"/>
                    <a:pt x="14508" y="6831"/>
                  </a:cubicBezTo>
                  <a:cubicBezTo>
                    <a:pt x="14551" y="6774"/>
                    <a:pt x="14612" y="6749"/>
                    <a:pt x="14673" y="6749"/>
                  </a:cubicBezTo>
                  <a:cubicBezTo>
                    <a:pt x="14803" y="6749"/>
                    <a:pt x="14935" y="6860"/>
                    <a:pt x="14932" y="7025"/>
                  </a:cubicBezTo>
                  <a:cubicBezTo>
                    <a:pt x="14928" y="7223"/>
                    <a:pt x="15021" y="7556"/>
                    <a:pt x="15101" y="7804"/>
                  </a:cubicBezTo>
                  <a:cubicBezTo>
                    <a:pt x="15169" y="8008"/>
                    <a:pt x="15266" y="8199"/>
                    <a:pt x="15399" y="8367"/>
                  </a:cubicBezTo>
                  <a:cubicBezTo>
                    <a:pt x="15549" y="8568"/>
                    <a:pt x="15689" y="8730"/>
                    <a:pt x="15808" y="8863"/>
                  </a:cubicBezTo>
                  <a:cubicBezTo>
                    <a:pt x="16848" y="9229"/>
                    <a:pt x="19595" y="10083"/>
                    <a:pt x="22390" y="10083"/>
                  </a:cubicBezTo>
                  <a:cubicBezTo>
                    <a:pt x="22764" y="10083"/>
                    <a:pt x="23140" y="10069"/>
                    <a:pt x="23514" y="10033"/>
                  </a:cubicBezTo>
                  <a:cubicBezTo>
                    <a:pt x="23632" y="10022"/>
                    <a:pt x="23805" y="9782"/>
                    <a:pt x="24010" y="9405"/>
                  </a:cubicBezTo>
                  <a:lnTo>
                    <a:pt x="23697" y="9244"/>
                  </a:lnTo>
                  <a:cubicBezTo>
                    <a:pt x="24328" y="7958"/>
                    <a:pt x="24871" y="6648"/>
                    <a:pt x="25309" y="5306"/>
                  </a:cubicBezTo>
                  <a:lnTo>
                    <a:pt x="25082" y="5241"/>
                  </a:lnTo>
                  <a:lnTo>
                    <a:pt x="24971" y="5209"/>
                  </a:lnTo>
                  <a:lnTo>
                    <a:pt x="23632" y="4817"/>
                  </a:lnTo>
                  <a:lnTo>
                    <a:pt x="23435" y="4760"/>
                  </a:lnTo>
                  <a:lnTo>
                    <a:pt x="23295" y="4721"/>
                  </a:lnTo>
                  <a:lnTo>
                    <a:pt x="23152" y="4678"/>
                  </a:lnTo>
                  <a:lnTo>
                    <a:pt x="19045" y="3482"/>
                  </a:lnTo>
                  <a:lnTo>
                    <a:pt x="18959" y="3457"/>
                  </a:lnTo>
                  <a:lnTo>
                    <a:pt x="16680" y="2790"/>
                  </a:lnTo>
                  <a:lnTo>
                    <a:pt x="7341" y="69"/>
                  </a:lnTo>
                  <a:cubicBezTo>
                    <a:pt x="7179" y="22"/>
                    <a:pt x="7018" y="0"/>
                    <a:pt x="68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7"/>
            <p:cNvSpPr/>
            <p:nvPr/>
          </p:nvSpPr>
          <p:spPr>
            <a:xfrm>
              <a:off x="6733701" y="2965600"/>
              <a:ext cx="31385" cy="87231"/>
            </a:xfrm>
            <a:custGeom>
              <a:avLst/>
              <a:gdLst/>
              <a:ahLst/>
              <a:cxnLst/>
              <a:rect l="l" t="t" r="r" b="b"/>
              <a:pathLst>
                <a:path w="707" h="1965" extrusionOk="0">
                  <a:moveTo>
                    <a:pt x="100" y="1"/>
                  </a:moveTo>
                  <a:lnTo>
                    <a:pt x="54" y="162"/>
                  </a:lnTo>
                  <a:lnTo>
                    <a:pt x="474" y="284"/>
                  </a:lnTo>
                  <a:lnTo>
                    <a:pt x="0" y="1910"/>
                  </a:lnTo>
                  <a:lnTo>
                    <a:pt x="183" y="1964"/>
                  </a:lnTo>
                  <a:lnTo>
                    <a:pt x="707" y="177"/>
                  </a:lnTo>
                  <a:lnTo>
                    <a:pt x="1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7"/>
            <p:cNvSpPr/>
            <p:nvPr/>
          </p:nvSpPr>
          <p:spPr>
            <a:xfrm>
              <a:off x="6767749" y="2985798"/>
              <a:ext cx="73070" cy="90738"/>
            </a:xfrm>
            <a:custGeom>
              <a:avLst/>
              <a:gdLst/>
              <a:ahLst/>
              <a:cxnLst/>
              <a:rect l="l" t="t" r="r" b="b"/>
              <a:pathLst>
                <a:path w="1646" h="2044" extrusionOk="0">
                  <a:moveTo>
                    <a:pt x="810" y="0"/>
                  </a:moveTo>
                  <a:cubicBezTo>
                    <a:pt x="655" y="0"/>
                    <a:pt x="515" y="40"/>
                    <a:pt x="400" y="116"/>
                  </a:cubicBezTo>
                  <a:lnTo>
                    <a:pt x="496" y="267"/>
                  </a:lnTo>
                  <a:cubicBezTo>
                    <a:pt x="593" y="203"/>
                    <a:pt x="697" y="173"/>
                    <a:pt x="811" y="173"/>
                  </a:cubicBezTo>
                  <a:cubicBezTo>
                    <a:pt x="884" y="173"/>
                    <a:pt x="961" y="186"/>
                    <a:pt x="1042" y="209"/>
                  </a:cubicBezTo>
                  <a:cubicBezTo>
                    <a:pt x="1314" y="288"/>
                    <a:pt x="1426" y="457"/>
                    <a:pt x="1365" y="666"/>
                  </a:cubicBezTo>
                  <a:cubicBezTo>
                    <a:pt x="1329" y="787"/>
                    <a:pt x="1253" y="898"/>
                    <a:pt x="995" y="1039"/>
                  </a:cubicBezTo>
                  <a:lnTo>
                    <a:pt x="40" y="1549"/>
                  </a:lnTo>
                  <a:lnTo>
                    <a:pt x="1" y="1678"/>
                  </a:lnTo>
                  <a:lnTo>
                    <a:pt x="1258" y="2044"/>
                  </a:lnTo>
                  <a:lnTo>
                    <a:pt x="1304" y="1882"/>
                  </a:lnTo>
                  <a:lnTo>
                    <a:pt x="320" y="1595"/>
                  </a:lnTo>
                  <a:lnTo>
                    <a:pt x="1102" y="1175"/>
                  </a:lnTo>
                  <a:cubicBezTo>
                    <a:pt x="1412" y="1010"/>
                    <a:pt x="1508" y="870"/>
                    <a:pt x="1559" y="701"/>
                  </a:cubicBezTo>
                  <a:cubicBezTo>
                    <a:pt x="1645" y="403"/>
                    <a:pt x="1469" y="152"/>
                    <a:pt x="1107" y="45"/>
                  </a:cubicBezTo>
                  <a:cubicBezTo>
                    <a:pt x="1004" y="15"/>
                    <a:pt x="904" y="0"/>
                    <a:pt x="8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7"/>
            <p:cNvSpPr/>
            <p:nvPr/>
          </p:nvSpPr>
          <p:spPr>
            <a:xfrm>
              <a:off x="6844236" y="3013721"/>
              <a:ext cx="71117" cy="82570"/>
            </a:xfrm>
            <a:custGeom>
              <a:avLst/>
              <a:gdLst/>
              <a:ahLst/>
              <a:cxnLst/>
              <a:rect l="l" t="t" r="r" b="b"/>
              <a:pathLst>
                <a:path w="1602" h="1860" extrusionOk="0">
                  <a:moveTo>
                    <a:pt x="1332" y="1"/>
                  </a:moveTo>
                  <a:lnTo>
                    <a:pt x="40" y="908"/>
                  </a:lnTo>
                  <a:lnTo>
                    <a:pt x="1" y="1041"/>
                  </a:lnTo>
                  <a:lnTo>
                    <a:pt x="1009" y="1336"/>
                  </a:lnTo>
                  <a:lnTo>
                    <a:pt x="873" y="1806"/>
                  </a:lnTo>
                  <a:lnTo>
                    <a:pt x="1056" y="1859"/>
                  </a:lnTo>
                  <a:lnTo>
                    <a:pt x="1196" y="1389"/>
                  </a:lnTo>
                  <a:lnTo>
                    <a:pt x="1551" y="1493"/>
                  </a:lnTo>
                  <a:lnTo>
                    <a:pt x="1602" y="1332"/>
                  </a:lnTo>
                  <a:lnTo>
                    <a:pt x="1243" y="1228"/>
                  </a:lnTo>
                  <a:lnTo>
                    <a:pt x="1361" y="812"/>
                  </a:lnTo>
                  <a:lnTo>
                    <a:pt x="1185" y="761"/>
                  </a:lnTo>
                  <a:lnTo>
                    <a:pt x="1064" y="1174"/>
                  </a:lnTo>
                  <a:lnTo>
                    <a:pt x="288" y="948"/>
                  </a:lnTo>
                  <a:lnTo>
                    <a:pt x="1537" y="62"/>
                  </a:lnTo>
                  <a:lnTo>
                    <a:pt x="1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7"/>
            <p:cNvSpPr/>
            <p:nvPr/>
          </p:nvSpPr>
          <p:spPr>
            <a:xfrm>
              <a:off x="6966002" y="3049100"/>
              <a:ext cx="70939" cy="82570"/>
            </a:xfrm>
            <a:custGeom>
              <a:avLst/>
              <a:gdLst/>
              <a:ahLst/>
              <a:cxnLst/>
              <a:rect l="l" t="t" r="r" b="b"/>
              <a:pathLst>
                <a:path w="1598" h="1860" extrusionOk="0">
                  <a:moveTo>
                    <a:pt x="1331" y="0"/>
                  </a:moveTo>
                  <a:lnTo>
                    <a:pt x="36" y="912"/>
                  </a:lnTo>
                  <a:lnTo>
                    <a:pt x="0" y="1044"/>
                  </a:lnTo>
                  <a:lnTo>
                    <a:pt x="1008" y="1339"/>
                  </a:lnTo>
                  <a:lnTo>
                    <a:pt x="872" y="1809"/>
                  </a:lnTo>
                  <a:lnTo>
                    <a:pt x="1056" y="1859"/>
                  </a:lnTo>
                  <a:lnTo>
                    <a:pt x="1192" y="1393"/>
                  </a:lnTo>
                  <a:lnTo>
                    <a:pt x="1551" y="1497"/>
                  </a:lnTo>
                  <a:lnTo>
                    <a:pt x="1597" y="1332"/>
                  </a:lnTo>
                  <a:lnTo>
                    <a:pt x="1238" y="1228"/>
                  </a:lnTo>
                  <a:lnTo>
                    <a:pt x="1361" y="815"/>
                  </a:lnTo>
                  <a:lnTo>
                    <a:pt x="1181" y="761"/>
                  </a:lnTo>
                  <a:lnTo>
                    <a:pt x="1059" y="1178"/>
                  </a:lnTo>
                  <a:lnTo>
                    <a:pt x="284" y="948"/>
                  </a:lnTo>
                  <a:lnTo>
                    <a:pt x="1536" y="6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7"/>
            <p:cNvSpPr/>
            <p:nvPr/>
          </p:nvSpPr>
          <p:spPr>
            <a:xfrm>
              <a:off x="7043598" y="3063261"/>
              <a:ext cx="73514" cy="87498"/>
            </a:xfrm>
            <a:custGeom>
              <a:avLst/>
              <a:gdLst/>
              <a:ahLst/>
              <a:cxnLst/>
              <a:rect l="l" t="t" r="r" b="b"/>
              <a:pathLst>
                <a:path w="1656" h="1971" extrusionOk="0">
                  <a:moveTo>
                    <a:pt x="675" y="1"/>
                  </a:moveTo>
                  <a:lnTo>
                    <a:pt x="323" y="873"/>
                  </a:lnTo>
                  <a:lnTo>
                    <a:pt x="703" y="980"/>
                  </a:lnTo>
                  <a:cubicBezTo>
                    <a:pt x="1155" y="1113"/>
                    <a:pt x="1260" y="1300"/>
                    <a:pt x="1192" y="1530"/>
                  </a:cubicBezTo>
                  <a:cubicBezTo>
                    <a:pt x="1143" y="1693"/>
                    <a:pt x="1015" y="1792"/>
                    <a:pt x="825" y="1792"/>
                  </a:cubicBezTo>
                  <a:cubicBezTo>
                    <a:pt x="763" y="1792"/>
                    <a:pt x="695" y="1781"/>
                    <a:pt x="621" y="1759"/>
                  </a:cubicBezTo>
                  <a:cubicBezTo>
                    <a:pt x="391" y="1691"/>
                    <a:pt x="212" y="1544"/>
                    <a:pt x="133" y="1393"/>
                  </a:cubicBezTo>
                  <a:lnTo>
                    <a:pt x="0" y="1512"/>
                  </a:lnTo>
                  <a:cubicBezTo>
                    <a:pt x="97" y="1691"/>
                    <a:pt x="316" y="1853"/>
                    <a:pt x="574" y="1928"/>
                  </a:cubicBezTo>
                  <a:cubicBezTo>
                    <a:pt x="673" y="1957"/>
                    <a:pt x="763" y="1971"/>
                    <a:pt x="846" y="1971"/>
                  </a:cubicBezTo>
                  <a:cubicBezTo>
                    <a:pt x="1127" y="1971"/>
                    <a:pt x="1313" y="1812"/>
                    <a:pt x="1382" y="1576"/>
                  </a:cubicBezTo>
                  <a:cubicBezTo>
                    <a:pt x="1472" y="1260"/>
                    <a:pt x="1328" y="988"/>
                    <a:pt x="789" y="830"/>
                  </a:cubicBezTo>
                  <a:lnTo>
                    <a:pt x="560" y="765"/>
                  </a:lnTo>
                  <a:lnTo>
                    <a:pt x="789" y="213"/>
                  </a:lnTo>
                  <a:lnTo>
                    <a:pt x="1604" y="450"/>
                  </a:lnTo>
                  <a:lnTo>
                    <a:pt x="1655" y="288"/>
                  </a:lnTo>
                  <a:lnTo>
                    <a:pt x="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7"/>
            <p:cNvSpPr/>
            <p:nvPr/>
          </p:nvSpPr>
          <p:spPr>
            <a:xfrm>
              <a:off x="7120884" y="3090695"/>
              <a:ext cx="73159" cy="83014"/>
            </a:xfrm>
            <a:custGeom>
              <a:avLst/>
              <a:gdLst/>
              <a:ahLst/>
              <a:cxnLst/>
              <a:rect l="l" t="t" r="r" b="b"/>
              <a:pathLst>
                <a:path w="1648" h="1870" extrusionOk="0">
                  <a:moveTo>
                    <a:pt x="720" y="876"/>
                  </a:moveTo>
                  <a:cubicBezTo>
                    <a:pt x="774" y="876"/>
                    <a:pt x="831" y="884"/>
                    <a:pt x="890" y="901"/>
                  </a:cubicBezTo>
                  <a:cubicBezTo>
                    <a:pt x="1163" y="980"/>
                    <a:pt x="1296" y="1181"/>
                    <a:pt x="1228" y="1418"/>
                  </a:cubicBezTo>
                  <a:cubicBezTo>
                    <a:pt x="1171" y="1602"/>
                    <a:pt x="1024" y="1704"/>
                    <a:pt x="839" y="1704"/>
                  </a:cubicBezTo>
                  <a:cubicBezTo>
                    <a:pt x="787" y="1704"/>
                    <a:pt x="732" y="1696"/>
                    <a:pt x="675" y="1680"/>
                  </a:cubicBezTo>
                  <a:cubicBezTo>
                    <a:pt x="366" y="1586"/>
                    <a:pt x="259" y="1353"/>
                    <a:pt x="315" y="1156"/>
                  </a:cubicBezTo>
                  <a:cubicBezTo>
                    <a:pt x="366" y="984"/>
                    <a:pt x="521" y="876"/>
                    <a:pt x="720" y="876"/>
                  </a:cubicBezTo>
                  <a:close/>
                  <a:moveTo>
                    <a:pt x="977" y="1"/>
                  </a:moveTo>
                  <a:cubicBezTo>
                    <a:pt x="611" y="1"/>
                    <a:pt x="306" y="240"/>
                    <a:pt x="165" y="728"/>
                  </a:cubicBezTo>
                  <a:cubicBezTo>
                    <a:pt x="0" y="1292"/>
                    <a:pt x="161" y="1698"/>
                    <a:pt x="638" y="1838"/>
                  </a:cubicBezTo>
                  <a:cubicBezTo>
                    <a:pt x="713" y="1859"/>
                    <a:pt x="786" y="1870"/>
                    <a:pt x="855" y="1870"/>
                  </a:cubicBezTo>
                  <a:cubicBezTo>
                    <a:pt x="1114" y="1870"/>
                    <a:pt x="1330" y="1727"/>
                    <a:pt x="1407" y="1464"/>
                  </a:cubicBezTo>
                  <a:cubicBezTo>
                    <a:pt x="1503" y="1138"/>
                    <a:pt x="1317" y="858"/>
                    <a:pt x="962" y="753"/>
                  </a:cubicBezTo>
                  <a:cubicBezTo>
                    <a:pt x="887" y="732"/>
                    <a:pt x="814" y="721"/>
                    <a:pt x="743" y="721"/>
                  </a:cubicBezTo>
                  <a:cubicBezTo>
                    <a:pt x="578" y="721"/>
                    <a:pt x="430" y="780"/>
                    <a:pt x="327" y="901"/>
                  </a:cubicBezTo>
                  <a:cubicBezTo>
                    <a:pt x="337" y="844"/>
                    <a:pt x="348" y="793"/>
                    <a:pt x="362" y="753"/>
                  </a:cubicBezTo>
                  <a:cubicBezTo>
                    <a:pt x="475" y="361"/>
                    <a:pt x="704" y="171"/>
                    <a:pt x="990" y="171"/>
                  </a:cubicBezTo>
                  <a:cubicBezTo>
                    <a:pt x="1060" y="171"/>
                    <a:pt x="1134" y="182"/>
                    <a:pt x="1210" y="205"/>
                  </a:cubicBezTo>
                  <a:cubicBezTo>
                    <a:pt x="1342" y="244"/>
                    <a:pt x="1457" y="301"/>
                    <a:pt x="1529" y="387"/>
                  </a:cubicBezTo>
                  <a:lnTo>
                    <a:pt x="1647" y="262"/>
                  </a:lnTo>
                  <a:cubicBezTo>
                    <a:pt x="1554" y="162"/>
                    <a:pt x="1414" y="90"/>
                    <a:pt x="1253" y="43"/>
                  </a:cubicBezTo>
                  <a:cubicBezTo>
                    <a:pt x="1158" y="15"/>
                    <a:pt x="1066"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7"/>
            <p:cNvSpPr/>
            <p:nvPr/>
          </p:nvSpPr>
          <p:spPr>
            <a:xfrm>
              <a:off x="7230487" y="3115865"/>
              <a:ext cx="74757" cy="89406"/>
            </a:xfrm>
            <a:custGeom>
              <a:avLst/>
              <a:gdLst/>
              <a:ahLst/>
              <a:cxnLst/>
              <a:rect l="l" t="t" r="r" b="b"/>
              <a:pathLst>
                <a:path w="1684" h="2014" extrusionOk="0">
                  <a:moveTo>
                    <a:pt x="532" y="0"/>
                  </a:moveTo>
                  <a:lnTo>
                    <a:pt x="485" y="165"/>
                  </a:lnTo>
                  <a:lnTo>
                    <a:pt x="1400" y="431"/>
                  </a:lnTo>
                  <a:lnTo>
                    <a:pt x="722" y="908"/>
                  </a:lnTo>
                  <a:lnTo>
                    <a:pt x="682" y="1044"/>
                  </a:lnTo>
                  <a:lnTo>
                    <a:pt x="812" y="1081"/>
                  </a:lnTo>
                  <a:cubicBezTo>
                    <a:pt x="1145" y="1177"/>
                    <a:pt x="1253" y="1361"/>
                    <a:pt x="1192" y="1576"/>
                  </a:cubicBezTo>
                  <a:cubicBezTo>
                    <a:pt x="1144" y="1742"/>
                    <a:pt x="1017" y="1834"/>
                    <a:pt x="832" y="1834"/>
                  </a:cubicBezTo>
                  <a:cubicBezTo>
                    <a:pt x="769" y="1834"/>
                    <a:pt x="700" y="1823"/>
                    <a:pt x="625" y="1802"/>
                  </a:cubicBezTo>
                  <a:cubicBezTo>
                    <a:pt x="395" y="1734"/>
                    <a:pt x="212" y="1586"/>
                    <a:pt x="133" y="1436"/>
                  </a:cubicBezTo>
                  <a:lnTo>
                    <a:pt x="0" y="1554"/>
                  </a:lnTo>
                  <a:cubicBezTo>
                    <a:pt x="97" y="1734"/>
                    <a:pt x="320" y="1896"/>
                    <a:pt x="578" y="1971"/>
                  </a:cubicBezTo>
                  <a:cubicBezTo>
                    <a:pt x="677" y="1999"/>
                    <a:pt x="769" y="2013"/>
                    <a:pt x="852" y="2013"/>
                  </a:cubicBezTo>
                  <a:cubicBezTo>
                    <a:pt x="1129" y="2013"/>
                    <a:pt x="1312" y="1862"/>
                    <a:pt x="1378" y="1634"/>
                  </a:cubicBezTo>
                  <a:cubicBezTo>
                    <a:pt x="1464" y="1346"/>
                    <a:pt x="1332" y="1088"/>
                    <a:pt x="951" y="955"/>
                  </a:cubicBezTo>
                  <a:lnTo>
                    <a:pt x="1645" y="466"/>
                  </a:lnTo>
                  <a:lnTo>
                    <a:pt x="1683" y="337"/>
                  </a:lnTo>
                  <a:lnTo>
                    <a:pt x="5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7"/>
            <p:cNvSpPr/>
            <p:nvPr/>
          </p:nvSpPr>
          <p:spPr>
            <a:xfrm>
              <a:off x="7309015" y="3145607"/>
              <a:ext cx="73203" cy="82925"/>
            </a:xfrm>
            <a:custGeom>
              <a:avLst/>
              <a:gdLst/>
              <a:ahLst/>
              <a:cxnLst/>
              <a:rect l="l" t="t" r="r" b="b"/>
              <a:pathLst>
                <a:path w="1649" h="1868" extrusionOk="0">
                  <a:moveTo>
                    <a:pt x="720" y="874"/>
                  </a:moveTo>
                  <a:cubicBezTo>
                    <a:pt x="774" y="874"/>
                    <a:pt x="832" y="882"/>
                    <a:pt x="891" y="899"/>
                  </a:cubicBezTo>
                  <a:cubicBezTo>
                    <a:pt x="1163" y="977"/>
                    <a:pt x="1297" y="1182"/>
                    <a:pt x="1225" y="1416"/>
                  </a:cubicBezTo>
                  <a:cubicBezTo>
                    <a:pt x="1171" y="1601"/>
                    <a:pt x="1024" y="1702"/>
                    <a:pt x="840" y="1702"/>
                  </a:cubicBezTo>
                  <a:cubicBezTo>
                    <a:pt x="788" y="1702"/>
                    <a:pt x="733" y="1694"/>
                    <a:pt x="676" y="1678"/>
                  </a:cubicBezTo>
                  <a:cubicBezTo>
                    <a:pt x="367" y="1588"/>
                    <a:pt x="259" y="1351"/>
                    <a:pt x="317" y="1158"/>
                  </a:cubicBezTo>
                  <a:cubicBezTo>
                    <a:pt x="367" y="982"/>
                    <a:pt x="522" y="874"/>
                    <a:pt x="720" y="874"/>
                  </a:cubicBezTo>
                  <a:close/>
                  <a:moveTo>
                    <a:pt x="980" y="0"/>
                  </a:moveTo>
                  <a:cubicBezTo>
                    <a:pt x="613" y="0"/>
                    <a:pt x="307" y="237"/>
                    <a:pt x="166" y="727"/>
                  </a:cubicBezTo>
                  <a:cubicBezTo>
                    <a:pt x="0" y="1290"/>
                    <a:pt x="162" y="1696"/>
                    <a:pt x="640" y="1835"/>
                  </a:cubicBezTo>
                  <a:cubicBezTo>
                    <a:pt x="714" y="1857"/>
                    <a:pt x="787" y="1868"/>
                    <a:pt x="858" y="1868"/>
                  </a:cubicBezTo>
                  <a:cubicBezTo>
                    <a:pt x="1114" y="1868"/>
                    <a:pt x="1332" y="1727"/>
                    <a:pt x="1408" y="1462"/>
                  </a:cubicBezTo>
                  <a:cubicBezTo>
                    <a:pt x="1504" y="1136"/>
                    <a:pt x="1318" y="856"/>
                    <a:pt x="963" y="752"/>
                  </a:cubicBezTo>
                  <a:cubicBezTo>
                    <a:pt x="888" y="730"/>
                    <a:pt x="815" y="719"/>
                    <a:pt x="744" y="719"/>
                  </a:cubicBezTo>
                  <a:cubicBezTo>
                    <a:pt x="579" y="719"/>
                    <a:pt x="430" y="779"/>
                    <a:pt x="328" y="899"/>
                  </a:cubicBezTo>
                  <a:cubicBezTo>
                    <a:pt x="338" y="845"/>
                    <a:pt x="349" y="791"/>
                    <a:pt x="363" y="752"/>
                  </a:cubicBezTo>
                  <a:cubicBezTo>
                    <a:pt x="477" y="360"/>
                    <a:pt x="707" y="170"/>
                    <a:pt x="996" y="170"/>
                  </a:cubicBezTo>
                  <a:cubicBezTo>
                    <a:pt x="1064" y="170"/>
                    <a:pt x="1136" y="181"/>
                    <a:pt x="1211" y="202"/>
                  </a:cubicBezTo>
                  <a:cubicBezTo>
                    <a:pt x="1343" y="242"/>
                    <a:pt x="1458" y="300"/>
                    <a:pt x="1529" y="389"/>
                  </a:cubicBezTo>
                  <a:lnTo>
                    <a:pt x="1648" y="260"/>
                  </a:lnTo>
                  <a:cubicBezTo>
                    <a:pt x="1555" y="159"/>
                    <a:pt x="1415" y="88"/>
                    <a:pt x="1254" y="41"/>
                  </a:cubicBezTo>
                  <a:cubicBezTo>
                    <a:pt x="1160" y="14"/>
                    <a:pt x="1068" y="0"/>
                    <a:pt x="9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7"/>
            <p:cNvSpPr/>
            <p:nvPr/>
          </p:nvSpPr>
          <p:spPr>
            <a:xfrm>
              <a:off x="7395535" y="3159191"/>
              <a:ext cx="65213" cy="86743"/>
            </a:xfrm>
            <a:custGeom>
              <a:avLst/>
              <a:gdLst/>
              <a:ahLst/>
              <a:cxnLst/>
              <a:rect l="l" t="t" r="r" b="b"/>
              <a:pathLst>
                <a:path w="1469" h="1954" extrusionOk="0">
                  <a:moveTo>
                    <a:pt x="159" y="0"/>
                  </a:moveTo>
                  <a:lnTo>
                    <a:pt x="11" y="499"/>
                  </a:lnTo>
                  <a:lnTo>
                    <a:pt x="195" y="550"/>
                  </a:lnTo>
                  <a:lnTo>
                    <a:pt x="291" y="216"/>
                  </a:lnTo>
                  <a:lnTo>
                    <a:pt x="1210" y="485"/>
                  </a:lnTo>
                  <a:lnTo>
                    <a:pt x="1" y="1896"/>
                  </a:lnTo>
                  <a:lnTo>
                    <a:pt x="202" y="1953"/>
                  </a:lnTo>
                  <a:lnTo>
                    <a:pt x="1433" y="514"/>
                  </a:lnTo>
                  <a:lnTo>
                    <a:pt x="1469" y="381"/>
                  </a:lnTo>
                  <a:lnTo>
                    <a:pt x="1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7"/>
            <p:cNvSpPr/>
            <p:nvPr/>
          </p:nvSpPr>
          <p:spPr>
            <a:xfrm>
              <a:off x="7508999" y="3192173"/>
              <a:ext cx="65390" cy="86699"/>
            </a:xfrm>
            <a:custGeom>
              <a:avLst/>
              <a:gdLst/>
              <a:ahLst/>
              <a:cxnLst/>
              <a:rect l="l" t="t" r="r" b="b"/>
              <a:pathLst>
                <a:path w="1473" h="1953" extrusionOk="0">
                  <a:moveTo>
                    <a:pt x="158" y="1"/>
                  </a:moveTo>
                  <a:lnTo>
                    <a:pt x="11" y="500"/>
                  </a:lnTo>
                  <a:lnTo>
                    <a:pt x="195" y="553"/>
                  </a:lnTo>
                  <a:lnTo>
                    <a:pt x="291" y="220"/>
                  </a:lnTo>
                  <a:lnTo>
                    <a:pt x="1210" y="485"/>
                  </a:lnTo>
                  <a:lnTo>
                    <a:pt x="1" y="1896"/>
                  </a:lnTo>
                  <a:lnTo>
                    <a:pt x="201" y="1953"/>
                  </a:lnTo>
                  <a:lnTo>
                    <a:pt x="1432" y="513"/>
                  </a:lnTo>
                  <a:lnTo>
                    <a:pt x="1472" y="384"/>
                  </a:lnTo>
                  <a:lnTo>
                    <a:pt x="1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7"/>
            <p:cNvSpPr/>
            <p:nvPr/>
          </p:nvSpPr>
          <p:spPr>
            <a:xfrm>
              <a:off x="7570215" y="3220406"/>
              <a:ext cx="77110" cy="84790"/>
            </a:xfrm>
            <a:custGeom>
              <a:avLst/>
              <a:gdLst/>
              <a:ahLst/>
              <a:cxnLst/>
              <a:rect l="l" t="t" r="r" b="b"/>
              <a:pathLst>
                <a:path w="1737" h="1910" extrusionOk="0">
                  <a:moveTo>
                    <a:pt x="913" y="169"/>
                  </a:moveTo>
                  <a:cubicBezTo>
                    <a:pt x="975" y="169"/>
                    <a:pt x="1043" y="179"/>
                    <a:pt x="1116" y="200"/>
                  </a:cubicBezTo>
                  <a:cubicBezTo>
                    <a:pt x="1382" y="276"/>
                    <a:pt x="1525" y="452"/>
                    <a:pt x="1464" y="653"/>
                  </a:cubicBezTo>
                  <a:cubicBezTo>
                    <a:pt x="1425" y="795"/>
                    <a:pt x="1303" y="874"/>
                    <a:pt x="1132" y="874"/>
                  </a:cubicBezTo>
                  <a:cubicBezTo>
                    <a:pt x="1070" y="874"/>
                    <a:pt x="1002" y="864"/>
                    <a:pt x="930" y="843"/>
                  </a:cubicBezTo>
                  <a:cubicBezTo>
                    <a:pt x="650" y="760"/>
                    <a:pt x="524" y="588"/>
                    <a:pt x="581" y="391"/>
                  </a:cubicBezTo>
                  <a:cubicBezTo>
                    <a:pt x="623" y="246"/>
                    <a:pt x="744" y="169"/>
                    <a:pt x="913" y="169"/>
                  </a:cubicBezTo>
                  <a:close/>
                  <a:moveTo>
                    <a:pt x="651" y="951"/>
                  </a:moveTo>
                  <a:cubicBezTo>
                    <a:pt x="722" y="951"/>
                    <a:pt x="801" y="963"/>
                    <a:pt x="886" y="987"/>
                  </a:cubicBezTo>
                  <a:cubicBezTo>
                    <a:pt x="1202" y="1080"/>
                    <a:pt x="1349" y="1274"/>
                    <a:pt x="1288" y="1493"/>
                  </a:cubicBezTo>
                  <a:cubicBezTo>
                    <a:pt x="1241" y="1655"/>
                    <a:pt x="1107" y="1743"/>
                    <a:pt x="915" y="1743"/>
                  </a:cubicBezTo>
                  <a:cubicBezTo>
                    <a:pt x="843" y="1743"/>
                    <a:pt x="762" y="1730"/>
                    <a:pt x="675" y="1704"/>
                  </a:cubicBezTo>
                  <a:cubicBezTo>
                    <a:pt x="358" y="1615"/>
                    <a:pt x="211" y="1421"/>
                    <a:pt x="276" y="1199"/>
                  </a:cubicBezTo>
                  <a:cubicBezTo>
                    <a:pt x="323" y="1039"/>
                    <a:pt x="457" y="951"/>
                    <a:pt x="651" y="951"/>
                  </a:cubicBezTo>
                  <a:close/>
                  <a:moveTo>
                    <a:pt x="886" y="0"/>
                  </a:moveTo>
                  <a:cubicBezTo>
                    <a:pt x="642" y="0"/>
                    <a:pt x="460" y="117"/>
                    <a:pt x="398" y="334"/>
                  </a:cubicBezTo>
                  <a:cubicBezTo>
                    <a:pt x="345" y="520"/>
                    <a:pt x="401" y="685"/>
                    <a:pt x="563" y="808"/>
                  </a:cubicBezTo>
                  <a:cubicBezTo>
                    <a:pt x="319" y="818"/>
                    <a:pt x="154" y="933"/>
                    <a:pt x="90" y="1148"/>
                  </a:cubicBezTo>
                  <a:cubicBezTo>
                    <a:pt x="0" y="1464"/>
                    <a:pt x="201" y="1737"/>
                    <a:pt x="631" y="1863"/>
                  </a:cubicBezTo>
                  <a:cubicBezTo>
                    <a:pt x="742" y="1894"/>
                    <a:pt x="846" y="1910"/>
                    <a:pt x="941" y="1910"/>
                  </a:cubicBezTo>
                  <a:cubicBezTo>
                    <a:pt x="1211" y="1910"/>
                    <a:pt x="1406" y="1784"/>
                    <a:pt x="1475" y="1550"/>
                  </a:cubicBezTo>
                  <a:cubicBezTo>
                    <a:pt x="1536" y="1338"/>
                    <a:pt x="1457" y="1148"/>
                    <a:pt x="1253" y="1008"/>
                  </a:cubicBezTo>
                  <a:cubicBezTo>
                    <a:pt x="1457" y="990"/>
                    <a:pt x="1601" y="886"/>
                    <a:pt x="1654" y="700"/>
                  </a:cubicBezTo>
                  <a:cubicBezTo>
                    <a:pt x="1737" y="409"/>
                    <a:pt x="1539" y="154"/>
                    <a:pt x="1159" y="43"/>
                  </a:cubicBezTo>
                  <a:cubicBezTo>
                    <a:pt x="1062" y="14"/>
                    <a:pt x="971" y="0"/>
                    <a:pt x="8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7"/>
            <p:cNvSpPr/>
            <p:nvPr/>
          </p:nvSpPr>
          <p:spPr>
            <a:xfrm>
              <a:off x="7652206" y="3242824"/>
              <a:ext cx="73203" cy="82970"/>
            </a:xfrm>
            <a:custGeom>
              <a:avLst/>
              <a:gdLst/>
              <a:ahLst/>
              <a:cxnLst/>
              <a:rect l="l" t="t" r="r" b="b"/>
              <a:pathLst>
                <a:path w="1649" h="1869" extrusionOk="0">
                  <a:moveTo>
                    <a:pt x="811" y="166"/>
                  </a:moveTo>
                  <a:cubicBezTo>
                    <a:pt x="863" y="166"/>
                    <a:pt x="918" y="174"/>
                    <a:pt x="974" y="191"/>
                  </a:cubicBezTo>
                  <a:cubicBezTo>
                    <a:pt x="1283" y="281"/>
                    <a:pt x="1394" y="514"/>
                    <a:pt x="1336" y="712"/>
                  </a:cubicBezTo>
                  <a:cubicBezTo>
                    <a:pt x="1285" y="887"/>
                    <a:pt x="1128" y="995"/>
                    <a:pt x="930" y="995"/>
                  </a:cubicBezTo>
                  <a:cubicBezTo>
                    <a:pt x="877" y="995"/>
                    <a:pt x="820" y="987"/>
                    <a:pt x="762" y="970"/>
                  </a:cubicBezTo>
                  <a:cubicBezTo>
                    <a:pt x="486" y="888"/>
                    <a:pt x="357" y="686"/>
                    <a:pt x="425" y="453"/>
                  </a:cubicBezTo>
                  <a:cubicBezTo>
                    <a:pt x="478" y="268"/>
                    <a:pt x="626" y="166"/>
                    <a:pt x="811" y="166"/>
                  </a:cubicBezTo>
                  <a:close/>
                  <a:moveTo>
                    <a:pt x="793" y="1"/>
                  </a:moveTo>
                  <a:cubicBezTo>
                    <a:pt x="535" y="1"/>
                    <a:pt x="318" y="141"/>
                    <a:pt x="242" y="403"/>
                  </a:cubicBezTo>
                  <a:cubicBezTo>
                    <a:pt x="145" y="733"/>
                    <a:pt x="332" y="1013"/>
                    <a:pt x="687" y="1117"/>
                  </a:cubicBezTo>
                  <a:cubicBezTo>
                    <a:pt x="760" y="1138"/>
                    <a:pt x="833" y="1149"/>
                    <a:pt x="903" y="1149"/>
                  </a:cubicBezTo>
                  <a:cubicBezTo>
                    <a:pt x="1070" y="1149"/>
                    <a:pt x="1221" y="1089"/>
                    <a:pt x="1322" y="970"/>
                  </a:cubicBezTo>
                  <a:lnTo>
                    <a:pt x="1322" y="970"/>
                  </a:lnTo>
                  <a:cubicBezTo>
                    <a:pt x="1314" y="1024"/>
                    <a:pt x="1301" y="1078"/>
                    <a:pt x="1290" y="1117"/>
                  </a:cubicBezTo>
                  <a:cubicBezTo>
                    <a:pt x="1174" y="1509"/>
                    <a:pt x="943" y="1699"/>
                    <a:pt x="656" y="1699"/>
                  </a:cubicBezTo>
                  <a:cubicBezTo>
                    <a:pt x="588" y="1699"/>
                    <a:pt x="517" y="1688"/>
                    <a:pt x="443" y="1666"/>
                  </a:cubicBezTo>
                  <a:cubicBezTo>
                    <a:pt x="310" y="1627"/>
                    <a:pt x="191" y="1569"/>
                    <a:pt x="120" y="1479"/>
                  </a:cubicBezTo>
                  <a:lnTo>
                    <a:pt x="1" y="1605"/>
                  </a:lnTo>
                  <a:cubicBezTo>
                    <a:pt x="95" y="1709"/>
                    <a:pt x="238" y="1781"/>
                    <a:pt x="396" y="1827"/>
                  </a:cubicBezTo>
                  <a:cubicBezTo>
                    <a:pt x="491" y="1855"/>
                    <a:pt x="583" y="1868"/>
                    <a:pt x="671" y="1868"/>
                  </a:cubicBezTo>
                  <a:cubicBezTo>
                    <a:pt x="1039" y="1868"/>
                    <a:pt x="1342" y="1631"/>
                    <a:pt x="1483" y="1143"/>
                  </a:cubicBezTo>
                  <a:cubicBezTo>
                    <a:pt x="1649" y="575"/>
                    <a:pt x="1487" y="174"/>
                    <a:pt x="1013" y="33"/>
                  </a:cubicBezTo>
                  <a:cubicBezTo>
                    <a:pt x="938" y="11"/>
                    <a:pt x="864" y="1"/>
                    <a:pt x="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7"/>
            <p:cNvSpPr/>
            <p:nvPr/>
          </p:nvSpPr>
          <p:spPr>
            <a:xfrm>
              <a:off x="7302801" y="3283309"/>
              <a:ext cx="645822" cy="219787"/>
            </a:xfrm>
            <a:custGeom>
              <a:avLst/>
              <a:gdLst/>
              <a:ahLst/>
              <a:cxnLst/>
              <a:rect l="l" t="t" r="r" b="b"/>
              <a:pathLst>
                <a:path w="14548" h="4951" extrusionOk="0">
                  <a:moveTo>
                    <a:pt x="227" y="1"/>
                  </a:moveTo>
                  <a:lnTo>
                    <a:pt x="1" y="776"/>
                  </a:lnTo>
                  <a:lnTo>
                    <a:pt x="14322" y="4950"/>
                  </a:lnTo>
                  <a:lnTo>
                    <a:pt x="14548" y="4175"/>
                  </a:lnTo>
                  <a:lnTo>
                    <a:pt x="227"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7"/>
            <p:cNvSpPr/>
            <p:nvPr/>
          </p:nvSpPr>
          <p:spPr>
            <a:xfrm>
              <a:off x="7592322" y="3442318"/>
              <a:ext cx="336229" cy="129626"/>
            </a:xfrm>
            <a:custGeom>
              <a:avLst/>
              <a:gdLst/>
              <a:ahLst/>
              <a:cxnLst/>
              <a:rect l="l" t="t" r="r" b="b"/>
              <a:pathLst>
                <a:path w="7574" h="2920" extrusionOk="0">
                  <a:moveTo>
                    <a:pt x="230" y="0"/>
                  </a:moveTo>
                  <a:lnTo>
                    <a:pt x="1" y="776"/>
                  </a:lnTo>
                  <a:lnTo>
                    <a:pt x="7348" y="2919"/>
                  </a:lnTo>
                  <a:lnTo>
                    <a:pt x="7574" y="2144"/>
                  </a:lnTo>
                  <a:lnTo>
                    <a:pt x="23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7"/>
            <p:cNvSpPr/>
            <p:nvPr/>
          </p:nvSpPr>
          <p:spPr>
            <a:xfrm>
              <a:off x="6742446" y="2703647"/>
              <a:ext cx="312656" cy="253748"/>
            </a:xfrm>
            <a:custGeom>
              <a:avLst/>
              <a:gdLst/>
              <a:ahLst/>
              <a:cxnLst/>
              <a:rect l="l" t="t" r="r" b="b"/>
              <a:pathLst>
                <a:path w="7043" h="5716" extrusionOk="0">
                  <a:moveTo>
                    <a:pt x="1919" y="0"/>
                  </a:moveTo>
                  <a:cubicBezTo>
                    <a:pt x="1443" y="0"/>
                    <a:pt x="1004" y="311"/>
                    <a:pt x="865" y="790"/>
                  </a:cubicBezTo>
                  <a:lnTo>
                    <a:pt x="173" y="3174"/>
                  </a:lnTo>
                  <a:cubicBezTo>
                    <a:pt x="0" y="3755"/>
                    <a:pt x="334" y="4365"/>
                    <a:pt x="919" y="4534"/>
                  </a:cubicBezTo>
                  <a:lnTo>
                    <a:pt x="4817" y="5672"/>
                  </a:lnTo>
                  <a:cubicBezTo>
                    <a:pt x="4920" y="5701"/>
                    <a:pt x="5023" y="5716"/>
                    <a:pt x="5125" y="5716"/>
                  </a:cubicBezTo>
                  <a:cubicBezTo>
                    <a:pt x="5603" y="5716"/>
                    <a:pt x="6042" y="5404"/>
                    <a:pt x="6181" y="4922"/>
                  </a:cubicBezTo>
                  <a:lnTo>
                    <a:pt x="6874" y="2542"/>
                  </a:lnTo>
                  <a:cubicBezTo>
                    <a:pt x="7043" y="1961"/>
                    <a:pt x="6708" y="1350"/>
                    <a:pt x="6127" y="1181"/>
                  </a:cubicBezTo>
                  <a:lnTo>
                    <a:pt x="2226" y="44"/>
                  </a:lnTo>
                  <a:cubicBezTo>
                    <a:pt x="2123" y="14"/>
                    <a:pt x="2020" y="0"/>
                    <a:pt x="1919"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7"/>
            <p:cNvSpPr/>
            <p:nvPr/>
          </p:nvSpPr>
          <p:spPr>
            <a:xfrm>
              <a:off x="6752479" y="2753055"/>
              <a:ext cx="197635" cy="124787"/>
            </a:xfrm>
            <a:custGeom>
              <a:avLst/>
              <a:gdLst/>
              <a:ahLst/>
              <a:cxnLst/>
              <a:rect l="l" t="t" r="r" b="b"/>
              <a:pathLst>
                <a:path w="4452" h="2811" extrusionOk="0">
                  <a:moveTo>
                    <a:pt x="546" y="0"/>
                  </a:moveTo>
                  <a:lnTo>
                    <a:pt x="460" y="288"/>
                  </a:lnTo>
                  <a:lnTo>
                    <a:pt x="3554" y="1188"/>
                  </a:lnTo>
                  <a:cubicBezTo>
                    <a:pt x="3909" y="1289"/>
                    <a:pt x="4117" y="1670"/>
                    <a:pt x="4014" y="2024"/>
                  </a:cubicBezTo>
                  <a:cubicBezTo>
                    <a:pt x="3928" y="2321"/>
                    <a:pt x="3659" y="2511"/>
                    <a:pt x="3366" y="2511"/>
                  </a:cubicBezTo>
                  <a:cubicBezTo>
                    <a:pt x="3304" y="2511"/>
                    <a:pt x="3240" y="2503"/>
                    <a:pt x="3177" y="2484"/>
                  </a:cubicBezTo>
                  <a:lnTo>
                    <a:pt x="83" y="1583"/>
                  </a:lnTo>
                  <a:lnTo>
                    <a:pt x="0" y="1870"/>
                  </a:lnTo>
                  <a:lnTo>
                    <a:pt x="3094" y="2771"/>
                  </a:lnTo>
                  <a:cubicBezTo>
                    <a:pt x="3185" y="2798"/>
                    <a:pt x="3276" y="2811"/>
                    <a:pt x="3366" y="2811"/>
                  </a:cubicBezTo>
                  <a:cubicBezTo>
                    <a:pt x="3787" y="2811"/>
                    <a:pt x="4179" y="2534"/>
                    <a:pt x="4300" y="2111"/>
                  </a:cubicBezTo>
                  <a:cubicBezTo>
                    <a:pt x="4451" y="1594"/>
                    <a:pt x="4153" y="1052"/>
                    <a:pt x="3640" y="901"/>
                  </a:cubicBezTo>
                  <a:lnTo>
                    <a:pt x="5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7"/>
            <p:cNvSpPr/>
            <p:nvPr/>
          </p:nvSpPr>
          <p:spPr>
            <a:xfrm>
              <a:off x="6935194" y="2838464"/>
              <a:ext cx="98063" cy="40220"/>
            </a:xfrm>
            <a:custGeom>
              <a:avLst/>
              <a:gdLst/>
              <a:ahLst/>
              <a:cxnLst/>
              <a:rect l="l" t="t" r="r" b="b"/>
              <a:pathLst>
                <a:path w="2209" h="906" extrusionOk="0">
                  <a:moveTo>
                    <a:pt x="84" y="1"/>
                  </a:moveTo>
                  <a:lnTo>
                    <a:pt x="1" y="287"/>
                  </a:lnTo>
                  <a:lnTo>
                    <a:pt x="2123" y="905"/>
                  </a:lnTo>
                  <a:lnTo>
                    <a:pt x="2209" y="617"/>
                  </a:lnTo>
                  <a:lnTo>
                    <a:pt x="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7"/>
            <p:cNvSpPr/>
            <p:nvPr/>
          </p:nvSpPr>
          <p:spPr>
            <a:xfrm>
              <a:off x="6856532" y="2537136"/>
              <a:ext cx="703222" cy="258986"/>
            </a:xfrm>
            <a:custGeom>
              <a:avLst/>
              <a:gdLst/>
              <a:ahLst/>
              <a:cxnLst/>
              <a:rect l="l" t="t" r="r" b="b"/>
              <a:pathLst>
                <a:path w="15841" h="5834" extrusionOk="0">
                  <a:moveTo>
                    <a:pt x="388" y="0"/>
                  </a:moveTo>
                  <a:lnTo>
                    <a:pt x="0" y="1329"/>
                  </a:lnTo>
                  <a:lnTo>
                    <a:pt x="15456" y="5833"/>
                  </a:lnTo>
                  <a:lnTo>
                    <a:pt x="15840" y="4506"/>
                  </a:lnTo>
                  <a:lnTo>
                    <a:pt x="388"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7"/>
            <p:cNvSpPr/>
            <p:nvPr/>
          </p:nvSpPr>
          <p:spPr>
            <a:xfrm>
              <a:off x="7634405" y="1845431"/>
              <a:ext cx="85278" cy="85189"/>
            </a:xfrm>
            <a:custGeom>
              <a:avLst/>
              <a:gdLst/>
              <a:ahLst/>
              <a:cxnLst/>
              <a:rect l="l" t="t" r="r" b="b"/>
              <a:pathLst>
                <a:path w="1921" h="1919" extrusionOk="0">
                  <a:moveTo>
                    <a:pt x="927" y="1"/>
                  </a:moveTo>
                  <a:cubicBezTo>
                    <a:pt x="727" y="1"/>
                    <a:pt x="526" y="69"/>
                    <a:pt x="373" y="199"/>
                  </a:cubicBezTo>
                  <a:cubicBezTo>
                    <a:pt x="112" y="421"/>
                    <a:pt x="0" y="802"/>
                    <a:pt x="83" y="1136"/>
                  </a:cubicBezTo>
                  <a:cubicBezTo>
                    <a:pt x="161" y="1470"/>
                    <a:pt x="423" y="1753"/>
                    <a:pt x="743" y="1875"/>
                  </a:cubicBezTo>
                  <a:lnTo>
                    <a:pt x="441" y="1893"/>
                  </a:lnTo>
                  <a:cubicBezTo>
                    <a:pt x="584" y="1906"/>
                    <a:pt x="728" y="1919"/>
                    <a:pt x="871" y="1919"/>
                  </a:cubicBezTo>
                  <a:cubicBezTo>
                    <a:pt x="1009" y="1919"/>
                    <a:pt x="1146" y="1907"/>
                    <a:pt x="1278" y="1872"/>
                  </a:cubicBezTo>
                  <a:cubicBezTo>
                    <a:pt x="1548" y="1796"/>
                    <a:pt x="1806" y="1606"/>
                    <a:pt x="1874" y="1333"/>
                  </a:cubicBezTo>
                  <a:cubicBezTo>
                    <a:pt x="1921" y="1150"/>
                    <a:pt x="1877" y="960"/>
                    <a:pt x="1816" y="784"/>
                  </a:cubicBezTo>
                  <a:cubicBezTo>
                    <a:pt x="1723" y="519"/>
                    <a:pt x="1579" y="257"/>
                    <a:pt x="1336" y="109"/>
                  </a:cubicBezTo>
                  <a:cubicBezTo>
                    <a:pt x="1213" y="36"/>
                    <a:pt x="1070" y="1"/>
                    <a:pt x="9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7"/>
            <p:cNvSpPr/>
            <p:nvPr/>
          </p:nvSpPr>
          <p:spPr>
            <a:xfrm>
              <a:off x="7675334" y="1922050"/>
              <a:ext cx="248420" cy="181743"/>
            </a:xfrm>
            <a:custGeom>
              <a:avLst/>
              <a:gdLst/>
              <a:ahLst/>
              <a:cxnLst/>
              <a:rect l="l" t="t" r="r" b="b"/>
              <a:pathLst>
                <a:path w="5596" h="4094" extrusionOk="0">
                  <a:moveTo>
                    <a:pt x="15" y="1"/>
                  </a:moveTo>
                  <a:cubicBezTo>
                    <a:pt x="11" y="1"/>
                    <a:pt x="9" y="1"/>
                    <a:pt x="8" y="2"/>
                  </a:cubicBezTo>
                  <a:cubicBezTo>
                    <a:pt x="1" y="30"/>
                    <a:pt x="439" y="85"/>
                    <a:pt x="1030" y="433"/>
                  </a:cubicBezTo>
                  <a:cubicBezTo>
                    <a:pt x="1325" y="605"/>
                    <a:pt x="1651" y="857"/>
                    <a:pt x="1950" y="1198"/>
                  </a:cubicBezTo>
                  <a:cubicBezTo>
                    <a:pt x="2244" y="1538"/>
                    <a:pt x="2503" y="1965"/>
                    <a:pt x="2657" y="2468"/>
                  </a:cubicBezTo>
                  <a:cubicBezTo>
                    <a:pt x="2736" y="2712"/>
                    <a:pt x="2851" y="2989"/>
                    <a:pt x="3087" y="3132"/>
                  </a:cubicBezTo>
                  <a:cubicBezTo>
                    <a:pt x="3301" y="3268"/>
                    <a:pt x="3547" y="3304"/>
                    <a:pt x="3770" y="3304"/>
                  </a:cubicBezTo>
                  <a:cubicBezTo>
                    <a:pt x="3783" y="3304"/>
                    <a:pt x="3796" y="3304"/>
                    <a:pt x="3809" y="3304"/>
                  </a:cubicBezTo>
                  <a:cubicBezTo>
                    <a:pt x="4042" y="3297"/>
                    <a:pt x="4257" y="3261"/>
                    <a:pt x="4459" y="3250"/>
                  </a:cubicBezTo>
                  <a:cubicBezTo>
                    <a:pt x="4517" y="3246"/>
                    <a:pt x="4574" y="3244"/>
                    <a:pt x="4630" y="3244"/>
                  </a:cubicBezTo>
                  <a:cubicBezTo>
                    <a:pt x="4764" y="3244"/>
                    <a:pt x="4890" y="3257"/>
                    <a:pt x="5004" y="3290"/>
                  </a:cubicBezTo>
                  <a:cubicBezTo>
                    <a:pt x="5165" y="3333"/>
                    <a:pt x="5299" y="3408"/>
                    <a:pt x="5385" y="3509"/>
                  </a:cubicBezTo>
                  <a:cubicBezTo>
                    <a:pt x="5475" y="3605"/>
                    <a:pt x="5518" y="3713"/>
                    <a:pt x="5539" y="3804"/>
                  </a:cubicBezTo>
                  <a:cubicBezTo>
                    <a:pt x="5574" y="3990"/>
                    <a:pt x="5514" y="4090"/>
                    <a:pt x="5524" y="4094"/>
                  </a:cubicBezTo>
                  <a:cubicBezTo>
                    <a:pt x="5528" y="4094"/>
                    <a:pt x="5546" y="4072"/>
                    <a:pt x="5564" y="4022"/>
                  </a:cubicBezTo>
                  <a:cubicBezTo>
                    <a:pt x="5582" y="3976"/>
                    <a:pt x="5596" y="3897"/>
                    <a:pt x="5586" y="3796"/>
                  </a:cubicBezTo>
                  <a:cubicBezTo>
                    <a:pt x="5571" y="3696"/>
                    <a:pt x="5528" y="3577"/>
                    <a:pt x="5435" y="3466"/>
                  </a:cubicBezTo>
                  <a:cubicBezTo>
                    <a:pt x="5342" y="3351"/>
                    <a:pt x="5198" y="3261"/>
                    <a:pt x="5026" y="3207"/>
                  </a:cubicBezTo>
                  <a:cubicBezTo>
                    <a:pt x="4891" y="3164"/>
                    <a:pt x="4735" y="3146"/>
                    <a:pt x="4574" y="3146"/>
                  </a:cubicBezTo>
                  <a:cubicBezTo>
                    <a:pt x="4533" y="3146"/>
                    <a:pt x="4492" y="3148"/>
                    <a:pt x="4451" y="3150"/>
                  </a:cubicBezTo>
                  <a:cubicBezTo>
                    <a:pt x="4247" y="3161"/>
                    <a:pt x="4032" y="3193"/>
                    <a:pt x="3805" y="3193"/>
                  </a:cubicBezTo>
                  <a:cubicBezTo>
                    <a:pt x="3796" y="3193"/>
                    <a:pt x="3786" y="3193"/>
                    <a:pt x="3777" y="3193"/>
                  </a:cubicBezTo>
                  <a:cubicBezTo>
                    <a:pt x="3566" y="3193"/>
                    <a:pt x="3338" y="3155"/>
                    <a:pt x="3152" y="3035"/>
                  </a:cubicBezTo>
                  <a:cubicBezTo>
                    <a:pt x="2951" y="2913"/>
                    <a:pt x="2851" y="2676"/>
                    <a:pt x="2768" y="2429"/>
                  </a:cubicBezTo>
                  <a:cubicBezTo>
                    <a:pt x="2614" y="1919"/>
                    <a:pt x="2337" y="1470"/>
                    <a:pt x="2032" y="1125"/>
                  </a:cubicBezTo>
                  <a:cubicBezTo>
                    <a:pt x="1720" y="777"/>
                    <a:pt x="1379" y="526"/>
                    <a:pt x="1073" y="358"/>
                  </a:cubicBezTo>
                  <a:cubicBezTo>
                    <a:pt x="765" y="192"/>
                    <a:pt x="496" y="99"/>
                    <a:pt x="306" y="52"/>
                  </a:cubicBezTo>
                  <a:cubicBezTo>
                    <a:pt x="212" y="24"/>
                    <a:pt x="137" y="17"/>
                    <a:pt x="87" y="9"/>
                  </a:cubicBezTo>
                  <a:cubicBezTo>
                    <a:pt x="50" y="4"/>
                    <a:pt x="27"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7"/>
            <p:cNvSpPr/>
            <p:nvPr/>
          </p:nvSpPr>
          <p:spPr>
            <a:xfrm>
              <a:off x="7703701" y="2155815"/>
              <a:ext cx="40175" cy="34804"/>
            </a:xfrm>
            <a:custGeom>
              <a:avLst/>
              <a:gdLst/>
              <a:ahLst/>
              <a:cxnLst/>
              <a:rect l="l" t="t" r="r" b="b"/>
              <a:pathLst>
                <a:path w="905" h="784" extrusionOk="0">
                  <a:moveTo>
                    <a:pt x="212" y="0"/>
                  </a:moveTo>
                  <a:cubicBezTo>
                    <a:pt x="190" y="0"/>
                    <a:pt x="84" y="54"/>
                    <a:pt x="30" y="221"/>
                  </a:cubicBezTo>
                  <a:cubicBezTo>
                    <a:pt x="4" y="307"/>
                    <a:pt x="0" y="433"/>
                    <a:pt x="61" y="544"/>
                  </a:cubicBezTo>
                  <a:cubicBezTo>
                    <a:pt x="123" y="655"/>
                    <a:pt x="237" y="751"/>
                    <a:pt x="388" y="777"/>
                  </a:cubicBezTo>
                  <a:cubicBezTo>
                    <a:pt x="411" y="781"/>
                    <a:pt x="435" y="783"/>
                    <a:pt x="458" y="783"/>
                  </a:cubicBezTo>
                  <a:cubicBezTo>
                    <a:pt x="580" y="783"/>
                    <a:pt x="693" y="731"/>
                    <a:pt x="769" y="658"/>
                  </a:cubicBezTo>
                  <a:cubicBezTo>
                    <a:pt x="865" y="572"/>
                    <a:pt x="901" y="454"/>
                    <a:pt x="905" y="364"/>
                  </a:cubicBezTo>
                  <a:cubicBezTo>
                    <a:pt x="905" y="184"/>
                    <a:pt x="815" y="98"/>
                    <a:pt x="799" y="98"/>
                  </a:cubicBezTo>
                  <a:cubicBezTo>
                    <a:pt x="798" y="98"/>
                    <a:pt x="798" y="98"/>
                    <a:pt x="797" y="98"/>
                  </a:cubicBezTo>
                  <a:cubicBezTo>
                    <a:pt x="783" y="105"/>
                    <a:pt x="844" y="203"/>
                    <a:pt x="819" y="357"/>
                  </a:cubicBezTo>
                  <a:cubicBezTo>
                    <a:pt x="808" y="433"/>
                    <a:pt x="772" y="514"/>
                    <a:pt x="697" y="579"/>
                  </a:cubicBezTo>
                  <a:cubicBezTo>
                    <a:pt x="637" y="630"/>
                    <a:pt x="549" y="666"/>
                    <a:pt x="460" y="666"/>
                  </a:cubicBezTo>
                  <a:cubicBezTo>
                    <a:pt x="442" y="666"/>
                    <a:pt x="424" y="665"/>
                    <a:pt x="406" y="662"/>
                  </a:cubicBezTo>
                  <a:cubicBezTo>
                    <a:pt x="298" y="644"/>
                    <a:pt x="209" y="572"/>
                    <a:pt x="159" y="490"/>
                  </a:cubicBezTo>
                  <a:cubicBezTo>
                    <a:pt x="105" y="407"/>
                    <a:pt x="98" y="314"/>
                    <a:pt x="111" y="239"/>
                  </a:cubicBezTo>
                  <a:cubicBezTo>
                    <a:pt x="141" y="84"/>
                    <a:pt x="227" y="16"/>
                    <a:pt x="216" y="2"/>
                  </a:cubicBezTo>
                  <a:cubicBezTo>
                    <a:pt x="215" y="1"/>
                    <a:pt x="214" y="0"/>
                    <a:pt x="2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7"/>
            <p:cNvSpPr/>
            <p:nvPr/>
          </p:nvSpPr>
          <p:spPr>
            <a:xfrm>
              <a:off x="7636447" y="1899588"/>
              <a:ext cx="78442" cy="41596"/>
            </a:xfrm>
            <a:custGeom>
              <a:avLst/>
              <a:gdLst/>
              <a:ahLst/>
              <a:cxnLst/>
              <a:rect l="l" t="t" r="r" b="b"/>
              <a:pathLst>
                <a:path w="1767" h="937" extrusionOk="0">
                  <a:moveTo>
                    <a:pt x="113" y="0"/>
                  </a:moveTo>
                  <a:cubicBezTo>
                    <a:pt x="43" y="0"/>
                    <a:pt x="3" y="8"/>
                    <a:pt x="4" y="16"/>
                  </a:cubicBezTo>
                  <a:cubicBezTo>
                    <a:pt x="1" y="52"/>
                    <a:pt x="457" y="84"/>
                    <a:pt x="942" y="347"/>
                  </a:cubicBezTo>
                  <a:cubicBezTo>
                    <a:pt x="1415" y="590"/>
                    <a:pt x="1696" y="936"/>
                    <a:pt x="1739" y="936"/>
                  </a:cubicBezTo>
                  <a:cubicBezTo>
                    <a:pt x="1740" y="936"/>
                    <a:pt x="1741" y="936"/>
                    <a:pt x="1742" y="935"/>
                  </a:cubicBezTo>
                  <a:cubicBezTo>
                    <a:pt x="1767" y="921"/>
                    <a:pt x="1512" y="508"/>
                    <a:pt x="995" y="243"/>
                  </a:cubicBezTo>
                  <a:cubicBezTo>
                    <a:pt x="633" y="46"/>
                    <a:pt x="284" y="0"/>
                    <a:pt x="113"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7"/>
            <p:cNvSpPr/>
            <p:nvPr/>
          </p:nvSpPr>
          <p:spPr>
            <a:xfrm>
              <a:off x="7739702" y="2147691"/>
              <a:ext cx="16470" cy="13185"/>
            </a:xfrm>
            <a:custGeom>
              <a:avLst/>
              <a:gdLst/>
              <a:ahLst/>
              <a:cxnLst/>
              <a:rect l="l" t="t" r="r" b="b"/>
              <a:pathLst>
                <a:path w="371" h="297" extrusionOk="0">
                  <a:moveTo>
                    <a:pt x="65" y="0"/>
                  </a:moveTo>
                  <a:cubicBezTo>
                    <a:pt x="50" y="0"/>
                    <a:pt x="14" y="27"/>
                    <a:pt x="4" y="94"/>
                  </a:cubicBezTo>
                  <a:cubicBezTo>
                    <a:pt x="1" y="131"/>
                    <a:pt x="8" y="177"/>
                    <a:pt x="40" y="224"/>
                  </a:cubicBezTo>
                  <a:cubicBezTo>
                    <a:pt x="71" y="265"/>
                    <a:pt x="128" y="296"/>
                    <a:pt x="186" y="296"/>
                  </a:cubicBezTo>
                  <a:cubicBezTo>
                    <a:pt x="189" y="296"/>
                    <a:pt x="192" y="296"/>
                    <a:pt x="195" y="296"/>
                  </a:cubicBezTo>
                  <a:cubicBezTo>
                    <a:pt x="256" y="293"/>
                    <a:pt x="320" y="260"/>
                    <a:pt x="345" y="202"/>
                  </a:cubicBezTo>
                  <a:cubicBezTo>
                    <a:pt x="370" y="149"/>
                    <a:pt x="360" y="99"/>
                    <a:pt x="342" y="63"/>
                  </a:cubicBezTo>
                  <a:cubicBezTo>
                    <a:pt x="316" y="17"/>
                    <a:pt x="282" y="2"/>
                    <a:pt x="261" y="2"/>
                  </a:cubicBezTo>
                  <a:cubicBezTo>
                    <a:pt x="249" y="2"/>
                    <a:pt x="241" y="6"/>
                    <a:pt x="241" y="13"/>
                  </a:cubicBezTo>
                  <a:cubicBezTo>
                    <a:pt x="238" y="26"/>
                    <a:pt x="263" y="48"/>
                    <a:pt x="263" y="91"/>
                  </a:cubicBezTo>
                  <a:cubicBezTo>
                    <a:pt x="266" y="138"/>
                    <a:pt x="248" y="174"/>
                    <a:pt x="191" y="177"/>
                  </a:cubicBezTo>
                  <a:cubicBezTo>
                    <a:pt x="189" y="177"/>
                    <a:pt x="187" y="177"/>
                    <a:pt x="185" y="177"/>
                  </a:cubicBezTo>
                  <a:cubicBezTo>
                    <a:pt x="131" y="177"/>
                    <a:pt x="101" y="136"/>
                    <a:pt x="90" y="91"/>
                  </a:cubicBezTo>
                  <a:cubicBezTo>
                    <a:pt x="76" y="48"/>
                    <a:pt x="83" y="13"/>
                    <a:pt x="69" y="1"/>
                  </a:cubicBezTo>
                  <a:cubicBezTo>
                    <a:pt x="68" y="1"/>
                    <a:pt x="66" y="0"/>
                    <a:pt x="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7"/>
            <p:cNvSpPr/>
            <p:nvPr/>
          </p:nvSpPr>
          <p:spPr>
            <a:xfrm>
              <a:off x="7578783" y="3554184"/>
              <a:ext cx="83857" cy="1040693"/>
            </a:xfrm>
            <a:custGeom>
              <a:avLst/>
              <a:gdLst/>
              <a:ahLst/>
              <a:cxnLst/>
              <a:rect l="l" t="t" r="r" b="b"/>
              <a:pathLst>
                <a:path w="1889" h="23443" extrusionOk="0">
                  <a:moveTo>
                    <a:pt x="4" y="0"/>
                  </a:moveTo>
                  <a:cubicBezTo>
                    <a:pt x="1" y="0"/>
                    <a:pt x="1" y="22"/>
                    <a:pt x="1" y="61"/>
                  </a:cubicBezTo>
                  <a:cubicBezTo>
                    <a:pt x="1" y="108"/>
                    <a:pt x="1" y="166"/>
                    <a:pt x="4" y="237"/>
                  </a:cubicBezTo>
                  <a:cubicBezTo>
                    <a:pt x="8" y="406"/>
                    <a:pt x="15" y="632"/>
                    <a:pt x="22" y="923"/>
                  </a:cubicBezTo>
                  <a:cubicBezTo>
                    <a:pt x="44" y="1519"/>
                    <a:pt x="79" y="2380"/>
                    <a:pt x="134" y="3442"/>
                  </a:cubicBezTo>
                  <a:cubicBezTo>
                    <a:pt x="238" y="5568"/>
                    <a:pt x="420" y="8503"/>
                    <a:pt x="679" y="11741"/>
                  </a:cubicBezTo>
                  <a:cubicBezTo>
                    <a:pt x="941" y="14979"/>
                    <a:pt x="1232" y="17908"/>
                    <a:pt x="1465" y="20022"/>
                  </a:cubicBezTo>
                  <a:cubicBezTo>
                    <a:pt x="1583" y="21080"/>
                    <a:pt x="1684" y="21935"/>
                    <a:pt x="1759" y="22527"/>
                  </a:cubicBezTo>
                  <a:cubicBezTo>
                    <a:pt x="1795" y="22814"/>
                    <a:pt x="1827" y="23040"/>
                    <a:pt x="1849" y="23205"/>
                  </a:cubicBezTo>
                  <a:cubicBezTo>
                    <a:pt x="1860" y="23277"/>
                    <a:pt x="1867" y="23335"/>
                    <a:pt x="1874" y="23381"/>
                  </a:cubicBezTo>
                  <a:cubicBezTo>
                    <a:pt x="1881" y="23421"/>
                    <a:pt x="1885" y="23442"/>
                    <a:pt x="1888" y="23442"/>
                  </a:cubicBezTo>
                  <a:cubicBezTo>
                    <a:pt x="1888" y="23442"/>
                    <a:pt x="1888" y="23421"/>
                    <a:pt x="1885" y="23381"/>
                  </a:cubicBezTo>
                  <a:cubicBezTo>
                    <a:pt x="1881" y="23335"/>
                    <a:pt x="1878" y="23274"/>
                    <a:pt x="1870" y="23202"/>
                  </a:cubicBezTo>
                  <a:cubicBezTo>
                    <a:pt x="1856" y="23037"/>
                    <a:pt x="1835" y="22810"/>
                    <a:pt x="1806" y="22520"/>
                  </a:cubicBezTo>
                  <a:cubicBezTo>
                    <a:pt x="1745" y="21920"/>
                    <a:pt x="1655" y="21066"/>
                    <a:pt x="1547" y="20015"/>
                  </a:cubicBezTo>
                  <a:cubicBezTo>
                    <a:pt x="1336" y="17896"/>
                    <a:pt x="1060" y="14968"/>
                    <a:pt x="798" y="11734"/>
                  </a:cubicBezTo>
                  <a:cubicBezTo>
                    <a:pt x="539" y="8496"/>
                    <a:pt x="345" y="5560"/>
                    <a:pt x="216" y="3439"/>
                  </a:cubicBezTo>
                  <a:cubicBezTo>
                    <a:pt x="155" y="2384"/>
                    <a:pt x="104" y="1526"/>
                    <a:pt x="69" y="923"/>
                  </a:cubicBezTo>
                  <a:cubicBezTo>
                    <a:pt x="51" y="632"/>
                    <a:pt x="36" y="402"/>
                    <a:pt x="26" y="237"/>
                  </a:cubicBezTo>
                  <a:cubicBezTo>
                    <a:pt x="22" y="166"/>
                    <a:pt x="15" y="108"/>
                    <a:pt x="11" y="61"/>
                  </a:cubicBezTo>
                  <a:cubicBezTo>
                    <a:pt x="8" y="18"/>
                    <a:pt x="4" y="0"/>
                    <a:pt x="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7"/>
            <p:cNvSpPr/>
            <p:nvPr/>
          </p:nvSpPr>
          <p:spPr>
            <a:xfrm>
              <a:off x="7729388" y="2654394"/>
              <a:ext cx="270000" cy="3729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7"/>
            <p:cNvSpPr/>
            <p:nvPr/>
          </p:nvSpPr>
          <p:spPr>
            <a:xfrm>
              <a:off x="7541982" y="4593695"/>
              <a:ext cx="280960" cy="6748"/>
            </a:xfrm>
            <a:custGeom>
              <a:avLst/>
              <a:gdLst/>
              <a:ahLst/>
              <a:cxnLst/>
              <a:rect l="l" t="t" r="r" b="b"/>
              <a:pathLst>
                <a:path w="6329" h="152" extrusionOk="0">
                  <a:moveTo>
                    <a:pt x="926" y="0"/>
                  </a:moveTo>
                  <a:cubicBezTo>
                    <a:pt x="639" y="0"/>
                    <a:pt x="409" y="0"/>
                    <a:pt x="248" y="7"/>
                  </a:cubicBezTo>
                  <a:cubicBezTo>
                    <a:pt x="86" y="11"/>
                    <a:pt x="0" y="18"/>
                    <a:pt x="0" y="25"/>
                  </a:cubicBezTo>
                  <a:cubicBezTo>
                    <a:pt x="0" y="32"/>
                    <a:pt x="86" y="43"/>
                    <a:pt x="248" y="54"/>
                  </a:cubicBezTo>
                  <a:cubicBezTo>
                    <a:pt x="434" y="61"/>
                    <a:pt x="661" y="72"/>
                    <a:pt x="926" y="82"/>
                  </a:cubicBezTo>
                  <a:cubicBezTo>
                    <a:pt x="1497" y="104"/>
                    <a:pt x="2287" y="133"/>
                    <a:pt x="3163" y="147"/>
                  </a:cubicBezTo>
                  <a:cubicBezTo>
                    <a:pt x="3388" y="150"/>
                    <a:pt x="3608" y="151"/>
                    <a:pt x="3820" y="151"/>
                  </a:cubicBezTo>
                  <a:cubicBezTo>
                    <a:pt x="4431" y="151"/>
                    <a:pt x="4976" y="140"/>
                    <a:pt x="5402" y="118"/>
                  </a:cubicBezTo>
                  <a:cubicBezTo>
                    <a:pt x="5689" y="104"/>
                    <a:pt x="5919" y="90"/>
                    <a:pt x="6080" y="75"/>
                  </a:cubicBezTo>
                  <a:cubicBezTo>
                    <a:pt x="6239" y="61"/>
                    <a:pt x="6328" y="50"/>
                    <a:pt x="6328" y="39"/>
                  </a:cubicBezTo>
                  <a:cubicBezTo>
                    <a:pt x="6328" y="32"/>
                    <a:pt x="6239" y="29"/>
                    <a:pt x="6077" y="29"/>
                  </a:cubicBezTo>
                  <a:cubicBezTo>
                    <a:pt x="5891" y="29"/>
                    <a:pt x="5664" y="32"/>
                    <a:pt x="5399" y="36"/>
                  </a:cubicBezTo>
                  <a:cubicBezTo>
                    <a:pt x="5190" y="37"/>
                    <a:pt x="4952" y="38"/>
                    <a:pt x="4691" y="38"/>
                  </a:cubicBezTo>
                  <a:cubicBezTo>
                    <a:pt x="4239" y="38"/>
                    <a:pt x="3719" y="35"/>
                    <a:pt x="3166" y="29"/>
                  </a:cubicBezTo>
                  <a:cubicBezTo>
                    <a:pt x="2290" y="14"/>
                    <a:pt x="1501" y="0"/>
                    <a:pt x="9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7"/>
            <p:cNvSpPr/>
            <p:nvPr/>
          </p:nvSpPr>
          <p:spPr>
            <a:xfrm>
              <a:off x="7012480" y="2565990"/>
              <a:ext cx="867563" cy="416268"/>
            </a:xfrm>
            <a:custGeom>
              <a:avLst/>
              <a:gdLst/>
              <a:ahLst/>
              <a:cxnLst/>
              <a:rect l="l" t="t" r="r" b="b"/>
              <a:pathLst>
                <a:path w="19543" h="9377" extrusionOk="0">
                  <a:moveTo>
                    <a:pt x="15719" y="1"/>
                  </a:moveTo>
                  <a:cubicBezTo>
                    <a:pt x="15719" y="1"/>
                    <a:pt x="13863" y="5349"/>
                    <a:pt x="13296" y="5399"/>
                  </a:cubicBezTo>
                  <a:cubicBezTo>
                    <a:pt x="12923" y="5433"/>
                    <a:pt x="12548" y="5448"/>
                    <a:pt x="12173" y="5448"/>
                  </a:cubicBezTo>
                  <a:cubicBezTo>
                    <a:pt x="9377" y="5448"/>
                    <a:pt x="6631" y="4593"/>
                    <a:pt x="5590" y="4229"/>
                  </a:cubicBezTo>
                  <a:cubicBezTo>
                    <a:pt x="5471" y="4096"/>
                    <a:pt x="5331" y="3934"/>
                    <a:pt x="5181" y="3733"/>
                  </a:cubicBezTo>
                  <a:cubicBezTo>
                    <a:pt x="5048" y="3565"/>
                    <a:pt x="4951" y="3374"/>
                    <a:pt x="4883" y="3170"/>
                  </a:cubicBezTo>
                  <a:cubicBezTo>
                    <a:pt x="4803" y="2922"/>
                    <a:pt x="4710" y="2589"/>
                    <a:pt x="4714" y="2391"/>
                  </a:cubicBezTo>
                  <a:cubicBezTo>
                    <a:pt x="4718" y="2224"/>
                    <a:pt x="4587" y="2113"/>
                    <a:pt x="4458" y="2113"/>
                  </a:cubicBezTo>
                  <a:cubicBezTo>
                    <a:pt x="4396" y="2113"/>
                    <a:pt x="4335" y="2139"/>
                    <a:pt x="4290" y="2197"/>
                  </a:cubicBezTo>
                  <a:cubicBezTo>
                    <a:pt x="4154" y="2373"/>
                    <a:pt x="4118" y="3048"/>
                    <a:pt x="4430" y="3773"/>
                  </a:cubicBezTo>
                  <a:cubicBezTo>
                    <a:pt x="4543" y="4038"/>
                    <a:pt x="4468" y="4130"/>
                    <a:pt x="4309" y="4130"/>
                  </a:cubicBezTo>
                  <a:cubicBezTo>
                    <a:pt x="4031" y="4130"/>
                    <a:pt x="3493" y="3849"/>
                    <a:pt x="3235" y="3719"/>
                  </a:cubicBezTo>
                  <a:cubicBezTo>
                    <a:pt x="2855" y="3527"/>
                    <a:pt x="1702" y="3012"/>
                    <a:pt x="1429" y="3012"/>
                  </a:cubicBezTo>
                  <a:cubicBezTo>
                    <a:pt x="1411" y="3012"/>
                    <a:pt x="1397" y="3015"/>
                    <a:pt x="1387" y="3019"/>
                  </a:cubicBezTo>
                  <a:cubicBezTo>
                    <a:pt x="1150" y="3130"/>
                    <a:pt x="1225" y="3403"/>
                    <a:pt x="1634" y="3597"/>
                  </a:cubicBezTo>
                  <a:cubicBezTo>
                    <a:pt x="2047" y="3795"/>
                    <a:pt x="3228" y="4459"/>
                    <a:pt x="3110" y="4666"/>
                  </a:cubicBezTo>
                  <a:cubicBezTo>
                    <a:pt x="3100" y="4684"/>
                    <a:pt x="3075" y="4693"/>
                    <a:pt x="3037" y="4693"/>
                  </a:cubicBezTo>
                  <a:cubicBezTo>
                    <a:pt x="2650" y="4693"/>
                    <a:pt x="948" y="3808"/>
                    <a:pt x="948" y="3808"/>
                  </a:cubicBezTo>
                  <a:cubicBezTo>
                    <a:pt x="948" y="3808"/>
                    <a:pt x="743" y="3656"/>
                    <a:pt x="574" y="3656"/>
                  </a:cubicBezTo>
                  <a:cubicBezTo>
                    <a:pt x="506" y="3656"/>
                    <a:pt x="444" y="3681"/>
                    <a:pt x="403" y="3748"/>
                  </a:cubicBezTo>
                  <a:cubicBezTo>
                    <a:pt x="141" y="4174"/>
                    <a:pt x="2403" y="5144"/>
                    <a:pt x="2621" y="5230"/>
                  </a:cubicBezTo>
                  <a:cubicBezTo>
                    <a:pt x="2752" y="5283"/>
                    <a:pt x="2678" y="5464"/>
                    <a:pt x="2554" y="5464"/>
                  </a:cubicBezTo>
                  <a:cubicBezTo>
                    <a:pt x="2534" y="5464"/>
                    <a:pt x="2514" y="5460"/>
                    <a:pt x="2492" y="5449"/>
                  </a:cubicBezTo>
                  <a:cubicBezTo>
                    <a:pt x="2355" y="5387"/>
                    <a:pt x="1063" y="4668"/>
                    <a:pt x="469" y="4668"/>
                  </a:cubicBezTo>
                  <a:cubicBezTo>
                    <a:pt x="346" y="4668"/>
                    <a:pt x="252" y="4699"/>
                    <a:pt x="206" y="4774"/>
                  </a:cubicBezTo>
                  <a:cubicBezTo>
                    <a:pt x="1" y="5105"/>
                    <a:pt x="2058" y="5589"/>
                    <a:pt x="2323" y="6016"/>
                  </a:cubicBezTo>
                  <a:cubicBezTo>
                    <a:pt x="2373" y="6097"/>
                    <a:pt x="2349" y="6129"/>
                    <a:pt x="2277" y="6129"/>
                  </a:cubicBezTo>
                  <a:cubicBezTo>
                    <a:pt x="2151" y="6129"/>
                    <a:pt x="1877" y="6033"/>
                    <a:pt x="1588" y="5937"/>
                  </a:cubicBezTo>
                  <a:cubicBezTo>
                    <a:pt x="1297" y="5841"/>
                    <a:pt x="990" y="5747"/>
                    <a:pt x="797" y="5747"/>
                  </a:cubicBezTo>
                  <a:cubicBezTo>
                    <a:pt x="708" y="5747"/>
                    <a:pt x="643" y="5767"/>
                    <a:pt x="615" y="5816"/>
                  </a:cubicBezTo>
                  <a:cubicBezTo>
                    <a:pt x="547" y="5937"/>
                    <a:pt x="514" y="6038"/>
                    <a:pt x="1620" y="6436"/>
                  </a:cubicBezTo>
                  <a:cubicBezTo>
                    <a:pt x="2154" y="6630"/>
                    <a:pt x="3167" y="6866"/>
                    <a:pt x="4086" y="7065"/>
                  </a:cubicBezTo>
                  <a:lnTo>
                    <a:pt x="4082" y="7075"/>
                  </a:lnTo>
                  <a:cubicBezTo>
                    <a:pt x="4082" y="7075"/>
                    <a:pt x="9223" y="9377"/>
                    <a:pt x="13225" y="9377"/>
                  </a:cubicBezTo>
                  <a:cubicBezTo>
                    <a:pt x="15156" y="9377"/>
                    <a:pt x="16821" y="8841"/>
                    <a:pt x="17517" y="7254"/>
                  </a:cubicBezTo>
                  <a:cubicBezTo>
                    <a:pt x="19462" y="2812"/>
                    <a:pt x="19542" y="2490"/>
                    <a:pt x="19525" y="2490"/>
                  </a:cubicBezTo>
                  <a:lnTo>
                    <a:pt x="19525" y="2490"/>
                  </a:lnTo>
                  <a:cubicBezTo>
                    <a:pt x="19522" y="2490"/>
                    <a:pt x="19516" y="2499"/>
                    <a:pt x="19516" y="2499"/>
                  </a:cubicBezTo>
                  <a:lnTo>
                    <a:pt x="15719"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7"/>
            <p:cNvSpPr/>
            <p:nvPr/>
          </p:nvSpPr>
          <p:spPr>
            <a:xfrm>
              <a:off x="7607725" y="2352468"/>
              <a:ext cx="295610" cy="523654"/>
            </a:xfrm>
            <a:custGeom>
              <a:avLst/>
              <a:gdLst/>
              <a:ahLst/>
              <a:cxnLst/>
              <a:rect l="l" t="t" r="r" b="b"/>
              <a:pathLst>
                <a:path w="6659" h="11796" extrusionOk="0">
                  <a:moveTo>
                    <a:pt x="3544" y="1"/>
                  </a:moveTo>
                  <a:lnTo>
                    <a:pt x="3529" y="26"/>
                  </a:lnTo>
                  <a:lnTo>
                    <a:pt x="3170" y="895"/>
                  </a:lnTo>
                  <a:lnTo>
                    <a:pt x="3135" y="977"/>
                  </a:lnTo>
                  <a:lnTo>
                    <a:pt x="3049" y="1185"/>
                  </a:lnTo>
                  <a:lnTo>
                    <a:pt x="3012" y="1268"/>
                  </a:lnTo>
                  <a:lnTo>
                    <a:pt x="2284" y="3016"/>
                  </a:lnTo>
                  <a:cubicBezTo>
                    <a:pt x="2154" y="3594"/>
                    <a:pt x="2007" y="4168"/>
                    <a:pt x="1843" y="4735"/>
                  </a:cubicBezTo>
                  <a:cubicBezTo>
                    <a:pt x="1831" y="4771"/>
                    <a:pt x="1821" y="4807"/>
                    <a:pt x="1810" y="4843"/>
                  </a:cubicBezTo>
                  <a:cubicBezTo>
                    <a:pt x="1745" y="5058"/>
                    <a:pt x="1681" y="5270"/>
                    <a:pt x="1613" y="5482"/>
                  </a:cubicBezTo>
                  <a:cubicBezTo>
                    <a:pt x="1175" y="6824"/>
                    <a:pt x="632" y="8134"/>
                    <a:pt x="1" y="9420"/>
                  </a:cubicBezTo>
                  <a:lnTo>
                    <a:pt x="4527" y="11795"/>
                  </a:lnTo>
                  <a:cubicBezTo>
                    <a:pt x="4527" y="11795"/>
                    <a:pt x="6257" y="8701"/>
                    <a:pt x="6630" y="4513"/>
                  </a:cubicBezTo>
                  <a:cubicBezTo>
                    <a:pt x="6649" y="4308"/>
                    <a:pt x="6655" y="4114"/>
                    <a:pt x="6655" y="3928"/>
                  </a:cubicBezTo>
                  <a:cubicBezTo>
                    <a:pt x="6659" y="697"/>
                    <a:pt x="4096" y="94"/>
                    <a:pt x="3619" y="12"/>
                  </a:cubicBezTo>
                  <a:lnTo>
                    <a:pt x="3612" y="12"/>
                  </a:lnTo>
                  <a:cubicBezTo>
                    <a:pt x="3569" y="1"/>
                    <a:pt x="3544" y="1"/>
                    <a:pt x="3544"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7"/>
            <p:cNvSpPr/>
            <p:nvPr/>
          </p:nvSpPr>
          <p:spPr>
            <a:xfrm>
              <a:off x="7704500" y="2352779"/>
              <a:ext cx="67255" cy="59797"/>
            </a:xfrm>
            <a:custGeom>
              <a:avLst/>
              <a:gdLst/>
              <a:ahLst/>
              <a:cxnLst/>
              <a:rect l="l" t="t" r="r" b="b"/>
              <a:pathLst>
                <a:path w="1515" h="1347" extrusionOk="0">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7"/>
            <p:cNvSpPr/>
            <p:nvPr/>
          </p:nvSpPr>
          <p:spPr>
            <a:xfrm>
              <a:off x="7686477" y="2424338"/>
              <a:ext cx="175173" cy="164297"/>
            </a:xfrm>
            <a:custGeom>
              <a:avLst/>
              <a:gdLst/>
              <a:ahLst/>
              <a:cxnLst/>
              <a:rect l="l" t="t" r="r" b="b"/>
              <a:pathLst>
                <a:path w="3946" h="3701" extrusionOk="0">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7"/>
            <p:cNvSpPr/>
            <p:nvPr/>
          </p:nvSpPr>
          <p:spPr>
            <a:xfrm>
              <a:off x="7661484" y="2644696"/>
              <a:ext cx="212773" cy="94867"/>
            </a:xfrm>
            <a:custGeom>
              <a:avLst/>
              <a:gdLst/>
              <a:ahLst/>
              <a:cxnLst/>
              <a:rect l="l" t="t" r="r" b="b"/>
              <a:pathLst>
                <a:path w="4793" h="2137" extrusionOk="0">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7"/>
            <p:cNvSpPr/>
            <p:nvPr/>
          </p:nvSpPr>
          <p:spPr>
            <a:xfrm>
              <a:off x="7609990" y="2539844"/>
              <a:ext cx="90738" cy="227955"/>
            </a:xfrm>
            <a:custGeom>
              <a:avLst/>
              <a:gdLst/>
              <a:ahLst/>
              <a:cxnLst/>
              <a:rect l="l" t="t" r="r" b="b"/>
              <a:pathLst>
                <a:path w="2044" h="5135" extrusionOk="0">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7"/>
            <p:cNvSpPr/>
            <p:nvPr/>
          </p:nvSpPr>
          <p:spPr>
            <a:xfrm>
              <a:off x="7704500" y="2352779"/>
              <a:ext cx="67255" cy="59797"/>
            </a:xfrm>
            <a:custGeom>
              <a:avLst/>
              <a:gdLst/>
              <a:ahLst/>
              <a:cxnLst/>
              <a:rect l="l" t="t" r="r" b="b"/>
              <a:pathLst>
                <a:path w="1515" h="1347" extrusionOk="0">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0" name="Google Shape;960;p27"/>
            <p:cNvGrpSpPr/>
            <p:nvPr/>
          </p:nvGrpSpPr>
          <p:grpSpPr>
            <a:xfrm>
              <a:off x="7331478" y="2343723"/>
              <a:ext cx="542780" cy="395840"/>
              <a:chOff x="7331478" y="2343723"/>
              <a:chExt cx="542780" cy="395840"/>
            </a:xfrm>
          </p:grpSpPr>
          <p:sp>
            <p:nvSpPr>
              <p:cNvPr id="961" name="Google Shape;961;p27"/>
              <p:cNvSpPr/>
              <p:nvPr/>
            </p:nvSpPr>
            <p:spPr>
              <a:xfrm>
                <a:off x="7445431" y="2352912"/>
                <a:ext cx="326019" cy="156084"/>
              </a:xfrm>
              <a:custGeom>
                <a:avLst/>
                <a:gdLst/>
                <a:ahLst/>
                <a:cxnLst/>
                <a:rect l="l" t="t" r="r" b="b"/>
                <a:pathLst>
                  <a:path w="7344" h="3516" extrusionOk="0">
                    <a:moveTo>
                      <a:pt x="7339" y="0"/>
                    </a:moveTo>
                    <a:cubicBezTo>
                      <a:pt x="7319" y="0"/>
                      <a:pt x="7238" y="23"/>
                      <a:pt x="7097" y="48"/>
                    </a:cubicBezTo>
                    <a:cubicBezTo>
                      <a:pt x="6935" y="80"/>
                      <a:pt x="6698" y="80"/>
                      <a:pt x="6386" y="91"/>
                    </a:cubicBezTo>
                    <a:lnTo>
                      <a:pt x="6343" y="91"/>
                    </a:lnTo>
                    <a:lnTo>
                      <a:pt x="6364" y="134"/>
                    </a:lnTo>
                    <a:cubicBezTo>
                      <a:pt x="6540" y="429"/>
                      <a:pt x="6754" y="790"/>
                      <a:pt x="7001" y="1210"/>
                    </a:cubicBezTo>
                    <a:lnTo>
                      <a:pt x="7001" y="1210"/>
                    </a:lnTo>
                    <a:cubicBezTo>
                      <a:pt x="6774" y="1170"/>
                      <a:pt x="6525" y="1146"/>
                      <a:pt x="6264" y="1146"/>
                    </a:cubicBezTo>
                    <a:cubicBezTo>
                      <a:pt x="6124" y="1146"/>
                      <a:pt x="5980" y="1153"/>
                      <a:pt x="5833" y="1168"/>
                    </a:cubicBezTo>
                    <a:lnTo>
                      <a:pt x="5783" y="1172"/>
                    </a:lnTo>
                    <a:lnTo>
                      <a:pt x="5790" y="1222"/>
                    </a:lnTo>
                    <a:cubicBezTo>
                      <a:pt x="5830" y="1619"/>
                      <a:pt x="5820" y="2076"/>
                      <a:pt x="5952" y="2537"/>
                    </a:cubicBezTo>
                    <a:lnTo>
                      <a:pt x="5952" y="2537"/>
                    </a:lnTo>
                    <a:cubicBezTo>
                      <a:pt x="5548" y="2431"/>
                      <a:pt x="5121" y="2306"/>
                      <a:pt x="4738" y="2076"/>
                    </a:cubicBezTo>
                    <a:lnTo>
                      <a:pt x="4667" y="2036"/>
                    </a:lnTo>
                    <a:lnTo>
                      <a:pt x="4652" y="2116"/>
                    </a:lnTo>
                    <a:cubicBezTo>
                      <a:pt x="4575" y="2496"/>
                      <a:pt x="4492" y="2898"/>
                      <a:pt x="4409" y="3304"/>
                    </a:cubicBezTo>
                    <a:lnTo>
                      <a:pt x="4409" y="3304"/>
                    </a:lnTo>
                    <a:cubicBezTo>
                      <a:pt x="4261" y="3179"/>
                      <a:pt x="4111" y="3043"/>
                      <a:pt x="3966" y="2898"/>
                    </a:cubicBezTo>
                    <a:cubicBezTo>
                      <a:pt x="3802" y="2733"/>
                      <a:pt x="3651" y="2565"/>
                      <a:pt x="3511" y="2385"/>
                    </a:cubicBezTo>
                    <a:lnTo>
                      <a:pt x="3474" y="2338"/>
                    </a:lnTo>
                    <a:lnTo>
                      <a:pt x="3428" y="2378"/>
                    </a:lnTo>
                    <a:cubicBezTo>
                      <a:pt x="3052" y="2677"/>
                      <a:pt x="2681" y="2967"/>
                      <a:pt x="2326" y="3250"/>
                    </a:cubicBezTo>
                    <a:lnTo>
                      <a:pt x="2326" y="3250"/>
                    </a:lnTo>
                    <a:cubicBezTo>
                      <a:pt x="2249" y="2872"/>
                      <a:pt x="2169" y="2504"/>
                      <a:pt x="2096" y="2152"/>
                    </a:cubicBezTo>
                    <a:lnTo>
                      <a:pt x="2086" y="2091"/>
                    </a:lnTo>
                    <a:lnTo>
                      <a:pt x="2025" y="2112"/>
                    </a:lnTo>
                    <a:cubicBezTo>
                      <a:pt x="1616" y="2262"/>
                      <a:pt x="1225" y="2402"/>
                      <a:pt x="859" y="2533"/>
                    </a:cubicBezTo>
                    <a:lnTo>
                      <a:pt x="859" y="2533"/>
                    </a:lnTo>
                    <a:cubicBezTo>
                      <a:pt x="976" y="2066"/>
                      <a:pt x="1087" y="1639"/>
                      <a:pt x="1185" y="1254"/>
                    </a:cubicBezTo>
                    <a:lnTo>
                      <a:pt x="1196" y="1211"/>
                    </a:lnTo>
                    <a:lnTo>
                      <a:pt x="1153" y="1204"/>
                    </a:lnTo>
                    <a:cubicBezTo>
                      <a:pt x="749" y="1143"/>
                      <a:pt x="398" y="1091"/>
                      <a:pt x="99" y="1046"/>
                    </a:cubicBezTo>
                    <a:lnTo>
                      <a:pt x="99" y="1046"/>
                    </a:lnTo>
                    <a:cubicBezTo>
                      <a:pt x="282" y="761"/>
                      <a:pt x="425" y="533"/>
                      <a:pt x="532" y="368"/>
                    </a:cubicBezTo>
                    <a:cubicBezTo>
                      <a:pt x="578" y="292"/>
                      <a:pt x="614" y="231"/>
                      <a:pt x="646" y="181"/>
                    </a:cubicBezTo>
                    <a:cubicBezTo>
                      <a:pt x="668" y="138"/>
                      <a:pt x="682" y="116"/>
                      <a:pt x="679" y="113"/>
                    </a:cubicBezTo>
                    <a:lnTo>
                      <a:pt x="679" y="113"/>
                    </a:lnTo>
                    <a:cubicBezTo>
                      <a:pt x="675" y="113"/>
                      <a:pt x="661" y="131"/>
                      <a:pt x="632" y="174"/>
                    </a:cubicBezTo>
                    <a:cubicBezTo>
                      <a:pt x="596" y="221"/>
                      <a:pt x="557" y="278"/>
                      <a:pt x="502" y="350"/>
                    </a:cubicBezTo>
                    <a:cubicBezTo>
                      <a:pt x="388" y="522"/>
                      <a:pt x="230" y="756"/>
                      <a:pt x="25" y="1049"/>
                    </a:cubicBezTo>
                    <a:lnTo>
                      <a:pt x="0" y="1089"/>
                    </a:lnTo>
                    <a:lnTo>
                      <a:pt x="47" y="1097"/>
                    </a:lnTo>
                    <a:cubicBezTo>
                      <a:pt x="341" y="1148"/>
                      <a:pt x="689" y="1207"/>
                      <a:pt x="1094" y="1275"/>
                    </a:cubicBezTo>
                    <a:lnTo>
                      <a:pt x="1094" y="1275"/>
                    </a:lnTo>
                    <a:cubicBezTo>
                      <a:pt x="989" y="1673"/>
                      <a:pt x="872" y="2115"/>
                      <a:pt x="739" y="2596"/>
                    </a:cubicBezTo>
                    <a:lnTo>
                      <a:pt x="718" y="2686"/>
                    </a:lnTo>
                    <a:lnTo>
                      <a:pt x="718" y="2686"/>
                    </a:lnTo>
                    <a:lnTo>
                      <a:pt x="804" y="2654"/>
                    </a:lnTo>
                    <a:cubicBezTo>
                      <a:pt x="1182" y="2524"/>
                      <a:pt x="1582" y="2384"/>
                      <a:pt x="2005" y="2237"/>
                    </a:cubicBezTo>
                    <a:lnTo>
                      <a:pt x="2005" y="2237"/>
                    </a:lnTo>
                    <a:cubicBezTo>
                      <a:pt x="2077" y="2600"/>
                      <a:pt x="2155" y="2975"/>
                      <a:pt x="2233" y="3365"/>
                    </a:cubicBezTo>
                    <a:lnTo>
                      <a:pt x="2251" y="3454"/>
                    </a:lnTo>
                    <a:lnTo>
                      <a:pt x="2326" y="3397"/>
                    </a:lnTo>
                    <a:cubicBezTo>
                      <a:pt x="2689" y="3111"/>
                      <a:pt x="3067" y="2811"/>
                      <a:pt x="3456" y="2505"/>
                    </a:cubicBezTo>
                    <a:lnTo>
                      <a:pt x="3456" y="2505"/>
                    </a:lnTo>
                    <a:cubicBezTo>
                      <a:pt x="3586" y="2669"/>
                      <a:pt x="3729" y="2829"/>
                      <a:pt x="3880" y="2981"/>
                    </a:cubicBezTo>
                    <a:cubicBezTo>
                      <a:pt x="4052" y="3153"/>
                      <a:pt x="4232" y="3315"/>
                      <a:pt x="4412" y="3458"/>
                    </a:cubicBezTo>
                    <a:lnTo>
                      <a:pt x="4487" y="3516"/>
                    </a:lnTo>
                    <a:lnTo>
                      <a:pt x="4505" y="3423"/>
                    </a:lnTo>
                    <a:cubicBezTo>
                      <a:pt x="4589" y="3008"/>
                      <a:pt x="4670" y="2603"/>
                      <a:pt x="4748" y="2214"/>
                    </a:cubicBezTo>
                    <a:lnTo>
                      <a:pt x="4748" y="2214"/>
                    </a:lnTo>
                    <a:cubicBezTo>
                      <a:pt x="5165" y="2445"/>
                      <a:pt x="5605" y="2559"/>
                      <a:pt x="6020" y="2664"/>
                    </a:cubicBezTo>
                    <a:lnTo>
                      <a:pt x="6113" y="2690"/>
                    </a:lnTo>
                    <a:lnTo>
                      <a:pt x="6084" y="2596"/>
                    </a:lnTo>
                    <a:cubicBezTo>
                      <a:pt x="5932" y="2143"/>
                      <a:pt x="5933" y="1681"/>
                      <a:pt x="5888" y="1260"/>
                    </a:cubicBezTo>
                    <a:lnTo>
                      <a:pt x="5888" y="1260"/>
                    </a:lnTo>
                    <a:cubicBezTo>
                      <a:pt x="6035" y="1245"/>
                      <a:pt x="6179" y="1238"/>
                      <a:pt x="6318" y="1238"/>
                    </a:cubicBezTo>
                    <a:cubicBezTo>
                      <a:pt x="6588" y="1238"/>
                      <a:pt x="6843" y="1263"/>
                      <a:pt x="7075" y="1304"/>
                    </a:cubicBezTo>
                    <a:lnTo>
                      <a:pt x="7161" y="1319"/>
                    </a:lnTo>
                    <a:lnTo>
                      <a:pt x="7114" y="1243"/>
                    </a:lnTo>
                    <a:cubicBezTo>
                      <a:pt x="6852" y="816"/>
                      <a:pt x="6623" y="444"/>
                      <a:pt x="6434" y="142"/>
                    </a:cubicBezTo>
                    <a:lnTo>
                      <a:pt x="6434" y="142"/>
                    </a:lnTo>
                    <a:cubicBezTo>
                      <a:pt x="6721" y="126"/>
                      <a:pt x="6949" y="114"/>
                      <a:pt x="7104" y="73"/>
                    </a:cubicBezTo>
                    <a:cubicBezTo>
                      <a:pt x="7183" y="55"/>
                      <a:pt x="7243" y="37"/>
                      <a:pt x="7283" y="27"/>
                    </a:cubicBezTo>
                    <a:cubicBezTo>
                      <a:pt x="7322" y="12"/>
                      <a:pt x="7344" y="5"/>
                      <a:pt x="7344" y="2"/>
                    </a:cubicBezTo>
                    <a:cubicBezTo>
                      <a:pt x="7343" y="1"/>
                      <a:pt x="7342" y="0"/>
                      <a:pt x="733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7"/>
              <p:cNvSpPr/>
              <p:nvPr/>
            </p:nvSpPr>
            <p:spPr>
              <a:xfrm>
                <a:off x="7331478" y="2423760"/>
                <a:ext cx="530180" cy="215259"/>
              </a:xfrm>
              <a:custGeom>
                <a:avLst/>
                <a:gdLst/>
                <a:ahLst/>
                <a:cxnLst/>
                <a:rect l="l" t="t" r="r" b="b"/>
                <a:pathLst>
                  <a:path w="11943" h="4849" extrusionOk="0">
                    <a:moveTo>
                      <a:pt x="11342" y="1"/>
                    </a:moveTo>
                    <a:cubicBezTo>
                      <a:pt x="11258" y="1"/>
                      <a:pt x="11166" y="9"/>
                      <a:pt x="11067" y="31"/>
                    </a:cubicBezTo>
                    <a:lnTo>
                      <a:pt x="11045" y="35"/>
                    </a:lnTo>
                    <a:lnTo>
                      <a:pt x="11049" y="56"/>
                    </a:lnTo>
                    <a:cubicBezTo>
                      <a:pt x="11088" y="301"/>
                      <a:pt x="11150" y="599"/>
                      <a:pt x="11231" y="932"/>
                    </a:cubicBezTo>
                    <a:cubicBezTo>
                      <a:pt x="11313" y="1253"/>
                      <a:pt x="11414" y="1611"/>
                      <a:pt x="11505" y="2009"/>
                    </a:cubicBezTo>
                    <a:lnTo>
                      <a:pt x="11505" y="2009"/>
                    </a:lnTo>
                    <a:cubicBezTo>
                      <a:pt x="10991" y="1860"/>
                      <a:pt x="10400" y="1739"/>
                      <a:pt x="9785" y="1525"/>
                    </a:cubicBezTo>
                    <a:lnTo>
                      <a:pt x="9714" y="1503"/>
                    </a:lnTo>
                    <a:lnTo>
                      <a:pt x="9721" y="1575"/>
                    </a:lnTo>
                    <a:cubicBezTo>
                      <a:pt x="9783" y="2185"/>
                      <a:pt x="9775" y="2863"/>
                      <a:pt x="9807" y="3586"/>
                    </a:cubicBezTo>
                    <a:lnTo>
                      <a:pt x="9807" y="3586"/>
                    </a:lnTo>
                    <a:cubicBezTo>
                      <a:pt x="9268" y="3496"/>
                      <a:pt x="8722" y="3322"/>
                      <a:pt x="8152" y="3132"/>
                    </a:cubicBezTo>
                    <a:cubicBezTo>
                      <a:pt x="8113" y="3122"/>
                      <a:pt x="8073" y="3111"/>
                      <a:pt x="8030" y="3104"/>
                    </a:cubicBezTo>
                    <a:cubicBezTo>
                      <a:pt x="8009" y="3101"/>
                      <a:pt x="7987" y="3097"/>
                      <a:pt x="7955" y="3097"/>
                    </a:cubicBezTo>
                    <a:cubicBezTo>
                      <a:pt x="7919" y="3104"/>
                      <a:pt x="7898" y="3119"/>
                      <a:pt x="7876" y="3132"/>
                    </a:cubicBezTo>
                    <a:cubicBezTo>
                      <a:pt x="7790" y="3205"/>
                      <a:pt x="7775" y="3291"/>
                      <a:pt x="7743" y="3362"/>
                    </a:cubicBezTo>
                    <a:cubicBezTo>
                      <a:pt x="7682" y="3506"/>
                      <a:pt x="7618" y="3653"/>
                      <a:pt x="7557" y="3804"/>
                    </a:cubicBezTo>
                    <a:cubicBezTo>
                      <a:pt x="7446" y="4072"/>
                      <a:pt x="7334" y="4343"/>
                      <a:pt x="7218" y="4620"/>
                    </a:cubicBezTo>
                    <a:lnTo>
                      <a:pt x="7218" y="4620"/>
                    </a:lnTo>
                    <a:cubicBezTo>
                      <a:pt x="6859" y="4173"/>
                      <a:pt x="6486" y="3708"/>
                      <a:pt x="6106" y="3233"/>
                    </a:cubicBezTo>
                    <a:lnTo>
                      <a:pt x="6016" y="3126"/>
                    </a:lnTo>
                    <a:lnTo>
                      <a:pt x="5984" y="3083"/>
                    </a:lnTo>
                    <a:lnTo>
                      <a:pt x="5938" y="3114"/>
                    </a:lnTo>
                    <a:cubicBezTo>
                      <a:pt x="5314" y="3544"/>
                      <a:pt x="4704" y="3967"/>
                      <a:pt x="4110" y="4374"/>
                    </a:cubicBezTo>
                    <a:lnTo>
                      <a:pt x="4110" y="4374"/>
                    </a:lnTo>
                    <a:cubicBezTo>
                      <a:pt x="3904" y="3786"/>
                      <a:pt x="3704" y="3214"/>
                      <a:pt x="3511" y="2666"/>
                    </a:cubicBezTo>
                    <a:lnTo>
                      <a:pt x="3486" y="2598"/>
                    </a:lnTo>
                    <a:lnTo>
                      <a:pt x="3429" y="2637"/>
                    </a:lnTo>
                    <a:cubicBezTo>
                      <a:pt x="2763" y="3072"/>
                      <a:pt x="2084" y="3410"/>
                      <a:pt x="1427" y="3665"/>
                    </a:cubicBezTo>
                    <a:lnTo>
                      <a:pt x="1427" y="3665"/>
                    </a:lnTo>
                    <a:cubicBezTo>
                      <a:pt x="1547" y="2740"/>
                      <a:pt x="1659" y="1908"/>
                      <a:pt x="1756" y="1184"/>
                    </a:cubicBezTo>
                    <a:lnTo>
                      <a:pt x="1763" y="1116"/>
                    </a:lnTo>
                    <a:lnTo>
                      <a:pt x="1763" y="1116"/>
                    </a:lnTo>
                    <a:lnTo>
                      <a:pt x="1702" y="1144"/>
                    </a:lnTo>
                    <a:cubicBezTo>
                      <a:pt x="1150" y="1368"/>
                      <a:pt x="629" y="1438"/>
                      <a:pt x="198" y="1438"/>
                    </a:cubicBezTo>
                    <a:cubicBezTo>
                      <a:pt x="157" y="1438"/>
                      <a:pt x="117" y="1437"/>
                      <a:pt x="78" y="1436"/>
                    </a:cubicBezTo>
                    <a:lnTo>
                      <a:pt x="78" y="1436"/>
                    </a:lnTo>
                    <a:cubicBezTo>
                      <a:pt x="233" y="990"/>
                      <a:pt x="355" y="643"/>
                      <a:pt x="439" y="394"/>
                    </a:cubicBezTo>
                    <a:cubicBezTo>
                      <a:pt x="478" y="279"/>
                      <a:pt x="507" y="186"/>
                      <a:pt x="532" y="117"/>
                    </a:cubicBezTo>
                    <a:cubicBezTo>
                      <a:pt x="550" y="53"/>
                      <a:pt x="561" y="21"/>
                      <a:pt x="557" y="21"/>
                    </a:cubicBezTo>
                    <a:lnTo>
                      <a:pt x="557" y="21"/>
                    </a:lnTo>
                    <a:cubicBezTo>
                      <a:pt x="557" y="21"/>
                      <a:pt x="543" y="49"/>
                      <a:pt x="518" y="111"/>
                    </a:cubicBezTo>
                    <a:cubicBezTo>
                      <a:pt x="493" y="182"/>
                      <a:pt x="457" y="272"/>
                      <a:pt x="410" y="387"/>
                    </a:cubicBezTo>
                    <a:cubicBezTo>
                      <a:pt x="317" y="634"/>
                      <a:pt x="184" y="994"/>
                      <a:pt x="11" y="1453"/>
                    </a:cubicBezTo>
                    <a:lnTo>
                      <a:pt x="1" y="1489"/>
                    </a:lnTo>
                    <a:lnTo>
                      <a:pt x="37" y="1489"/>
                    </a:lnTo>
                    <a:cubicBezTo>
                      <a:pt x="112" y="1493"/>
                      <a:pt x="190" y="1496"/>
                      <a:pt x="272" y="1496"/>
                    </a:cubicBezTo>
                    <a:cubicBezTo>
                      <a:pt x="678" y="1496"/>
                      <a:pt x="1159" y="1432"/>
                      <a:pt x="1668" y="1240"/>
                    </a:cubicBezTo>
                    <a:lnTo>
                      <a:pt x="1668" y="1240"/>
                    </a:lnTo>
                    <a:cubicBezTo>
                      <a:pt x="1566" y="1971"/>
                      <a:pt x="1447" y="2806"/>
                      <a:pt x="1315" y="3735"/>
                    </a:cubicBezTo>
                    <a:lnTo>
                      <a:pt x="1303" y="3818"/>
                    </a:lnTo>
                    <a:lnTo>
                      <a:pt x="1303" y="3818"/>
                    </a:lnTo>
                    <a:lnTo>
                      <a:pt x="1383" y="3790"/>
                    </a:lnTo>
                    <a:cubicBezTo>
                      <a:pt x="2052" y="3542"/>
                      <a:pt x="2746" y="3206"/>
                      <a:pt x="3427" y="2769"/>
                    </a:cubicBezTo>
                    <a:lnTo>
                      <a:pt x="3427" y="2769"/>
                    </a:lnTo>
                    <a:cubicBezTo>
                      <a:pt x="3621" y="3323"/>
                      <a:pt x="3821" y="3896"/>
                      <a:pt x="4025" y="4486"/>
                    </a:cubicBezTo>
                    <a:lnTo>
                      <a:pt x="4050" y="4557"/>
                    </a:lnTo>
                    <a:lnTo>
                      <a:pt x="4111" y="4514"/>
                    </a:lnTo>
                    <a:cubicBezTo>
                      <a:pt x="4710" y="4101"/>
                      <a:pt x="5327" y="3677"/>
                      <a:pt x="5961" y="3243"/>
                    </a:cubicBezTo>
                    <a:lnTo>
                      <a:pt x="5961" y="3243"/>
                    </a:lnTo>
                    <a:lnTo>
                      <a:pt x="6013" y="3308"/>
                    </a:lnTo>
                    <a:cubicBezTo>
                      <a:pt x="6415" y="3811"/>
                      <a:pt x="6813" y="4303"/>
                      <a:pt x="7190" y="4769"/>
                    </a:cubicBezTo>
                    <a:lnTo>
                      <a:pt x="7252" y="4848"/>
                    </a:lnTo>
                    <a:lnTo>
                      <a:pt x="7290" y="4755"/>
                    </a:lnTo>
                    <a:cubicBezTo>
                      <a:pt x="7416" y="4450"/>
                      <a:pt x="7542" y="4145"/>
                      <a:pt x="7664" y="3847"/>
                    </a:cubicBezTo>
                    <a:cubicBezTo>
                      <a:pt x="7725" y="3700"/>
                      <a:pt x="7786" y="3553"/>
                      <a:pt x="7847" y="3406"/>
                    </a:cubicBezTo>
                    <a:cubicBezTo>
                      <a:pt x="7880" y="3330"/>
                      <a:pt x="7905" y="3255"/>
                      <a:pt x="7944" y="3222"/>
                    </a:cubicBezTo>
                    <a:cubicBezTo>
                      <a:pt x="7950" y="3213"/>
                      <a:pt x="7962" y="3210"/>
                      <a:pt x="7977" y="3210"/>
                    </a:cubicBezTo>
                    <a:cubicBezTo>
                      <a:pt x="8013" y="3210"/>
                      <a:pt x="8069" y="3228"/>
                      <a:pt x="8117" y="3240"/>
                    </a:cubicBezTo>
                    <a:cubicBezTo>
                      <a:pt x="8708" y="3434"/>
                      <a:pt x="9286" y="3617"/>
                      <a:pt x="9853" y="3700"/>
                    </a:cubicBezTo>
                    <a:lnTo>
                      <a:pt x="9918" y="3710"/>
                    </a:lnTo>
                    <a:lnTo>
                      <a:pt x="9918" y="3646"/>
                    </a:lnTo>
                    <a:cubicBezTo>
                      <a:pt x="9881" y="2932"/>
                      <a:pt x="9882" y="2251"/>
                      <a:pt x="9822" y="1637"/>
                    </a:cubicBezTo>
                    <a:lnTo>
                      <a:pt x="9822" y="1637"/>
                    </a:lnTo>
                    <a:cubicBezTo>
                      <a:pt x="10446" y="1842"/>
                      <a:pt x="11039" y="1953"/>
                      <a:pt x="11544" y="2102"/>
                    </a:cubicBezTo>
                    <a:lnTo>
                      <a:pt x="11609" y="2120"/>
                    </a:lnTo>
                    <a:lnTo>
                      <a:pt x="11594" y="2056"/>
                    </a:lnTo>
                    <a:cubicBezTo>
                      <a:pt x="11494" y="1633"/>
                      <a:pt x="11382" y="1252"/>
                      <a:pt x="11293" y="918"/>
                    </a:cubicBezTo>
                    <a:cubicBezTo>
                      <a:pt x="11206" y="594"/>
                      <a:pt x="11139" y="310"/>
                      <a:pt x="11096" y="70"/>
                    </a:cubicBezTo>
                    <a:lnTo>
                      <a:pt x="11096" y="70"/>
                    </a:lnTo>
                    <a:cubicBezTo>
                      <a:pt x="11197" y="46"/>
                      <a:pt x="11293" y="37"/>
                      <a:pt x="11380" y="37"/>
                    </a:cubicBezTo>
                    <a:cubicBezTo>
                      <a:pt x="11521" y="37"/>
                      <a:pt x="11640" y="62"/>
                      <a:pt x="11727" y="86"/>
                    </a:cubicBezTo>
                    <a:cubicBezTo>
                      <a:pt x="11865" y="124"/>
                      <a:pt x="11933" y="161"/>
                      <a:pt x="11941" y="161"/>
                    </a:cubicBezTo>
                    <a:cubicBezTo>
                      <a:pt x="11942" y="161"/>
                      <a:pt x="11942" y="161"/>
                      <a:pt x="11942" y="161"/>
                    </a:cubicBezTo>
                    <a:cubicBezTo>
                      <a:pt x="11942" y="161"/>
                      <a:pt x="11878" y="111"/>
                      <a:pt x="11731" y="64"/>
                    </a:cubicBezTo>
                    <a:cubicBezTo>
                      <a:pt x="11638" y="33"/>
                      <a:pt x="11505" y="1"/>
                      <a:pt x="113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7"/>
              <p:cNvSpPr/>
              <p:nvPr/>
            </p:nvSpPr>
            <p:spPr>
              <a:xfrm>
                <a:off x="7513128" y="2343723"/>
                <a:ext cx="171444" cy="93713"/>
              </a:xfrm>
              <a:custGeom>
                <a:avLst/>
                <a:gdLst/>
                <a:ahLst/>
                <a:cxnLst/>
                <a:rect l="l" t="t" r="r" b="b"/>
                <a:pathLst>
                  <a:path w="3862" h="2111" extrusionOk="0">
                    <a:moveTo>
                      <a:pt x="3830" y="0"/>
                    </a:moveTo>
                    <a:cubicBezTo>
                      <a:pt x="3806" y="0"/>
                      <a:pt x="3862" y="354"/>
                      <a:pt x="3647" y="851"/>
                    </a:cubicBezTo>
                    <a:cubicBezTo>
                      <a:pt x="3540" y="1095"/>
                      <a:pt x="3360" y="1372"/>
                      <a:pt x="3087" y="1591"/>
                    </a:cubicBezTo>
                    <a:cubicBezTo>
                      <a:pt x="2815" y="1813"/>
                      <a:pt x="2441" y="1960"/>
                      <a:pt x="2035" y="1989"/>
                    </a:cubicBezTo>
                    <a:cubicBezTo>
                      <a:pt x="2000" y="1990"/>
                      <a:pt x="1965" y="1991"/>
                      <a:pt x="1930" y="1991"/>
                    </a:cubicBezTo>
                    <a:cubicBezTo>
                      <a:pt x="1563" y="1991"/>
                      <a:pt x="1213" y="1890"/>
                      <a:pt x="945" y="1720"/>
                    </a:cubicBezTo>
                    <a:cubicBezTo>
                      <a:pt x="643" y="1533"/>
                      <a:pt x="435" y="1282"/>
                      <a:pt x="299" y="1052"/>
                    </a:cubicBezTo>
                    <a:cubicBezTo>
                      <a:pt x="27" y="587"/>
                      <a:pt x="40" y="230"/>
                      <a:pt x="16" y="230"/>
                    </a:cubicBezTo>
                    <a:cubicBezTo>
                      <a:pt x="16" y="230"/>
                      <a:pt x="16" y="230"/>
                      <a:pt x="15" y="230"/>
                    </a:cubicBezTo>
                    <a:cubicBezTo>
                      <a:pt x="8" y="230"/>
                      <a:pt x="1" y="316"/>
                      <a:pt x="19" y="471"/>
                    </a:cubicBezTo>
                    <a:cubicBezTo>
                      <a:pt x="37" y="625"/>
                      <a:pt x="94" y="847"/>
                      <a:pt x="223" y="1095"/>
                    </a:cubicBezTo>
                    <a:cubicBezTo>
                      <a:pt x="356" y="1339"/>
                      <a:pt x="571" y="1609"/>
                      <a:pt x="887" y="1813"/>
                    </a:cubicBezTo>
                    <a:cubicBezTo>
                      <a:pt x="1174" y="2001"/>
                      <a:pt x="1545" y="2110"/>
                      <a:pt x="1937" y="2110"/>
                    </a:cubicBezTo>
                    <a:cubicBezTo>
                      <a:pt x="1973" y="2110"/>
                      <a:pt x="2008" y="2109"/>
                      <a:pt x="2043" y="2107"/>
                    </a:cubicBezTo>
                    <a:cubicBezTo>
                      <a:pt x="2474" y="2079"/>
                      <a:pt x="2872" y="1917"/>
                      <a:pt x="3155" y="1677"/>
                    </a:cubicBezTo>
                    <a:cubicBezTo>
                      <a:pt x="3443" y="1436"/>
                      <a:pt x="3622" y="1142"/>
                      <a:pt x="3726" y="883"/>
                    </a:cubicBezTo>
                    <a:cubicBezTo>
                      <a:pt x="3827" y="621"/>
                      <a:pt x="3856" y="395"/>
                      <a:pt x="3856" y="241"/>
                    </a:cubicBezTo>
                    <a:cubicBezTo>
                      <a:pt x="3856" y="83"/>
                      <a:pt x="3834" y="0"/>
                      <a:pt x="3831" y="0"/>
                    </a:cubicBezTo>
                    <a:cubicBezTo>
                      <a:pt x="3831" y="0"/>
                      <a:pt x="3830" y="0"/>
                      <a:pt x="38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7"/>
              <p:cNvSpPr/>
              <p:nvPr/>
            </p:nvSpPr>
            <p:spPr>
              <a:xfrm>
                <a:off x="7686477" y="2424338"/>
                <a:ext cx="175173" cy="164297"/>
              </a:xfrm>
              <a:custGeom>
                <a:avLst/>
                <a:gdLst/>
                <a:ahLst/>
                <a:cxnLst/>
                <a:rect l="l" t="t" r="r" b="b"/>
                <a:pathLst>
                  <a:path w="3946" h="3701" extrusionOk="0">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7"/>
              <p:cNvSpPr/>
              <p:nvPr/>
            </p:nvSpPr>
            <p:spPr>
              <a:xfrm>
                <a:off x="7661484" y="2644696"/>
                <a:ext cx="212773" cy="94867"/>
              </a:xfrm>
              <a:custGeom>
                <a:avLst/>
                <a:gdLst/>
                <a:ahLst/>
                <a:cxnLst/>
                <a:rect l="l" t="t" r="r" b="b"/>
                <a:pathLst>
                  <a:path w="4793" h="2137" extrusionOk="0">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6" name="Google Shape;966;p27"/>
            <p:cNvSpPr/>
            <p:nvPr/>
          </p:nvSpPr>
          <p:spPr>
            <a:xfrm>
              <a:off x="7609990" y="2539844"/>
              <a:ext cx="90738" cy="227955"/>
            </a:xfrm>
            <a:custGeom>
              <a:avLst/>
              <a:gdLst/>
              <a:ahLst/>
              <a:cxnLst/>
              <a:rect l="l" t="t" r="r" b="b"/>
              <a:pathLst>
                <a:path w="2044" h="5135" extrusionOk="0">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7"/>
            <p:cNvSpPr/>
            <p:nvPr/>
          </p:nvSpPr>
          <p:spPr>
            <a:xfrm flipH="1">
              <a:off x="7499999" y="2083824"/>
              <a:ext cx="28500" cy="81600"/>
            </a:xfrm>
            <a:prstGeom prst="rtTriangle">
              <a:avLst/>
            </a:pr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971"/>
        <p:cNvGrpSpPr/>
        <p:nvPr/>
      </p:nvGrpSpPr>
      <p:grpSpPr>
        <a:xfrm>
          <a:off x="0" y="0"/>
          <a:ext cx="0" cy="0"/>
          <a:chOff x="0" y="0"/>
          <a:chExt cx="0" cy="0"/>
        </a:xfrm>
      </p:grpSpPr>
      <p:sp>
        <p:nvSpPr>
          <p:cNvPr id="972" name="Google Shape;972;p28"/>
          <p:cNvSpPr txBox="1">
            <a:spLocks noGrp="1"/>
          </p:cNvSpPr>
          <p:nvPr>
            <p:ph type="ctrTitle"/>
          </p:nvPr>
        </p:nvSpPr>
        <p:spPr>
          <a:xfrm>
            <a:off x="4365875" y="457300"/>
            <a:ext cx="40095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t>TYPES OF CHURN SCENARIOS</a:t>
            </a:r>
            <a:endParaRPr b="1"/>
          </a:p>
        </p:txBody>
      </p:sp>
      <p:sp>
        <p:nvSpPr>
          <p:cNvPr id="973" name="Google Shape;973;p28"/>
          <p:cNvSpPr txBox="1">
            <a:spLocks noGrp="1"/>
          </p:cNvSpPr>
          <p:nvPr>
            <p:ph type="title" idx="14"/>
          </p:nvPr>
        </p:nvSpPr>
        <p:spPr>
          <a:xfrm>
            <a:off x="7143400" y="2178971"/>
            <a:ext cx="1841400" cy="401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000">
                <a:solidFill>
                  <a:schemeClr val="accent3"/>
                </a:solidFill>
              </a:rPr>
              <a:t>U</a:t>
            </a:r>
            <a:r>
              <a:rPr lang="en" sz="1400">
                <a:solidFill>
                  <a:schemeClr val="accent3"/>
                </a:solidFill>
              </a:rPr>
              <a:t>SAGE</a:t>
            </a:r>
            <a:r>
              <a:rPr lang="en">
                <a:solidFill>
                  <a:schemeClr val="accent3"/>
                </a:solidFill>
              </a:rPr>
              <a:t> </a:t>
            </a:r>
            <a:r>
              <a:rPr lang="en" sz="2000">
                <a:solidFill>
                  <a:schemeClr val="accent3"/>
                </a:solidFill>
              </a:rPr>
              <a:t>C</a:t>
            </a:r>
            <a:r>
              <a:rPr lang="en" sz="1400">
                <a:solidFill>
                  <a:schemeClr val="accent3"/>
                </a:solidFill>
              </a:rPr>
              <a:t>HURN</a:t>
            </a:r>
            <a:endParaRPr sz="1400">
              <a:solidFill>
                <a:schemeClr val="accent3"/>
              </a:solidFill>
            </a:endParaRPr>
          </a:p>
        </p:txBody>
      </p:sp>
      <p:grpSp>
        <p:nvGrpSpPr>
          <p:cNvPr id="974" name="Google Shape;974;p28"/>
          <p:cNvGrpSpPr/>
          <p:nvPr/>
        </p:nvGrpSpPr>
        <p:grpSpPr>
          <a:xfrm>
            <a:off x="7765443" y="1427438"/>
            <a:ext cx="634273" cy="630607"/>
            <a:chOff x="6937601" y="2859127"/>
            <a:chExt cx="634273" cy="630607"/>
          </a:xfrm>
        </p:grpSpPr>
        <p:sp>
          <p:nvSpPr>
            <p:cNvPr id="975" name="Google Shape;975;p28"/>
            <p:cNvSpPr/>
            <p:nvPr/>
          </p:nvSpPr>
          <p:spPr>
            <a:xfrm>
              <a:off x="6982074" y="2899935"/>
              <a:ext cx="589800" cy="5898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8"/>
            <p:cNvSpPr/>
            <p:nvPr/>
          </p:nvSpPr>
          <p:spPr>
            <a:xfrm>
              <a:off x="6937601" y="2859127"/>
              <a:ext cx="589800" cy="5898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28"/>
          <p:cNvGrpSpPr/>
          <p:nvPr/>
        </p:nvGrpSpPr>
        <p:grpSpPr>
          <a:xfrm>
            <a:off x="4991246" y="1427447"/>
            <a:ext cx="634273" cy="630607"/>
            <a:chOff x="6937601" y="1394136"/>
            <a:chExt cx="634273" cy="630607"/>
          </a:xfrm>
        </p:grpSpPr>
        <p:sp>
          <p:nvSpPr>
            <p:cNvPr id="978" name="Google Shape;978;p28"/>
            <p:cNvSpPr/>
            <p:nvPr/>
          </p:nvSpPr>
          <p:spPr>
            <a:xfrm>
              <a:off x="6982074" y="1434944"/>
              <a:ext cx="589800" cy="5898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8"/>
            <p:cNvSpPr/>
            <p:nvPr/>
          </p:nvSpPr>
          <p:spPr>
            <a:xfrm>
              <a:off x="6937601" y="1394136"/>
              <a:ext cx="589800" cy="5898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28"/>
          <p:cNvGrpSpPr/>
          <p:nvPr/>
        </p:nvGrpSpPr>
        <p:grpSpPr>
          <a:xfrm>
            <a:off x="7879800" y="1594825"/>
            <a:ext cx="368600" cy="261950"/>
            <a:chOff x="4452475" y="1571350"/>
            <a:chExt cx="368600" cy="261950"/>
          </a:xfrm>
        </p:grpSpPr>
        <p:sp>
          <p:nvSpPr>
            <p:cNvPr id="981" name="Google Shape;981;p28"/>
            <p:cNvSpPr/>
            <p:nvPr/>
          </p:nvSpPr>
          <p:spPr>
            <a:xfrm>
              <a:off x="4452475" y="1627000"/>
              <a:ext cx="205575" cy="206300"/>
            </a:xfrm>
            <a:custGeom>
              <a:avLst/>
              <a:gdLst/>
              <a:ahLst/>
              <a:cxnLst/>
              <a:rect l="l" t="t" r="r" b="b"/>
              <a:pathLst>
                <a:path w="8223" h="8252" extrusionOk="0">
                  <a:moveTo>
                    <a:pt x="1049" y="1"/>
                  </a:moveTo>
                  <a:cubicBezTo>
                    <a:pt x="473" y="1"/>
                    <a:pt x="0" y="473"/>
                    <a:pt x="0" y="1050"/>
                  </a:cubicBezTo>
                  <a:lnTo>
                    <a:pt x="0" y="7212"/>
                  </a:lnTo>
                  <a:cubicBezTo>
                    <a:pt x="0" y="7788"/>
                    <a:pt x="473" y="8251"/>
                    <a:pt x="1049" y="8251"/>
                  </a:cubicBezTo>
                  <a:lnTo>
                    <a:pt x="2353" y="8251"/>
                  </a:lnTo>
                  <a:cubicBezTo>
                    <a:pt x="2646" y="8251"/>
                    <a:pt x="2646" y="7816"/>
                    <a:pt x="2353" y="7816"/>
                  </a:cubicBezTo>
                  <a:lnTo>
                    <a:pt x="1049" y="7816"/>
                  </a:lnTo>
                  <a:cubicBezTo>
                    <a:pt x="718" y="7816"/>
                    <a:pt x="444" y="7542"/>
                    <a:pt x="444" y="7212"/>
                  </a:cubicBezTo>
                  <a:lnTo>
                    <a:pt x="444" y="1050"/>
                  </a:lnTo>
                  <a:cubicBezTo>
                    <a:pt x="444" y="710"/>
                    <a:pt x="718" y="435"/>
                    <a:pt x="1049" y="435"/>
                  </a:cubicBezTo>
                  <a:lnTo>
                    <a:pt x="7929" y="435"/>
                  </a:lnTo>
                  <a:cubicBezTo>
                    <a:pt x="7932" y="436"/>
                    <a:pt x="7935" y="436"/>
                    <a:pt x="7938" y="436"/>
                  </a:cubicBezTo>
                  <a:cubicBezTo>
                    <a:pt x="8222" y="436"/>
                    <a:pt x="8219" y="1"/>
                    <a:pt x="79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8"/>
            <p:cNvSpPr/>
            <p:nvPr/>
          </p:nvSpPr>
          <p:spPr>
            <a:xfrm>
              <a:off x="4522175" y="1627000"/>
              <a:ext cx="298900" cy="206300"/>
            </a:xfrm>
            <a:custGeom>
              <a:avLst/>
              <a:gdLst/>
              <a:ahLst/>
              <a:cxnLst/>
              <a:rect l="l" t="t" r="r" b="b"/>
              <a:pathLst>
                <a:path w="11956" h="8252" extrusionOk="0">
                  <a:moveTo>
                    <a:pt x="10575" y="1"/>
                  </a:moveTo>
                  <a:cubicBezTo>
                    <a:pt x="10282" y="1"/>
                    <a:pt x="10282" y="445"/>
                    <a:pt x="10575" y="445"/>
                  </a:cubicBezTo>
                  <a:lnTo>
                    <a:pt x="10906" y="445"/>
                  </a:lnTo>
                  <a:cubicBezTo>
                    <a:pt x="11246" y="445"/>
                    <a:pt x="11520" y="719"/>
                    <a:pt x="11520" y="1050"/>
                  </a:cubicBezTo>
                  <a:lnTo>
                    <a:pt x="11520" y="7212"/>
                  </a:lnTo>
                  <a:cubicBezTo>
                    <a:pt x="11520" y="7542"/>
                    <a:pt x="11246" y="7816"/>
                    <a:pt x="10906" y="7816"/>
                  </a:cubicBezTo>
                  <a:lnTo>
                    <a:pt x="7787" y="7816"/>
                  </a:lnTo>
                  <a:lnTo>
                    <a:pt x="7787" y="3989"/>
                  </a:lnTo>
                  <a:cubicBezTo>
                    <a:pt x="7787" y="3842"/>
                    <a:pt x="7676" y="3769"/>
                    <a:pt x="7565" y="3769"/>
                  </a:cubicBezTo>
                  <a:cubicBezTo>
                    <a:pt x="7454" y="3769"/>
                    <a:pt x="7343" y="3842"/>
                    <a:pt x="7343" y="3989"/>
                  </a:cubicBezTo>
                  <a:lnTo>
                    <a:pt x="7343" y="7816"/>
                  </a:lnTo>
                  <a:lnTo>
                    <a:pt x="293" y="7816"/>
                  </a:lnTo>
                  <a:cubicBezTo>
                    <a:pt x="0" y="7816"/>
                    <a:pt x="0" y="8251"/>
                    <a:pt x="293" y="8251"/>
                  </a:cubicBezTo>
                  <a:lnTo>
                    <a:pt x="10906" y="8251"/>
                  </a:lnTo>
                  <a:cubicBezTo>
                    <a:pt x="11492" y="8251"/>
                    <a:pt x="11955" y="7779"/>
                    <a:pt x="11955" y="7202"/>
                  </a:cubicBezTo>
                  <a:lnTo>
                    <a:pt x="11955" y="1050"/>
                  </a:lnTo>
                  <a:cubicBezTo>
                    <a:pt x="11955" y="473"/>
                    <a:pt x="11492" y="1"/>
                    <a:pt x="109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8"/>
            <p:cNvSpPr/>
            <p:nvPr/>
          </p:nvSpPr>
          <p:spPr>
            <a:xfrm>
              <a:off x="4626600" y="1571350"/>
              <a:ext cx="150100" cy="217950"/>
            </a:xfrm>
            <a:custGeom>
              <a:avLst/>
              <a:gdLst/>
              <a:ahLst/>
              <a:cxnLst/>
              <a:rect l="l" t="t" r="r" b="b"/>
              <a:pathLst>
                <a:path w="6004" h="8718" extrusionOk="0">
                  <a:moveTo>
                    <a:pt x="5019" y="4856"/>
                  </a:moveTo>
                  <a:cubicBezTo>
                    <a:pt x="5200" y="4856"/>
                    <a:pt x="5368" y="5013"/>
                    <a:pt x="5340" y="5223"/>
                  </a:cubicBezTo>
                  <a:cubicBezTo>
                    <a:pt x="5317" y="5397"/>
                    <a:pt x="5171" y="5500"/>
                    <a:pt x="5023" y="5500"/>
                  </a:cubicBezTo>
                  <a:cubicBezTo>
                    <a:pt x="4931" y="5500"/>
                    <a:pt x="4838" y="5461"/>
                    <a:pt x="4773" y="5374"/>
                  </a:cubicBezTo>
                  <a:cubicBezTo>
                    <a:pt x="4659" y="5232"/>
                    <a:pt x="4688" y="5034"/>
                    <a:pt x="4830" y="4920"/>
                  </a:cubicBezTo>
                  <a:cubicBezTo>
                    <a:pt x="4889" y="4876"/>
                    <a:pt x="4955" y="4856"/>
                    <a:pt x="5019" y="4856"/>
                  </a:cubicBezTo>
                  <a:close/>
                  <a:moveTo>
                    <a:pt x="1475" y="3663"/>
                  </a:moveTo>
                  <a:lnTo>
                    <a:pt x="3374" y="4485"/>
                  </a:lnTo>
                  <a:cubicBezTo>
                    <a:pt x="3006" y="5308"/>
                    <a:pt x="2542" y="6083"/>
                    <a:pt x="1994" y="6791"/>
                  </a:cubicBezTo>
                  <a:cubicBezTo>
                    <a:pt x="1560" y="7330"/>
                    <a:pt x="1134" y="7708"/>
                    <a:pt x="766" y="7878"/>
                  </a:cubicBezTo>
                  <a:cubicBezTo>
                    <a:pt x="643" y="7491"/>
                    <a:pt x="624" y="6924"/>
                    <a:pt x="728" y="6243"/>
                  </a:cubicBezTo>
                  <a:cubicBezTo>
                    <a:pt x="870" y="5355"/>
                    <a:pt x="1115" y="4485"/>
                    <a:pt x="1475" y="3663"/>
                  </a:cubicBezTo>
                  <a:close/>
                  <a:moveTo>
                    <a:pt x="3734" y="1"/>
                  </a:moveTo>
                  <a:cubicBezTo>
                    <a:pt x="3457" y="1"/>
                    <a:pt x="3176" y="111"/>
                    <a:pt x="2958" y="356"/>
                  </a:cubicBezTo>
                  <a:cubicBezTo>
                    <a:pt x="2817" y="516"/>
                    <a:pt x="2665" y="696"/>
                    <a:pt x="2514" y="894"/>
                  </a:cubicBezTo>
                  <a:cubicBezTo>
                    <a:pt x="2391" y="1066"/>
                    <a:pt x="2541" y="1247"/>
                    <a:pt x="2701" y="1247"/>
                  </a:cubicBezTo>
                  <a:cubicBezTo>
                    <a:pt x="2762" y="1247"/>
                    <a:pt x="2824" y="1221"/>
                    <a:pt x="2873" y="1159"/>
                  </a:cubicBezTo>
                  <a:cubicBezTo>
                    <a:pt x="3015" y="970"/>
                    <a:pt x="3147" y="800"/>
                    <a:pt x="3289" y="648"/>
                  </a:cubicBezTo>
                  <a:cubicBezTo>
                    <a:pt x="3415" y="507"/>
                    <a:pt x="3576" y="445"/>
                    <a:pt x="3734" y="445"/>
                  </a:cubicBezTo>
                  <a:cubicBezTo>
                    <a:pt x="4062" y="445"/>
                    <a:pt x="4376" y="713"/>
                    <a:pt x="4338" y="1102"/>
                  </a:cubicBezTo>
                  <a:cubicBezTo>
                    <a:pt x="4272" y="1981"/>
                    <a:pt x="3988" y="3030"/>
                    <a:pt x="3554" y="4079"/>
                  </a:cubicBezTo>
                  <a:lnTo>
                    <a:pt x="1654" y="3257"/>
                  </a:lnTo>
                  <a:cubicBezTo>
                    <a:pt x="1881" y="2737"/>
                    <a:pt x="2155" y="2236"/>
                    <a:pt x="2457" y="1754"/>
                  </a:cubicBezTo>
                  <a:cubicBezTo>
                    <a:pt x="2570" y="1582"/>
                    <a:pt x="2418" y="1414"/>
                    <a:pt x="2265" y="1414"/>
                  </a:cubicBezTo>
                  <a:cubicBezTo>
                    <a:pt x="2199" y="1414"/>
                    <a:pt x="2134" y="1445"/>
                    <a:pt x="2089" y="1518"/>
                  </a:cubicBezTo>
                  <a:cubicBezTo>
                    <a:pt x="1730" y="2076"/>
                    <a:pt x="1418" y="2671"/>
                    <a:pt x="1163" y="3276"/>
                  </a:cubicBezTo>
                  <a:cubicBezTo>
                    <a:pt x="293" y="5260"/>
                    <a:pt x="0" y="7207"/>
                    <a:pt x="407" y="8162"/>
                  </a:cubicBezTo>
                  <a:lnTo>
                    <a:pt x="303" y="8407"/>
                  </a:lnTo>
                  <a:cubicBezTo>
                    <a:pt x="222" y="8580"/>
                    <a:pt x="368" y="8717"/>
                    <a:pt x="510" y="8717"/>
                  </a:cubicBezTo>
                  <a:cubicBezTo>
                    <a:pt x="586" y="8717"/>
                    <a:pt x="660" y="8679"/>
                    <a:pt x="700" y="8587"/>
                  </a:cubicBezTo>
                  <a:lnTo>
                    <a:pt x="804" y="8341"/>
                  </a:lnTo>
                  <a:cubicBezTo>
                    <a:pt x="1786" y="7982"/>
                    <a:pt x="3006" y="6442"/>
                    <a:pt x="3866" y="4457"/>
                  </a:cubicBezTo>
                  <a:cubicBezTo>
                    <a:pt x="4300" y="3493"/>
                    <a:pt x="4593" y="2463"/>
                    <a:pt x="4744" y="1414"/>
                  </a:cubicBezTo>
                  <a:cubicBezTo>
                    <a:pt x="5009" y="1518"/>
                    <a:pt x="5349" y="1697"/>
                    <a:pt x="5463" y="1934"/>
                  </a:cubicBezTo>
                  <a:cubicBezTo>
                    <a:pt x="5510" y="2028"/>
                    <a:pt x="5510" y="2142"/>
                    <a:pt x="5463" y="2236"/>
                  </a:cubicBezTo>
                  <a:cubicBezTo>
                    <a:pt x="5349" y="2463"/>
                    <a:pt x="5208" y="2690"/>
                    <a:pt x="5047" y="2898"/>
                  </a:cubicBezTo>
                  <a:cubicBezTo>
                    <a:pt x="4622" y="3503"/>
                    <a:pt x="4092" y="4249"/>
                    <a:pt x="4263" y="5204"/>
                  </a:cubicBezTo>
                  <a:cubicBezTo>
                    <a:pt x="4280" y="5665"/>
                    <a:pt x="4653" y="5940"/>
                    <a:pt x="5031" y="5940"/>
                  </a:cubicBezTo>
                  <a:cubicBezTo>
                    <a:pt x="5273" y="5940"/>
                    <a:pt x="5516" y="5828"/>
                    <a:pt x="5671" y="5582"/>
                  </a:cubicBezTo>
                  <a:cubicBezTo>
                    <a:pt x="6003" y="5044"/>
                    <a:pt x="5580" y="4419"/>
                    <a:pt x="5034" y="4419"/>
                  </a:cubicBezTo>
                  <a:cubicBezTo>
                    <a:pt x="4928" y="4419"/>
                    <a:pt x="4817" y="4443"/>
                    <a:pt x="4707" y="4495"/>
                  </a:cubicBezTo>
                  <a:cubicBezTo>
                    <a:pt x="4811" y="3994"/>
                    <a:pt x="5123" y="3550"/>
                    <a:pt x="5406" y="3153"/>
                  </a:cubicBezTo>
                  <a:cubicBezTo>
                    <a:pt x="5586" y="2917"/>
                    <a:pt x="5737" y="2671"/>
                    <a:pt x="5860" y="2406"/>
                  </a:cubicBezTo>
                  <a:cubicBezTo>
                    <a:pt x="5964" y="2198"/>
                    <a:pt x="5964" y="1953"/>
                    <a:pt x="5860" y="1735"/>
                  </a:cubicBezTo>
                  <a:cubicBezTo>
                    <a:pt x="5652" y="1301"/>
                    <a:pt x="5075" y="1055"/>
                    <a:pt x="4782" y="960"/>
                  </a:cubicBezTo>
                  <a:cubicBezTo>
                    <a:pt x="4727" y="368"/>
                    <a:pt x="4239" y="1"/>
                    <a:pt x="37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8"/>
            <p:cNvSpPr/>
            <p:nvPr/>
          </p:nvSpPr>
          <p:spPr>
            <a:xfrm>
              <a:off x="4473250" y="1702375"/>
              <a:ext cx="92175" cy="10900"/>
            </a:xfrm>
            <a:custGeom>
              <a:avLst/>
              <a:gdLst/>
              <a:ahLst/>
              <a:cxnLst/>
              <a:rect l="l" t="t" r="r" b="b"/>
              <a:pathLst>
                <a:path w="3687" h="436" extrusionOk="0">
                  <a:moveTo>
                    <a:pt x="294" y="0"/>
                  </a:moveTo>
                  <a:cubicBezTo>
                    <a:pt x="1" y="0"/>
                    <a:pt x="1" y="435"/>
                    <a:pt x="294" y="435"/>
                  </a:cubicBezTo>
                  <a:lnTo>
                    <a:pt x="3394" y="435"/>
                  </a:lnTo>
                  <a:cubicBezTo>
                    <a:pt x="3687" y="435"/>
                    <a:pt x="3687" y="0"/>
                    <a:pt x="3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8"/>
            <p:cNvSpPr/>
            <p:nvPr/>
          </p:nvSpPr>
          <p:spPr>
            <a:xfrm>
              <a:off x="4514375" y="1728600"/>
              <a:ext cx="103750" cy="11125"/>
            </a:xfrm>
            <a:custGeom>
              <a:avLst/>
              <a:gdLst/>
              <a:ahLst/>
              <a:cxnLst/>
              <a:rect l="l" t="t" r="r" b="b"/>
              <a:pathLst>
                <a:path w="4150" h="445" extrusionOk="0">
                  <a:moveTo>
                    <a:pt x="293" y="0"/>
                  </a:moveTo>
                  <a:cubicBezTo>
                    <a:pt x="0" y="0"/>
                    <a:pt x="0" y="445"/>
                    <a:pt x="293" y="445"/>
                  </a:cubicBezTo>
                  <a:lnTo>
                    <a:pt x="3856" y="445"/>
                  </a:lnTo>
                  <a:cubicBezTo>
                    <a:pt x="4149" y="445"/>
                    <a:pt x="4149"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8"/>
            <p:cNvSpPr/>
            <p:nvPr/>
          </p:nvSpPr>
          <p:spPr>
            <a:xfrm>
              <a:off x="4473250" y="1728600"/>
              <a:ext cx="37350" cy="11125"/>
            </a:xfrm>
            <a:custGeom>
              <a:avLst/>
              <a:gdLst/>
              <a:ahLst/>
              <a:cxnLst/>
              <a:rect l="l" t="t" r="r" b="b"/>
              <a:pathLst>
                <a:path w="1494" h="445" extrusionOk="0">
                  <a:moveTo>
                    <a:pt x="294" y="0"/>
                  </a:moveTo>
                  <a:cubicBezTo>
                    <a:pt x="1" y="0"/>
                    <a:pt x="1" y="445"/>
                    <a:pt x="294" y="445"/>
                  </a:cubicBezTo>
                  <a:lnTo>
                    <a:pt x="1201" y="445"/>
                  </a:lnTo>
                  <a:cubicBezTo>
                    <a:pt x="1494" y="445"/>
                    <a:pt x="1494" y="0"/>
                    <a:pt x="12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8"/>
            <p:cNvSpPr/>
            <p:nvPr/>
          </p:nvSpPr>
          <p:spPr>
            <a:xfrm>
              <a:off x="4566825" y="1767075"/>
              <a:ext cx="65700" cy="43775"/>
            </a:xfrm>
            <a:custGeom>
              <a:avLst/>
              <a:gdLst/>
              <a:ahLst/>
              <a:cxnLst/>
              <a:rect l="l" t="t" r="r" b="b"/>
              <a:pathLst>
                <a:path w="2628" h="1751" extrusionOk="0">
                  <a:moveTo>
                    <a:pt x="1203" y="1"/>
                  </a:moveTo>
                  <a:cubicBezTo>
                    <a:pt x="1193" y="1"/>
                    <a:pt x="1182" y="1"/>
                    <a:pt x="1172" y="2"/>
                  </a:cubicBezTo>
                  <a:cubicBezTo>
                    <a:pt x="974" y="21"/>
                    <a:pt x="860" y="191"/>
                    <a:pt x="747" y="371"/>
                  </a:cubicBezTo>
                  <a:cubicBezTo>
                    <a:pt x="605" y="607"/>
                    <a:pt x="482" y="767"/>
                    <a:pt x="293" y="767"/>
                  </a:cubicBezTo>
                  <a:cubicBezTo>
                    <a:pt x="0" y="767"/>
                    <a:pt x="0" y="1202"/>
                    <a:pt x="293" y="1202"/>
                  </a:cubicBezTo>
                  <a:cubicBezTo>
                    <a:pt x="737" y="1202"/>
                    <a:pt x="974" y="843"/>
                    <a:pt x="1115" y="607"/>
                  </a:cubicBezTo>
                  <a:cubicBezTo>
                    <a:pt x="1144" y="560"/>
                    <a:pt x="1172" y="512"/>
                    <a:pt x="1200" y="474"/>
                  </a:cubicBezTo>
                  <a:cubicBezTo>
                    <a:pt x="1286" y="616"/>
                    <a:pt x="1352" y="777"/>
                    <a:pt x="1399" y="947"/>
                  </a:cubicBezTo>
                  <a:cubicBezTo>
                    <a:pt x="1522" y="1297"/>
                    <a:pt x="1635" y="1665"/>
                    <a:pt x="1947" y="1741"/>
                  </a:cubicBezTo>
                  <a:cubicBezTo>
                    <a:pt x="1985" y="1750"/>
                    <a:pt x="2013" y="1750"/>
                    <a:pt x="2051" y="1750"/>
                  </a:cubicBezTo>
                  <a:cubicBezTo>
                    <a:pt x="2287" y="1750"/>
                    <a:pt x="2476" y="1561"/>
                    <a:pt x="2542" y="1495"/>
                  </a:cubicBezTo>
                  <a:cubicBezTo>
                    <a:pt x="2628" y="1410"/>
                    <a:pt x="2628" y="1268"/>
                    <a:pt x="2542" y="1183"/>
                  </a:cubicBezTo>
                  <a:cubicBezTo>
                    <a:pt x="2500" y="1141"/>
                    <a:pt x="2446" y="1119"/>
                    <a:pt x="2391" y="1119"/>
                  </a:cubicBezTo>
                  <a:cubicBezTo>
                    <a:pt x="2337" y="1119"/>
                    <a:pt x="2283" y="1141"/>
                    <a:pt x="2240" y="1183"/>
                  </a:cubicBezTo>
                  <a:cubicBezTo>
                    <a:pt x="2117" y="1306"/>
                    <a:pt x="2060" y="1316"/>
                    <a:pt x="2051" y="1316"/>
                  </a:cubicBezTo>
                  <a:cubicBezTo>
                    <a:pt x="1975" y="1278"/>
                    <a:pt x="1871" y="956"/>
                    <a:pt x="1815" y="805"/>
                  </a:cubicBezTo>
                  <a:cubicBezTo>
                    <a:pt x="1730" y="541"/>
                    <a:pt x="1645" y="285"/>
                    <a:pt x="1493" y="134"/>
                  </a:cubicBezTo>
                  <a:cubicBezTo>
                    <a:pt x="1416" y="48"/>
                    <a:pt x="1314" y="1"/>
                    <a:pt x="1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8"/>
            <p:cNvSpPr/>
            <p:nvPr/>
          </p:nvSpPr>
          <p:spPr>
            <a:xfrm>
              <a:off x="4726525" y="1793575"/>
              <a:ext cx="73750" cy="11125"/>
            </a:xfrm>
            <a:custGeom>
              <a:avLst/>
              <a:gdLst/>
              <a:ahLst/>
              <a:cxnLst/>
              <a:rect l="l" t="t" r="r" b="b"/>
              <a:pathLst>
                <a:path w="2950" h="445" extrusionOk="0">
                  <a:moveTo>
                    <a:pt x="294" y="0"/>
                  </a:moveTo>
                  <a:cubicBezTo>
                    <a:pt x="1" y="0"/>
                    <a:pt x="1" y="435"/>
                    <a:pt x="294" y="445"/>
                  </a:cubicBezTo>
                  <a:lnTo>
                    <a:pt x="2657" y="445"/>
                  </a:lnTo>
                  <a:cubicBezTo>
                    <a:pt x="2949" y="445"/>
                    <a:pt x="2949" y="0"/>
                    <a:pt x="26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8"/>
            <p:cNvSpPr/>
            <p:nvPr/>
          </p:nvSpPr>
          <p:spPr>
            <a:xfrm>
              <a:off x="4726525" y="1769475"/>
              <a:ext cx="42325" cy="10900"/>
            </a:xfrm>
            <a:custGeom>
              <a:avLst/>
              <a:gdLst/>
              <a:ahLst/>
              <a:cxnLst/>
              <a:rect l="l" t="t" r="r" b="b"/>
              <a:pathLst>
                <a:path w="1693" h="436" extrusionOk="0">
                  <a:moveTo>
                    <a:pt x="294" y="0"/>
                  </a:moveTo>
                  <a:cubicBezTo>
                    <a:pt x="1" y="0"/>
                    <a:pt x="1" y="435"/>
                    <a:pt x="294" y="435"/>
                  </a:cubicBezTo>
                  <a:lnTo>
                    <a:pt x="1409" y="435"/>
                  </a:lnTo>
                  <a:cubicBezTo>
                    <a:pt x="1412" y="435"/>
                    <a:pt x="1415" y="435"/>
                    <a:pt x="1418" y="435"/>
                  </a:cubicBezTo>
                  <a:cubicBezTo>
                    <a:pt x="1693" y="435"/>
                    <a:pt x="1690" y="0"/>
                    <a:pt x="1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 name="Google Shape;990;p28"/>
          <p:cNvGrpSpPr/>
          <p:nvPr/>
        </p:nvGrpSpPr>
        <p:grpSpPr>
          <a:xfrm>
            <a:off x="5083402" y="1535250"/>
            <a:ext cx="413000" cy="368600"/>
            <a:chOff x="7475500" y="1518075"/>
            <a:chExt cx="413000" cy="368600"/>
          </a:xfrm>
        </p:grpSpPr>
        <p:sp>
          <p:nvSpPr>
            <p:cNvPr id="991" name="Google Shape;991;p28"/>
            <p:cNvSpPr/>
            <p:nvPr/>
          </p:nvSpPr>
          <p:spPr>
            <a:xfrm>
              <a:off x="7475500" y="1584550"/>
              <a:ext cx="346625" cy="302125"/>
            </a:xfrm>
            <a:custGeom>
              <a:avLst/>
              <a:gdLst/>
              <a:ahLst/>
              <a:cxnLst/>
              <a:rect l="l" t="t" r="r" b="b"/>
              <a:pathLst>
                <a:path w="13865" h="12085" extrusionOk="0">
                  <a:moveTo>
                    <a:pt x="7253" y="1"/>
                  </a:moveTo>
                  <a:cubicBezTo>
                    <a:pt x="5110" y="1"/>
                    <a:pt x="2995" y="1129"/>
                    <a:pt x="1890" y="3239"/>
                  </a:cubicBezTo>
                  <a:cubicBezTo>
                    <a:pt x="0" y="6849"/>
                    <a:pt x="2146" y="11253"/>
                    <a:pt x="6153" y="11990"/>
                  </a:cubicBezTo>
                  <a:cubicBezTo>
                    <a:pt x="6512" y="12057"/>
                    <a:pt x="6880" y="12085"/>
                    <a:pt x="7239" y="12085"/>
                  </a:cubicBezTo>
                  <a:cubicBezTo>
                    <a:pt x="8071" y="12085"/>
                    <a:pt x="8884" y="11915"/>
                    <a:pt x="9649" y="11584"/>
                  </a:cubicBezTo>
                  <a:cubicBezTo>
                    <a:pt x="9880" y="11485"/>
                    <a:pt x="9781" y="11164"/>
                    <a:pt x="9570" y="11164"/>
                  </a:cubicBezTo>
                  <a:cubicBezTo>
                    <a:pt x="9539" y="11164"/>
                    <a:pt x="9505" y="11171"/>
                    <a:pt x="9470" y="11187"/>
                  </a:cubicBezTo>
                  <a:cubicBezTo>
                    <a:pt x="8747" y="11501"/>
                    <a:pt x="7993" y="11650"/>
                    <a:pt x="7251" y="11650"/>
                  </a:cubicBezTo>
                  <a:cubicBezTo>
                    <a:pt x="5176" y="11650"/>
                    <a:pt x="3189" y="10487"/>
                    <a:pt x="2221" y="8503"/>
                  </a:cubicBezTo>
                  <a:cubicBezTo>
                    <a:pt x="917" y="5819"/>
                    <a:pt x="1957" y="2578"/>
                    <a:pt x="4584" y="1151"/>
                  </a:cubicBezTo>
                  <a:cubicBezTo>
                    <a:pt x="5428" y="695"/>
                    <a:pt x="6341" y="478"/>
                    <a:pt x="7242" y="478"/>
                  </a:cubicBezTo>
                  <a:cubicBezTo>
                    <a:pt x="9144" y="478"/>
                    <a:pt x="10995" y="1447"/>
                    <a:pt x="12040" y="3192"/>
                  </a:cubicBezTo>
                  <a:cubicBezTo>
                    <a:pt x="13571" y="5753"/>
                    <a:pt x="12815" y="9080"/>
                    <a:pt x="10320" y="10724"/>
                  </a:cubicBezTo>
                  <a:cubicBezTo>
                    <a:pt x="10117" y="10857"/>
                    <a:pt x="10250" y="11132"/>
                    <a:pt x="10441" y="11132"/>
                  </a:cubicBezTo>
                  <a:cubicBezTo>
                    <a:pt x="10481" y="11132"/>
                    <a:pt x="10524" y="11120"/>
                    <a:pt x="10566" y="11093"/>
                  </a:cubicBezTo>
                  <a:cubicBezTo>
                    <a:pt x="10897" y="10866"/>
                    <a:pt x="11218" y="10611"/>
                    <a:pt x="11511" y="10318"/>
                  </a:cubicBezTo>
                  <a:cubicBezTo>
                    <a:pt x="13864" y="7955"/>
                    <a:pt x="13864" y="4128"/>
                    <a:pt x="11511" y="1774"/>
                  </a:cubicBezTo>
                  <a:lnTo>
                    <a:pt x="11511" y="1765"/>
                  </a:lnTo>
                  <a:cubicBezTo>
                    <a:pt x="10313" y="571"/>
                    <a:pt x="8776" y="1"/>
                    <a:pt x="7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8"/>
            <p:cNvSpPr/>
            <p:nvPr/>
          </p:nvSpPr>
          <p:spPr>
            <a:xfrm>
              <a:off x="7534100" y="1613050"/>
              <a:ext cx="256600" cy="245025"/>
            </a:xfrm>
            <a:custGeom>
              <a:avLst/>
              <a:gdLst/>
              <a:ahLst/>
              <a:cxnLst/>
              <a:rect l="l" t="t" r="r" b="b"/>
              <a:pathLst>
                <a:path w="10264" h="9801" extrusionOk="0">
                  <a:moveTo>
                    <a:pt x="4892" y="436"/>
                  </a:moveTo>
                  <a:cubicBezTo>
                    <a:pt x="6050" y="436"/>
                    <a:pt x="7190" y="888"/>
                    <a:pt x="8043" y="1740"/>
                  </a:cubicBezTo>
                  <a:cubicBezTo>
                    <a:pt x="9791" y="3488"/>
                    <a:pt x="9791" y="6314"/>
                    <a:pt x="8043" y="8053"/>
                  </a:cubicBezTo>
                  <a:cubicBezTo>
                    <a:pt x="7188" y="8901"/>
                    <a:pt x="6045" y="9355"/>
                    <a:pt x="4884" y="9355"/>
                  </a:cubicBezTo>
                  <a:cubicBezTo>
                    <a:pt x="4311" y="9355"/>
                    <a:pt x="3734" y="9245"/>
                    <a:pt x="3185" y="9017"/>
                  </a:cubicBezTo>
                  <a:cubicBezTo>
                    <a:pt x="1522" y="8327"/>
                    <a:pt x="435" y="6702"/>
                    <a:pt x="435" y="4897"/>
                  </a:cubicBezTo>
                  <a:cubicBezTo>
                    <a:pt x="435" y="3091"/>
                    <a:pt x="1522" y="1466"/>
                    <a:pt x="3185" y="776"/>
                  </a:cubicBezTo>
                  <a:cubicBezTo>
                    <a:pt x="3737" y="547"/>
                    <a:pt x="4317" y="436"/>
                    <a:pt x="4892" y="436"/>
                  </a:cubicBezTo>
                  <a:close/>
                  <a:moveTo>
                    <a:pt x="4900" y="0"/>
                  </a:moveTo>
                  <a:cubicBezTo>
                    <a:pt x="4266" y="0"/>
                    <a:pt x="3625" y="124"/>
                    <a:pt x="3015" y="379"/>
                  </a:cubicBezTo>
                  <a:cubicBezTo>
                    <a:pt x="1191" y="1135"/>
                    <a:pt x="0" y="2921"/>
                    <a:pt x="0" y="4897"/>
                  </a:cubicBezTo>
                  <a:cubicBezTo>
                    <a:pt x="0" y="6881"/>
                    <a:pt x="1191" y="8667"/>
                    <a:pt x="3015" y="9423"/>
                  </a:cubicBezTo>
                  <a:cubicBezTo>
                    <a:pt x="3622" y="9677"/>
                    <a:pt x="4260" y="9800"/>
                    <a:pt x="4892" y="9800"/>
                  </a:cubicBezTo>
                  <a:cubicBezTo>
                    <a:pt x="6167" y="9800"/>
                    <a:pt x="7419" y="9300"/>
                    <a:pt x="8354" y="8365"/>
                  </a:cubicBezTo>
                  <a:cubicBezTo>
                    <a:pt x="10263" y="6446"/>
                    <a:pt x="10263" y="3347"/>
                    <a:pt x="8354" y="1438"/>
                  </a:cubicBezTo>
                  <a:cubicBezTo>
                    <a:pt x="7421" y="498"/>
                    <a:pt x="6173" y="0"/>
                    <a:pt x="49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8"/>
            <p:cNvSpPr/>
            <p:nvPr/>
          </p:nvSpPr>
          <p:spPr>
            <a:xfrm>
              <a:off x="7602175" y="1528775"/>
              <a:ext cx="72050" cy="54025"/>
            </a:xfrm>
            <a:custGeom>
              <a:avLst/>
              <a:gdLst/>
              <a:ahLst/>
              <a:cxnLst/>
              <a:rect l="l" t="t" r="r" b="b"/>
              <a:pathLst>
                <a:path w="2882" h="2161" extrusionOk="0">
                  <a:moveTo>
                    <a:pt x="2629" y="0"/>
                  </a:moveTo>
                  <a:cubicBezTo>
                    <a:pt x="2602" y="0"/>
                    <a:pt x="2575" y="6"/>
                    <a:pt x="2550" y="17"/>
                  </a:cubicBezTo>
                  <a:cubicBezTo>
                    <a:pt x="1794" y="320"/>
                    <a:pt x="1114" y="773"/>
                    <a:pt x="547" y="1350"/>
                  </a:cubicBezTo>
                  <a:cubicBezTo>
                    <a:pt x="405" y="1491"/>
                    <a:pt x="263" y="1643"/>
                    <a:pt x="141" y="1794"/>
                  </a:cubicBezTo>
                  <a:cubicBezTo>
                    <a:pt x="1" y="1962"/>
                    <a:pt x="151" y="2161"/>
                    <a:pt x="315" y="2161"/>
                  </a:cubicBezTo>
                  <a:cubicBezTo>
                    <a:pt x="372" y="2161"/>
                    <a:pt x="432" y="2136"/>
                    <a:pt x="481" y="2077"/>
                  </a:cubicBezTo>
                  <a:cubicBezTo>
                    <a:pt x="594" y="1926"/>
                    <a:pt x="727" y="1784"/>
                    <a:pt x="859" y="1652"/>
                  </a:cubicBezTo>
                  <a:cubicBezTo>
                    <a:pt x="1388" y="1123"/>
                    <a:pt x="2012" y="707"/>
                    <a:pt x="2711" y="424"/>
                  </a:cubicBezTo>
                  <a:cubicBezTo>
                    <a:pt x="2825" y="386"/>
                    <a:pt x="2881" y="253"/>
                    <a:pt x="2834" y="140"/>
                  </a:cubicBezTo>
                  <a:cubicBezTo>
                    <a:pt x="2798" y="54"/>
                    <a:pt x="2713" y="0"/>
                    <a:pt x="2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8"/>
            <p:cNvSpPr/>
            <p:nvPr/>
          </p:nvSpPr>
          <p:spPr>
            <a:xfrm>
              <a:off x="7683225" y="1518075"/>
              <a:ext cx="205275" cy="269575"/>
            </a:xfrm>
            <a:custGeom>
              <a:avLst/>
              <a:gdLst/>
              <a:ahLst/>
              <a:cxnLst/>
              <a:rect l="l" t="t" r="r" b="b"/>
              <a:pathLst>
                <a:path w="8211" h="10783" extrusionOk="0">
                  <a:moveTo>
                    <a:pt x="1572" y="1"/>
                  </a:moveTo>
                  <a:cubicBezTo>
                    <a:pt x="1140" y="1"/>
                    <a:pt x="704" y="48"/>
                    <a:pt x="272" y="143"/>
                  </a:cubicBezTo>
                  <a:cubicBezTo>
                    <a:pt x="0" y="204"/>
                    <a:pt x="63" y="584"/>
                    <a:pt x="308" y="584"/>
                  </a:cubicBezTo>
                  <a:cubicBezTo>
                    <a:pt x="327" y="584"/>
                    <a:pt x="346" y="582"/>
                    <a:pt x="367" y="577"/>
                  </a:cubicBezTo>
                  <a:cubicBezTo>
                    <a:pt x="773" y="488"/>
                    <a:pt x="1180" y="444"/>
                    <a:pt x="1583" y="444"/>
                  </a:cubicBezTo>
                  <a:cubicBezTo>
                    <a:pt x="3593" y="444"/>
                    <a:pt x="5491" y="1528"/>
                    <a:pt x="6491" y="3347"/>
                  </a:cubicBezTo>
                  <a:cubicBezTo>
                    <a:pt x="7691" y="5539"/>
                    <a:pt x="7304" y="8251"/>
                    <a:pt x="5536" y="10009"/>
                  </a:cubicBezTo>
                  <a:cubicBezTo>
                    <a:pt x="5404" y="10142"/>
                    <a:pt x="5272" y="10274"/>
                    <a:pt x="5121" y="10387"/>
                  </a:cubicBezTo>
                  <a:cubicBezTo>
                    <a:pt x="4941" y="10537"/>
                    <a:pt x="5082" y="10783"/>
                    <a:pt x="5262" y="10783"/>
                  </a:cubicBezTo>
                  <a:cubicBezTo>
                    <a:pt x="5308" y="10783"/>
                    <a:pt x="5357" y="10766"/>
                    <a:pt x="5404" y="10727"/>
                  </a:cubicBezTo>
                  <a:cubicBezTo>
                    <a:pt x="5555" y="10605"/>
                    <a:pt x="5707" y="10463"/>
                    <a:pt x="5848" y="10321"/>
                  </a:cubicBezTo>
                  <a:cubicBezTo>
                    <a:pt x="8211" y="7958"/>
                    <a:pt x="8211" y="4131"/>
                    <a:pt x="5848" y="1778"/>
                  </a:cubicBezTo>
                  <a:cubicBezTo>
                    <a:pt x="4705" y="627"/>
                    <a:pt x="3159" y="1"/>
                    <a:pt x="1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8"/>
            <p:cNvSpPr/>
            <p:nvPr/>
          </p:nvSpPr>
          <p:spPr>
            <a:xfrm>
              <a:off x="7651575" y="1546525"/>
              <a:ext cx="195825" cy="191225"/>
            </a:xfrm>
            <a:custGeom>
              <a:avLst/>
              <a:gdLst/>
              <a:ahLst/>
              <a:cxnLst/>
              <a:rect l="l" t="t" r="r" b="b"/>
              <a:pathLst>
                <a:path w="7833" h="7649" extrusionOk="0">
                  <a:moveTo>
                    <a:pt x="2828" y="1"/>
                  </a:moveTo>
                  <a:cubicBezTo>
                    <a:pt x="1944" y="1"/>
                    <a:pt x="1040" y="243"/>
                    <a:pt x="206" y="772"/>
                  </a:cubicBezTo>
                  <a:cubicBezTo>
                    <a:pt x="1" y="906"/>
                    <a:pt x="132" y="1186"/>
                    <a:pt x="324" y="1186"/>
                  </a:cubicBezTo>
                  <a:cubicBezTo>
                    <a:pt x="362" y="1186"/>
                    <a:pt x="402" y="1175"/>
                    <a:pt x="442" y="1150"/>
                  </a:cubicBezTo>
                  <a:cubicBezTo>
                    <a:pt x="1180" y="680"/>
                    <a:pt x="2013" y="451"/>
                    <a:pt x="2839" y="451"/>
                  </a:cubicBezTo>
                  <a:cubicBezTo>
                    <a:pt x="3992" y="451"/>
                    <a:pt x="5135" y="896"/>
                    <a:pt x="5999" y="1755"/>
                  </a:cubicBezTo>
                  <a:cubicBezTo>
                    <a:pt x="7473" y="3239"/>
                    <a:pt x="7729" y="5545"/>
                    <a:pt x="6604" y="7302"/>
                  </a:cubicBezTo>
                  <a:cubicBezTo>
                    <a:pt x="6499" y="7480"/>
                    <a:pt x="6645" y="7648"/>
                    <a:pt x="6798" y="7648"/>
                  </a:cubicBezTo>
                  <a:cubicBezTo>
                    <a:pt x="6865" y="7648"/>
                    <a:pt x="6933" y="7616"/>
                    <a:pt x="6982" y="7539"/>
                  </a:cubicBezTo>
                  <a:cubicBezTo>
                    <a:pt x="7568" y="6613"/>
                    <a:pt x="7833" y="5507"/>
                    <a:pt x="7719" y="4401"/>
                  </a:cubicBezTo>
                  <a:cubicBezTo>
                    <a:pt x="7443" y="1761"/>
                    <a:pt x="5212" y="1"/>
                    <a:pt x="2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8"/>
            <p:cNvSpPr/>
            <p:nvPr/>
          </p:nvSpPr>
          <p:spPr>
            <a:xfrm>
              <a:off x="7592675" y="1670950"/>
              <a:ext cx="105825" cy="129275"/>
            </a:xfrm>
            <a:custGeom>
              <a:avLst/>
              <a:gdLst/>
              <a:ahLst/>
              <a:cxnLst/>
              <a:rect l="l" t="t" r="r" b="b"/>
              <a:pathLst>
                <a:path w="4233" h="5171" extrusionOk="0">
                  <a:moveTo>
                    <a:pt x="2619" y="1"/>
                  </a:moveTo>
                  <a:cubicBezTo>
                    <a:pt x="1655" y="1"/>
                    <a:pt x="842" y="794"/>
                    <a:pt x="587" y="1872"/>
                  </a:cubicBezTo>
                  <a:lnTo>
                    <a:pt x="303" y="1872"/>
                  </a:lnTo>
                  <a:cubicBezTo>
                    <a:pt x="1" y="1872"/>
                    <a:pt x="1" y="2316"/>
                    <a:pt x="303" y="2316"/>
                  </a:cubicBezTo>
                  <a:lnTo>
                    <a:pt x="521" y="2316"/>
                  </a:lnTo>
                  <a:cubicBezTo>
                    <a:pt x="511" y="2401"/>
                    <a:pt x="511" y="2496"/>
                    <a:pt x="511" y="2581"/>
                  </a:cubicBezTo>
                  <a:cubicBezTo>
                    <a:pt x="511" y="2675"/>
                    <a:pt x="511" y="2770"/>
                    <a:pt x="521" y="2855"/>
                  </a:cubicBezTo>
                  <a:lnTo>
                    <a:pt x="303" y="2855"/>
                  </a:lnTo>
                  <a:cubicBezTo>
                    <a:pt x="1" y="2855"/>
                    <a:pt x="1" y="3299"/>
                    <a:pt x="303" y="3299"/>
                  </a:cubicBezTo>
                  <a:lnTo>
                    <a:pt x="587" y="3299"/>
                  </a:lnTo>
                  <a:cubicBezTo>
                    <a:pt x="842" y="4376"/>
                    <a:pt x="1655" y="5170"/>
                    <a:pt x="2619" y="5170"/>
                  </a:cubicBezTo>
                  <a:cubicBezTo>
                    <a:pt x="3195" y="5161"/>
                    <a:pt x="3743" y="4887"/>
                    <a:pt x="4102" y="4423"/>
                  </a:cubicBezTo>
                  <a:cubicBezTo>
                    <a:pt x="4178" y="4329"/>
                    <a:pt x="4159" y="4187"/>
                    <a:pt x="4065" y="4112"/>
                  </a:cubicBezTo>
                  <a:cubicBezTo>
                    <a:pt x="4023" y="4078"/>
                    <a:pt x="3971" y="4061"/>
                    <a:pt x="3921" y="4061"/>
                  </a:cubicBezTo>
                  <a:cubicBezTo>
                    <a:pt x="3857" y="4061"/>
                    <a:pt x="3795" y="4087"/>
                    <a:pt x="3753" y="4140"/>
                  </a:cubicBezTo>
                  <a:cubicBezTo>
                    <a:pt x="3479" y="4499"/>
                    <a:pt x="3063" y="4716"/>
                    <a:pt x="2609" y="4735"/>
                  </a:cubicBezTo>
                  <a:cubicBezTo>
                    <a:pt x="1881" y="4735"/>
                    <a:pt x="1267" y="4130"/>
                    <a:pt x="1040" y="3299"/>
                  </a:cubicBezTo>
                  <a:lnTo>
                    <a:pt x="2704" y="3299"/>
                  </a:lnTo>
                  <a:cubicBezTo>
                    <a:pt x="2997" y="3299"/>
                    <a:pt x="2997" y="2855"/>
                    <a:pt x="2704" y="2855"/>
                  </a:cubicBezTo>
                  <a:lnTo>
                    <a:pt x="965" y="2855"/>
                  </a:lnTo>
                  <a:cubicBezTo>
                    <a:pt x="955" y="2770"/>
                    <a:pt x="946" y="2675"/>
                    <a:pt x="946" y="2590"/>
                  </a:cubicBezTo>
                  <a:cubicBezTo>
                    <a:pt x="946" y="2496"/>
                    <a:pt x="946" y="2401"/>
                    <a:pt x="965" y="2316"/>
                  </a:cubicBezTo>
                  <a:lnTo>
                    <a:pt x="2704" y="2316"/>
                  </a:lnTo>
                  <a:cubicBezTo>
                    <a:pt x="2997" y="2316"/>
                    <a:pt x="2997" y="1872"/>
                    <a:pt x="2704" y="1872"/>
                  </a:cubicBezTo>
                  <a:lnTo>
                    <a:pt x="1040" y="1872"/>
                  </a:lnTo>
                  <a:cubicBezTo>
                    <a:pt x="1267" y="1040"/>
                    <a:pt x="1891" y="445"/>
                    <a:pt x="2609" y="445"/>
                  </a:cubicBezTo>
                  <a:cubicBezTo>
                    <a:pt x="3063" y="454"/>
                    <a:pt x="3488" y="672"/>
                    <a:pt x="3753" y="1031"/>
                  </a:cubicBezTo>
                  <a:cubicBezTo>
                    <a:pt x="3802" y="1090"/>
                    <a:pt x="3861" y="1114"/>
                    <a:pt x="3919" y="1114"/>
                  </a:cubicBezTo>
                  <a:cubicBezTo>
                    <a:pt x="4083" y="1114"/>
                    <a:pt x="4233" y="915"/>
                    <a:pt x="4093" y="747"/>
                  </a:cubicBezTo>
                  <a:cubicBezTo>
                    <a:pt x="3743" y="294"/>
                    <a:pt x="3195" y="10"/>
                    <a:pt x="26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28"/>
          <p:cNvGrpSpPr/>
          <p:nvPr/>
        </p:nvGrpSpPr>
        <p:grpSpPr>
          <a:xfrm>
            <a:off x="2198606" y="1427447"/>
            <a:ext cx="634273" cy="630607"/>
            <a:chOff x="6937601" y="1394136"/>
            <a:chExt cx="634273" cy="630607"/>
          </a:xfrm>
        </p:grpSpPr>
        <p:sp>
          <p:nvSpPr>
            <p:cNvPr id="998" name="Google Shape;998;p28"/>
            <p:cNvSpPr/>
            <p:nvPr/>
          </p:nvSpPr>
          <p:spPr>
            <a:xfrm>
              <a:off x="6982074" y="1434944"/>
              <a:ext cx="589800" cy="5898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8"/>
            <p:cNvSpPr/>
            <p:nvPr/>
          </p:nvSpPr>
          <p:spPr>
            <a:xfrm>
              <a:off x="6937601" y="1394136"/>
              <a:ext cx="589800" cy="5898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0" name="Google Shape;1000;p28"/>
          <p:cNvGrpSpPr/>
          <p:nvPr/>
        </p:nvGrpSpPr>
        <p:grpSpPr>
          <a:xfrm>
            <a:off x="2301262" y="1535300"/>
            <a:ext cx="392000" cy="368550"/>
            <a:chOff x="1391150" y="1518200"/>
            <a:chExt cx="392000" cy="368550"/>
          </a:xfrm>
        </p:grpSpPr>
        <p:sp>
          <p:nvSpPr>
            <p:cNvPr id="1001" name="Google Shape;1001;p28"/>
            <p:cNvSpPr/>
            <p:nvPr/>
          </p:nvSpPr>
          <p:spPr>
            <a:xfrm>
              <a:off x="1391150" y="1584350"/>
              <a:ext cx="321825" cy="302400"/>
            </a:xfrm>
            <a:custGeom>
              <a:avLst/>
              <a:gdLst/>
              <a:ahLst/>
              <a:cxnLst/>
              <a:rect l="l" t="t" r="r" b="b"/>
              <a:pathLst>
                <a:path w="12873" h="12096" extrusionOk="0">
                  <a:moveTo>
                    <a:pt x="6394" y="1"/>
                  </a:moveTo>
                  <a:cubicBezTo>
                    <a:pt x="4847" y="1"/>
                    <a:pt x="3299" y="592"/>
                    <a:pt x="2118" y="1773"/>
                  </a:cubicBezTo>
                  <a:cubicBezTo>
                    <a:pt x="1958" y="1932"/>
                    <a:pt x="2105" y="2153"/>
                    <a:pt x="2276" y="2153"/>
                  </a:cubicBezTo>
                  <a:cubicBezTo>
                    <a:pt x="2328" y="2153"/>
                    <a:pt x="2381" y="2133"/>
                    <a:pt x="2430" y="2085"/>
                  </a:cubicBezTo>
                  <a:cubicBezTo>
                    <a:pt x="3516" y="998"/>
                    <a:pt x="4944" y="452"/>
                    <a:pt x="6375" y="452"/>
                  </a:cubicBezTo>
                  <a:cubicBezTo>
                    <a:pt x="7719" y="452"/>
                    <a:pt x="9065" y="935"/>
                    <a:pt x="10132" y="1905"/>
                  </a:cubicBezTo>
                  <a:cubicBezTo>
                    <a:pt x="12334" y="3909"/>
                    <a:pt x="12580" y="7283"/>
                    <a:pt x="10690" y="9589"/>
                  </a:cubicBezTo>
                  <a:cubicBezTo>
                    <a:pt x="9587" y="10928"/>
                    <a:pt x="7984" y="11628"/>
                    <a:pt x="6364" y="11628"/>
                  </a:cubicBezTo>
                  <a:cubicBezTo>
                    <a:pt x="5206" y="11628"/>
                    <a:pt x="4041" y="11270"/>
                    <a:pt x="3044" y="10534"/>
                  </a:cubicBezTo>
                  <a:cubicBezTo>
                    <a:pt x="653" y="8757"/>
                    <a:pt x="77" y="5411"/>
                    <a:pt x="1730" y="2935"/>
                  </a:cubicBezTo>
                  <a:cubicBezTo>
                    <a:pt x="1844" y="2761"/>
                    <a:pt x="1693" y="2592"/>
                    <a:pt x="1537" y="2592"/>
                  </a:cubicBezTo>
                  <a:cubicBezTo>
                    <a:pt x="1473" y="2592"/>
                    <a:pt x="1409" y="2621"/>
                    <a:pt x="1362" y="2690"/>
                  </a:cubicBezTo>
                  <a:cubicBezTo>
                    <a:pt x="67" y="4636"/>
                    <a:pt x="1" y="7160"/>
                    <a:pt x="1211" y="9163"/>
                  </a:cubicBezTo>
                  <a:cubicBezTo>
                    <a:pt x="2306" y="10991"/>
                    <a:pt x="4274" y="12095"/>
                    <a:pt x="6376" y="12095"/>
                  </a:cubicBezTo>
                  <a:cubicBezTo>
                    <a:pt x="6578" y="12095"/>
                    <a:pt x="6781" y="12085"/>
                    <a:pt x="6985" y="12065"/>
                  </a:cubicBezTo>
                  <a:cubicBezTo>
                    <a:pt x="9310" y="11838"/>
                    <a:pt x="11304" y="10288"/>
                    <a:pt x="12088" y="8086"/>
                  </a:cubicBezTo>
                  <a:cubicBezTo>
                    <a:pt x="12873" y="5884"/>
                    <a:pt x="12325" y="3427"/>
                    <a:pt x="10671" y="1773"/>
                  </a:cubicBezTo>
                  <a:cubicBezTo>
                    <a:pt x="9489" y="592"/>
                    <a:pt x="7942" y="1"/>
                    <a:pt x="63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8"/>
            <p:cNvSpPr/>
            <p:nvPr/>
          </p:nvSpPr>
          <p:spPr>
            <a:xfrm>
              <a:off x="1428500" y="1612975"/>
              <a:ext cx="257075" cy="245100"/>
            </a:xfrm>
            <a:custGeom>
              <a:avLst/>
              <a:gdLst/>
              <a:ahLst/>
              <a:cxnLst/>
              <a:rect l="l" t="t" r="r" b="b"/>
              <a:pathLst>
                <a:path w="10283" h="9804" extrusionOk="0">
                  <a:moveTo>
                    <a:pt x="4902" y="439"/>
                  </a:moveTo>
                  <a:cubicBezTo>
                    <a:pt x="6060" y="439"/>
                    <a:pt x="7200" y="891"/>
                    <a:pt x="8052" y="1743"/>
                  </a:cubicBezTo>
                  <a:cubicBezTo>
                    <a:pt x="9791" y="3491"/>
                    <a:pt x="9791" y="6317"/>
                    <a:pt x="8052" y="8056"/>
                  </a:cubicBezTo>
                  <a:cubicBezTo>
                    <a:pt x="7200" y="8909"/>
                    <a:pt x="6060" y="9360"/>
                    <a:pt x="4902" y="9360"/>
                  </a:cubicBezTo>
                  <a:cubicBezTo>
                    <a:pt x="4326" y="9360"/>
                    <a:pt x="3746" y="9249"/>
                    <a:pt x="3195" y="9020"/>
                  </a:cubicBezTo>
                  <a:cubicBezTo>
                    <a:pt x="1531" y="8330"/>
                    <a:pt x="444" y="6705"/>
                    <a:pt x="444" y="4900"/>
                  </a:cubicBezTo>
                  <a:cubicBezTo>
                    <a:pt x="444" y="3094"/>
                    <a:pt x="1531" y="1469"/>
                    <a:pt x="3195" y="779"/>
                  </a:cubicBezTo>
                  <a:cubicBezTo>
                    <a:pt x="3746" y="550"/>
                    <a:pt x="4326" y="439"/>
                    <a:pt x="4902" y="439"/>
                  </a:cubicBezTo>
                  <a:close/>
                  <a:moveTo>
                    <a:pt x="4899" y="1"/>
                  </a:moveTo>
                  <a:cubicBezTo>
                    <a:pt x="4268" y="1"/>
                    <a:pt x="3631" y="122"/>
                    <a:pt x="3024" y="373"/>
                  </a:cubicBezTo>
                  <a:cubicBezTo>
                    <a:pt x="1191" y="1138"/>
                    <a:pt x="0" y="2924"/>
                    <a:pt x="0" y="4900"/>
                  </a:cubicBezTo>
                  <a:cubicBezTo>
                    <a:pt x="0" y="6884"/>
                    <a:pt x="1191" y="8670"/>
                    <a:pt x="3024" y="9426"/>
                  </a:cubicBezTo>
                  <a:cubicBezTo>
                    <a:pt x="3632" y="9680"/>
                    <a:pt x="4270" y="9803"/>
                    <a:pt x="4902" y="9803"/>
                  </a:cubicBezTo>
                  <a:cubicBezTo>
                    <a:pt x="6177" y="9803"/>
                    <a:pt x="7429" y="9303"/>
                    <a:pt x="8364" y="8368"/>
                  </a:cubicBezTo>
                  <a:cubicBezTo>
                    <a:pt x="10283" y="6459"/>
                    <a:pt x="10283" y="3350"/>
                    <a:pt x="8364" y="1441"/>
                  </a:cubicBezTo>
                  <a:cubicBezTo>
                    <a:pt x="7428" y="499"/>
                    <a:pt x="6175" y="1"/>
                    <a:pt x="48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8"/>
            <p:cNvSpPr/>
            <p:nvPr/>
          </p:nvSpPr>
          <p:spPr>
            <a:xfrm>
              <a:off x="1496850" y="1518200"/>
              <a:ext cx="286300" cy="269175"/>
            </a:xfrm>
            <a:custGeom>
              <a:avLst/>
              <a:gdLst/>
              <a:ahLst/>
              <a:cxnLst/>
              <a:rect l="l" t="t" r="r" b="b"/>
              <a:pathLst>
                <a:path w="11452" h="10767" extrusionOk="0">
                  <a:moveTo>
                    <a:pt x="4817" y="1"/>
                  </a:moveTo>
                  <a:cubicBezTo>
                    <a:pt x="3272" y="1"/>
                    <a:pt x="1727" y="591"/>
                    <a:pt x="546" y="1773"/>
                  </a:cubicBezTo>
                  <a:cubicBezTo>
                    <a:pt x="404" y="1905"/>
                    <a:pt x="262" y="2056"/>
                    <a:pt x="139" y="2217"/>
                  </a:cubicBezTo>
                  <a:cubicBezTo>
                    <a:pt x="0" y="2384"/>
                    <a:pt x="147" y="2576"/>
                    <a:pt x="310" y="2576"/>
                  </a:cubicBezTo>
                  <a:cubicBezTo>
                    <a:pt x="369" y="2576"/>
                    <a:pt x="429" y="2551"/>
                    <a:pt x="479" y="2491"/>
                  </a:cubicBezTo>
                  <a:cubicBezTo>
                    <a:pt x="602" y="2349"/>
                    <a:pt x="725" y="2207"/>
                    <a:pt x="857" y="2075"/>
                  </a:cubicBezTo>
                  <a:cubicBezTo>
                    <a:pt x="1954" y="979"/>
                    <a:pt x="3388" y="431"/>
                    <a:pt x="4822" y="431"/>
                  </a:cubicBezTo>
                  <a:cubicBezTo>
                    <a:pt x="6256" y="431"/>
                    <a:pt x="7690" y="979"/>
                    <a:pt x="8787" y="2075"/>
                  </a:cubicBezTo>
                  <a:cubicBezTo>
                    <a:pt x="10979" y="4268"/>
                    <a:pt x="10979" y="7812"/>
                    <a:pt x="8787" y="10004"/>
                  </a:cubicBezTo>
                  <a:cubicBezTo>
                    <a:pt x="8654" y="10137"/>
                    <a:pt x="8512" y="10269"/>
                    <a:pt x="8371" y="10382"/>
                  </a:cubicBezTo>
                  <a:cubicBezTo>
                    <a:pt x="8211" y="10535"/>
                    <a:pt x="8339" y="10767"/>
                    <a:pt x="8514" y="10767"/>
                  </a:cubicBezTo>
                  <a:cubicBezTo>
                    <a:pt x="8556" y="10767"/>
                    <a:pt x="8601" y="10754"/>
                    <a:pt x="8645" y="10722"/>
                  </a:cubicBezTo>
                  <a:cubicBezTo>
                    <a:pt x="8796" y="10600"/>
                    <a:pt x="8947" y="10458"/>
                    <a:pt x="9098" y="10316"/>
                  </a:cubicBezTo>
                  <a:cubicBezTo>
                    <a:pt x="11452" y="7953"/>
                    <a:pt x="11452" y="4126"/>
                    <a:pt x="9089" y="1773"/>
                  </a:cubicBezTo>
                  <a:cubicBezTo>
                    <a:pt x="7908" y="591"/>
                    <a:pt x="6362" y="1"/>
                    <a:pt x="48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8"/>
            <p:cNvSpPr/>
            <p:nvPr/>
          </p:nvSpPr>
          <p:spPr>
            <a:xfrm>
              <a:off x="1708650" y="1631525"/>
              <a:ext cx="36225" cy="106075"/>
            </a:xfrm>
            <a:custGeom>
              <a:avLst/>
              <a:gdLst/>
              <a:ahLst/>
              <a:cxnLst/>
              <a:rect l="l" t="t" r="r" b="b"/>
              <a:pathLst>
                <a:path w="1449" h="4243" extrusionOk="0">
                  <a:moveTo>
                    <a:pt x="859" y="0"/>
                  </a:moveTo>
                  <a:cubicBezTo>
                    <a:pt x="729" y="0"/>
                    <a:pt x="596" y="108"/>
                    <a:pt x="636" y="273"/>
                  </a:cubicBezTo>
                  <a:cubicBezTo>
                    <a:pt x="986" y="1502"/>
                    <a:pt x="797" y="2825"/>
                    <a:pt x="107" y="3902"/>
                  </a:cubicBezTo>
                  <a:cubicBezTo>
                    <a:pt x="1" y="4075"/>
                    <a:pt x="150" y="4242"/>
                    <a:pt x="304" y="4242"/>
                  </a:cubicBezTo>
                  <a:cubicBezTo>
                    <a:pt x="370" y="4242"/>
                    <a:pt x="437" y="4212"/>
                    <a:pt x="485" y="4139"/>
                  </a:cubicBezTo>
                  <a:cubicBezTo>
                    <a:pt x="1231" y="2957"/>
                    <a:pt x="1449" y="1502"/>
                    <a:pt x="1061" y="151"/>
                  </a:cubicBezTo>
                  <a:cubicBezTo>
                    <a:pt x="1028" y="46"/>
                    <a:pt x="944" y="0"/>
                    <a:pt x="8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8"/>
            <p:cNvSpPr/>
            <p:nvPr/>
          </p:nvSpPr>
          <p:spPr>
            <a:xfrm>
              <a:off x="1546250" y="1546550"/>
              <a:ext cx="182200" cy="74450"/>
            </a:xfrm>
            <a:custGeom>
              <a:avLst/>
              <a:gdLst/>
              <a:ahLst/>
              <a:cxnLst/>
              <a:rect l="l" t="t" r="r" b="b"/>
              <a:pathLst>
                <a:path w="7288" h="2978" extrusionOk="0">
                  <a:moveTo>
                    <a:pt x="2838" y="1"/>
                  </a:moveTo>
                  <a:cubicBezTo>
                    <a:pt x="1939" y="1"/>
                    <a:pt x="1027" y="248"/>
                    <a:pt x="205" y="771"/>
                  </a:cubicBezTo>
                  <a:cubicBezTo>
                    <a:pt x="0" y="897"/>
                    <a:pt x="129" y="1179"/>
                    <a:pt x="319" y="1179"/>
                  </a:cubicBezTo>
                  <a:cubicBezTo>
                    <a:pt x="358" y="1179"/>
                    <a:pt x="399" y="1167"/>
                    <a:pt x="441" y="1140"/>
                  </a:cubicBezTo>
                  <a:cubicBezTo>
                    <a:pt x="1189" y="665"/>
                    <a:pt x="2018" y="441"/>
                    <a:pt x="2836" y="441"/>
                  </a:cubicBezTo>
                  <a:cubicBezTo>
                    <a:pt x="4445" y="441"/>
                    <a:pt x="6008" y="1311"/>
                    <a:pt x="6811" y="2860"/>
                  </a:cubicBezTo>
                  <a:cubicBezTo>
                    <a:pt x="6854" y="2943"/>
                    <a:pt x="6924" y="2978"/>
                    <a:pt x="6995" y="2978"/>
                  </a:cubicBezTo>
                  <a:cubicBezTo>
                    <a:pt x="7141" y="2978"/>
                    <a:pt x="7287" y="2830"/>
                    <a:pt x="7198" y="2652"/>
                  </a:cubicBezTo>
                  <a:lnTo>
                    <a:pt x="7198" y="2652"/>
                  </a:lnTo>
                  <a:lnTo>
                    <a:pt x="7198" y="2661"/>
                  </a:lnTo>
                  <a:cubicBezTo>
                    <a:pt x="6321" y="957"/>
                    <a:pt x="4605" y="1"/>
                    <a:pt x="28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8"/>
            <p:cNvSpPr/>
            <p:nvPr/>
          </p:nvSpPr>
          <p:spPr>
            <a:xfrm>
              <a:off x="1511425" y="1661975"/>
              <a:ext cx="79175" cy="147050"/>
            </a:xfrm>
            <a:custGeom>
              <a:avLst/>
              <a:gdLst/>
              <a:ahLst/>
              <a:cxnLst/>
              <a:rect l="l" t="t" r="r" b="b"/>
              <a:pathLst>
                <a:path w="3167" h="5882" extrusionOk="0">
                  <a:moveTo>
                    <a:pt x="1361" y="908"/>
                  </a:moveTo>
                  <a:lnTo>
                    <a:pt x="1361" y="2703"/>
                  </a:lnTo>
                  <a:cubicBezTo>
                    <a:pt x="841" y="2618"/>
                    <a:pt x="445" y="2250"/>
                    <a:pt x="445" y="1805"/>
                  </a:cubicBezTo>
                  <a:cubicBezTo>
                    <a:pt x="445" y="1361"/>
                    <a:pt x="832" y="993"/>
                    <a:pt x="1361" y="908"/>
                  </a:cubicBezTo>
                  <a:close/>
                  <a:moveTo>
                    <a:pt x="1805" y="3185"/>
                  </a:moveTo>
                  <a:cubicBezTo>
                    <a:pt x="2325" y="3261"/>
                    <a:pt x="2722" y="3629"/>
                    <a:pt x="2722" y="4074"/>
                  </a:cubicBezTo>
                  <a:cubicBezTo>
                    <a:pt x="2722" y="4518"/>
                    <a:pt x="2325" y="4886"/>
                    <a:pt x="1805" y="4971"/>
                  </a:cubicBezTo>
                  <a:lnTo>
                    <a:pt x="1805" y="3185"/>
                  </a:lnTo>
                  <a:close/>
                  <a:moveTo>
                    <a:pt x="1583" y="0"/>
                  </a:moveTo>
                  <a:cubicBezTo>
                    <a:pt x="1472" y="0"/>
                    <a:pt x="1361" y="76"/>
                    <a:pt x="1361" y="227"/>
                  </a:cubicBezTo>
                  <a:lnTo>
                    <a:pt x="1361" y="473"/>
                  </a:lnTo>
                  <a:cubicBezTo>
                    <a:pt x="596" y="558"/>
                    <a:pt x="0" y="1125"/>
                    <a:pt x="0" y="1805"/>
                  </a:cubicBezTo>
                  <a:cubicBezTo>
                    <a:pt x="0" y="2495"/>
                    <a:pt x="596" y="3062"/>
                    <a:pt x="1361" y="3147"/>
                  </a:cubicBezTo>
                  <a:lnTo>
                    <a:pt x="1361" y="4971"/>
                  </a:lnTo>
                  <a:cubicBezTo>
                    <a:pt x="841" y="4886"/>
                    <a:pt x="445" y="4518"/>
                    <a:pt x="445" y="4074"/>
                  </a:cubicBezTo>
                  <a:cubicBezTo>
                    <a:pt x="445" y="3927"/>
                    <a:pt x="334" y="3854"/>
                    <a:pt x="222" y="3854"/>
                  </a:cubicBezTo>
                  <a:cubicBezTo>
                    <a:pt x="111" y="3854"/>
                    <a:pt x="0" y="3927"/>
                    <a:pt x="0" y="4074"/>
                  </a:cubicBezTo>
                  <a:cubicBezTo>
                    <a:pt x="0" y="4764"/>
                    <a:pt x="596" y="5321"/>
                    <a:pt x="1361" y="5416"/>
                  </a:cubicBezTo>
                  <a:lnTo>
                    <a:pt x="1361" y="5661"/>
                  </a:lnTo>
                  <a:cubicBezTo>
                    <a:pt x="1361" y="5808"/>
                    <a:pt x="1472" y="5881"/>
                    <a:pt x="1583" y="5881"/>
                  </a:cubicBezTo>
                  <a:cubicBezTo>
                    <a:pt x="1694" y="5881"/>
                    <a:pt x="1805" y="5808"/>
                    <a:pt x="1805" y="5661"/>
                  </a:cubicBezTo>
                  <a:lnTo>
                    <a:pt x="1805" y="5416"/>
                  </a:lnTo>
                  <a:cubicBezTo>
                    <a:pt x="2571" y="5321"/>
                    <a:pt x="3157" y="4764"/>
                    <a:pt x="3157" y="4074"/>
                  </a:cubicBezTo>
                  <a:cubicBezTo>
                    <a:pt x="3157" y="3393"/>
                    <a:pt x="2571" y="2826"/>
                    <a:pt x="1805" y="2741"/>
                  </a:cubicBezTo>
                  <a:lnTo>
                    <a:pt x="1805" y="917"/>
                  </a:lnTo>
                  <a:cubicBezTo>
                    <a:pt x="2325" y="993"/>
                    <a:pt x="2722" y="1371"/>
                    <a:pt x="2722" y="1815"/>
                  </a:cubicBezTo>
                  <a:cubicBezTo>
                    <a:pt x="2722" y="1961"/>
                    <a:pt x="2833" y="2035"/>
                    <a:pt x="2944" y="2035"/>
                  </a:cubicBezTo>
                  <a:cubicBezTo>
                    <a:pt x="3055" y="2035"/>
                    <a:pt x="3166" y="1961"/>
                    <a:pt x="3166" y="1815"/>
                  </a:cubicBezTo>
                  <a:cubicBezTo>
                    <a:pt x="3166" y="1125"/>
                    <a:pt x="2571" y="558"/>
                    <a:pt x="1805" y="473"/>
                  </a:cubicBezTo>
                  <a:lnTo>
                    <a:pt x="1805" y="227"/>
                  </a:lnTo>
                  <a:cubicBezTo>
                    <a:pt x="1805" y="76"/>
                    <a:pt x="1694" y="0"/>
                    <a:pt x="15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7" name="Google Shape;1007;p28"/>
          <p:cNvSpPr txBox="1">
            <a:spLocks noGrp="1"/>
          </p:cNvSpPr>
          <p:nvPr>
            <p:ph type="title" idx="7"/>
          </p:nvPr>
        </p:nvSpPr>
        <p:spPr>
          <a:xfrm>
            <a:off x="4369215" y="2230596"/>
            <a:ext cx="1841400" cy="40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accent3"/>
                </a:solidFill>
              </a:rPr>
              <a:t>S</a:t>
            </a:r>
            <a:r>
              <a:rPr lang="en" sz="1400">
                <a:solidFill>
                  <a:schemeClr val="accent3"/>
                </a:solidFill>
              </a:rPr>
              <a:t>ERVICE</a:t>
            </a:r>
            <a:r>
              <a:rPr lang="en">
                <a:solidFill>
                  <a:schemeClr val="accent3"/>
                </a:solidFill>
              </a:rPr>
              <a:t> </a:t>
            </a:r>
            <a:r>
              <a:rPr lang="en" sz="2000">
                <a:solidFill>
                  <a:schemeClr val="accent3"/>
                </a:solidFill>
              </a:rPr>
              <a:t>C</a:t>
            </a:r>
            <a:r>
              <a:rPr lang="en" sz="1400">
                <a:solidFill>
                  <a:schemeClr val="accent3"/>
                </a:solidFill>
              </a:rPr>
              <a:t>HURN</a:t>
            </a:r>
            <a:endParaRPr sz="1400">
              <a:solidFill>
                <a:schemeClr val="accent3"/>
              </a:solidFill>
            </a:endParaRPr>
          </a:p>
        </p:txBody>
      </p:sp>
      <p:sp>
        <p:nvSpPr>
          <p:cNvPr id="1008" name="Google Shape;1008;p28"/>
          <p:cNvSpPr txBox="1">
            <a:spLocks noGrp="1"/>
          </p:cNvSpPr>
          <p:nvPr>
            <p:ph type="title" idx="7"/>
          </p:nvPr>
        </p:nvSpPr>
        <p:spPr>
          <a:xfrm>
            <a:off x="1595040" y="2230596"/>
            <a:ext cx="1841400" cy="40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accent3"/>
                </a:solidFill>
              </a:rPr>
              <a:t>T</a:t>
            </a:r>
            <a:r>
              <a:rPr lang="en" sz="1400">
                <a:solidFill>
                  <a:schemeClr val="accent3"/>
                </a:solidFill>
              </a:rPr>
              <a:t>ariff</a:t>
            </a:r>
            <a:r>
              <a:rPr lang="en">
                <a:solidFill>
                  <a:schemeClr val="accent3"/>
                </a:solidFill>
              </a:rPr>
              <a:t> </a:t>
            </a:r>
            <a:r>
              <a:rPr lang="en" sz="2000">
                <a:solidFill>
                  <a:schemeClr val="accent3"/>
                </a:solidFill>
              </a:rPr>
              <a:t>P</a:t>
            </a:r>
            <a:r>
              <a:rPr lang="en" sz="1400">
                <a:solidFill>
                  <a:schemeClr val="accent3"/>
                </a:solidFill>
              </a:rPr>
              <a:t>lan</a:t>
            </a:r>
            <a:r>
              <a:rPr lang="en">
                <a:solidFill>
                  <a:schemeClr val="accent3"/>
                </a:solidFill>
              </a:rPr>
              <a:t> </a:t>
            </a:r>
            <a:r>
              <a:rPr lang="en" sz="2000">
                <a:solidFill>
                  <a:schemeClr val="accent3"/>
                </a:solidFill>
              </a:rPr>
              <a:t>c</a:t>
            </a:r>
            <a:r>
              <a:rPr lang="en" sz="1400">
                <a:solidFill>
                  <a:schemeClr val="accent3"/>
                </a:solidFill>
              </a:rPr>
              <a:t>hurn</a:t>
            </a:r>
            <a:endParaRPr sz="1400">
              <a:solidFill>
                <a:schemeClr val="accent3"/>
              </a:solidFill>
            </a:endParaRPr>
          </a:p>
        </p:txBody>
      </p:sp>
      <p:cxnSp>
        <p:nvCxnSpPr>
          <p:cNvPr id="1009" name="Google Shape;1009;p28"/>
          <p:cNvCxnSpPr/>
          <p:nvPr/>
        </p:nvCxnSpPr>
        <p:spPr>
          <a:xfrm rot="10800000">
            <a:off x="2497261" y="2673346"/>
            <a:ext cx="0" cy="724800"/>
          </a:xfrm>
          <a:prstGeom prst="straightConnector1">
            <a:avLst/>
          </a:prstGeom>
          <a:noFill/>
          <a:ln w="9525" cap="flat" cmpd="sng">
            <a:solidFill>
              <a:schemeClr val="accent3"/>
            </a:solidFill>
            <a:prstDash val="solid"/>
            <a:round/>
            <a:headEnd type="none" w="med" len="med"/>
            <a:tailEnd type="none" w="med" len="med"/>
          </a:ln>
        </p:spPr>
      </p:cxnSp>
      <p:cxnSp>
        <p:nvCxnSpPr>
          <p:cNvPr id="1010" name="Google Shape;1010;p28"/>
          <p:cNvCxnSpPr/>
          <p:nvPr/>
        </p:nvCxnSpPr>
        <p:spPr>
          <a:xfrm rot="10800000">
            <a:off x="5308386" y="2640896"/>
            <a:ext cx="0" cy="724800"/>
          </a:xfrm>
          <a:prstGeom prst="straightConnector1">
            <a:avLst/>
          </a:prstGeom>
          <a:noFill/>
          <a:ln w="9525" cap="flat" cmpd="sng">
            <a:solidFill>
              <a:schemeClr val="accent3"/>
            </a:solidFill>
            <a:prstDash val="solid"/>
            <a:round/>
            <a:headEnd type="none" w="med" len="med"/>
            <a:tailEnd type="none" w="med" len="med"/>
          </a:ln>
        </p:spPr>
      </p:cxnSp>
      <p:cxnSp>
        <p:nvCxnSpPr>
          <p:cNvPr id="1011" name="Google Shape;1011;p28"/>
          <p:cNvCxnSpPr/>
          <p:nvPr/>
        </p:nvCxnSpPr>
        <p:spPr>
          <a:xfrm rot="10800000">
            <a:off x="8082599" y="2653396"/>
            <a:ext cx="0" cy="724800"/>
          </a:xfrm>
          <a:prstGeom prst="straightConnector1">
            <a:avLst/>
          </a:prstGeom>
          <a:noFill/>
          <a:ln w="9525" cap="flat" cmpd="sng">
            <a:solidFill>
              <a:schemeClr val="accent3"/>
            </a:solidFill>
            <a:prstDash val="solid"/>
            <a:round/>
            <a:headEnd type="none" w="med" len="med"/>
            <a:tailEnd type="none" w="med" len="med"/>
          </a:ln>
        </p:spPr>
      </p:cxnSp>
      <p:cxnSp>
        <p:nvCxnSpPr>
          <p:cNvPr id="1012" name="Google Shape;1012;p28"/>
          <p:cNvCxnSpPr/>
          <p:nvPr/>
        </p:nvCxnSpPr>
        <p:spPr>
          <a:xfrm>
            <a:off x="2422238" y="3573175"/>
            <a:ext cx="5772300" cy="0"/>
          </a:xfrm>
          <a:prstGeom prst="straightConnector1">
            <a:avLst/>
          </a:prstGeom>
          <a:noFill/>
          <a:ln w="9525" cap="flat" cmpd="sng">
            <a:solidFill>
              <a:schemeClr val="accent3"/>
            </a:solidFill>
            <a:prstDash val="solid"/>
            <a:round/>
            <a:headEnd type="none" w="med" len="med"/>
            <a:tailEnd type="none" w="med" len="med"/>
          </a:ln>
        </p:spPr>
      </p:cxnSp>
      <p:sp>
        <p:nvSpPr>
          <p:cNvPr id="1013" name="Google Shape;1013;p28"/>
          <p:cNvSpPr txBox="1">
            <a:spLocks noGrp="1"/>
          </p:cNvSpPr>
          <p:nvPr>
            <p:ph type="title" idx="7"/>
          </p:nvPr>
        </p:nvSpPr>
        <p:spPr>
          <a:xfrm>
            <a:off x="4387665" y="4446846"/>
            <a:ext cx="1841400" cy="40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accent3"/>
                </a:solidFill>
              </a:rPr>
              <a:t>P</a:t>
            </a:r>
            <a:r>
              <a:rPr lang="en" sz="1400">
                <a:solidFill>
                  <a:schemeClr val="accent3"/>
                </a:solidFill>
              </a:rPr>
              <a:t>roduct</a:t>
            </a:r>
            <a:r>
              <a:rPr lang="en" sz="2000">
                <a:solidFill>
                  <a:schemeClr val="accent3"/>
                </a:solidFill>
              </a:rPr>
              <a:t> c</a:t>
            </a:r>
            <a:r>
              <a:rPr lang="en" sz="1400">
                <a:solidFill>
                  <a:schemeClr val="accent3"/>
                </a:solidFill>
              </a:rPr>
              <a:t>hurn</a:t>
            </a:r>
            <a:endParaRPr sz="800">
              <a:solidFill>
                <a:schemeClr val="accent3"/>
              </a:solidFill>
            </a:endParaRPr>
          </a:p>
        </p:txBody>
      </p:sp>
      <p:sp>
        <p:nvSpPr>
          <p:cNvPr id="1014" name="Google Shape;1014;p28"/>
          <p:cNvSpPr/>
          <p:nvPr/>
        </p:nvSpPr>
        <p:spPr>
          <a:xfrm>
            <a:off x="4939227" y="3760130"/>
            <a:ext cx="656400" cy="6303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8"/>
          <p:cNvSpPr/>
          <p:nvPr/>
        </p:nvSpPr>
        <p:spPr>
          <a:xfrm>
            <a:off x="4982985" y="3716276"/>
            <a:ext cx="656400" cy="6303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28"/>
          <p:cNvGrpSpPr/>
          <p:nvPr/>
        </p:nvGrpSpPr>
        <p:grpSpPr>
          <a:xfrm>
            <a:off x="5201289" y="3894324"/>
            <a:ext cx="219918" cy="280763"/>
            <a:chOff x="3841250" y="2071650"/>
            <a:chExt cx="295350" cy="368600"/>
          </a:xfrm>
        </p:grpSpPr>
        <p:sp>
          <p:nvSpPr>
            <p:cNvPr id="1017" name="Google Shape;1017;p28"/>
            <p:cNvSpPr/>
            <p:nvPr/>
          </p:nvSpPr>
          <p:spPr>
            <a:xfrm>
              <a:off x="3841250" y="2071650"/>
              <a:ext cx="295350" cy="368600"/>
            </a:xfrm>
            <a:custGeom>
              <a:avLst/>
              <a:gdLst/>
              <a:ahLst/>
              <a:cxnLst/>
              <a:rect l="l" t="t" r="r" b="b"/>
              <a:pathLst>
                <a:path w="11814" h="14744" extrusionOk="0">
                  <a:moveTo>
                    <a:pt x="1418" y="1"/>
                  </a:moveTo>
                  <a:cubicBezTo>
                    <a:pt x="633" y="1"/>
                    <a:pt x="0" y="634"/>
                    <a:pt x="0" y="1418"/>
                  </a:cubicBezTo>
                  <a:lnTo>
                    <a:pt x="0" y="13326"/>
                  </a:lnTo>
                  <a:cubicBezTo>
                    <a:pt x="0" y="14101"/>
                    <a:pt x="633" y="14744"/>
                    <a:pt x="1418" y="14744"/>
                  </a:cubicBezTo>
                  <a:lnTo>
                    <a:pt x="10396" y="14744"/>
                  </a:lnTo>
                  <a:cubicBezTo>
                    <a:pt x="11171" y="14744"/>
                    <a:pt x="11814" y="14101"/>
                    <a:pt x="11814" y="13326"/>
                  </a:cubicBezTo>
                  <a:lnTo>
                    <a:pt x="11814" y="10671"/>
                  </a:lnTo>
                  <a:cubicBezTo>
                    <a:pt x="11814" y="10543"/>
                    <a:pt x="11717" y="10479"/>
                    <a:pt x="11620" y="10479"/>
                  </a:cubicBezTo>
                  <a:cubicBezTo>
                    <a:pt x="11523" y="10479"/>
                    <a:pt x="11426" y="10543"/>
                    <a:pt x="11426" y="10671"/>
                  </a:cubicBezTo>
                  <a:lnTo>
                    <a:pt x="11426" y="13326"/>
                  </a:lnTo>
                  <a:cubicBezTo>
                    <a:pt x="11426" y="13893"/>
                    <a:pt x="10963" y="14356"/>
                    <a:pt x="10396" y="14356"/>
                  </a:cubicBezTo>
                  <a:lnTo>
                    <a:pt x="1418" y="14356"/>
                  </a:lnTo>
                  <a:cubicBezTo>
                    <a:pt x="841" y="14356"/>
                    <a:pt x="378" y="13893"/>
                    <a:pt x="378" y="13326"/>
                  </a:cubicBezTo>
                  <a:lnTo>
                    <a:pt x="378" y="1418"/>
                  </a:lnTo>
                  <a:cubicBezTo>
                    <a:pt x="378" y="842"/>
                    <a:pt x="841" y="379"/>
                    <a:pt x="1418" y="379"/>
                  </a:cubicBezTo>
                  <a:lnTo>
                    <a:pt x="10396" y="379"/>
                  </a:lnTo>
                  <a:cubicBezTo>
                    <a:pt x="10963" y="379"/>
                    <a:pt x="11426" y="842"/>
                    <a:pt x="11426" y="1418"/>
                  </a:cubicBezTo>
                  <a:lnTo>
                    <a:pt x="11426" y="9943"/>
                  </a:lnTo>
                  <a:cubicBezTo>
                    <a:pt x="11426" y="10047"/>
                    <a:pt x="11511" y="10132"/>
                    <a:pt x="11625" y="10132"/>
                  </a:cubicBezTo>
                  <a:cubicBezTo>
                    <a:pt x="11729" y="10132"/>
                    <a:pt x="11814" y="10047"/>
                    <a:pt x="11814" y="9943"/>
                  </a:cubicBezTo>
                  <a:lnTo>
                    <a:pt x="11814" y="1418"/>
                  </a:lnTo>
                  <a:cubicBezTo>
                    <a:pt x="11814" y="634"/>
                    <a:pt x="11171" y="1"/>
                    <a:pt x="103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8"/>
            <p:cNvSpPr/>
            <p:nvPr/>
          </p:nvSpPr>
          <p:spPr>
            <a:xfrm>
              <a:off x="3870300" y="2208450"/>
              <a:ext cx="52950" cy="44200"/>
            </a:xfrm>
            <a:custGeom>
              <a:avLst/>
              <a:gdLst/>
              <a:ahLst/>
              <a:cxnLst/>
              <a:rect l="l" t="t" r="r" b="b"/>
              <a:pathLst>
                <a:path w="2118" h="1768" extrusionOk="0">
                  <a:moveTo>
                    <a:pt x="1513" y="379"/>
                  </a:moveTo>
                  <a:cubicBezTo>
                    <a:pt x="1636" y="379"/>
                    <a:pt x="1740" y="483"/>
                    <a:pt x="1740" y="606"/>
                  </a:cubicBezTo>
                  <a:lnTo>
                    <a:pt x="1740" y="1173"/>
                  </a:lnTo>
                  <a:cubicBezTo>
                    <a:pt x="1740" y="1286"/>
                    <a:pt x="1636" y="1390"/>
                    <a:pt x="1513" y="1390"/>
                  </a:cubicBezTo>
                  <a:lnTo>
                    <a:pt x="606" y="1390"/>
                  </a:lnTo>
                  <a:cubicBezTo>
                    <a:pt x="483" y="1390"/>
                    <a:pt x="388" y="1286"/>
                    <a:pt x="388" y="1173"/>
                  </a:cubicBezTo>
                  <a:lnTo>
                    <a:pt x="388" y="606"/>
                  </a:lnTo>
                  <a:cubicBezTo>
                    <a:pt x="388" y="483"/>
                    <a:pt x="483" y="379"/>
                    <a:pt x="606" y="379"/>
                  </a:cubicBezTo>
                  <a:close/>
                  <a:moveTo>
                    <a:pt x="606" y="1"/>
                  </a:moveTo>
                  <a:cubicBezTo>
                    <a:pt x="275" y="1"/>
                    <a:pt x="1" y="275"/>
                    <a:pt x="1" y="606"/>
                  </a:cubicBezTo>
                  <a:lnTo>
                    <a:pt x="1" y="1173"/>
                  </a:lnTo>
                  <a:cubicBezTo>
                    <a:pt x="1" y="1503"/>
                    <a:pt x="275" y="1768"/>
                    <a:pt x="606" y="1768"/>
                  </a:cubicBezTo>
                  <a:lnTo>
                    <a:pt x="1513" y="1768"/>
                  </a:lnTo>
                  <a:cubicBezTo>
                    <a:pt x="1844" y="1768"/>
                    <a:pt x="2118" y="1503"/>
                    <a:pt x="2118" y="1173"/>
                  </a:cubicBezTo>
                  <a:lnTo>
                    <a:pt x="2118" y="606"/>
                  </a:lnTo>
                  <a:cubicBezTo>
                    <a:pt x="2118" y="275"/>
                    <a:pt x="1844" y="1"/>
                    <a:pt x="15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8"/>
            <p:cNvSpPr/>
            <p:nvPr/>
          </p:nvSpPr>
          <p:spPr>
            <a:xfrm>
              <a:off x="3931725" y="2208450"/>
              <a:ext cx="52725" cy="44200"/>
            </a:xfrm>
            <a:custGeom>
              <a:avLst/>
              <a:gdLst/>
              <a:ahLst/>
              <a:cxnLst/>
              <a:rect l="l" t="t" r="r" b="b"/>
              <a:pathLst>
                <a:path w="2109" h="1768" extrusionOk="0">
                  <a:moveTo>
                    <a:pt x="1513" y="379"/>
                  </a:moveTo>
                  <a:cubicBezTo>
                    <a:pt x="1636" y="379"/>
                    <a:pt x="1730" y="483"/>
                    <a:pt x="1730" y="606"/>
                  </a:cubicBezTo>
                  <a:lnTo>
                    <a:pt x="1730" y="1173"/>
                  </a:lnTo>
                  <a:cubicBezTo>
                    <a:pt x="1730" y="1286"/>
                    <a:pt x="1636" y="1390"/>
                    <a:pt x="1513" y="1390"/>
                  </a:cubicBezTo>
                  <a:lnTo>
                    <a:pt x="596" y="1390"/>
                  </a:lnTo>
                  <a:cubicBezTo>
                    <a:pt x="483" y="1390"/>
                    <a:pt x="379" y="1286"/>
                    <a:pt x="379" y="1173"/>
                  </a:cubicBezTo>
                  <a:lnTo>
                    <a:pt x="379" y="606"/>
                  </a:lnTo>
                  <a:cubicBezTo>
                    <a:pt x="379" y="483"/>
                    <a:pt x="483" y="379"/>
                    <a:pt x="596" y="379"/>
                  </a:cubicBezTo>
                  <a:close/>
                  <a:moveTo>
                    <a:pt x="596" y="1"/>
                  </a:moveTo>
                  <a:cubicBezTo>
                    <a:pt x="266" y="1"/>
                    <a:pt x="1" y="275"/>
                    <a:pt x="1" y="606"/>
                  </a:cubicBezTo>
                  <a:lnTo>
                    <a:pt x="1" y="1173"/>
                  </a:lnTo>
                  <a:cubicBezTo>
                    <a:pt x="1" y="1503"/>
                    <a:pt x="266" y="1768"/>
                    <a:pt x="596" y="1768"/>
                  </a:cubicBezTo>
                  <a:lnTo>
                    <a:pt x="1513" y="1768"/>
                  </a:lnTo>
                  <a:cubicBezTo>
                    <a:pt x="1844" y="1768"/>
                    <a:pt x="2108" y="1503"/>
                    <a:pt x="2108" y="1173"/>
                  </a:cubicBezTo>
                  <a:lnTo>
                    <a:pt x="2108" y="606"/>
                  </a:lnTo>
                  <a:cubicBezTo>
                    <a:pt x="2108" y="275"/>
                    <a:pt x="1844" y="1"/>
                    <a:pt x="15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8"/>
            <p:cNvSpPr/>
            <p:nvPr/>
          </p:nvSpPr>
          <p:spPr>
            <a:xfrm>
              <a:off x="3992925" y="2208450"/>
              <a:ext cx="52950" cy="44200"/>
            </a:xfrm>
            <a:custGeom>
              <a:avLst/>
              <a:gdLst/>
              <a:ahLst/>
              <a:cxnLst/>
              <a:rect l="l" t="t" r="r" b="b"/>
              <a:pathLst>
                <a:path w="2118" h="1768" extrusionOk="0">
                  <a:moveTo>
                    <a:pt x="1513" y="379"/>
                  </a:moveTo>
                  <a:cubicBezTo>
                    <a:pt x="1636" y="379"/>
                    <a:pt x="1730" y="483"/>
                    <a:pt x="1730" y="606"/>
                  </a:cubicBezTo>
                  <a:lnTo>
                    <a:pt x="1730" y="1173"/>
                  </a:lnTo>
                  <a:cubicBezTo>
                    <a:pt x="1730" y="1286"/>
                    <a:pt x="1636" y="1390"/>
                    <a:pt x="1513" y="1390"/>
                  </a:cubicBezTo>
                  <a:lnTo>
                    <a:pt x="605" y="1390"/>
                  </a:lnTo>
                  <a:cubicBezTo>
                    <a:pt x="483" y="1390"/>
                    <a:pt x="379" y="1286"/>
                    <a:pt x="379" y="1173"/>
                  </a:cubicBezTo>
                  <a:lnTo>
                    <a:pt x="379" y="606"/>
                  </a:lnTo>
                  <a:cubicBezTo>
                    <a:pt x="379" y="483"/>
                    <a:pt x="483" y="379"/>
                    <a:pt x="605" y="379"/>
                  </a:cubicBezTo>
                  <a:close/>
                  <a:moveTo>
                    <a:pt x="605" y="1"/>
                  </a:moveTo>
                  <a:cubicBezTo>
                    <a:pt x="275" y="1"/>
                    <a:pt x="1" y="275"/>
                    <a:pt x="1" y="606"/>
                  </a:cubicBezTo>
                  <a:lnTo>
                    <a:pt x="1" y="1173"/>
                  </a:lnTo>
                  <a:cubicBezTo>
                    <a:pt x="1" y="1503"/>
                    <a:pt x="275" y="1768"/>
                    <a:pt x="605" y="1768"/>
                  </a:cubicBezTo>
                  <a:lnTo>
                    <a:pt x="1513" y="1768"/>
                  </a:lnTo>
                  <a:cubicBezTo>
                    <a:pt x="1843" y="1768"/>
                    <a:pt x="2118" y="1503"/>
                    <a:pt x="2118" y="1173"/>
                  </a:cubicBezTo>
                  <a:lnTo>
                    <a:pt x="2118" y="606"/>
                  </a:lnTo>
                  <a:cubicBezTo>
                    <a:pt x="2118" y="275"/>
                    <a:pt x="1843" y="1"/>
                    <a:pt x="15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8"/>
            <p:cNvSpPr/>
            <p:nvPr/>
          </p:nvSpPr>
          <p:spPr>
            <a:xfrm>
              <a:off x="4054125" y="2208450"/>
              <a:ext cx="52950" cy="44200"/>
            </a:xfrm>
            <a:custGeom>
              <a:avLst/>
              <a:gdLst/>
              <a:ahLst/>
              <a:cxnLst/>
              <a:rect l="l" t="t" r="r" b="b"/>
              <a:pathLst>
                <a:path w="2118" h="1768" extrusionOk="0">
                  <a:moveTo>
                    <a:pt x="1512" y="379"/>
                  </a:moveTo>
                  <a:cubicBezTo>
                    <a:pt x="1635" y="379"/>
                    <a:pt x="1739" y="483"/>
                    <a:pt x="1739" y="606"/>
                  </a:cubicBezTo>
                  <a:lnTo>
                    <a:pt x="1739" y="1173"/>
                  </a:lnTo>
                  <a:cubicBezTo>
                    <a:pt x="1739" y="1286"/>
                    <a:pt x="1635" y="1390"/>
                    <a:pt x="1512" y="1390"/>
                  </a:cubicBezTo>
                  <a:lnTo>
                    <a:pt x="605" y="1390"/>
                  </a:lnTo>
                  <a:cubicBezTo>
                    <a:pt x="482" y="1390"/>
                    <a:pt x="388" y="1286"/>
                    <a:pt x="388" y="1173"/>
                  </a:cubicBezTo>
                  <a:lnTo>
                    <a:pt x="388" y="606"/>
                  </a:lnTo>
                  <a:cubicBezTo>
                    <a:pt x="388" y="483"/>
                    <a:pt x="482" y="379"/>
                    <a:pt x="605" y="379"/>
                  </a:cubicBezTo>
                  <a:close/>
                  <a:moveTo>
                    <a:pt x="605" y="1"/>
                  </a:moveTo>
                  <a:cubicBezTo>
                    <a:pt x="274" y="1"/>
                    <a:pt x="10" y="275"/>
                    <a:pt x="0" y="606"/>
                  </a:cubicBezTo>
                  <a:lnTo>
                    <a:pt x="0" y="1173"/>
                  </a:lnTo>
                  <a:cubicBezTo>
                    <a:pt x="0" y="1503"/>
                    <a:pt x="274" y="1768"/>
                    <a:pt x="605" y="1768"/>
                  </a:cubicBezTo>
                  <a:lnTo>
                    <a:pt x="1512" y="1768"/>
                  </a:lnTo>
                  <a:cubicBezTo>
                    <a:pt x="1853" y="1768"/>
                    <a:pt x="2117" y="1503"/>
                    <a:pt x="2117" y="1173"/>
                  </a:cubicBezTo>
                  <a:lnTo>
                    <a:pt x="2117" y="606"/>
                  </a:lnTo>
                  <a:cubicBezTo>
                    <a:pt x="2117" y="275"/>
                    <a:pt x="1853" y="1"/>
                    <a:pt x="151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8"/>
            <p:cNvSpPr/>
            <p:nvPr/>
          </p:nvSpPr>
          <p:spPr>
            <a:xfrm>
              <a:off x="3870300" y="2261375"/>
              <a:ext cx="52950" cy="44450"/>
            </a:xfrm>
            <a:custGeom>
              <a:avLst/>
              <a:gdLst/>
              <a:ahLst/>
              <a:cxnLst/>
              <a:rect l="l" t="t" r="r" b="b"/>
              <a:pathLst>
                <a:path w="2118" h="1778" extrusionOk="0">
                  <a:moveTo>
                    <a:pt x="1513" y="388"/>
                  </a:moveTo>
                  <a:cubicBezTo>
                    <a:pt x="1636" y="388"/>
                    <a:pt x="1740" y="483"/>
                    <a:pt x="1740" y="605"/>
                  </a:cubicBezTo>
                  <a:lnTo>
                    <a:pt x="1740" y="1172"/>
                  </a:lnTo>
                  <a:cubicBezTo>
                    <a:pt x="1740" y="1295"/>
                    <a:pt x="1636" y="1390"/>
                    <a:pt x="1513" y="1390"/>
                  </a:cubicBezTo>
                  <a:lnTo>
                    <a:pt x="606" y="1390"/>
                  </a:lnTo>
                  <a:cubicBezTo>
                    <a:pt x="483" y="1390"/>
                    <a:pt x="388" y="1295"/>
                    <a:pt x="388" y="1172"/>
                  </a:cubicBezTo>
                  <a:lnTo>
                    <a:pt x="388" y="605"/>
                  </a:lnTo>
                  <a:cubicBezTo>
                    <a:pt x="388" y="483"/>
                    <a:pt x="483" y="388"/>
                    <a:pt x="606" y="388"/>
                  </a:cubicBezTo>
                  <a:close/>
                  <a:moveTo>
                    <a:pt x="606" y="1"/>
                  </a:moveTo>
                  <a:cubicBezTo>
                    <a:pt x="275" y="1"/>
                    <a:pt x="1" y="275"/>
                    <a:pt x="1" y="605"/>
                  </a:cubicBezTo>
                  <a:lnTo>
                    <a:pt x="1" y="1172"/>
                  </a:lnTo>
                  <a:cubicBezTo>
                    <a:pt x="1" y="1503"/>
                    <a:pt x="275" y="1777"/>
                    <a:pt x="606" y="1777"/>
                  </a:cubicBezTo>
                  <a:lnTo>
                    <a:pt x="1513" y="1777"/>
                  </a:lnTo>
                  <a:cubicBezTo>
                    <a:pt x="1844" y="1777"/>
                    <a:pt x="2118" y="1503"/>
                    <a:pt x="2118" y="1172"/>
                  </a:cubicBezTo>
                  <a:lnTo>
                    <a:pt x="2118" y="605"/>
                  </a:lnTo>
                  <a:cubicBezTo>
                    <a:pt x="2118" y="275"/>
                    <a:pt x="1844" y="1"/>
                    <a:pt x="15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8"/>
            <p:cNvSpPr/>
            <p:nvPr/>
          </p:nvSpPr>
          <p:spPr>
            <a:xfrm>
              <a:off x="3931725" y="2261375"/>
              <a:ext cx="52725" cy="44450"/>
            </a:xfrm>
            <a:custGeom>
              <a:avLst/>
              <a:gdLst/>
              <a:ahLst/>
              <a:cxnLst/>
              <a:rect l="l" t="t" r="r" b="b"/>
              <a:pathLst>
                <a:path w="2109" h="1778" extrusionOk="0">
                  <a:moveTo>
                    <a:pt x="1513" y="388"/>
                  </a:moveTo>
                  <a:cubicBezTo>
                    <a:pt x="1636" y="388"/>
                    <a:pt x="1730" y="483"/>
                    <a:pt x="1730" y="605"/>
                  </a:cubicBezTo>
                  <a:lnTo>
                    <a:pt x="1730" y="1172"/>
                  </a:lnTo>
                  <a:cubicBezTo>
                    <a:pt x="1730" y="1295"/>
                    <a:pt x="1636" y="1390"/>
                    <a:pt x="1513" y="1390"/>
                  </a:cubicBezTo>
                  <a:lnTo>
                    <a:pt x="596" y="1390"/>
                  </a:lnTo>
                  <a:cubicBezTo>
                    <a:pt x="483" y="1390"/>
                    <a:pt x="379" y="1295"/>
                    <a:pt x="379" y="1172"/>
                  </a:cubicBezTo>
                  <a:lnTo>
                    <a:pt x="379" y="605"/>
                  </a:lnTo>
                  <a:cubicBezTo>
                    <a:pt x="379" y="483"/>
                    <a:pt x="483" y="388"/>
                    <a:pt x="596" y="388"/>
                  </a:cubicBezTo>
                  <a:close/>
                  <a:moveTo>
                    <a:pt x="596" y="1"/>
                  </a:moveTo>
                  <a:cubicBezTo>
                    <a:pt x="266" y="1"/>
                    <a:pt x="1" y="275"/>
                    <a:pt x="1" y="605"/>
                  </a:cubicBezTo>
                  <a:lnTo>
                    <a:pt x="1" y="1172"/>
                  </a:lnTo>
                  <a:cubicBezTo>
                    <a:pt x="1" y="1503"/>
                    <a:pt x="266" y="1777"/>
                    <a:pt x="596" y="1777"/>
                  </a:cubicBezTo>
                  <a:lnTo>
                    <a:pt x="1513" y="1777"/>
                  </a:lnTo>
                  <a:cubicBezTo>
                    <a:pt x="1844" y="1777"/>
                    <a:pt x="2108" y="1503"/>
                    <a:pt x="2108" y="1172"/>
                  </a:cubicBezTo>
                  <a:lnTo>
                    <a:pt x="2108" y="605"/>
                  </a:lnTo>
                  <a:cubicBezTo>
                    <a:pt x="2108" y="275"/>
                    <a:pt x="1844" y="1"/>
                    <a:pt x="15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8"/>
            <p:cNvSpPr/>
            <p:nvPr/>
          </p:nvSpPr>
          <p:spPr>
            <a:xfrm>
              <a:off x="3992925" y="2261375"/>
              <a:ext cx="52950" cy="44450"/>
            </a:xfrm>
            <a:custGeom>
              <a:avLst/>
              <a:gdLst/>
              <a:ahLst/>
              <a:cxnLst/>
              <a:rect l="l" t="t" r="r" b="b"/>
              <a:pathLst>
                <a:path w="2118" h="1778" extrusionOk="0">
                  <a:moveTo>
                    <a:pt x="1513" y="388"/>
                  </a:moveTo>
                  <a:cubicBezTo>
                    <a:pt x="1636" y="388"/>
                    <a:pt x="1730" y="483"/>
                    <a:pt x="1730" y="605"/>
                  </a:cubicBezTo>
                  <a:lnTo>
                    <a:pt x="1730" y="1172"/>
                  </a:lnTo>
                  <a:cubicBezTo>
                    <a:pt x="1730" y="1295"/>
                    <a:pt x="1636" y="1390"/>
                    <a:pt x="1513" y="1390"/>
                  </a:cubicBezTo>
                  <a:lnTo>
                    <a:pt x="605" y="1390"/>
                  </a:lnTo>
                  <a:cubicBezTo>
                    <a:pt x="483" y="1390"/>
                    <a:pt x="379" y="1295"/>
                    <a:pt x="379" y="1172"/>
                  </a:cubicBezTo>
                  <a:lnTo>
                    <a:pt x="379" y="605"/>
                  </a:lnTo>
                  <a:cubicBezTo>
                    <a:pt x="379" y="483"/>
                    <a:pt x="483" y="388"/>
                    <a:pt x="605" y="388"/>
                  </a:cubicBezTo>
                  <a:close/>
                  <a:moveTo>
                    <a:pt x="605" y="1"/>
                  </a:moveTo>
                  <a:cubicBezTo>
                    <a:pt x="275" y="1"/>
                    <a:pt x="1" y="275"/>
                    <a:pt x="1" y="605"/>
                  </a:cubicBezTo>
                  <a:lnTo>
                    <a:pt x="1" y="1172"/>
                  </a:lnTo>
                  <a:cubicBezTo>
                    <a:pt x="1" y="1503"/>
                    <a:pt x="275" y="1777"/>
                    <a:pt x="605" y="1777"/>
                  </a:cubicBezTo>
                  <a:lnTo>
                    <a:pt x="1513" y="1777"/>
                  </a:lnTo>
                  <a:cubicBezTo>
                    <a:pt x="1843" y="1777"/>
                    <a:pt x="2118" y="1503"/>
                    <a:pt x="2118" y="1172"/>
                  </a:cubicBezTo>
                  <a:lnTo>
                    <a:pt x="2118" y="605"/>
                  </a:lnTo>
                  <a:cubicBezTo>
                    <a:pt x="2118" y="275"/>
                    <a:pt x="1843" y="1"/>
                    <a:pt x="15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8"/>
            <p:cNvSpPr/>
            <p:nvPr/>
          </p:nvSpPr>
          <p:spPr>
            <a:xfrm>
              <a:off x="4054125" y="2261375"/>
              <a:ext cx="52950" cy="44450"/>
            </a:xfrm>
            <a:custGeom>
              <a:avLst/>
              <a:gdLst/>
              <a:ahLst/>
              <a:cxnLst/>
              <a:rect l="l" t="t" r="r" b="b"/>
              <a:pathLst>
                <a:path w="2118" h="1778" extrusionOk="0">
                  <a:moveTo>
                    <a:pt x="1512" y="388"/>
                  </a:moveTo>
                  <a:cubicBezTo>
                    <a:pt x="1635" y="388"/>
                    <a:pt x="1739" y="483"/>
                    <a:pt x="1739" y="605"/>
                  </a:cubicBezTo>
                  <a:lnTo>
                    <a:pt x="1739" y="1172"/>
                  </a:lnTo>
                  <a:cubicBezTo>
                    <a:pt x="1739" y="1295"/>
                    <a:pt x="1635" y="1390"/>
                    <a:pt x="1512" y="1390"/>
                  </a:cubicBezTo>
                  <a:lnTo>
                    <a:pt x="605" y="1390"/>
                  </a:lnTo>
                  <a:cubicBezTo>
                    <a:pt x="482" y="1390"/>
                    <a:pt x="388" y="1295"/>
                    <a:pt x="388" y="1172"/>
                  </a:cubicBezTo>
                  <a:lnTo>
                    <a:pt x="388" y="605"/>
                  </a:lnTo>
                  <a:cubicBezTo>
                    <a:pt x="388" y="483"/>
                    <a:pt x="482" y="388"/>
                    <a:pt x="605" y="388"/>
                  </a:cubicBezTo>
                  <a:close/>
                  <a:moveTo>
                    <a:pt x="605" y="1"/>
                  </a:moveTo>
                  <a:cubicBezTo>
                    <a:pt x="274" y="1"/>
                    <a:pt x="10" y="275"/>
                    <a:pt x="0" y="605"/>
                  </a:cubicBezTo>
                  <a:lnTo>
                    <a:pt x="0" y="1172"/>
                  </a:lnTo>
                  <a:cubicBezTo>
                    <a:pt x="0" y="1503"/>
                    <a:pt x="274" y="1777"/>
                    <a:pt x="605" y="1777"/>
                  </a:cubicBezTo>
                  <a:lnTo>
                    <a:pt x="1512" y="1777"/>
                  </a:lnTo>
                  <a:cubicBezTo>
                    <a:pt x="1853" y="1777"/>
                    <a:pt x="2117" y="1503"/>
                    <a:pt x="2117" y="1172"/>
                  </a:cubicBezTo>
                  <a:lnTo>
                    <a:pt x="2117" y="605"/>
                  </a:lnTo>
                  <a:cubicBezTo>
                    <a:pt x="2117" y="275"/>
                    <a:pt x="1853" y="1"/>
                    <a:pt x="151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8"/>
            <p:cNvSpPr/>
            <p:nvPr/>
          </p:nvSpPr>
          <p:spPr>
            <a:xfrm>
              <a:off x="3870300" y="2314550"/>
              <a:ext cx="52950" cy="44200"/>
            </a:xfrm>
            <a:custGeom>
              <a:avLst/>
              <a:gdLst/>
              <a:ahLst/>
              <a:cxnLst/>
              <a:rect l="l" t="t" r="r" b="b"/>
              <a:pathLst>
                <a:path w="2118" h="1768" extrusionOk="0">
                  <a:moveTo>
                    <a:pt x="1513" y="378"/>
                  </a:moveTo>
                  <a:cubicBezTo>
                    <a:pt x="1636" y="378"/>
                    <a:pt x="1740" y="473"/>
                    <a:pt x="1740" y="595"/>
                  </a:cubicBezTo>
                  <a:lnTo>
                    <a:pt x="1740" y="1162"/>
                  </a:lnTo>
                  <a:cubicBezTo>
                    <a:pt x="1740" y="1285"/>
                    <a:pt x="1636" y="1380"/>
                    <a:pt x="1513" y="1380"/>
                  </a:cubicBezTo>
                  <a:lnTo>
                    <a:pt x="606" y="1380"/>
                  </a:lnTo>
                  <a:cubicBezTo>
                    <a:pt x="483" y="1380"/>
                    <a:pt x="388" y="1285"/>
                    <a:pt x="388" y="1162"/>
                  </a:cubicBezTo>
                  <a:lnTo>
                    <a:pt x="388" y="595"/>
                  </a:lnTo>
                  <a:cubicBezTo>
                    <a:pt x="388" y="473"/>
                    <a:pt x="483" y="378"/>
                    <a:pt x="606" y="378"/>
                  </a:cubicBezTo>
                  <a:close/>
                  <a:moveTo>
                    <a:pt x="606" y="0"/>
                  </a:moveTo>
                  <a:cubicBezTo>
                    <a:pt x="275" y="0"/>
                    <a:pt x="1" y="265"/>
                    <a:pt x="1" y="595"/>
                  </a:cubicBezTo>
                  <a:lnTo>
                    <a:pt x="1" y="1162"/>
                  </a:lnTo>
                  <a:cubicBezTo>
                    <a:pt x="1" y="1493"/>
                    <a:pt x="275" y="1767"/>
                    <a:pt x="606" y="1767"/>
                  </a:cubicBezTo>
                  <a:lnTo>
                    <a:pt x="1513" y="1767"/>
                  </a:lnTo>
                  <a:cubicBezTo>
                    <a:pt x="1844" y="1767"/>
                    <a:pt x="2118" y="1493"/>
                    <a:pt x="2118" y="1162"/>
                  </a:cubicBezTo>
                  <a:lnTo>
                    <a:pt x="2118" y="595"/>
                  </a:lnTo>
                  <a:cubicBezTo>
                    <a:pt x="2118" y="265"/>
                    <a:pt x="1844" y="0"/>
                    <a:pt x="151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8"/>
            <p:cNvSpPr/>
            <p:nvPr/>
          </p:nvSpPr>
          <p:spPr>
            <a:xfrm>
              <a:off x="3931725" y="2314550"/>
              <a:ext cx="52725" cy="44200"/>
            </a:xfrm>
            <a:custGeom>
              <a:avLst/>
              <a:gdLst/>
              <a:ahLst/>
              <a:cxnLst/>
              <a:rect l="l" t="t" r="r" b="b"/>
              <a:pathLst>
                <a:path w="2109" h="1768" extrusionOk="0">
                  <a:moveTo>
                    <a:pt x="1513" y="378"/>
                  </a:moveTo>
                  <a:cubicBezTo>
                    <a:pt x="1636" y="378"/>
                    <a:pt x="1730" y="473"/>
                    <a:pt x="1730" y="595"/>
                  </a:cubicBezTo>
                  <a:lnTo>
                    <a:pt x="1730" y="1162"/>
                  </a:lnTo>
                  <a:cubicBezTo>
                    <a:pt x="1730" y="1285"/>
                    <a:pt x="1636" y="1380"/>
                    <a:pt x="1513" y="1380"/>
                  </a:cubicBezTo>
                  <a:lnTo>
                    <a:pt x="596" y="1380"/>
                  </a:lnTo>
                  <a:cubicBezTo>
                    <a:pt x="483" y="1380"/>
                    <a:pt x="379" y="1285"/>
                    <a:pt x="379" y="1162"/>
                  </a:cubicBezTo>
                  <a:lnTo>
                    <a:pt x="379" y="595"/>
                  </a:lnTo>
                  <a:cubicBezTo>
                    <a:pt x="379" y="473"/>
                    <a:pt x="483" y="378"/>
                    <a:pt x="596" y="378"/>
                  </a:cubicBezTo>
                  <a:close/>
                  <a:moveTo>
                    <a:pt x="596" y="0"/>
                  </a:moveTo>
                  <a:cubicBezTo>
                    <a:pt x="266" y="0"/>
                    <a:pt x="1" y="265"/>
                    <a:pt x="1" y="595"/>
                  </a:cubicBezTo>
                  <a:lnTo>
                    <a:pt x="1" y="1162"/>
                  </a:lnTo>
                  <a:cubicBezTo>
                    <a:pt x="1" y="1493"/>
                    <a:pt x="266" y="1767"/>
                    <a:pt x="596" y="1767"/>
                  </a:cubicBezTo>
                  <a:lnTo>
                    <a:pt x="1513" y="1767"/>
                  </a:lnTo>
                  <a:cubicBezTo>
                    <a:pt x="1844" y="1767"/>
                    <a:pt x="2108" y="1493"/>
                    <a:pt x="2108" y="1162"/>
                  </a:cubicBezTo>
                  <a:lnTo>
                    <a:pt x="2108" y="595"/>
                  </a:lnTo>
                  <a:cubicBezTo>
                    <a:pt x="2108" y="265"/>
                    <a:pt x="1844" y="0"/>
                    <a:pt x="151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8"/>
            <p:cNvSpPr/>
            <p:nvPr/>
          </p:nvSpPr>
          <p:spPr>
            <a:xfrm>
              <a:off x="3992925" y="2314550"/>
              <a:ext cx="52950" cy="44200"/>
            </a:xfrm>
            <a:custGeom>
              <a:avLst/>
              <a:gdLst/>
              <a:ahLst/>
              <a:cxnLst/>
              <a:rect l="l" t="t" r="r" b="b"/>
              <a:pathLst>
                <a:path w="2118" h="1768" extrusionOk="0">
                  <a:moveTo>
                    <a:pt x="1513" y="378"/>
                  </a:moveTo>
                  <a:cubicBezTo>
                    <a:pt x="1636" y="378"/>
                    <a:pt x="1730" y="473"/>
                    <a:pt x="1730" y="595"/>
                  </a:cubicBezTo>
                  <a:lnTo>
                    <a:pt x="1730" y="1162"/>
                  </a:lnTo>
                  <a:cubicBezTo>
                    <a:pt x="1730" y="1285"/>
                    <a:pt x="1636" y="1380"/>
                    <a:pt x="1513" y="1380"/>
                  </a:cubicBezTo>
                  <a:lnTo>
                    <a:pt x="605" y="1380"/>
                  </a:lnTo>
                  <a:cubicBezTo>
                    <a:pt x="483" y="1380"/>
                    <a:pt x="379" y="1285"/>
                    <a:pt x="379" y="1162"/>
                  </a:cubicBezTo>
                  <a:lnTo>
                    <a:pt x="379" y="595"/>
                  </a:lnTo>
                  <a:cubicBezTo>
                    <a:pt x="379" y="473"/>
                    <a:pt x="483" y="378"/>
                    <a:pt x="605" y="378"/>
                  </a:cubicBezTo>
                  <a:close/>
                  <a:moveTo>
                    <a:pt x="605" y="0"/>
                  </a:moveTo>
                  <a:cubicBezTo>
                    <a:pt x="275" y="0"/>
                    <a:pt x="1" y="265"/>
                    <a:pt x="1" y="595"/>
                  </a:cubicBezTo>
                  <a:lnTo>
                    <a:pt x="1" y="1162"/>
                  </a:lnTo>
                  <a:cubicBezTo>
                    <a:pt x="1" y="1493"/>
                    <a:pt x="275" y="1767"/>
                    <a:pt x="605" y="1767"/>
                  </a:cubicBezTo>
                  <a:lnTo>
                    <a:pt x="1513" y="1767"/>
                  </a:lnTo>
                  <a:cubicBezTo>
                    <a:pt x="1843" y="1767"/>
                    <a:pt x="2118" y="1493"/>
                    <a:pt x="2118" y="1162"/>
                  </a:cubicBezTo>
                  <a:lnTo>
                    <a:pt x="2118" y="595"/>
                  </a:lnTo>
                  <a:cubicBezTo>
                    <a:pt x="2118" y="265"/>
                    <a:pt x="1843" y="0"/>
                    <a:pt x="151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8"/>
            <p:cNvSpPr/>
            <p:nvPr/>
          </p:nvSpPr>
          <p:spPr>
            <a:xfrm>
              <a:off x="3870300" y="2367450"/>
              <a:ext cx="52950" cy="44225"/>
            </a:xfrm>
            <a:custGeom>
              <a:avLst/>
              <a:gdLst/>
              <a:ahLst/>
              <a:cxnLst/>
              <a:rect l="l" t="t" r="r" b="b"/>
              <a:pathLst>
                <a:path w="2118" h="1769" extrusionOk="0">
                  <a:moveTo>
                    <a:pt x="1513" y="379"/>
                  </a:moveTo>
                  <a:cubicBezTo>
                    <a:pt x="1636" y="379"/>
                    <a:pt x="1740" y="483"/>
                    <a:pt x="1740" y="606"/>
                  </a:cubicBezTo>
                  <a:lnTo>
                    <a:pt x="1740" y="1163"/>
                  </a:lnTo>
                  <a:cubicBezTo>
                    <a:pt x="1740" y="1286"/>
                    <a:pt x="1636" y="1390"/>
                    <a:pt x="1513" y="1390"/>
                  </a:cubicBezTo>
                  <a:lnTo>
                    <a:pt x="606" y="1390"/>
                  </a:lnTo>
                  <a:cubicBezTo>
                    <a:pt x="483" y="1390"/>
                    <a:pt x="388" y="1286"/>
                    <a:pt x="388" y="1163"/>
                  </a:cubicBezTo>
                  <a:lnTo>
                    <a:pt x="388" y="606"/>
                  </a:lnTo>
                  <a:cubicBezTo>
                    <a:pt x="388" y="483"/>
                    <a:pt x="483" y="379"/>
                    <a:pt x="606" y="379"/>
                  </a:cubicBezTo>
                  <a:close/>
                  <a:moveTo>
                    <a:pt x="606" y="1"/>
                  </a:moveTo>
                  <a:cubicBezTo>
                    <a:pt x="275" y="1"/>
                    <a:pt x="1" y="266"/>
                    <a:pt x="1" y="606"/>
                  </a:cubicBezTo>
                  <a:lnTo>
                    <a:pt x="1" y="1163"/>
                  </a:lnTo>
                  <a:cubicBezTo>
                    <a:pt x="1" y="1504"/>
                    <a:pt x="275" y="1768"/>
                    <a:pt x="606" y="1768"/>
                  </a:cubicBezTo>
                  <a:lnTo>
                    <a:pt x="1513" y="1768"/>
                  </a:lnTo>
                  <a:cubicBezTo>
                    <a:pt x="1844" y="1768"/>
                    <a:pt x="2118" y="1504"/>
                    <a:pt x="2118" y="1163"/>
                  </a:cubicBezTo>
                  <a:lnTo>
                    <a:pt x="2118" y="606"/>
                  </a:lnTo>
                  <a:cubicBezTo>
                    <a:pt x="2118" y="266"/>
                    <a:pt x="1844" y="1"/>
                    <a:pt x="15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8"/>
            <p:cNvSpPr/>
            <p:nvPr/>
          </p:nvSpPr>
          <p:spPr>
            <a:xfrm>
              <a:off x="3931725" y="2367450"/>
              <a:ext cx="52725" cy="44225"/>
            </a:xfrm>
            <a:custGeom>
              <a:avLst/>
              <a:gdLst/>
              <a:ahLst/>
              <a:cxnLst/>
              <a:rect l="l" t="t" r="r" b="b"/>
              <a:pathLst>
                <a:path w="2109" h="1769" extrusionOk="0">
                  <a:moveTo>
                    <a:pt x="1513" y="379"/>
                  </a:moveTo>
                  <a:cubicBezTo>
                    <a:pt x="1636" y="379"/>
                    <a:pt x="1730" y="483"/>
                    <a:pt x="1730" y="606"/>
                  </a:cubicBezTo>
                  <a:lnTo>
                    <a:pt x="1730" y="1163"/>
                  </a:lnTo>
                  <a:cubicBezTo>
                    <a:pt x="1730" y="1286"/>
                    <a:pt x="1636" y="1390"/>
                    <a:pt x="1513" y="1390"/>
                  </a:cubicBezTo>
                  <a:lnTo>
                    <a:pt x="596" y="1390"/>
                  </a:lnTo>
                  <a:cubicBezTo>
                    <a:pt x="483" y="1390"/>
                    <a:pt x="379" y="1286"/>
                    <a:pt x="379" y="1163"/>
                  </a:cubicBezTo>
                  <a:lnTo>
                    <a:pt x="379" y="606"/>
                  </a:lnTo>
                  <a:cubicBezTo>
                    <a:pt x="379" y="483"/>
                    <a:pt x="483" y="379"/>
                    <a:pt x="596" y="379"/>
                  </a:cubicBezTo>
                  <a:close/>
                  <a:moveTo>
                    <a:pt x="596" y="1"/>
                  </a:moveTo>
                  <a:cubicBezTo>
                    <a:pt x="266" y="1"/>
                    <a:pt x="1" y="266"/>
                    <a:pt x="1" y="606"/>
                  </a:cubicBezTo>
                  <a:lnTo>
                    <a:pt x="1" y="1163"/>
                  </a:lnTo>
                  <a:cubicBezTo>
                    <a:pt x="1" y="1504"/>
                    <a:pt x="266" y="1768"/>
                    <a:pt x="596" y="1768"/>
                  </a:cubicBezTo>
                  <a:lnTo>
                    <a:pt x="1513" y="1768"/>
                  </a:lnTo>
                  <a:cubicBezTo>
                    <a:pt x="1844" y="1768"/>
                    <a:pt x="2108" y="1504"/>
                    <a:pt x="2108" y="1163"/>
                  </a:cubicBezTo>
                  <a:lnTo>
                    <a:pt x="2108" y="606"/>
                  </a:lnTo>
                  <a:cubicBezTo>
                    <a:pt x="2108" y="266"/>
                    <a:pt x="1844" y="1"/>
                    <a:pt x="15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8"/>
            <p:cNvSpPr/>
            <p:nvPr/>
          </p:nvSpPr>
          <p:spPr>
            <a:xfrm>
              <a:off x="3992925" y="2367450"/>
              <a:ext cx="52950" cy="44225"/>
            </a:xfrm>
            <a:custGeom>
              <a:avLst/>
              <a:gdLst/>
              <a:ahLst/>
              <a:cxnLst/>
              <a:rect l="l" t="t" r="r" b="b"/>
              <a:pathLst>
                <a:path w="2118" h="1769" extrusionOk="0">
                  <a:moveTo>
                    <a:pt x="1513" y="379"/>
                  </a:moveTo>
                  <a:cubicBezTo>
                    <a:pt x="1636" y="379"/>
                    <a:pt x="1730" y="483"/>
                    <a:pt x="1730" y="606"/>
                  </a:cubicBezTo>
                  <a:lnTo>
                    <a:pt x="1730" y="1163"/>
                  </a:lnTo>
                  <a:cubicBezTo>
                    <a:pt x="1730" y="1286"/>
                    <a:pt x="1636" y="1390"/>
                    <a:pt x="1513" y="1390"/>
                  </a:cubicBezTo>
                  <a:lnTo>
                    <a:pt x="605" y="1390"/>
                  </a:lnTo>
                  <a:cubicBezTo>
                    <a:pt x="483" y="1390"/>
                    <a:pt x="379" y="1286"/>
                    <a:pt x="379" y="1163"/>
                  </a:cubicBezTo>
                  <a:lnTo>
                    <a:pt x="379" y="606"/>
                  </a:lnTo>
                  <a:cubicBezTo>
                    <a:pt x="379" y="483"/>
                    <a:pt x="483" y="379"/>
                    <a:pt x="605" y="379"/>
                  </a:cubicBezTo>
                  <a:close/>
                  <a:moveTo>
                    <a:pt x="605" y="1"/>
                  </a:moveTo>
                  <a:cubicBezTo>
                    <a:pt x="275" y="1"/>
                    <a:pt x="1" y="266"/>
                    <a:pt x="1" y="606"/>
                  </a:cubicBezTo>
                  <a:lnTo>
                    <a:pt x="1" y="1163"/>
                  </a:lnTo>
                  <a:cubicBezTo>
                    <a:pt x="1" y="1504"/>
                    <a:pt x="275" y="1768"/>
                    <a:pt x="605" y="1768"/>
                  </a:cubicBezTo>
                  <a:lnTo>
                    <a:pt x="1513" y="1768"/>
                  </a:lnTo>
                  <a:cubicBezTo>
                    <a:pt x="1843" y="1768"/>
                    <a:pt x="2118" y="1504"/>
                    <a:pt x="2118" y="1163"/>
                  </a:cubicBezTo>
                  <a:lnTo>
                    <a:pt x="2118" y="606"/>
                  </a:lnTo>
                  <a:cubicBezTo>
                    <a:pt x="2118" y="266"/>
                    <a:pt x="1843" y="1"/>
                    <a:pt x="15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8"/>
            <p:cNvSpPr/>
            <p:nvPr/>
          </p:nvSpPr>
          <p:spPr>
            <a:xfrm>
              <a:off x="4054125" y="2314550"/>
              <a:ext cx="52950" cy="97125"/>
            </a:xfrm>
            <a:custGeom>
              <a:avLst/>
              <a:gdLst/>
              <a:ahLst/>
              <a:cxnLst/>
              <a:rect l="l" t="t" r="r" b="b"/>
              <a:pathLst>
                <a:path w="2118" h="3885" extrusionOk="0">
                  <a:moveTo>
                    <a:pt x="1512" y="378"/>
                  </a:moveTo>
                  <a:cubicBezTo>
                    <a:pt x="1635" y="378"/>
                    <a:pt x="1739" y="473"/>
                    <a:pt x="1739" y="595"/>
                  </a:cubicBezTo>
                  <a:lnTo>
                    <a:pt x="1739" y="3279"/>
                  </a:lnTo>
                  <a:cubicBezTo>
                    <a:pt x="1739" y="3402"/>
                    <a:pt x="1635" y="3506"/>
                    <a:pt x="1512" y="3506"/>
                  </a:cubicBezTo>
                  <a:lnTo>
                    <a:pt x="605" y="3506"/>
                  </a:lnTo>
                  <a:cubicBezTo>
                    <a:pt x="482" y="3506"/>
                    <a:pt x="388" y="3402"/>
                    <a:pt x="388" y="3279"/>
                  </a:cubicBezTo>
                  <a:lnTo>
                    <a:pt x="388" y="595"/>
                  </a:lnTo>
                  <a:cubicBezTo>
                    <a:pt x="388" y="473"/>
                    <a:pt x="482" y="378"/>
                    <a:pt x="605" y="378"/>
                  </a:cubicBezTo>
                  <a:close/>
                  <a:moveTo>
                    <a:pt x="605" y="0"/>
                  </a:moveTo>
                  <a:cubicBezTo>
                    <a:pt x="274" y="0"/>
                    <a:pt x="10" y="265"/>
                    <a:pt x="0" y="595"/>
                  </a:cubicBezTo>
                  <a:lnTo>
                    <a:pt x="0" y="3279"/>
                  </a:lnTo>
                  <a:cubicBezTo>
                    <a:pt x="0" y="3620"/>
                    <a:pt x="274" y="3884"/>
                    <a:pt x="605" y="3884"/>
                  </a:cubicBezTo>
                  <a:lnTo>
                    <a:pt x="1512" y="3884"/>
                  </a:lnTo>
                  <a:cubicBezTo>
                    <a:pt x="1853" y="3884"/>
                    <a:pt x="2117" y="3620"/>
                    <a:pt x="2117" y="3279"/>
                  </a:cubicBezTo>
                  <a:lnTo>
                    <a:pt x="2117" y="595"/>
                  </a:lnTo>
                  <a:cubicBezTo>
                    <a:pt x="2117" y="265"/>
                    <a:pt x="1853" y="0"/>
                    <a:pt x="151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8"/>
            <p:cNvSpPr/>
            <p:nvPr/>
          </p:nvSpPr>
          <p:spPr>
            <a:xfrm>
              <a:off x="3870550" y="2100950"/>
              <a:ext cx="236525" cy="93600"/>
            </a:xfrm>
            <a:custGeom>
              <a:avLst/>
              <a:gdLst/>
              <a:ahLst/>
              <a:cxnLst/>
              <a:rect l="l" t="t" r="r" b="b"/>
              <a:pathLst>
                <a:path w="9461" h="3744" extrusionOk="0">
                  <a:moveTo>
                    <a:pt x="974" y="1"/>
                  </a:moveTo>
                  <a:cubicBezTo>
                    <a:pt x="435" y="1"/>
                    <a:pt x="0" y="435"/>
                    <a:pt x="0" y="974"/>
                  </a:cubicBezTo>
                  <a:lnTo>
                    <a:pt x="0" y="2770"/>
                  </a:lnTo>
                  <a:cubicBezTo>
                    <a:pt x="0" y="3308"/>
                    <a:pt x="435" y="3743"/>
                    <a:pt x="974" y="3743"/>
                  </a:cubicBezTo>
                  <a:lnTo>
                    <a:pt x="8487" y="3743"/>
                  </a:lnTo>
                  <a:cubicBezTo>
                    <a:pt x="9026" y="3743"/>
                    <a:pt x="9460" y="3308"/>
                    <a:pt x="9460" y="2770"/>
                  </a:cubicBezTo>
                  <a:lnTo>
                    <a:pt x="9460" y="974"/>
                  </a:lnTo>
                  <a:cubicBezTo>
                    <a:pt x="9460" y="435"/>
                    <a:pt x="9026" y="1"/>
                    <a:pt x="8487" y="1"/>
                  </a:cubicBezTo>
                  <a:lnTo>
                    <a:pt x="2429" y="1"/>
                  </a:lnTo>
                  <a:cubicBezTo>
                    <a:pt x="2174" y="1"/>
                    <a:pt x="2174" y="379"/>
                    <a:pt x="2429" y="379"/>
                  </a:cubicBezTo>
                  <a:lnTo>
                    <a:pt x="8487" y="379"/>
                  </a:lnTo>
                  <a:cubicBezTo>
                    <a:pt x="8818" y="379"/>
                    <a:pt x="9082" y="643"/>
                    <a:pt x="9082" y="974"/>
                  </a:cubicBezTo>
                  <a:lnTo>
                    <a:pt x="9082" y="2760"/>
                  </a:lnTo>
                  <a:cubicBezTo>
                    <a:pt x="9082" y="3091"/>
                    <a:pt x="8818" y="3356"/>
                    <a:pt x="8487" y="3356"/>
                  </a:cubicBezTo>
                  <a:lnTo>
                    <a:pt x="974" y="3356"/>
                  </a:lnTo>
                  <a:cubicBezTo>
                    <a:pt x="643" y="3356"/>
                    <a:pt x="378" y="3091"/>
                    <a:pt x="378" y="2760"/>
                  </a:cubicBezTo>
                  <a:lnTo>
                    <a:pt x="378" y="974"/>
                  </a:lnTo>
                  <a:cubicBezTo>
                    <a:pt x="378" y="643"/>
                    <a:pt x="643" y="379"/>
                    <a:pt x="974" y="379"/>
                  </a:cubicBezTo>
                  <a:lnTo>
                    <a:pt x="1692" y="379"/>
                  </a:lnTo>
                  <a:cubicBezTo>
                    <a:pt x="1947" y="379"/>
                    <a:pt x="1947" y="1"/>
                    <a:pt x="169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28"/>
          <p:cNvGrpSpPr/>
          <p:nvPr/>
        </p:nvGrpSpPr>
        <p:grpSpPr>
          <a:xfrm>
            <a:off x="23219" y="61220"/>
            <a:ext cx="2001503" cy="1795544"/>
            <a:chOff x="411603" y="2906997"/>
            <a:chExt cx="1735458" cy="1808566"/>
          </a:xfrm>
        </p:grpSpPr>
        <p:grpSp>
          <p:nvGrpSpPr>
            <p:cNvPr id="1035" name="Google Shape;1035;p28"/>
            <p:cNvGrpSpPr/>
            <p:nvPr/>
          </p:nvGrpSpPr>
          <p:grpSpPr>
            <a:xfrm>
              <a:off x="570964" y="2906997"/>
              <a:ext cx="1506308" cy="920209"/>
              <a:chOff x="570964" y="2906997"/>
              <a:chExt cx="1506308" cy="920209"/>
            </a:xfrm>
          </p:grpSpPr>
          <p:sp>
            <p:nvSpPr>
              <p:cNvPr id="1036" name="Google Shape;1036;p28"/>
              <p:cNvSpPr/>
              <p:nvPr/>
            </p:nvSpPr>
            <p:spPr>
              <a:xfrm>
                <a:off x="570964" y="2951732"/>
                <a:ext cx="696766" cy="875473"/>
              </a:xfrm>
              <a:custGeom>
                <a:avLst/>
                <a:gdLst/>
                <a:ahLst/>
                <a:cxnLst/>
                <a:rect l="l" t="t" r="r" b="b"/>
                <a:pathLst>
                  <a:path w="47863" h="60139" extrusionOk="0">
                    <a:moveTo>
                      <a:pt x="1" y="0"/>
                    </a:moveTo>
                    <a:lnTo>
                      <a:pt x="1" y="60138"/>
                    </a:lnTo>
                    <a:lnTo>
                      <a:pt x="47862" y="60138"/>
                    </a:lnTo>
                    <a:lnTo>
                      <a:pt x="4786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8"/>
              <p:cNvSpPr/>
              <p:nvPr/>
            </p:nvSpPr>
            <p:spPr>
              <a:xfrm>
                <a:off x="596484" y="2976800"/>
                <a:ext cx="650254" cy="825396"/>
              </a:xfrm>
              <a:custGeom>
                <a:avLst/>
                <a:gdLst/>
                <a:ahLst/>
                <a:cxnLst/>
                <a:rect l="l" t="t" r="r" b="b"/>
                <a:pathLst>
                  <a:path w="44668" h="56699" extrusionOk="0">
                    <a:moveTo>
                      <a:pt x="1" y="0"/>
                    </a:moveTo>
                    <a:lnTo>
                      <a:pt x="1" y="56698"/>
                    </a:lnTo>
                    <a:lnTo>
                      <a:pt x="44667" y="56698"/>
                    </a:lnTo>
                    <a:lnTo>
                      <a:pt x="44667" y="0"/>
                    </a:lnTo>
                    <a:close/>
                  </a:path>
                </a:pathLst>
              </a:custGeom>
              <a:solidFill>
                <a:srgbClr val="FCB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8"/>
              <p:cNvSpPr/>
              <p:nvPr/>
            </p:nvSpPr>
            <p:spPr>
              <a:xfrm>
                <a:off x="596484" y="3293237"/>
                <a:ext cx="650254" cy="508959"/>
              </a:xfrm>
              <a:custGeom>
                <a:avLst/>
                <a:gdLst/>
                <a:ahLst/>
                <a:cxnLst/>
                <a:rect l="l" t="t" r="r" b="b"/>
                <a:pathLst>
                  <a:path w="44668" h="34962" extrusionOk="0">
                    <a:moveTo>
                      <a:pt x="28480" y="0"/>
                    </a:moveTo>
                    <a:lnTo>
                      <a:pt x="28480" y="10253"/>
                    </a:lnTo>
                    <a:lnTo>
                      <a:pt x="17363" y="10253"/>
                    </a:lnTo>
                    <a:lnTo>
                      <a:pt x="14041" y="25286"/>
                    </a:lnTo>
                    <a:lnTo>
                      <a:pt x="10143" y="25286"/>
                    </a:lnTo>
                    <a:lnTo>
                      <a:pt x="8989" y="19998"/>
                    </a:lnTo>
                    <a:lnTo>
                      <a:pt x="1" y="19998"/>
                    </a:lnTo>
                    <a:lnTo>
                      <a:pt x="1" y="34961"/>
                    </a:lnTo>
                    <a:lnTo>
                      <a:pt x="44667" y="34961"/>
                    </a:lnTo>
                    <a:lnTo>
                      <a:pt x="44667" y="17131"/>
                    </a:lnTo>
                    <a:lnTo>
                      <a:pt x="36565" y="17131"/>
                    </a:lnTo>
                    <a:lnTo>
                      <a:pt x="36565"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8"/>
              <p:cNvSpPr/>
              <p:nvPr/>
            </p:nvSpPr>
            <p:spPr>
              <a:xfrm>
                <a:off x="910940" y="2976800"/>
                <a:ext cx="21006" cy="818583"/>
              </a:xfrm>
              <a:custGeom>
                <a:avLst/>
                <a:gdLst/>
                <a:ahLst/>
                <a:cxnLst/>
                <a:rect l="l" t="t" r="r" b="b"/>
                <a:pathLst>
                  <a:path w="1443" h="56231" extrusionOk="0">
                    <a:moveTo>
                      <a:pt x="0" y="0"/>
                    </a:moveTo>
                    <a:lnTo>
                      <a:pt x="0" y="56230"/>
                    </a:lnTo>
                    <a:lnTo>
                      <a:pt x="1442" y="56230"/>
                    </a:lnTo>
                    <a:lnTo>
                      <a:pt x="144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8"/>
              <p:cNvSpPr/>
              <p:nvPr/>
            </p:nvSpPr>
            <p:spPr>
              <a:xfrm>
                <a:off x="596484" y="3376637"/>
                <a:ext cx="650254" cy="21589"/>
              </a:xfrm>
              <a:custGeom>
                <a:avLst/>
                <a:gdLst/>
                <a:ahLst/>
                <a:cxnLst/>
                <a:rect l="l" t="t" r="r" b="b"/>
                <a:pathLst>
                  <a:path w="44668" h="1483" extrusionOk="0">
                    <a:moveTo>
                      <a:pt x="1" y="0"/>
                    </a:moveTo>
                    <a:lnTo>
                      <a:pt x="1" y="1482"/>
                    </a:lnTo>
                    <a:lnTo>
                      <a:pt x="44667" y="1482"/>
                    </a:lnTo>
                    <a:lnTo>
                      <a:pt x="4466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8"/>
              <p:cNvSpPr/>
              <p:nvPr/>
            </p:nvSpPr>
            <p:spPr>
              <a:xfrm>
                <a:off x="1924448" y="3185147"/>
                <a:ext cx="46831" cy="107012"/>
              </a:xfrm>
              <a:custGeom>
                <a:avLst/>
                <a:gdLst/>
                <a:ahLst/>
                <a:cxnLst/>
                <a:rect l="l" t="t" r="r" b="b"/>
                <a:pathLst>
                  <a:path w="3217" h="7351" extrusionOk="0">
                    <a:moveTo>
                      <a:pt x="346" y="1"/>
                    </a:moveTo>
                    <a:lnTo>
                      <a:pt x="1" y="2823"/>
                    </a:lnTo>
                    <a:lnTo>
                      <a:pt x="1429" y="7342"/>
                    </a:lnTo>
                    <a:lnTo>
                      <a:pt x="3216" y="7351"/>
                    </a:lnTo>
                    <a:lnTo>
                      <a:pt x="34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8"/>
              <p:cNvSpPr/>
              <p:nvPr/>
            </p:nvSpPr>
            <p:spPr>
              <a:xfrm>
                <a:off x="1772264" y="3086287"/>
                <a:ext cx="165097" cy="208114"/>
              </a:xfrm>
              <a:custGeom>
                <a:avLst/>
                <a:gdLst/>
                <a:ahLst/>
                <a:cxnLst/>
                <a:rect l="l" t="t" r="r" b="b"/>
                <a:pathLst>
                  <a:path w="11341" h="14296" extrusionOk="0">
                    <a:moveTo>
                      <a:pt x="989" y="0"/>
                    </a:moveTo>
                    <a:lnTo>
                      <a:pt x="1" y="14081"/>
                    </a:lnTo>
                    <a:lnTo>
                      <a:pt x="10197" y="14295"/>
                    </a:lnTo>
                    <a:lnTo>
                      <a:pt x="1134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8"/>
              <p:cNvSpPr/>
              <p:nvPr/>
            </p:nvSpPr>
            <p:spPr>
              <a:xfrm>
                <a:off x="1789514" y="3101806"/>
                <a:ext cx="125791" cy="176815"/>
              </a:xfrm>
              <a:custGeom>
                <a:avLst/>
                <a:gdLst/>
                <a:ahLst/>
                <a:cxnLst/>
                <a:rect l="l" t="t" r="r" b="b"/>
                <a:pathLst>
                  <a:path w="8641" h="12146" extrusionOk="0">
                    <a:moveTo>
                      <a:pt x="8640" y="0"/>
                    </a:moveTo>
                    <a:lnTo>
                      <a:pt x="821" y="70"/>
                    </a:lnTo>
                    <a:lnTo>
                      <a:pt x="0" y="11791"/>
                    </a:lnTo>
                    <a:lnTo>
                      <a:pt x="7578" y="12146"/>
                    </a:lnTo>
                    <a:lnTo>
                      <a:pt x="864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8"/>
              <p:cNvSpPr/>
              <p:nvPr/>
            </p:nvSpPr>
            <p:spPr>
              <a:xfrm>
                <a:off x="1816737" y="3126932"/>
                <a:ext cx="71652" cy="119925"/>
              </a:xfrm>
              <a:custGeom>
                <a:avLst/>
                <a:gdLst/>
                <a:ahLst/>
                <a:cxnLst/>
                <a:rect l="l" t="t" r="r" b="b"/>
                <a:pathLst>
                  <a:path w="4922" h="8238" extrusionOk="0">
                    <a:moveTo>
                      <a:pt x="617" y="0"/>
                    </a:moveTo>
                    <a:lnTo>
                      <a:pt x="0" y="8238"/>
                    </a:lnTo>
                    <a:lnTo>
                      <a:pt x="4183" y="8238"/>
                    </a:lnTo>
                    <a:lnTo>
                      <a:pt x="492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8"/>
              <p:cNvSpPr/>
              <p:nvPr/>
            </p:nvSpPr>
            <p:spPr>
              <a:xfrm>
                <a:off x="1566275" y="3124326"/>
                <a:ext cx="123433" cy="168547"/>
              </a:xfrm>
              <a:custGeom>
                <a:avLst/>
                <a:gdLst/>
                <a:ahLst/>
                <a:cxnLst/>
                <a:rect l="l" t="t" r="r" b="b"/>
                <a:pathLst>
                  <a:path w="8479" h="11578" extrusionOk="0">
                    <a:moveTo>
                      <a:pt x="0" y="0"/>
                    </a:moveTo>
                    <a:lnTo>
                      <a:pt x="0" y="11577"/>
                    </a:lnTo>
                    <a:lnTo>
                      <a:pt x="8479" y="11569"/>
                    </a:lnTo>
                    <a:lnTo>
                      <a:pt x="847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8"/>
              <p:cNvSpPr/>
              <p:nvPr/>
            </p:nvSpPr>
            <p:spPr>
              <a:xfrm>
                <a:off x="1591911" y="2906997"/>
                <a:ext cx="74287" cy="217343"/>
              </a:xfrm>
              <a:custGeom>
                <a:avLst/>
                <a:gdLst/>
                <a:ahLst/>
                <a:cxnLst/>
                <a:rect l="l" t="t" r="r" b="b"/>
                <a:pathLst>
                  <a:path w="5103" h="14930" extrusionOk="0">
                    <a:moveTo>
                      <a:pt x="4533" y="1"/>
                    </a:moveTo>
                    <a:cubicBezTo>
                      <a:pt x="4533" y="1"/>
                      <a:pt x="4532" y="1"/>
                      <a:pt x="4532" y="1"/>
                    </a:cubicBezTo>
                    <a:cubicBezTo>
                      <a:pt x="3959" y="23"/>
                      <a:pt x="2517" y="13632"/>
                      <a:pt x="2517" y="13632"/>
                    </a:cubicBezTo>
                    <a:cubicBezTo>
                      <a:pt x="2517" y="13632"/>
                      <a:pt x="2461" y="2421"/>
                      <a:pt x="1924" y="2421"/>
                    </a:cubicBezTo>
                    <a:cubicBezTo>
                      <a:pt x="1922" y="2421"/>
                      <a:pt x="1921" y="2422"/>
                      <a:pt x="1919" y="2422"/>
                    </a:cubicBezTo>
                    <a:cubicBezTo>
                      <a:pt x="1381" y="2484"/>
                      <a:pt x="1919" y="14352"/>
                      <a:pt x="1919" y="14352"/>
                    </a:cubicBezTo>
                    <a:cubicBezTo>
                      <a:pt x="1919" y="14352"/>
                      <a:pt x="1018" y="4944"/>
                      <a:pt x="516" y="4944"/>
                    </a:cubicBezTo>
                    <a:cubicBezTo>
                      <a:pt x="510" y="4944"/>
                      <a:pt x="504" y="4946"/>
                      <a:pt x="498" y="4948"/>
                    </a:cubicBezTo>
                    <a:cubicBezTo>
                      <a:pt x="0" y="5180"/>
                      <a:pt x="713" y="14929"/>
                      <a:pt x="713" y="14929"/>
                    </a:cubicBezTo>
                    <a:lnTo>
                      <a:pt x="3060" y="14929"/>
                    </a:lnTo>
                    <a:cubicBezTo>
                      <a:pt x="3060" y="14929"/>
                      <a:pt x="5102" y="1"/>
                      <a:pt x="45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8"/>
              <p:cNvSpPr/>
              <p:nvPr/>
            </p:nvSpPr>
            <p:spPr>
              <a:xfrm>
                <a:off x="1613980" y="2952373"/>
                <a:ext cx="65494" cy="171968"/>
              </a:xfrm>
              <a:custGeom>
                <a:avLst/>
                <a:gdLst/>
                <a:ahLst/>
                <a:cxnLst/>
                <a:rect l="l" t="t" r="r" b="b"/>
                <a:pathLst>
                  <a:path w="4499" h="11813" extrusionOk="0">
                    <a:moveTo>
                      <a:pt x="3396" y="0"/>
                    </a:moveTo>
                    <a:cubicBezTo>
                      <a:pt x="2842" y="0"/>
                      <a:pt x="945" y="9309"/>
                      <a:pt x="945" y="9309"/>
                    </a:cubicBezTo>
                    <a:cubicBezTo>
                      <a:pt x="945" y="9309"/>
                      <a:pt x="1176" y="5380"/>
                      <a:pt x="945" y="4873"/>
                    </a:cubicBezTo>
                    <a:cubicBezTo>
                      <a:pt x="937" y="4856"/>
                      <a:pt x="928" y="4848"/>
                      <a:pt x="920" y="4848"/>
                    </a:cubicBezTo>
                    <a:cubicBezTo>
                      <a:pt x="662" y="4848"/>
                      <a:pt x="1" y="11812"/>
                      <a:pt x="1" y="11812"/>
                    </a:cubicBezTo>
                    <a:lnTo>
                      <a:pt x="3375" y="11812"/>
                    </a:lnTo>
                    <a:cubicBezTo>
                      <a:pt x="3375" y="11812"/>
                      <a:pt x="4498" y="8513"/>
                      <a:pt x="4358" y="7997"/>
                    </a:cubicBezTo>
                    <a:cubicBezTo>
                      <a:pt x="4349" y="7965"/>
                      <a:pt x="4333" y="7950"/>
                      <a:pt x="4310" y="7950"/>
                    </a:cubicBezTo>
                    <a:cubicBezTo>
                      <a:pt x="3969" y="7950"/>
                      <a:pt x="2160" y="11319"/>
                      <a:pt x="2160" y="11319"/>
                    </a:cubicBezTo>
                    <a:cubicBezTo>
                      <a:pt x="2160" y="11319"/>
                      <a:pt x="4170" y="5896"/>
                      <a:pt x="3750" y="5288"/>
                    </a:cubicBezTo>
                    <a:cubicBezTo>
                      <a:pt x="3729" y="5258"/>
                      <a:pt x="3704" y="5243"/>
                      <a:pt x="3675" y="5243"/>
                    </a:cubicBezTo>
                    <a:cubicBezTo>
                      <a:pt x="3139" y="5243"/>
                      <a:pt x="1412" y="10458"/>
                      <a:pt x="1412" y="10458"/>
                    </a:cubicBezTo>
                    <a:cubicBezTo>
                      <a:pt x="1412" y="10458"/>
                      <a:pt x="3934" y="333"/>
                      <a:pt x="3423" y="8"/>
                    </a:cubicBezTo>
                    <a:cubicBezTo>
                      <a:pt x="3414" y="3"/>
                      <a:pt x="3405" y="0"/>
                      <a:pt x="339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8"/>
              <p:cNvSpPr/>
              <p:nvPr/>
            </p:nvSpPr>
            <p:spPr>
              <a:xfrm>
                <a:off x="1532385" y="2999350"/>
                <a:ext cx="78378" cy="125631"/>
              </a:xfrm>
              <a:custGeom>
                <a:avLst/>
                <a:gdLst/>
                <a:ahLst/>
                <a:cxnLst/>
                <a:rect l="l" t="t" r="r" b="b"/>
                <a:pathLst>
                  <a:path w="5384" h="8630" extrusionOk="0">
                    <a:moveTo>
                      <a:pt x="405" y="0"/>
                    </a:moveTo>
                    <a:cubicBezTo>
                      <a:pt x="0" y="0"/>
                      <a:pt x="4400" y="8629"/>
                      <a:pt x="4400" y="8629"/>
                    </a:cubicBezTo>
                    <a:lnTo>
                      <a:pt x="5383" y="8629"/>
                    </a:lnTo>
                    <a:lnTo>
                      <a:pt x="4911" y="6545"/>
                    </a:lnTo>
                    <a:cubicBezTo>
                      <a:pt x="4911" y="6545"/>
                      <a:pt x="2865" y="310"/>
                      <a:pt x="2407" y="310"/>
                    </a:cubicBezTo>
                    <a:cubicBezTo>
                      <a:pt x="2401" y="310"/>
                      <a:pt x="2396" y="311"/>
                      <a:pt x="2390" y="313"/>
                    </a:cubicBezTo>
                    <a:cubicBezTo>
                      <a:pt x="1965" y="483"/>
                      <a:pt x="3885" y="6033"/>
                      <a:pt x="3885" y="6033"/>
                    </a:cubicBezTo>
                    <a:cubicBezTo>
                      <a:pt x="3885" y="6033"/>
                      <a:pt x="987" y="282"/>
                      <a:pt x="428" y="7"/>
                    </a:cubicBezTo>
                    <a:cubicBezTo>
                      <a:pt x="419" y="2"/>
                      <a:pt x="412" y="0"/>
                      <a:pt x="4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8"/>
              <p:cNvSpPr/>
              <p:nvPr/>
            </p:nvSpPr>
            <p:spPr>
              <a:xfrm>
                <a:off x="1566712" y="3124079"/>
                <a:ext cx="59817" cy="169114"/>
              </a:xfrm>
              <a:custGeom>
                <a:avLst/>
                <a:gdLst/>
                <a:ahLst/>
                <a:cxnLst/>
                <a:rect l="l" t="t" r="r" b="b"/>
                <a:pathLst>
                  <a:path w="4109" h="11617" extrusionOk="0">
                    <a:moveTo>
                      <a:pt x="1" y="0"/>
                    </a:moveTo>
                    <a:lnTo>
                      <a:pt x="79" y="11616"/>
                    </a:lnTo>
                    <a:lnTo>
                      <a:pt x="4109" y="11616"/>
                    </a:lnTo>
                    <a:lnTo>
                      <a:pt x="3895" y="39"/>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8"/>
              <p:cNvSpPr/>
              <p:nvPr/>
            </p:nvSpPr>
            <p:spPr>
              <a:xfrm>
                <a:off x="1564805" y="3123118"/>
                <a:ext cx="127000" cy="17061"/>
              </a:xfrm>
              <a:custGeom>
                <a:avLst/>
                <a:gdLst/>
                <a:ahLst/>
                <a:cxnLst/>
                <a:rect l="l" t="t" r="r" b="b"/>
                <a:pathLst>
                  <a:path w="8724" h="1172" extrusionOk="0">
                    <a:moveTo>
                      <a:pt x="0" y="0"/>
                    </a:moveTo>
                    <a:lnTo>
                      <a:pt x="111" y="1106"/>
                    </a:lnTo>
                    <a:lnTo>
                      <a:pt x="4017" y="1172"/>
                    </a:lnTo>
                    <a:lnTo>
                      <a:pt x="8580" y="1106"/>
                    </a:lnTo>
                    <a:lnTo>
                      <a:pt x="87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8"/>
              <p:cNvSpPr/>
              <p:nvPr/>
            </p:nvSpPr>
            <p:spPr>
              <a:xfrm>
                <a:off x="1460034" y="3290122"/>
                <a:ext cx="617238" cy="27121"/>
              </a:xfrm>
              <a:custGeom>
                <a:avLst/>
                <a:gdLst/>
                <a:ahLst/>
                <a:cxnLst/>
                <a:rect l="l" t="t" r="r" b="b"/>
                <a:pathLst>
                  <a:path w="42400" h="1863" extrusionOk="0">
                    <a:moveTo>
                      <a:pt x="0" y="0"/>
                    </a:moveTo>
                    <a:lnTo>
                      <a:pt x="0" y="1862"/>
                    </a:lnTo>
                    <a:lnTo>
                      <a:pt x="42399" y="1862"/>
                    </a:lnTo>
                    <a:lnTo>
                      <a:pt x="4239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28"/>
            <p:cNvGrpSpPr/>
            <p:nvPr/>
          </p:nvGrpSpPr>
          <p:grpSpPr>
            <a:xfrm>
              <a:off x="1481856" y="3376710"/>
              <a:ext cx="665205" cy="406329"/>
              <a:chOff x="1481856" y="3376710"/>
              <a:chExt cx="665205" cy="406329"/>
            </a:xfrm>
          </p:grpSpPr>
          <p:sp>
            <p:nvSpPr>
              <p:cNvPr id="1053" name="Google Shape;1053;p28"/>
              <p:cNvSpPr/>
              <p:nvPr/>
            </p:nvSpPr>
            <p:spPr>
              <a:xfrm>
                <a:off x="1481856" y="3376710"/>
                <a:ext cx="665205" cy="406329"/>
              </a:xfrm>
              <a:custGeom>
                <a:avLst/>
                <a:gdLst/>
                <a:ahLst/>
                <a:cxnLst/>
                <a:rect l="l" t="t" r="r" b="b"/>
                <a:pathLst>
                  <a:path w="45695" h="27912" extrusionOk="0">
                    <a:moveTo>
                      <a:pt x="45695" y="0"/>
                    </a:moveTo>
                    <a:lnTo>
                      <a:pt x="4466" y="297"/>
                    </a:lnTo>
                    <a:lnTo>
                      <a:pt x="0" y="27912"/>
                    </a:lnTo>
                    <a:lnTo>
                      <a:pt x="40782" y="27912"/>
                    </a:lnTo>
                    <a:lnTo>
                      <a:pt x="4569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8"/>
              <p:cNvSpPr/>
              <p:nvPr/>
            </p:nvSpPr>
            <p:spPr>
              <a:xfrm>
                <a:off x="1540960" y="3376710"/>
                <a:ext cx="606102" cy="40921"/>
              </a:xfrm>
              <a:custGeom>
                <a:avLst/>
                <a:gdLst/>
                <a:ahLst/>
                <a:cxnLst/>
                <a:rect l="l" t="t" r="r" b="b"/>
                <a:pathLst>
                  <a:path w="41635" h="2811" extrusionOk="0">
                    <a:moveTo>
                      <a:pt x="41635" y="0"/>
                    </a:moveTo>
                    <a:lnTo>
                      <a:pt x="406" y="297"/>
                    </a:lnTo>
                    <a:lnTo>
                      <a:pt x="0" y="2810"/>
                    </a:lnTo>
                    <a:cubicBezTo>
                      <a:pt x="18" y="2714"/>
                      <a:pt x="41167" y="2653"/>
                      <a:pt x="41167" y="2653"/>
                    </a:cubicBezTo>
                    <a:lnTo>
                      <a:pt x="4163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8"/>
              <p:cNvSpPr/>
              <p:nvPr/>
            </p:nvSpPr>
            <p:spPr>
              <a:xfrm>
                <a:off x="1560932" y="3393625"/>
                <a:ext cx="11020" cy="11020"/>
              </a:xfrm>
              <a:custGeom>
                <a:avLst/>
                <a:gdLst/>
                <a:ahLst/>
                <a:cxnLst/>
                <a:rect l="l" t="t" r="r" b="b"/>
                <a:pathLst>
                  <a:path w="757" h="757" extrusionOk="0">
                    <a:moveTo>
                      <a:pt x="381" y="0"/>
                    </a:moveTo>
                    <a:cubicBezTo>
                      <a:pt x="171" y="0"/>
                      <a:pt x="0" y="170"/>
                      <a:pt x="0" y="376"/>
                    </a:cubicBezTo>
                    <a:cubicBezTo>
                      <a:pt x="0" y="586"/>
                      <a:pt x="171" y="757"/>
                      <a:pt x="381" y="757"/>
                    </a:cubicBezTo>
                    <a:cubicBezTo>
                      <a:pt x="586" y="757"/>
                      <a:pt x="756" y="586"/>
                      <a:pt x="756" y="376"/>
                    </a:cubicBezTo>
                    <a:cubicBezTo>
                      <a:pt x="756" y="170"/>
                      <a:pt x="586" y="0"/>
                      <a:pt x="381"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8"/>
              <p:cNvSpPr/>
              <p:nvPr/>
            </p:nvSpPr>
            <p:spPr>
              <a:xfrm>
                <a:off x="1587966" y="3393625"/>
                <a:ext cx="11020" cy="11020"/>
              </a:xfrm>
              <a:custGeom>
                <a:avLst/>
                <a:gdLst/>
                <a:ahLst/>
                <a:cxnLst/>
                <a:rect l="l" t="t" r="r" b="b"/>
                <a:pathLst>
                  <a:path w="757" h="757" extrusionOk="0">
                    <a:moveTo>
                      <a:pt x="381" y="0"/>
                    </a:moveTo>
                    <a:cubicBezTo>
                      <a:pt x="171" y="0"/>
                      <a:pt x="1" y="170"/>
                      <a:pt x="1" y="376"/>
                    </a:cubicBezTo>
                    <a:cubicBezTo>
                      <a:pt x="1" y="586"/>
                      <a:pt x="171" y="757"/>
                      <a:pt x="381" y="757"/>
                    </a:cubicBezTo>
                    <a:cubicBezTo>
                      <a:pt x="586" y="757"/>
                      <a:pt x="757" y="586"/>
                      <a:pt x="757" y="376"/>
                    </a:cubicBezTo>
                    <a:cubicBezTo>
                      <a:pt x="757" y="170"/>
                      <a:pt x="586" y="0"/>
                      <a:pt x="381"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8"/>
              <p:cNvSpPr/>
              <p:nvPr/>
            </p:nvSpPr>
            <p:spPr>
              <a:xfrm>
                <a:off x="1614999" y="3393625"/>
                <a:ext cx="11035" cy="11020"/>
              </a:xfrm>
              <a:custGeom>
                <a:avLst/>
                <a:gdLst/>
                <a:ahLst/>
                <a:cxnLst/>
                <a:rect l="l" t="t" r="r" b="b"/>
                <a:pathLst>
                  <a:path w="758" h="757" extrusionOk="0">
                    <a:moveTo>
                      <a:pt x="376" y="0"/>
                    </a:moveTo>
                    <a:cubicBezTo>
                      <a:pt x="171" y="0"/>
                      <a:pt x="1" y="170"/>
                      <a:pt x="1" y="376"/>
                    </a:cubicBezTo>
                    <a:cubicBezTo>
                      <a:pt x="1" y="586"/>
                      <a:pt x="171" y="757"/>
                      <a:pt x="376" y="757"/>
                    </a:cubicBezTo>
                    <a:cubicBezTo>
                      <a:pt x="586" y="757"/>
                      <a:pt x="757" y="586"/>
                      <a:pt x="757" y="376"/>
                    </a:cubicBezTo>
                    <a:cubicBezTo>
                      <a:pt x="757" y="170"/>
                      <a:pt x="586" y="0"/>
                      <a:pt x="37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8"/>
              <p:cNvSpPr/>
              <p:nvPr/>
            </p:nvSpPr>
            <p:spPr>
              <a:xfrm>
                <a:off x="1572578" y="3489312"/>
                <a:ext cx="241058" cy="194605"/>
              </a:xfrm>
              <a:custGeom>
                <a:avLst/>
                <a:gdLst/>
                <a:ahLst/>
                <a:cxnLst/>
                <a:rect l="l" t="t" r="r" b="b"/>
                <a:pathLst>
                  <a:path w="16559" h="13368" extrusionOk="0">
                    <a:moveTo>
                      <a:pt x="8282" y="0"/>
                    </a:moveTo>
                    <a:cubicBezTo>
                      <a:pt x="3736" y="0"/>
                      <a:pt x="0" y="3378"/>
                      <a:pt x="0" y="7478"/>
                    </a:cubicBezTo>
                    <a:cubicBezTo>
                      <a:pt x="0" y="9776"/>
                      <a:pt x="1171" y="11952"/>
                      <a:pt x="3173" y="13368"/>
                    </a:cubicBezTo>
                    <a:lnTo>
                      <a:pt x="8282" y="7478"/>
                    </a:lnTo>
                    <a:lnTo>
                      <a:pt x="16558" y="7478"/>
                    </a:lnTo>
                    <a:cubicBezTo>
                      <a:pt x="16558" y="3378"/>
                      <a:pt x="12822" y="0"/>
                      <a:pt x="8282"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8"/>
              <p:cNvSpPr/>
              <p:nvPr/>
            </p:nvSpPr>
            <p:spPr>
              <a:xfrm>
                <a:off x="1627722" y="3611639"/>
                <a:ext cx="193294" cy="107784"/>
              </a:xfrm>
              <a:custGeom>
                <a:avLst/>
                <a:gdLst/>
                <a:ahLst/>
                <a:cxnLst/>
                <a:rect l="l" t="t" r="r" b="b"/>
                <a:pathLst>
                  <a:path w="13278" h="7404" extrusionOk="0">
                    <a:moveTo>
                      <a:pt x="5144" y="14"/>
                    </a:moveTo>
                    <a:cubicBezTo>
                      <a:pt x="5149" y="19"/>
                      <a:pt x="5197" y="19"/>
                      <a:pt x="5297" y="23"/>
                    </a:cubicBezTo>
                    <a:cubicBezTo>
                      <a:pt x="5406" y="27"/>
                      <a:pt x="5551" y="31"/>
                      <a:pt x="5730" y="41"/>
                    </a:cubicBezTo>
                    <a:cubicBezTo>
                      <a:pt x="6124" y="49"/>
                      <a:pt x="6674" y="62"/>
                      <a:pt x="7373" y="75"/>
                    </a:cubicBezTo>
                    <a:cubicBezTo>
                      <a:pt x="8775" y="101"/>
                      <a:pt x="10760" y="131"/>
                      <a:pt x="13136" y="175"/>
                    </a:cubicBezTo>
                    <a:lnTo>
                      <a:pt x="13136" y="175"/>
                    </a:lnTo>
                    <a:cubicBezTo>
                      <a:pt x="13091" y="757"/>
                      <a:pt x="12994" y="1362"/>
                      <a:pt x="12788" y="1959"/>
                    </a:cubicBezTo>
                    <a:cubicBezTo>
                      <a:pt x="12570" y="2579"/>
                      <a:pt x="12259" y="3191"/>
                      <a:pt x="11862" y="3772"/>
                    </a:cubicBezTo>
                    <a:cubicBezTo>
                      <a:pt x="11044" y="4908"/>
                      <a:pt x="9878" y="5909"/>
                      <a:pt x="8462" y="6512"/>
                    </a:cubicBezTo>
                    <a:cubicBezTo>
                      <a:pt x="7317" y="7015"/>
                      <a:pt x="6098" y="7251"/>
                      <a:pt x="4929" y="7251"/>
                    </a:cubicBezTo>
                    <a:cubicBezTo>
                      <a:pt x="4593" y="7251"/>
                      <a:pt x="4262" y="7232"/>
                      <a:pt x="3938" y="7194"/>
                    </a:cubicBezTo>
                    <a:cubicBezTo>
                      <a:pt x="2508" y="7035"/>
                      <a:pt x="1215" y="6516"/>
                      <a:pt x="197" y="5820"/>
                    </a:cubicBezTo>
                    <a:lnTo>
                      <a:pt x="197" y="5820"/>
                    </a:lnTo>
                    <a:cubicBezTo>
                      <a:pt x="1679" y="4096"/>
                      <a:pt x="2908" y="2660"/>
                      <a:pt x="3781" y="1644"/>
                    </a:cubicBezTo>
                    <a:cubicBezTo>
                      <a:pt x="4214" y="1132"/>
                      <a:pt x="4555" y="731"/>
                      <a:pt x="4795" y="447"/>
                    </a:cubicBezTo>
                    <a:cubicBezTo>
                      <a:pt x="4904" y="315"/>
                      <a:pt x="4992" y="211"/>
                      <a:pt x="5057" y="128"/>
                    </a:cubicBezTo>
                    <a:cubicBezTo>
                      <a:pt x="5118" y="57"/>
                      <a:pt x="5149" y="19"/>
                      <a:pt x="5144" y="14"/>
                    </a:cubicBezTo>
                    <a:close/>
                    <a:moveTo>
                      <a:pt x="5717" y="1"/>
                    </a:moveTo>
                    <a:cubicBezTo>
                      <a:pt x="5537" y="5"/>
                      <a:pt x="5398" y="5"/>
                      <a:pt x="5289" y="5"/>
                    </a:cubicBezTo>
                    <a:cubicBezTo>
                      <a:pt x="5192" y="9"/>
                      <a:pt x="5144" y="9"/>
                      <a:pt x="5144" y="14"/>
                    </a:cubicBezTo>
                    <a:cubicBezTo>
                      <a:pt x="5144" y="14"/>
                      <a:pt x="5144" y="14"/>
                      <a:pt x="5144" y="14"/>
                    </a:cubicBezTo>
                    <a:cubicBezTo>
                      <a:pt x="5140" y="14"/>
                      <a:pt x="5106" y="49"/>
                      <a:pt x="5049" y="110"/>
                    </a:cubicBezTo>
                    <a:cubicBezTo>
                      <a:pt x="4983" y="184"/>
                      <a:pt x="4891" y="285"/>
                      <a:pt x="4777" y="412"/>
                    </a:cubicBezTo>
                    <a:cubicBezTo>
                      <a:pt x="4528" y="691"/>
                      <a:pt x="4183" y="1080"/>
                      <a:pt x="3742" y="1578"/>
                    </a:cubicBezTo>
                    <a:cubicBezTo>
                      <a:pt x="2846" y="2601"/>
                      <a:pt x="1574" y="4047"/>
                      <a:pt x="49" y="5791"/>
                    </a:cubicBezTo>
                    <a:lnTo>
                      <a:pt x="1" y="5844"/>
                    </a:lnTo>
                    <a:lnTo>
                      <a:pt x="63" y="5888"/>
                    </a:lnTo>
                    <a:cubicBezTo>
                      <a:pt x="1102" y="6622"/>
                      <a:pt x="2435" y="7173"/>
                      <a:pt x="3921" y="7343"/>
                    </a:cubicBezTo>
                    <a:cubicBezTo>
                      <a:pt x="4256" y="7383"/>
                      <a:pt x="4598" y="7404"/>
                      <a:pt x="4944" y="7404"/>
                    </a:cubicBezTo>
                    <a:cubicBezTo>
                      <a:pt x="6128" y="7404"/>
                      <a:pt x="7363" y="7163"/>
                      <a:pt x="8522" y="6652"/>
                    </a:cubicBezTo>
                    <a:cubicBezTo>
                      <a:pt x="9965" y="6040"/>
                      <a:pt x="11154" y="5017"/>
                      <a:pt x="11984" y="3855"/>
                    </a:cubicBezTo>
                    <a:cubicBezTo>
                      <a:pt x="12391" y="3266"/>
                      <a:pt x="12701" y="2641"/>
                      <a:pt x="12923" y="2007"/>
                    </a:cubicBezTo>
                    <a:cubicBezTo>
                      <a:pt x="13137" y="1368"/>
                      <a:pt x="13234" y="727"/>
                      <a:pt x="13273" y="110"/>
                    </a:cubicBezTo>
                    <a:lnTo>
                      <a:pt x="13278" y="41"/>
                    </a:lnTo>
                    <a:lnTo>
                      <a:pt x="13208" y="41"/>
                    </a:lnTo>
                    <a:cubicBezTo>
                      <a:pt x="10791" y="23"/>
                      <a:pt x="8772" y="9"/>
                      <a:pt x="73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8"/>
              <p:cNvSpPr/>
              <p:nvPr/>
            </p:nvSpPr>
            <p:spPr>
              <a:xfrm>
                <a:off x="1737602" y="3526725"/>
                <a:ext cx="13495" cy="13553"/>
              </a:xfrm>
              <a:custGeom>
                <a:avLst/>
                <a:gdLst/>
                <a:ahLst/>
                <a:cxnLst/>
                <a:rect l="l" t="t" r="r" b="b"/>
                <a:pathLst>
                  <a:path w="927" h="931" extrusionOk="0">
                    <a:moveTo>
                      <a:pt x="464" y="0"/>
                    </a:moveTo>
                    <a:cubicBezTo>
                      <a:pt x="206" y="0"/>
                      <a:pt x="0" y="210"/>
                      <a:pt x="0" y="467"/>
                    </a:cubicBezTo>
                    <a:cubicBezTo>
                      <a:pt x="0" y="721"/>
                      <a:pt x="206" y="930"/>
                      <a:pt x="464" y="930"/>
                    </a:cubicBezTo>
                    <a:cubicBezTo>
                      <a:pt x="716" y="930"/>
                      <a:pt x="926" y="721"/>
                      <a:pt x="926" y="467"/>
                    </a:cubicBezTo>
                    <a:cubicBezTo>
                      <a:pt x="926" y="210"/>
                      <a:pt x="716" y="0"/>
                      <a:pt x="4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8"/>
              <p:cNvSpPr/>
              <p:nvPr/>
            </p:nvSpPr>
            <p:spPr>
              <a:xfrm>
                <a:off x="1744211" y="3482950"/>
                <a:ext cx="141004" cy="50587"/>
              </a:xfrm>
              <a:custGeom>
                <a:avLst/>
                <a:gdLst/>
                <a:ahLst/>
                <a:cxnLst/>
                <a:rect l="l" t="t" r="r" b="b"/>
                <a:pathLst>
                  <a:path w="9686" h="3475" extrusionOk="0">
                    <a:moveTo>
                      <a:pt x="3374" y="0"/>
                    </a:moveTo>
                    <a:lnTo>
                      <a:pt x="3348" y="22"/>
                    </a:lnTo>
                    <a:cubicBezTo>
                      <a:pt x="2392" y="983"/>
                      <a:pt x="1547" y="1840"/>
                      <a:pt x="949" y="2461"/>
                    </a:cubicBezTo>
                    <a:cubicBezTo>
                      <a:pt x="669" y="2753"/>
                      <a:pt x="433" y="2998"/>
                      <a:pt x="250" y="3195"/>
                    </a:cubicBezTo>
                    <a:cubicBezTo>
                      <a:pt x="88" y="3365"/>
                      <a:pt x="0" y="3465"/>
                      <a:pt x="10" y="3474"/>
                    </a:cubicBezTo>
                    <a:cubicBezTo>
                      <a:pt x="10" y="3474"/>
                      <a:pt x="10" y="3474"/>
                      <a:pt x="10" y="3474"/>
                    </a:cubicBezTo>
                    <a:cubicBezTo>
                      <a:pt x="20" y="3474"/>
                      <a:pt x="120" y="3390"/>
                      <a:pt x="289" y="3234"/>
                    </a:cubicBezTo>
                    <a:cubicBezTo>
                      <a:pt x="482" y="3046"/>
                      <a:pt x="726" y="2814"/>
                      <a:pt x="1023" y="2530"/>
                    </a:cubicBezTo>
                    <a:cubicBezTo>
                      <a:pt x="1639" y="1937"/>
                      <a:pt x="2483" y="1101"/>
                      <a:pt x="3435" y="153"/>
                    </a:cubicBezTo>
                    <a:lnTo>
                      <a:pt x="4143" y="153"/>
                    </a:lnTo>
                    <a:cubicBezTo>
                      <a:pt x="5673" y="153"/>
                      <a:pt x="7059" y="144"/>
                      <a:pt x="8064" y="131"/>
                    </a:cubicBezTo>
                    <a:cubicBezTo>
                      <a:pt x="8540" y="123"/>
                      <a:pt x="8941" y="113"/>
                      <a:pt x="9252" y="105"/>
                    </a:cubicBezTo>
                    <a:cubicBezTo>
                      <a:pt x="9532" y="97"/>
                      <a:pt x="9685" y="87"/>
                      <a:pt x="9685" y="79"/>
                    </a:cubicBezTo>
                    <a:cubicBezTo>
                      <a:pt x="9685" y="65"/>
                      <a:pt x="9532" y="57"/>
                      <a:pt x="9252" y="48"/>
                    </a:cubicBezTo>
                    <a:cubicBezTo>
                      <a:pt x="8941" y="39"/>
                      <a:pt x="8540" y="31"/>
                      <a:pt x="8064" y="22"/>
                    </a:cubicBezTo>
                    <a:cubicBezTo>
                      <a:pt x="7059" y="9"/>
                      <a:pt x="5673" y="0"/>
                      <a:pt x="4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8"/>
              <p:cNvSpPr/>
              <p:nvPr/>
            </p:nvSpPr>
            <p:spPr>
              <a:xfrm>
                <a:off x="1868198" y="3447488"/>
                <a:ext cx="193484" cy="122501"/>
              </a:xfrm>
              <a:custGeom>
                <a:avLst/>
                <a:gdLst/>
                <a:ahLst/>
                <a:cxnLst/>
                <a:rect l="l" t="t" r="r" b="b"/>
                <a:pathLst>
                  <a:path w="13291" h="8415" extrusionOk="0">
                    <a:moveTo>
                      <a:pt x="1623" y="0"/>
                    </a:moveTo>
                    <a:lnTo>
                      <a:pt x="1623" y="0"/>
                    </a:lnTo>
                    <a:cubicBezTo>
                      <a:pt x="1618" y="0"/>
                      <a:pt x="1522" y="80"/>
                      <a:pt x="1526" y="80"/>
                    </a:cubicBezTo>
                    <a:cubicBezTo>
                      <a:pt x="1527" y="80"/>
                      <a:pt x="1532" y="76"/>
                      <a:pt x="1544" y="68"/>
                    </a:cubicBezTo>
                    <a:lnTo>
                      <a:pt x="1544" y="72"/>
                    </a:lnTo>
                    <a:lnTo>
                      <a:pt x="1539" y="80"/>
                    </a:lnTo>
                    <a:lnTo>
                      <a:pt x="1539" y="98"/>
                    </a:lnTo>
                    <a:lnTo>
                      <a:pt x="1531" y="133"/>
                    </a:lnTo>
                    <a:lnTo>
                      <a:pt x="1517" y="203"/>
                    </a:lnTo>
                    <a:lnTo>
                      <a:pt x="1491" y="338"/>
                    </a:lnTo>
                    <a:lnTo>
                      <a:pt x="1443" y="618"/>
                    </a:lnTo>
                    <a:cubicBezTo>
                      <a:pt x="1408" y="802"/>
                      <a:pt x="1374" y="986"/>
                      <a:pt x="1338" y="1169"/>
                    </a:cubicBezTo>
                    <a:cubicBezTo>
                      <a:pt x="1273" y="1531"/>
                      <a:pt x="1203" y="1894"/>
                      <a:pt x="1138" y="2257"/>
                    </a:cubicBezTo>
                    <a:cubicBezTo>
                      <a:pt x="1007" y="2973"/>
                      <a:pt x="875" y="3681"/>
                      <a:pt x="749" y="4372"/>
                    </a:cubicBezTo>
                    <a:cubicBezTo>
                      <a:pt x="491" y="5758"/>
                      <a:pt x="246" y="7086"/>
                      <a:pt x="19" y="8332"/>
                    </a:cubicBezTo>
                    <a:lnTo>
                      <a:pt x="1" y="8414"/>
                    </a:lnTo>
                    <a:lnTo>
                      <a:pt x="89" y="8414"/>
                    </a:lnTo>
                    <a:cubicBezTo>
                      <a:pt x="3519" y="8401"/>
                      <a:pt x="6421" y="8388"/>
                      <a:pt x="8474" y="8380"/>
                    </a:cubicBezTo>
                    <a:cubicBezTo>
                      <a:pt x="9484" y="8370"/>
                      <a:pt x="10289" y="8366"/>
                      <a:pt x="10848" y="8362"/>
                    </a:cubicBezTo>
                    <a:cubicBezTo>
                      <a:pt x="11110" y="8358"/>
                      <a:pt x="11320" y="8354"/>
                      <a:pt x="11469" y="8354"/>
                    </a:cubicBezTo>
                    <a:cubicBezTo>
                      <a:pt x="11534" y="8348"/>
                      <a:pt x="11586" y="8348"/>
                      <a:pt x="11630" y="8348"/>
                    </a:cubicBezTo>
                    <a:cubicBezTo>
                      <a:pt x="11665" y="8344"/>
                      <a:pt x="11683" y="8344"/>
                      <a:pt x="11678" y="8344"/>
                    </a:cubicBezTo>
                    <a:cubicBezTo>
                      <a:pt x="11678" y="8340"/>
                      <a:pt x="11661" y="8340"/>
                      <a:pt x="11621" y="8340"/>
                    </a:cubicBezTo>
                    <a:cubicBezTo>
                      <a:pt x="11578" y="8336"/>
                      <a:pt x="11525" y="8336"/>
                      <a:pt x="11455" y="8336"/>
                    </a:cubicBezTo>
                    <a:cubicBezTo>
                      <a:pt x="11302" y="8332"/>
                      <a:pt x="11088" y="8327"/>
                      <a:pt x="10822" y="8327"/>
                    </a:cubicBezTo>
                    <a:cubicBezTo>
                      <a:pt x="10257" y="8322"/>
                      <a:pt x="9450" y="8314"/>
                      <a:pt x="8435" y="8305"/>
                    </a:cubicBezTo>
                    <a:cubicBezTo>
                      <a:pt x="6407" y="8296"/>
                      <a:pt x="3549" y="8288"/>
                      <a:pt x="173" y="8275"/>
                    </a:cubicBezTo>
                    <a:lnTo>
                      <a:pt x="173" y="8275"/>
                    </a:lnTo>
                    <a:cubicBezTo>
                      <a:pt x="401" y="7053"/>
                      <a:pt x="645" y="5754"/>
                      <a:pt x="896" y="4403"/>
                    </a:cubicBezTo>
                    <a:cubicBezTo>
                      <a:pt x="1023" y="3707"/>
                      <a:pt x="1154" y="3005"/>
                      <a:pt x="1290" y="2283"/>
                    </a:cubicBezTo>
                    <a:cubicBezTo>
                      <a:pt x="1356" y="1924"/>
                      <a:pt x="1426" y="1562"/>
                      <a:pt x="1491" y="1195"/>
                    </a:cubicBezTo>
                    <a:cubicBezTo>
                      <a:pt x="1526" y="1012"/>
                      <a:pt x="1561" y="828"/>
                      <a:pt x="1596" y="645"/>
                    </a:cubicBezTo>
                    <a:lnTo>
                      <a:pt x="1644" y="369"/>
                    </a:lnTo>
                    <a:lnTo>
                      <a:pt x="1671" y="229"/>
                    </a:lnTo>
                    <a:lnTo>
                      <a:pt x="1683" y="159"/>
                    </a:lnTo>
                    <a:lnTo>
                      <a:pt x="1684" y="155"/>
                    </a:lnTo>
                    <a:lnTo>
                      <a:pt x="1684" y="155"/>
                    </a:lnTo>
                    <a:cubicBezTo>
                      <a:pt x="5958" y="151"/>
                      <a:pt x="9915" y="147"/>
                      <a:pt x="13138" y="141"/>
                    </a:cubicBezTo>
                    <a:lnTo>
                      <a:pt x="13138" y="141"/>
                    </a:lnTo>
                    <a:cubicBezTo>
                      <a:pt x="12694" y="2603"/>
                      <a:pt x="12326" y="4635"/>
                      <a:pt x="12072" y="6067"/>
                    </a:cubicBezTo>
                    <a:cubicBezTo>
                      <a:pt x="11945" y="6785"/>
                      <a:pt x="11844" y="7348"/>
                      <a:pt x="11774" y="7741"/>
                    </a:cubicBezTo>
                    <a:cubicBezTo>
                      <a:pt x="11743" y="7929"/>
                      <a:pt x="11717" y="8078"/>
                      <a:pt x="11699" y="8187"/>
                    </a:cubicBezTo>
                    <a:cubicBezTo>
                      <a:pt x="11687" y="8288"/>
                      <a:pt x="11678" y="8340"/>
                      <a:pt x="11678" y="8344"/>
                    </a:cubicBezTo>
                    <a:cubicBezTo>
                      <a:pt x="11683" y="8344"/>
                      <a:pt x="11691" y="8296"/>
                      <a:pt x="11713" y="8201"/>
                    </a:cubicBezTo>
                    <a:cubicBezTo>
                      <a:pt x="11735" y="8096"/>
                      <a:pt x="11766" y="7951"/>
                      <a:pt x="11800" y="7772"/>
                    </a:cubicBezTo>
                    <a:cubicBezTo>
                      <a:pt x="11879" y="7378"/>
                      <a:pt x="11988" y="6823"/>
                      <a:pt x="12124" y="6115"/>
                    </a:cubicBezTo>
                    <a:cubicBezTo>
                      <a:pt x="12403" y="4661"/>
                      <a:pt x="12797" y="2593"/>
                      <a:pt x="13273" y="89"/>
                    </a:cubicBezTo>
                    <a:lnTo>
                      <a:pt x="13291" y="15"/>
                    </a:lnTo>
                    <a:lnTo>
                      <a:pt x="13212" y="15"/>
                    </a:lnTo>
                    <a:cubicBezTo>
                      <a:pt x="9960" y="10"/>
                      <a:pt x="5953" y="6"/>
                      <a:pt x="1622" y="2"/>
                    </a:cubicBezTo>
                    <a:cubicBezTo>
                      <a:pt x="1623" y="1"/>
                      <a:pt x="1623" y="0"/>
                      <a:pt x="1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8"/>
              <p:cNvSpPr/>
              <p:nvPr/>
            </p:nvSpPr>
            <p:spPr>
              <a:xfrm>
                <a:off x="1748157" y="3662604"/>
                <a:ext cx="13495" cy="13495"/>
              </a:xfrm>
              <a:custGeom>
                <a:avLst/>
                <a:gdLst/>
                <a:ahLst/>
                <a:cxnLst/>
                <a:rect l="l" t="t" r="r" b="b"/>
                <a:pathLst>
                  <a:path w="927" h="927" extrusionOk="0">
                    <a:moveTo>
                      <a:pt x="463" y="1"/>
                    </a:moveTo>
                    <a:cubicBezTo>
                      <a:pt x="206" y="1"/>
                      <a:pt x="1" y="205"/>
                      <a:pt x="1" y="463"/>
                    </a:cubicBezTo>
                    <a:cubicBezTo>
                      <a:pt x="1" y="717"/>
                      <a:pt x="206" y="927"/>
                      <a:pt x="463" y="927"/>
                    </a:cubicBezTo>
                    <a:cubicBezTo>
                      <a:pt x="721" y="927"/>
                      <a:pt x="927" y="717"/>
                      <a:pt x="927" y="463"/>
                    </a:cubicBezTo>
                    <a:cubicBezTo>
                      <a:pt x="927" y="205"/>
                      <a:pt x="721" y="1"/>
                      <a:pt x="4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8"/>
              <p:cNvSpPr/>
              <p:nvPr/>
            </p:nvSpPr>
            <p:spPr>
              <a:xfrm>
                <a:off x="1754897" y="3668194"/>
                <a:ext cx="122618" cy="2300"/>
              </a:xfrm>
              <a:custGeom>
                <a:avLst/>
                <a:gdLst/>
                <a:ahLst/>
                <a:cxnLst/>
                <a:rect l="l" t="t" r="r" b="b"/>
                <a:pathLst>
                  <a:path w="8423" h="158" extrusionOk="0">
                    <a:moveTo>
                      <a:pt x="4214" y="1"/>
                    </a:moveTo>
                    <a:cubicBezTo>
                      <a:pt x="1884" y="1"/>
                      <a:pt x="0" y="36"/>
                      <a:pt x="0" y="79"/>
                    </a:cubicBezTo>
                    <a:cubicBezTo>
                      <a:pt x="0" y="123"/>
                      <a:pt x="1884" y="158"/>
                      <a:pt x="4214" y="158"/>
                    </a:cubicBezTo>
                    <a:cubicBezTo>
                      <a:pt x="6539" y="158"/>
                      <a:pt x="8423" y="123"/>
                      <a:pt x="8423" y="79"/>
                    </a:cubicBezTo>
                    <a:cubicBezTo>
                      <a:pt x="8423" y="36"/>
                      <a:pt x="6539" y="1"/>
                      <a:pt x="4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8"/>
              <p:cNvSpPr/>
              <p:nvPr/>
            </p:nvSpPr>
            <p:spPr>
              <a:xfrm>
                <a:off x="1862855" y="3632266"/>
                <a:ext cx="198768" cy="90795"/>
              </a:xfrm>
              <a:custGeom>
                <a:avLst/>
                <a:gdLst/>
                <a:ahLst/>
                <a:cxnLst/>
                <a:rect l="l" t="t" r="r" b="b"/>
                <a:pathLst>
                  <a:path w="13654" h="6237" extrusionOk="0">
                    <a:moveTo>
                      <a:pt x="1702" y="108"/>
                    </a:moveTo>
                    <a:lnTo>
                      <a:pt x="1702" y="108"/>
                    </a:lnTo>
                    <a:cubicBezTo>
                      <a:pt x="1702" y="108"/>
                      <a:pt x="1702" y="108"/>
                      <a:pt x="1701" y="109"/>
                    </a:cubicBezTo>
                    <a:lnTo>
                      <a:pt x="1701" y="109"/>
                    </a:lnTo>
                    <a:lnTo>
                      <a:pt x="1701" y="109"/>
                    </a:lnTo>
                    <a:cubicBezTo>
                      <a:pt x="1702" y="108"/>
                      <a:pt x="1702" y="108"/>
                      <a:pt x="1702" y="108"/>
                    </a:cubicBezTo>
                    <a:close/>
                    <a:moveTo>
                      <a:pt x="13504" y="149"/>
                    </a:moveTo>
                    <a:cubicBezTo>
                      <a:pt x="13058" y="1976"/>
                      <a:pt x="12692" y="3462"/>
                      <a:pt x="12434" y="4505"/>
                    </a:cubicBezTo>
                    <a:cubicBezTo>
                      <a:pt x="12312" y="5026"/>
                      <a:pt x="12211" y="5436"/>
                      <a:pt x="12141" y="5724"/>
                    </a:cubicBezTo>
                    <a:cubicBezTo>
                      <a:pt x="12110" y="5861"/>
                      <a:pt x="12088" y="5965"/>
                      <a:pt x="12066" y="6048"/>
                    </a:cubicBezTo>
                    <a:cubicBezTo>
                      <a:pt x="12054" y="6123"/>
                      <a:pt x="12045" y="6157"/>
                      <a:pt x="12045" y="6162"/>
                    </a:cubicBezTo>
                    <a:cubicBezTo>
                      <a:pt x="12045" y="6162"/>
                      <a:pt x="12023" y="6157"/>
                      <a:pt x="11984" y="6157"/>
                    </a:cubicBezTo>
                    <a:cubicBezTo>
                      <a:pt x="11941" y="6157"/>
                      <a:pt x="11883" y="6153"/>
                      <a:pt x="11814" y="6153"/>
                    </a:cubicBezTo>
                    <a:cubicBezTo>
                      <a:pt x="11652" y="6149"/>
                      <a:pt x="11429" y="6144"/>
                      <a:pt x="11149" y="6144"/>
                    </a:cubicBezTo>
                    <a:cubicBezTo>
                      <a:pt x="10559" y="6135"/>
                      <a:pt x="9720" y="6131"/>
                      <a:pt x="8671" y="6123"/>
                    </a:cubicBezTo>
                    <a:cubicBezTo>
                      <a:pt x="6571" y="6113"/>
                      <a:pt x="3624" y="6101"/>
                      <a:pt x="186" y="6087"/>
                    </a:cubicBezTo>
                    <a:lnTo>
                      <a:pt x="186" y="6087"/>
                    </a:lnTo>
                    <a:cubicBezTo>
                      <a:pt x="420" y="5180"/>
                      <a:pt x="660" y="4228"/>
                      <a:pt x="910" y="3247"/>
                    </a:cubicBezTo>
                    <a:cubicBezTo>
                      <a:pt x="1037" y="2735"/>
                      <a:pt x="1168" y="2220"/>
                      <a:pt x="1299" y="1700"/>
                    </a:cubicBezTo>
                    <a:cubicBezTo>
                      <a:pt x="1364" y="1438"/>
                      <a:pt x="1434" y="1171"/>
                      <a:pt x="1499" y="909"/>
                    </a:cubicBezTo>
                    <a:lnTo>
                      <a:pt x="1600" y="512"/>
                    </a:lnTo>
                    <a:lnTo>
                      <a:pt x="1653" y="310"/>
                    </a:lnTo>
                    <a:lnTo>
                      <a:pt x="1675" y="209"/>
                    </a:lnTo>
                    <a:lnTo>
                      <a:pt x="1685" y="171"/>
                    </a:lnTo>
                    <a:lnTo>
                      <a:pt x="1685" y="171"/>
                    </a:lnTo>
                    <a:cubicBezTo>
                      <a:pt x="6219" y="161"/>
                      <a:pt x="10362" y="153"/>
                      <a:pt x="13504" y="149"/>
                    </a:cubicBezTo>
                    <a:close/>
                    <a:moveTo>
                      <a:pt x="1643" y="0"/>
                    </a:moveTo>
                    <a:cubicBezTo>
                      <a:pt x="1642" y="0"/>
                      <a:pt x="1546" y="75"/>
                      <a:pt x="1547" y="75"/>
                    </a:cubicBezTo>
                    <a:cubicBezTo>
                      <a:pt x="1547" y="75"/>
                      <a:pt x="1547" y="74"/>
                      <a:pt x="1548" y="74"/>
                    </a:cubicBezTo>
                    <a:lnTo>
                      <a:pt x="1548" y="78"/>
                    </a:lnTo>
                    <a:lnTo>
                      <a:pt x="1548" y="83"/>
                    </a:lnTo>
                    <a:lnTo>
                      <a:pt x="1544" y="96"/>
                    </a:lnTo>
                    <a:lnTo>
                      <a:pt x="1539" y="122"/>
                    </a:lnTo>
                    <a:lnTo>
                      <a:pt x="1526" y="171"/>
                    </a:lnTo>
                    <a:lnTo>
                      <a:pt x="1499" y="270"/>
                    </a:lnTo>
                    <a:lnTo>
                      <a:pt x="1447" y="472"/>
                    </a:lnTo>
                    <a:lnTo>
                      <a:pt x="1347" y="869"/>
                    </a:lnTo>
                    <a:cubicBezTo>
                      <a:pt x="1281" y="1136"/>
                      <a:pt x="1216" y="1398"/>
                      <a:pt x="1150" y="1660"/>
                    </a:cubicBezTo>
                    <a:cubicBezTo>
                      <a:pt x="1019" y="2184"/>
                      <a:pt x="888" y="2700"/>
                      <a:pt x="761" y="3207"/>
                    </a:cubicBezTo>
                    <a:cubicBezTo>
                      <a:pt x="503" y="4225"/>
                      <a:pt x="259" y="5205"/>
                      <a:pt x="23" y="6144"/>
                    </a:cubicBezTo>
                    <a:lnTo>
                      <a:pt x="1" y="6236"/>
                    </a:lnTo>
                    <a:lnTo>
                      <a:pt x="93" y="6236"/>
                    </a:lnTo>
                    <a:cubicBezTo>
                      <a:pt x="3589" y="6222"/>
                      <a:pt x="6582" y="6210"/>
                      <a:pt x="8710" y="6201"/>
                    </a:cubicBezTo>
                    <a:cubicBezTo>
                      <a:pt x="9759" y="6192"/>
                      <a:pt x="10590" y="6188"/>
                      <a:pt x="11175" y="6179"/>
                    </a:cubicBezTo>
                    <a:cubicBezTo>
                      <a:pt x="11451" y="6179"/>
                      <a:pt x="11669" y="6175"/>
                      <a:pt x="11826" y="6170"/>
                    </a:cubicBezTo>
                    <a:cubicBezTo>
                      <a:pt x="11897" y="6170"/>
                      <a:pt x="11949" y="6166"/>
                      <a:pt x="11993" y="6166"/>
                    </a:cubicBezTo>
                    <a:cubicBezTo>
                      <a:pt x="12026" y="6166"/>
                      <a:pt x="12044" y="6163"/>
                      <a:pt x="12046" y="6162"/>
                    </a:cubicBezTo>
                    <a:lnTo>
                      <a:pt x="12046" y="6162"/>
                    </a:lnTo>
                    <a:cubicBezTo>
                      <a:pt x="12046" y="6162"/>
                      <a:pt x="12046" y="6162"/>
                      <a:pt x="12046" y="6162"/>
                    </a:cubicBezTo>
                    <a:cubicBezTo>
                      <a:pt x="12051" y="6162"/>
                      <a:pt x="12059" y="6127"/>
                      <a:pt x="12080" y="6061"/>
                    </a:cubicBezTo>
                    <a:cubicBezTo>
                      <a:pt x="12102" y="5982"/>
                      <a:pt x="12128" y="5882"/>
                      <a:pt x="12163" y="5750"/>
                    </a:cubicBezTo>
                    <a:cubicBezTo>
                      <a:pt x="12242" y="5467"/>
                      <a:pt x="12346" y="5065"/>
                      <a:pt x="12482" y="4550"/>
                    </a:cubicBezTo>
                    <a:cubicBezTo>
                      <a:pt x="12758" y="3487"/>
                      <a:pt x="13151" y="1970"/>
                      <a:pt x="13635" y="105"/>
                    </a:cubicBezTo>
                    <a:lnTo>
                      <a:pt x="13653" y="30"/>
                    </a:lnTo>
                    <a:lnTo>
                      <a:pt x="13579" y="30"/>
                    </a:lnTo>
                    <a:cubicBezTo>
                      <a:pt x="10415" y="26"/>
                      <a:pt x="6219" y="22"/>
                      <a:pt x="1626" y="13"/>
                    </a:cubicBezTo>
                    <a:cubicBezTo>
                      <a:pt x="1638" y="4"/>
                      <a:pt x="1643" y="0"/>
                      <a:pt x="16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8"/>
              <p:cNvSpPr/>
              <p:nvPr/>
            </p:nvSpPr>
            <p:spPr>
              <a:xfrm>
                <a:off x="1909046" y="3484479"/>
                <a:ext cx="115485" cy="2300"/>
              </a:xfrm>
              <a:custGeom>
                <a:avLst/>
                <a:gdLst/>
                <a:ahLst/>
                <a:cxnLst/>
                <a:rect l="l" t="t" r="r" b="b"/>
                <a:pathLst>
                  <a:path w="7933" h="158" extrusionOk="0">
                    <a:moveTo>
                      <a:pt x="3969" y="0"/>
                    </a:moveTo>
                    <a:cubicBezTo>
                      <a:pt x="1775" y="0"/>
                      <a:pt x="0" y="35"/>
                      <a:pt x="0" y="79"/>
                    </a:cubicBezTo>
                    <a:cubicBezTo>
                      <a:pt x="0" y="123"/>
                      <a:pt x="1775" y="157"/>
                      <a:pt x="3969" y="157"/>
                    </a:cubicBezTo>
                    <a:cubicBezTo>
                      <a:pt x="6158" y="157"/>
                      <a:pt x="7933" y="123"/>
                      <a:pt x="7933" y="79"/>
                    </a:cubicBezTo>
                    <a:cubicBezTo>
                      <a:pt x="7933" y="35"/>
                      <a:pt x="6158" y="0"/>
                      <a:pt x="3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8"/>
              <p:cNvSpPr/>
              <p:nvPr/>
            </p:nvSpPr>
            <p:spPr>
              <a:xfrm>
                <a:off x="1907008" y="3503360"/>
                <a:ext cx="116183" cy="2300"/>
              </a:xfrm>
              <a:custGeom>
                <a:avLst/>
                <a:gdLst/>
                <a:ahLst/>
                <a:cxnLst/>
                <a:rect l="l" t="t" r="r" b="b"/>
                <a:pathLst>
                  <a:path w="7981" h="158" extrusionOk="0">
                    <a:moveTo>
                      <a:pt x="3991" y="0"/>
                    </a:moveTo>
                    <a:cubicBezTo>
                      <a:pt x="1788" y="0"/>
                      <a:pt x="1" y="36"/>
                      <a:pt x="1" y="79"/>
                    </a:cubicBezTo>
                    <a:cubicBezTo>
                      <a:pt x="1" y="123"/>
                      <a:pt x="1788" y="158"/>
                      <a:pt x="3991" y="158"/>
                    </a:cubicBezTo>
                    <a:cubicBezTo>
                      <a:pt x="6193" y="158"/>
                      <a:pt x="7980" y="123"/>
                      <a:pt x="7980" y="79"/>
                    </a:cubicBezTo>
                    <a:cubicBezTo>
                      <a:pt x="7980" y="36"/>
                      <a:pt x="6193" y="0"/>
                      <a:pt x="39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8"/>
              <p:cNvSpPr/>
              <p:nvPr/>
            </p:nvSpPr>
            <p:spPr>
              <a:xfrm>
                <a:off x="1907721" y="3521615"/>
                <a:ext cx="112093" cy="2242"/>
              </a:xfrm>
              <a:custGeom>
                <a:avLst/>
                <a:gdLst/>
                <a:ahLst/>
                <a:cxnLst/>
                <a:rect l="l" t="t" r="r" b="b"/>
                <a:pathLst>
                  <a:path w="7700" h="154" extrusionOk="0">
                    <a:moveTo>
                      <a:pt x="3850" y="1"/>
                    </a:moveTo>
                    <a:cubicBezTo>
                      <a:pt x="1721" y="1"/>
                      <a:pt x="0" y="36"/>
                      <a:pt x="0" y="79"/>
                    </a:cubicBezTo>
                    <a:cubicBezTo>
                      <a:pt x="0" y="119"/>
                      <a:pt x="1721" y="154"/>
                      <a:pt x="3850" y="154"/>
                    </a:cubicBezTo>
                    <a:cubicBezTo>
                      <a:pt x="5974" y="154"/>
                      <a:pt x="7700" y="119"/>
                      <a:pt x="7700" y="79"/>
                    </a:cubicBezTo>
                    <a:cubicBezTo>
                      <a:pt x="7700" y="36"/>
                      <a:pt x="5974" y="1"/>
                      <a:pt x="38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8"/>
              <p:cNvSpPr/>
              <p:nvPr/>
            </p:nvSpPr>
            <p:spPr>
              <a:xfrm>
                <a:off x="1911783" y="3666098"/>
                <a:ext cx="110084" cy="2315"/>
              </a:xfrm>
              <a:custGeom>
                <a:avLst/>
                <a:gdLst/>
                <a:ahLst/>
                <a:cxnLst/>
                <a:rect l="l" t="t" r="r" b="b"/>
                <a:pathLst>
                  <a:path w="7562" h="159" extrusionOk="0">
                    <a:moveTo>
                      <a:pt x="3781" y="1"/>
                    </a:moveTo>
                    <a:cubicBezTo>
                      <a:pt x="1692" y="1"/>
                      <a:pt x="0" y="36"/>
                      <a:pt x="0" y="80"/>
                    </a:cubicBezTo>
                    <a:cubicBezTo>
                      <a:pt x="0" y="123"/>
                      <a:pt x="1692" y="158"/>
                      <a:pt x="3781" y="158"/>
                    </a:cubicBezTo>
                    <a:cubicBezTo>
                      <a:pt x="5865" y="158"/>
                      <a:pt x="7561" y="123"/>
                      <a:pt x="7561" y="80"/>
                    </a:cubicBezTo>
                    <a:cubicBezTo>
                      <a:pt x="7561" y="36"/>
                      <a:pt x="5865" y="1"/>
                      <a:pt x="3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8"/>
              <p:cNvSpPr/>
              <p:nvPr/>
            </p:nvSpPr>
            <p:spPr>
              <a:xfrm>
                <a:off x="1921202" y="3687032"/>
                <a:ext cx="93852" cy="2315"/>
              </a:xfrm>
              <a:custGeom>
                <a:avLst/>
                <a:gdLst/>
                <a:ahLst/>
                <a:cxnLst/>
                <a:rect l="l" t="t" r="r" b="b"/>
                <a:pathLst>
                  <a:path w="6447" h="159" extrusionOk="0">
                    <a:moveTo>
                      <a:pt x="3225" y="1"/>
                    </a:moveTo>
                    <a:cubicBezTo>
                      <a:pt x="1442" y="1"/>
                      <a:pt x="0" y="36"/>
                      <a:pt x="0" y="80"/>
                    </a:cubicBezTo>
                    <a:cubicBezTo>
                      <a:pt x="0" y="123"/>
                      <a:pt x="1442" y="158"/>
                      <a:pt x="3225" y="158"/>
                    </a:cubicBezTo>
                    <a:cubicBezTo>
                      <a:pt x="5004" y="158"/>
                      <a:pt x="6446" y="123"/>
                      <a:pt x="6446" y="80"/>
                    </a:cubicBezTo>
                    <a:cubicBezTo>
                      <a:pt x="6446" y="36"/>
                      <a:pt x="5004" y="1"/>
                      <a:pt x="32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28"/>
            <p:cNvGrpSpPr/>
            <p:nvPr/>
          </p:nvGrpSpPr>
          <p:grpSpPr>
            <a:xfrm>
              <a:off x="1114774" y="3680787"/>
              <a:ext cx="742127" cy="590438"/>
              <a:chOff x="1114774" y="3680787"/>
              <a:chExt cx="742127" cy="590438"/>
            </a:xfrm>
          </p:grpSpPr>
          <p:sp>
            <p:nvSpPr>
              <p:cNvPr id="1072" name="Google Shape;1072;p28"/>
              <p:cNvSpPr/>
              <p:nvPr/>
            </p:nvSpPr>
            <p:spPr>
              <a:xfrm>
                <a:off x="1570526" y="4224480"/>
                <a:ext cx="152927" cy="46744"/>
              </a:xfrm>
              <a:custGeom>
                <a:avLst/>
                <a:gdLst/>
                <a:ahLst/>
                <a:cxnLst/>
                <a:rect l="l" t="t" r="r" b="b"/>
                <a:pathLst>
                  <a:path w="10505" h="3211" extrusionOk="0">
                    <a:moveTo>
                      <a:pt x="5474" y="1"/>
                    </a:moveTo>
                    <a:cubicBezTo>
                      <a:pt x="5278" y="1"/>
                      <a:pt x="5075" y="5"/>
                      <a:pt x="4865" y="14"/>
                    </a:cubicBezTo>
                    <a:cubicBezTo>
                      <a:pt x="849" y="179"/>
                      <a:pt x="1" y="2504"/>
                      <a:pt x="359" y="2898"/>
                    </a:cubicBezTo>
                    <a:cubicBezTo>
                      <a:pt x="359" y="2898"/>
                      <a:pt x="4869" y="3211"/>
                      <a:pt x="7875" y="3211"/>
                    </a:cubicBezTo>
                    <a:cubicBezTo>
                      <a:pt x="9378" y="3211"/>
                      <a:pt x="10504" y="3132"/>
                      <a:pt x="10503" y="2898"/>
                    </a:cubicBezTo>
                    <a:cubicBezTo>
                      <a:pt x="10495" y="1395"/>
                      <a:pt x="9049" y="1"/>
                      <a:pt x="5474"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8"/>
              <p:cNvSpPr/>
              <p:nvPr/>
            </p:nvSpPr>
            <p:spPr>
              <a:xfrm>
                <a:off x="1253595" y="4125868"/>
                <a:ext cx="265558" cy="140931"/>
              </a:xfrm>
              <a:custGeom>
                <a:avLst/>
                <a:gdLst/>
                <a:ahLst/>
                <a:cxnLst/>
                <a:rect l="l" t="t" r="r" b="b"/>
                <a:pathLst>
                  <a:path w="18242" h="9681" extrusionOk="0">
                    <a:moveTo>
                      <a:pt x="4139" y="0"/>
                    </a:moveTo>
                    <a:cubicBezTo>
                      <a:pt x="3994" y="844"/>
                      <a:pt x="0" y="9680"/>
                      <a:pt x="2578" y="9680"/>
                    </a:cubicBezTo>
                    <a:lnTo>
                      <a:pt x="15531" y="9680"/>
                    </a:lnTo>
                    <a:cubicBezTo>
                      <a:pt x="15531" y="9680"/>
                      <a:pt x="14194" y="8417"/>
                      <a:pt x="18241"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8"/>
              <p:cNvSpPr/>
              <p:nvPr/>
            </p:nvSpPr>
            <p:spPr>
              <a:xfrm>
                <a:off x="1114774" y="3680787"/>
                <a:ext cx="729782" cy="466233"/>
              </a:xfrm>
              <a:custGeom>
                <a:avLst/>
                <a:gdLst/>
                <a:ahLst/>
                <a:cxnLst/>
                <a:rect l="l" t="t" r="r" b="b"/>
                <a:pathLst>
                  <a:path w="50131" h="32027" extrusionOk="0">
                    <a:moveTo>
                      <a:pt x="50130" y="1"/>
                    </a:moveTo>
                    <a:lnTo>
                      <a:pt x="5293" y="1085"/>
                    </a:lnTo>
                    <a:lnTo>
                      <a:pt x="0" y="32026"/>
                    </a:lnTo>
                    <a:lnTo>
                      <a:pt x="44654" y="32026"/>
                    </a:lnTo>
                    <a:lnTo>
                      <a:pt x="50130"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8"/>
              <p:cNvSpPr/>
              <p:nvPr/>
            </p:nvSpPr>
            <p:spPr>
              <a:xfrm>
                <a:off x="1148941" y="3714254"/>
                <a:ext cx="665205" cy="406343"/>
              </a:xfrm>
              <a:custGeom>
                <a:avLst/>
                <a:gdLst/>
                <a:ahLst/>
                <a:cxnLst/>
                <a:rect l="l" t="t" r="r" b="b"/>
                <a:pathLst>
                  <a:path w="45695" h="27913" extrusionOk="0">
                    <a:moveTo>
                      <a:pt x="45695" y="1"/>
                    </a:moveTo>
                    <a:lnTo>
                      <a:pt x="4466" y="298"/>
                    </a:lnTo>
                    <a:lnTo>
                      <a:pt x="0" y="27913"/>
                    </a:lnTo>
                    <a:lnTo>
                      <a:pt x="40782" y="27913"/>
                    </a:lnTo>
                    <a:lnTo>
                      <a:pt x="456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8"/>
              <p:cNvSpPr/>
              <p:nvPr/>
            </p:nvSpPr>
            <p:spPr>
              <a:xfrm>
                <a:off x="1114774" y="3680787"/>
                <a:ext cx="742127" cy="478505"/>
              </a:xfrm>
              <a:custGeom>
                <a:avLst/>
                <a:gdLst/>
                <a:ahLst/>
                <a:cxnLst/>
                <a:rect l="l" t="t" r="r" b="b"/>
                <a:pathLst>
                  <a:path w="50979" h="32870" extrusionOk="0">
                    <a:moveTo>
                      <a:pt x="50130" y="1"/>
                    </a:moveTo>
                    <a:lnTo>
                      <a:pt x="44654" y="32026"/>
                    </a:lnTo>
                    <a:lnTo>
                      <a:pt x="0" y="32026"/>
                    </a:lnTo>
                    <a:lnTo>
                      <a:pt x="1176" y="32869"/>
                    </a:lnTo>
                    <a:lnTo>
                      <a:pt x="45293" y="32869"/>
                    </a:lnTo>
                    <a:lnTo>
                      <a:pt x="50979" y="569"/>
                    </a:lnTo>
                    <a:lnTo>
                      <a:pt x="501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8"/>
              <p:cNvSpPr/>
              <p:nvPr/>
            </p:nvSpPr>
            <p:spPr>
              <a:xfrm>
                <a:off x="1208044" y="3714254"/>
                <a:ext cx="606102" cy="40921"/>
              </a:xfrm>
              <a:custGeom>
                <a:avLst/>
                <a:gdLst/>
                <a:ahLst/>
                <a:cxnLst/>
                <a:rect l="l" t="t" r="r" b="b"/>
                <a:pathLst>
                  <a:path w="41635" h="2811" extrusionOk="0">
                    <a:moveTo>
                      <a:pt x="41635" y="1"/>
                    </a:moveTo>
                    <a:lnTo>
                      <a:pt x="406" y="298"/>
                    </a:lnTo>
                    <a:lnTo>
                      <a:pt x="0" y="2811"/>
                    </a:lnTo>
                    <a:cubicBezTo>
                      <a:pt x="13" y="2714"/>
                      <a:pt x="41167" y="2653"/>
                      <a:pt x="41167" y="2653"/>
                    </a:cubicBezTo>
                    <a:lnTo>
                      <a:pt x="416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8"/>
              <p:cNvSpPr/>
              <p:nvPr/>
            </p:nvSpPr>
            <p:spPr>
              <a:xfrm>
                <a:off x="1649034" y="3849071"/>
                <a:ext cx="90038" cy="236545"/>
              </a:xfrm>
              <a:custGeom>
                <a:avLst/>
                <a:gdLst/>
                <a:ahLst/>
                <a:cxnLst/>
                <a:rect l="l" t="t" r="r" b="b"/>
                <a:pathLst>
                  <a:path w="6185" h="16249" extrusionOk="0">
                    <a:moveTo>
                      <a:pt x="6066" y="0"/>
                    </a:moveTo>
                    <a:cubicBezTo>
                      <a:pt x="4974" y="4"/>
                      <a:pt x="3904" y="4"/>
                      <a:pt x="2881" y="4"/>
                    </a:cubicBezTo>
                    <a:lnTo>
                      <a:pt x="2815" y="4"/>
                    </a:lnTo>
                    <a:lnTo>
                      <a:pt x="2802" y="66"/>
                    </a:lnTo>
                    <a:cubicBezTo>
                      <a:pt x="1998" y="4655"/>
                      <a:pt x="1290" y="8693"/>
                      <a:pt x="783" y="11598"/>
                    </a:cubicBezTo>
                    <a:cubicBezTo>
                      <a:pt x="534" y="13032"/>
                      <a:pt x="338" y="14186"/>
                      <a:pt x="198" y="14990"/>
                    </a:cubicBezTo>
                    <a:cubicBezTo>
                      <a:pt x="132" y="15374"/>
                      <a:pt x="84" y="15680"/>
                      <a:pt x="45" y="15894"/>
                    </a:cubicBezTo>
                    <a:cubicBezTo>
                      <a:pt x="31" y="15991"/>
                      <a:pt x="19" y="16069"/>
                      <a:pt x="9" y="16130"/>
                    </a:cubicBezTo>
                    <a:cubicBezTo>
                      <a:pt x="1" y="16178"/>
                      <a:pt x="1" y="16205"/>
                      <a:pt x="1" y="16205"/>
                    </a:cubicBezTo>
                    <a:cubicBezTo>
                      <a:pt x="1" y="16205"/>
                      <a:pt x="9" y="16174"/>
                      <a:pt x="23" y="16118"/>
                    </a:cubicBezTo>
                    <a:cubicBezTo>
                      <a:pt x="31" y="16056"/>
                      <a:pt x="49" y="15977"/>
                      <a:pt x="67" y="15877"/>
                    </a:cubicBezTo>
                    <a:cubicBezTo>
                      <a:pt x="110" y="15658"/>
                      <a:pt x="167" y="15348"/>
                      <a:pt x="241" y="14954"/>
                    </a:cubicBezTo>
                    <a:cubicBezTo>
                      <a:pt x="394" y="14147"/>
                      <a:pt x="608" y="12993"/>
                      <a:pt x="870" y="11555"/>
                    </a:cubicBezTo>
                    <a:cubicBezTo>
                      <a:pt x="1396" y="8680"/>
                      <a:pt x="2118" y="4688"/>
                      <a:pt x="2944" y="157"/>
                    </a:cubicBezTo>
                    <a:lnTo>
                      <a:pt x="5997" y="157"/>
                    </a:lnTo>
                    <a:cubicBezTo>
                      <a:pt x="4794" y="6866"/>
                      <a:pt x="3733" y="12753"/>
                      <a:pt x="3123" y="16161"/>
                    </a:cubicBezTo>
                    <a:lnTo>
                      <a:pt x="3123" y="16161"/>
                    </a:lnTo>
                    <a:cubicBezTo>
                      <a:pt x="2152" y="16174"/>
                      <a:pt x="1380" y="16183"/>
                      <a:pt x="840" y="16187"/>
                    </a:cubicBezTo>
                    <a:cubicBezTo>
                      <a:pt x="578" y="16192"/>
                      <a:pt x="368" y="16196"/>
                      <a:pt x="219" y="16196"/>
                    </a:cubicBezTo>
                    <a:cubicBezTo>
                      <a:pt x="154" y="16200"/>
                      <a:pt x="102" y="16200"/>
                      <a:pt x="57" y="16200"/>
                    </a:cubicBezTo>
                    <a:cubicBezTo>
                      <a:pt x="23" y="16200"/>
                      <a:pt x="1" y="16205"/>
                      <a:pt x="1" y="16205"/>
                    </a:cubicBezTo>
                    <a:cubicBezTo>
                      <a:pt x="1" y="16205"/>
                      <a:pt x="14" y="16209"/>
                      <a:pt x="49" y="16209"/>
                    </a:cubicBezTo>
                    <a:cubicBezTo>
                      <a:pt x="93" y="16209"/>
                      <a:pt x="140" y="16209"/>
                      <a:pt x="202" y="16213"/>
                    </a:cubicBezTo>
                    <a:cubicBezTo>
                      <a:pt x="350" y="16213"/>
                      <a:pt x="551" y="16218"/>
                      <a:pt x="814" y="16222"/>
                    </a:cubicBezTo>
                    <a:cubicBezTo>
                      <a:pt x="1364" y="16227"/>
                      <a:pt x="2155" y="16235"/>
                      <a:pt x="3156" y="16249"/>
                    </a:cubicBezTo>
                    <a:lnTo>
                      <a:pt x="3191" y="16249"/>
                    </a:lnTo>
                    <a:lnTo>
                      <a:pt x="3200" y="16213"/>
                    </a:lnTo>
                    <a:cubicBezTo>
                      <a:pt x="3829" y="12796"/>
                      <a:pt x="4922" y="6857"/>
                      <a:pt x="6167" y="92"/>
                    </a:cubicBezTo>
                    <a:lnTo>
                      <a:pt x="61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8"/>
              <p:cNvSpPr/>
              <p:nvPr/>
            </p:nvSpPr>
            <p:spPr>
              <a:xfrm>
                <a:off x="1573525" y="3916312"/>
                <a:ext cx="80750" cy="169362"/>
              </a:xfrm>
              <a:custGeom>
                <a:avLst/>
                <a:gdLst/>
                <a:ahLst/>
                <a:cxnLst/>
                <a:rect l="l" t="t" r="r" b="b"/>
                <a:pathLst>
                  <a:path w="5547" h="11634" extrusionOk="0">
                    <a:moveTo>
                      <a:pt x="2300" y="153"/>
                    </a:moveTo>
                    <a:cubicBezTo>
                      <a:pt x="3282" y="153"/>
                      <a:pt x="4307" y="153"/>
                      <a:pt x="5357" y="157"/>
                    </a:cubicBezTo>
                    <a:lnTo>
                      <a:pt x="5357" y="157"/>
                    </a:lnTo>
                    <a:cubicBezTo>
                      <a:pt x="4447" y="4793"/>
                      <a:pt x="3637" y="8906"/>
                      <a:pt x="3120" y="11538"/>
                    </a:cubicBezTo>
                    <a:lnTo>
                      <a:pt x="3120" y="11538"/>
                    </a:lnTo>
                    <a:cubicBezTo>
                      <a:pt x="2159" y="11551"/>
                      <a:pt x="1392" y="11560"/>
                      <a:pt x="849" y="11564"/>
                    </a:cubicBezTo>
                    <a:cubicBezTo>
                      <a:pt x="587" y="11568"/>
                      <a:pt x="381" y="11573"/>
                      <a:pt x="228" y="11577"/>
                    </a:cubicBezTo>
                    <a:cubicBezTo>
                      <a:pt x="83" y="11581"/>
                      <a:pt x="10" y="11581"/>
                      <a:pt x="5" y="11586"/>
                    </a:cubicBezTo>
                    <a:cubicBezTo>
                      <a:pt x="5" y="11586"/>
                      <a:pt x="14" y="11564"/>
                      <a:pt x="22" y="11525"/>
                    </a:cubicBezTo>
                    <a:cubicBezTo>
                      <a:pt x="31" y="11477"/>
                      <a:pt x="44" y="11420"/>
                      <a:pt x="57" y="11354"/>
                    </a:cubicBezTo>
                    <a:cubicBezTo>
                      <a:pt x="93" y="11192"/>
                      <a:pt x="141" y="10974"/>
                      <a:pt x="197" y="10698"/>
                    </a:cubicBezTo>
                    <a:cubicBezTo>
                      <a:pt x="315" y="10117"/>
                      <a:pt x="482" y="9300"/>
                      <a:pt x="686" y="8278"/>
                    </a:cubicBezTo>
                    <a:cubicBezTo>
                      <a:pt x="1095" y="6237"/>
                      <a:pt x="1659" y="3396"/>
                      <a:pt x="2300" y="153"/>
                    </a:cubicBezTo>
                    <a:close/>
                    <a:moveTo>
                      <a:pt x="2177" y="0"/>
                    </a:moveTo>
                    <a:lnTo>
                      <a:pt x="2164" y="62"/>
                    </a:lnTo>
                    <a:cubicBezTo>
                      <a:pt x="1539" y="3361"/>
                      <a:pt x="993" y="6245"/>
                      <a:pt x="599" y="8322"/>
                    </a:cubicBezTo>
                    <a:cubicBezTo>
                      <a:pt x="411" y="9335"/>
                      <a:pt x="258" y="10152"/>
                      <a:pt x="153" y="10729"/>
                    </a:cubicBezTo>
                    <a:cubicBezTo>
                      <a:pt x="105" y="11000"/>
                      <a:pt x="66" y="11214"/>
                      <a:pt x="40" y="11372"/>
                    </a:cubicBezTo>
                    <a:cubicBezTo>
                      <a:pt x="15" y="11512"/>
                      <a:pt x="1" y="11586"/>
                      <a:pt x="4" y="11586"/>
                    </a:cubicBezTo>
                    <a:cubicBezTo>
                      <a:pt x="4" y="11586"/>
                      <a:pt x="4" y="11586"/>
                      <a:pt x="5" y="11586"/>
                    </a:cubicBezTo>
                    <a:lnTo>
                      <a:pt x="5" y="11586"/>
                    </a:lnTo>
                    <a:cubicBezTo>
                      <a:pt x="0" y="11590"/>
                      <a:pt x="71" y="11590"/>
                      <a:pt x="206" y="11594"/>
                    </a:cubicBezTo>
                    <a:cubicBezTo>
                      <a:pt x="359" y="11599"/>
                      <a:pt x="560" y="11599"/>
                      <a:pt x="817" y="11608"/>
                    </a:cubicBezTo>
                    <a:cubicBezTo>
                      <a:pt x="1377" y="11612"/>
                      <a:pt x="2168" y="11620"/>
                      <a:pt x="3160" y="11634"/>
                    </a:cubicBezTo>
                    <a:lnTo>
                      <a:pt x="3199" y="11634"/>
                    </a:lnTo>
                    <a:lnTo>
                      <a:pt x="3209" y="11594"/>
                    </a:lnTo>
                    <a:cubicBezTo>
                      <a:pt x="3741" y="8951"/>
                      <a:pt x="4581" y="4786"/>
                      <a:pt x="5529" y="93"/>
                    </a:cubicBezTo>
                    <a:lnTo>
                      <a:pt x="55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8"/>
              <p:cNvSpPr/>
              <p:nvPr/>
            </p:nvSpPr>
            <p:spPr>
              <a:xfrm>
                <a:off x="1498146" y="3794291"/>
                <a:ext cx="100199" cy="291266"/>
              </a:xfrm>
              <a:custGeom>
                <a:avLst/>
                <a:gdLst/>
                <a:ahLst/>
                <a:cxnLst/>
                <a:rect l="l" t="t" r="r" b="b"/>
                <a:pathLst>
                  <a:path w="6883" h="20008" extrusionOk="0">
                    <a:moveTo>
                      <a:pt x="6696" y="158"/>
                    </a:moveTo>
                    <a:cubicBezTo>
                      <a:pt x="5142" y="8650"/>
                      <a:pt x="3807" y="16058"/>
                      <a:pt x="3126" y="19929"/>
                    </a:cubicBezTo>
                    <a:lnTo>
                      <a:pt x="3126" y="19929"/>
                    </a:lnTo>
                    <a:cubicBezTo>
                      <a:pt x="2135" y="19937"/>
                      <a:pt x="1358" y="19946"/>
                      <a:pt x="826" y="19950"/>
                    </a:cubicBezTo>
                    <a:cubicBezTo>
                      <a:pt x="563" y="19955"/>
                      <a:pt x="358" y="19959"/>
                      <a:pt x="214" y="19959"/>
                    </a:cubicBezTo>
                    <a:cubicBezTo>
                      <a:pt x="77" y="19963"/>
                      <a:pt x="3" y="19968"/>
                      <a:pt x="0" y="19968"/>
                    </a:cubicBezTo>
                    <a:lnTo>
                      <a:pt x="0" y="19968"/>
                    </a:lnTo>
                    <a:cubicBezTo>
                      <a:pt x="4" y="19967"/>
                      <a:pt x="9" y="19933"/>
                      <a:pt x="26" y="19863"/>
                    </a:cubicBezTo>
                    <a:cubicBezTo>
                      <a:pt x="39" y="19788"/>
                      <a:pt x="57" y="19693"/>
                      <a:pt x="83" y="19566"/>
                    </a:cubicBezTo>
                    <a:cubicBezTo>
                      <a:pt x="131" y="19294"/>
                      <a:pt x="206" y="18915"/>
                      <a:pt x="297" y="18425"/>
                    </a:cubicBezTo>
                    <a:cubicBezTo>
                      <a:pt x="481" y="17428"/>
                      <a:pt x="747" y="16000"/>
                      <a:pt x="1075" y="14217"/>
                    </a:cubicBezTo>
                    <a:cubicBezTo>
                      <a:pt x="1724" y="10669"/>
                      <a:pt x="2624" y="5738"/>
                      <a:pt x="3641" y="158"/>
                    </a:cubicBezTo>
                    <a:close/>
                    <a:moveTo>
                      <a:pt x="6765" y="1"/>
                    </a:moveTo>
                    <a:cubicBezTo>
                      <a:pt x="5672" y="1"/>
                      <a:pt x="4597" y="1"/>
                      <a:pt x="3579" y="5"/>
                    </a:cubicBezTo>
                    <a:lnTo>
                      <a:pt x="3514" y="5"/>
                    </a:lnTo>
                    <a:lnTo>
                      <a:pt x="3500" y="66"/>
                    </a:lnTo>
                    <a:cubicBezTo>
                      <a:pt x="2504" y="5699"/>
                      <a:pt x="1622" y="10681"/>
                      <a:pt x="983" y="14265"/>
                    </a:cubicBezTo>
                    <a:cubicBezTo>
                      <a:pt x="673" y="16039"/>
                      <a:pt x="424" y="17464"/>
                      <a:pt x="253" y="18460"/>
                    </a:cubicBezTo>
                    <a:cubicBezTo>
                      <a:pt x="170" y="18941"/>
                      <a:pt x="105" y="19316"/>
                      <a:pt x="61" y="19583"/>
                    </a:cubicBezTo>
                    <a:cubicBezTo>
                      <a:pt x="39" y="19705"/>
                      <a:pt x="26" y="19802"/>
                      <a:pt x="13" y="19871"/>
                    </a:cubicBezTo>
                    <a:cubicBezTo>
                      <a:pt x="4" y="19937"/>
                      <a:pt x="0" y="19968"/>
                      <a:pt x="0" y="19968"/>
                    </a:cubicBezTo>
                    <a:cubicBezTo>
                      <a:pt x="0" y="19968"/>
                      <a:pt x="65" y="19972"/>
                      <a:pt x="201" y="19976"/>
                    </a:cubicBezTo>
                    <a:cubicBezTo>
                      <a:pt x="341" y="19976"/>
                      <a:pt x="541" y="19981"/>
                      <a:pt x="799" y="19985"/>
                    </a:cubicBezTo>
                    <a:cubicBezTo>
                      <a:pt x="1346" y="19990"/>
                      <a:pt x="2137" y="19998"/>
                      <a:pt x="3155" y="20008"/>
                    </a:cubicBezTo>
                    <a:lnTo>
                      <a:pt x="3190" y="20008"/>
                    </a:lnTo>
                    <a:lnTo>
                      <a:pt x="3195" y="19976"/>
                    </a:lnTo>
                    <a:cubicBezTo>
                      <a:pt x="3924" y="16105"/>
                      <a:pt x="5301" y="8649"/>
                      <a:pt x="6866" y="92"/>
                    </a:cubicBez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8"/>
              <p:cNvSpPr/>
              <p:nvPr/>
            </p:nvSpPr>
            <p:spPr>
              <a:xfrm>
                <a:off x="1422622" y="3964410"/>
                <a:ext cx="69934" cy="121337"/>
              </a:xfrm>
              <a:custGeom>
                <a:avLst/>
                <a:gdLst/>
                <a:ahLst/>
                <a:cxnLst/>
                <a:rect l="l" t="t" r="r" b="b"/>
                <a:pathLst>
                  <a:path w="4804" h="8335" extrusionOk="0">
                    <a:moveTo>
                      <a:pt x="1558" y="153"/>
                    </a:moveTo>
                    <a:lnTo>
                      <a:pt x="1558" y="153"/>
                    </a:lnTo>
                    <a:cubicBezTo>
                      <a:pt x="2517" y="153"/>
                      <a:pt x="3548" y="157"/>
                      <a:pt x="4616" y="157"/>
                    </a:cubicBezTo>
                    <a:lnTo>
                      <a:pt x="4616" y="157"/>
                    </a:lnTo>
                    <a:cubicBezTo>
                      <a:pt x="4029" y="3332"/>
                      <a:pt x="3496" y="6193"/>
                      <a:pt x="3115" y="8230"/>
                    </a:cubicBezTo>
                    <a:lnTo>
                      <a:pt x="3115" y="8230"/>
                    </a:lnTo>
                    <a:cubicBezTo>
                      <a:pt x="2175" y="8243"/>
                      <a:pt x="1412" y="8251"/>
                      <a:pt x="866" y="8260"/>
                    </a:cubicBezTo>
                    <a:cubicBezTo>
                      <a:pt x="604" y="8264"/>
                      <a:pt x="394" y="8269"/>
                      <a:pt x="232" y="8273"/>
                    </a:cubicBezTo>
                    <a:cubicBezTo>
                      <a:pt x="88" y="8273"/>
                      <a:pt x="9" y="8277"/>
                      <a:pt x="5" y="8282"/>
                    </a:cubicBezTo>
                    <a:cubicBezTo>
                      <a:pt x="9" y="8277"/>
                      <a:pt x="23" y="8221"/>
                      <a:pt x="45" y="8116"/>
                    </a:cubicBezTo>
                    <a:cubicBezTo>
                      <a:pt x="71" y="7997"/>
                      <a:pt x="101" y="7844"/>
                      <a:pt x="136" y="7652"/>
                    </a:cubicBezTo>
                    <a:cubicBezTo>
                      <a:pt x="219" y="7237"/>
                      <a:pt x="333" y="6660"/>
                      <a:pt x="473" y="5940"/>
                    </a:cubicBezTo>
                    <a:cubicBezTo>
                      <a:pt x="745" y="4488"/>
                      <a:pt x="1122" y="2478"/>
                      <a:pt x="1558" y="153"/>
                    </a:cubicBezTo>
                    <a:close/>
                    <a:moveTo>
                      <a:pt x="4686" y="0"/>
                    </a:moveTo>
                    <a:cubicBezTo>
                      <a:pt x="3571" y="0"/>
                      <a:pt x="2496" y="4"/>
                      <a:pt x="1499" y="4"/>
                    </a:cubicBezTo>
                    <a:lnTo>
                      <a:pt x="1434" y="4"/>
                    </a:lnTo>
                    <a:lnTo>
                      <a:pt x="1425" y="66"/>
                    </a:lnTo>
                    <a:cubicBezTo>
                      <a:pt x="1005" y="2443"/>
                      <a:pt x="648" y="4502"/>
                      <a:pt x="386" y="5983"/>
                    </a:cubicBezTo>
                    <a:cubicBezTo>
                      <a:pt x="263" y="6696"/>
                      <a:pt x="166" y="7267"/>
                      <a:pt x="97" y="7683"/>
                    </a:cubicBezTo>
                    <a:cubicBezTo>
                      <a:pt x="66" y="7866"/>
                      <a:pt x="45" y="8015"/>
                      <a:pt x="23" y="8133"/>
                    </a:cubicBezTo>
                    <a:cubicBezTo>
                      <a:pt x="10" y="8230"/>
                      <a:pt x="1" y="8282"/>
                      <a:pt x="4" y="8282"/>
                    </a:cubicBezTo>
                    <a:cubicBezTo>
                      <a:pt x="5" y="8282"/>
                      <a:pt x="5" y="8282"/>
                      <a:pt x="5" y="8282"/>
                    </a:cubicBezTo>
                    <a:lnTo>
                      <a:pt x="5" y="8282"/>
                    </a:lnTo>
                    <a:cubicBezTo>
                      <a:pt x="1" y="8286"/>
                      <a:pt x="71" y="8286"/>
                      <a:pt x="210" y="8290"/>
                    </a:cubicBezTo>
                    <a:cubicBezTo>
                      <a:pt x="368" y="8295"/>
                      <a:pt x="573" y="8299"/>
                      <a:pt x="831" y="8304"/>
                    </a:cubicBezTo>
                    <a:cubicBezTo>
                      <a:pt x="1395" y="8312"/>
                      <a:pt x="2185" y="8322"/>
                      <a:pt x="3160" y="8334"/>
                    </a:cubicBezTo>
                    <a:lnTo>
                      <a:pt x="3204" y="8334"/>
                    </a:lnTo>
                    <a:lnTo>
                      <a:pt x="3212" y="8290"/>
                    </a:lnTo>
                    <a:cubicBezTo>
                      <a:pt x="3606" y="6236"/>
                      <a:pt x="4166" y="3326"/>
                      <a:pt x="4785" y="92"/>
                    </a:cubicBezTo>
                    <a:lnTo>
                      <a:pt x="48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8"/>
              <p:cNvSpPr/>
              <p:nvPr/>
            </p:nvSpPr>
            <p:spPr>
              <a:xfrm>
                <a:off x="1347228" y="3887052"/>
                <a:ext cx="81697" cy="198564"/>
              </a:xfrm>
              <a:custGeom>
                <a:avLst/>
                <a:gdLst/>
                <a:ahLst/>
                <a:cxnLst/>
                <a:rect l="l" t="t" r="r" b="b"/>
                <a:pathLst>
                  <a:path w="5612" h="13640" extrusionOk="0">
                    <a:moveTo>
                      <a:pt x="5494" y="1"/>
                    </a:moveTo>
                    <a:cubicBezTo>
                      <a:pt x="4401" y="1"/>
                      <a:pt x="3336" y="1"/>
                      <a:pt x="2308" y="5"/>
                    </a:cubicBezTo>
                    <a:lnTo>
                      <a:pt x="2243" y="5"/>
                    </a:lnTo>
                    <a:lnTo>
                      <a:pt x="2229" y="66"/>
                    </a:lnTo>
                    <a:cubicBezTo>
                      <a:pt x="1587" y="3924"/>
                      <a:pt x="1023" y="7311"/>
                      <a:pt x="617" y="9745"/>
                    </a:cubicBezTo>
                    <a:cubicBezTo>
                      <a:pt x="420" y="10943"/>
                      <a:pt x="268" y="11909"/>
                      <a:pt x="154" y="12581"/>
                    </a:cubicBezTo>
                    <a:cubicBezTo>
                      <a:pt x="105" y="12906"/>
                      <a:pt x="67" y="13154"/>
                      <a:pt x="36" y="13338"/>
                    </a:cubicBezTo>
                    <a:cubicBezTo>
                      <a:pt x="27" y="13416"/>
                      <a:pt x="14" y="13482"/>
                      <a:pt x="10" y="13535"/>
                    </a:cubicBezTo>
                    <a:cubicBezTo>
                      <a:pt x="1" y="13574"/>
                      <a:pt x="1" y="13596"/>
                      <a:pt x="1" y="13596"/>
                    </a:cubicBezTo>
                    <a:cubicBezTo>
                      <a:pt x="6" y="13596"/>
                      <a:pt x="10" y="13569"/>
                      <a:pt x="18" y="13525"/>
                    </a:cubicBezTo>
                    <a:cubicBezTo>
                      <a:pt x="32" y="13469"/>
                      <a:pt x="40" y="13404"/>
                      <a:pt x="58" y="13321"/>
                    </a:cubicBezTo>
                    <a:cubicBezTo>
                      <a:pt x="93" y="13137"/>
                      <a:pt x="141" y="12879"/>
                      <a:pt x="198" y="12551"/>
                    </a:cubicBezTo>
                    <a:cubicBezTo>
                      <a:pt x="320" y="11873"/>
                      <a:pt x="490" y="10903"/>
                      <a:pt x="709" y="9702"/>
                    </a:cubicBezTo>
                    <a:cubicBezTo>
                      <a:pt x="1126" y="7299"/>
                      <a:pt x="1708" y="3959"/>
                      <a:pt x="2371" y="158"/>
                    </a:cubicBezTo>
                    <a:lnTo>
                      <a:pt x="5426" y="158"/>
                    </a:lnTo>
                    <a:cubicBezTo>
                      <a:pt x="4475" y="5679"/>
                      <a:pt x="3636" y="10558"/>
                      <a:pt x="3119" y="13552"/>
                    </a:cubicBezTo>
                    <a:lnTo>
                      <a:pt x="3119" y="13552"/>
                    </a:lnTo>
                    <a:cubicBezTo>
                      <a:pt x="2153" y="13561"/>
                      <a:pt x="1388" y="13570"/>
                      <a:pt x="845" y="13578"/>
                    </a:cubicBezTo>
                    <a:cubicBezTo>
                      <a:pt x="583" y="13583"/>
                      <a:pt x="377" y="13583"/>
                      <a:pt x="224" y="13587"/>
                    </a:cubicBezTo>
                    <a:cubicBezTo>
                      <a:pt x="158" y="13587"/>
                      <a:pt x="105" y="13591"/>
                      <a:pt x="62" y="13591"/>
                    </a:cubicBezTo>
                    <a:cubicBezTo>
                      <a:pt x="23" y="13591"/>
                      <a:pt x="6" y="13596"/>
                      <a:pt x="1" y="13596"/>
                    </a:cubicBezTo>
                    <a:cubicBezTo>
                      <a:pt x="1" y="13600"/>
                      <a:pt x="67" y="13600"/>
                      <a:pt x="206" y="13604"/>
                    </a:cubicBezTo>
                    <a:cubicBezTo>
                      <a:pt x="355" y="13604"/>
                      <a:pt x="556" y="13609"/>
                      <a:pt x="819" y="13613"/>
                    </a:cubicBezTo>
                    <a:cubicBezTo>
                      <a:pt x="1369" y="13622"/>
                      <a:pt x="2160" y="13630"/>
                      <a:pt x="3157" y="13640"/>
                    </a:cubicBezTo>
                    <a:lnTo>
                      <a:pt x="3195" y="13640"/>
                    </a:lnTo>
                    <a:lnTo>
                      <a:pt x="3205" y="13604"/>
                    </a:lnTo>
                    <a:cubicBezTo>
                      <a:pt x="3733" y="10598"/>
                      <a:pt x="4607" y="5669"/>
                      <a:pt x="5595" y="92"/>
                    </a:cubicBezTo>
                    <a:lnTo>
                      <a:pt x="561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8"/>
              <p:cNvSpPr/>
              <p:nvPr/>
            </p:nvSpPr>
            <p:spPr>
              <a:xfrm>
                <a:off x="1271791" y="3818850"/>
                <a:ext cx="94915" cy="266708"/>
              </a:xfrm>
              <a:custGeom>
                <a:avLst/>
                <a:gdLst/>
                <a:ahLst/>
                <a:cxnLst/>
                <a:rect l="l" t="t" r="r" b="b"/>
                <a:pathLst>
                  <a:path w="6520" h="18321" extrusionOk="0">
                    <a:moveTo>
                      <a:pt x="6402" y="1"/>
                    </a:moveTo>
                    <a:cubicBezTo>
                      <a:pt x="5309" y="1"/>
                      <a:pt x="4234" y="1"/>
                      <a:pt x="3212" y="5"/>
                    </a:cubicBezTo>
                    <a:lnTo>
                      <a:pt x="3147" y="5"/>
                    </a:lnTo>
                    <a:lnTo>
                      <a:pt x="3137" y="66"/>
                    </a:lnTo>
                    <a:cubicBezTo>
                      <a:pt x="2242" y="5231"/>
                      <a:pt x="1451" y="9789"/>
                      <a:pt x="878" y="13067"/>
                    </a:cubicBezTo>
                    <a:cubicBezTo>
                      <a:pt x="603" y="14688"/>
                      <a:pt x="380" y="15995"/>
                      <a:pt x="227" y="16905"/>
                    </a:cubicBezTo>
                    <a:cubicBezTo>
                      <a:pt x="153" y="17341"/>
                      <a:pt x="96" y="17686"/>
                      <a:pt x="53" y="17931"/>
                    </a:cubicBezTo>
                    <a:cubicBezTo>
                      <a:pt x="35" y="18040"/>
                      <a:pt x="22" y="18128"/>
                      <a:pt x="13" y="18194"/>
                    </a:cubicBezTo>
                    <a:cubicBezTo>
                      <a:pt x="4" y="18254"/>
                      <a:pt x="0" y="18281"/>
                      <a:pt x="0" y="18281"/>
                    </a:cubicBezTo>
                    <a:cubicBezTo>
                      <a:pt x="4" y="18281"/>
                      <a:pt x="9" y="18246"/>
                      <a:pt x="22" y="18184"/>
                    </a:cubicBezTo>
                    <a:cubicBezTo>
                      <a:pt x="35" y="18115"/>
                      <a:pt x="53" y="18027"/>
                      <a:pt x="75" y="17914"/>
                    </a:cubicBezTo>
                    <a:cubicBezTo>
                      <a:pt x="122" y="17665"/>
                      <a:pt x="188" y="17315"/>
                      <a:pt x="271" y="16869"/>
                    </a:cubicBezTo>
                    <a:cubicBezTo>
                      <a:pt x="437" y="15961"/>
                      <a:pt x="673" y="14650"/>
                      <a:pt x="970" y="13024"/>
                    </a:cubicBezTo>
                    <a:cubicBezTo>
                      <a:pt x="1553" y="9777"/>
                      <a:pt x="2362" y="5266"/>
                      <a:pt x="3279" y="158"/>
                    </a:cubicBezTo>
                    <a:lnTo>
                      <a:pt x="6333" y="158"/>
                    </a:lnTo>
                    <a:cubicBezTo>
                      <a:pt x="4950" y="7855"/>
                      <a:pt x="3758" y="14587"/>
                      <a:pt x="3122" y="18242"/>
                    </a:cubicBezTo>
                    <a:lnTo>
                      <a:pt x="3122" y="18242"/>
                    </a:lnTo>
                    <a:cubicBezTo>
                      <a:pt x="2137" y="18250"/>
                      <a:pt x="1366" y="18259"/>
                      <a:pt x="830" y="18263"/>
                    </a:cubicBezTo>
                    <a:cubicBezTo>
                      <a:pt x="568" y="18268"/>
                      <a:pt x="363" y="18272"/>
                      <a:pt x="218" y="18272"/>
                    </a:cubicBezTo>
                    <a:cubicBezTo>
                      <a:pt x="153" y="18276"/>
                      <a:pt x="101" y="18276"/>
                      <a:pt x="57" y="18276"/>
                    </a:cubicBezTo>
                    <a:cubicBezTo>
                      <a:pt x="22" y="18276"/>
                      <a:pt x="4" y="18281"/>
                      <a:pt x="0" y="18281"/>
                    </a:cubicBezTo>
                    <a:cubicBezTo>
                      <a:pt x="0" y="18281"/>
                      <a:pt x="17" y="18281"/>
                      <a:pt x="49" y="18285"/>
                    </a:cubicBezTo>
                    <a:cubicBezTo>
                      <a:pt x="92" y="18285"/>
                      <a:pt x="140" y="18285"/>
                      <a:pt x="201" y="18289"/>
                    </a:cubicBezTo>
                    <a:cubicBezTo>
                      <a:pt x="345" y="18289"/>
                      <a:pt x="547" y="18294"/>
                      <a:pt x="804" y="18298"/>
                    </a:cubicBezTo>
                    <a:cubicBezTo>
                      <a:pt x="1354" y="18303"/>
                      <a:pt x="2146" y="18311"/>
                      <a:pt x="3155" y="18321"/>
                    </a:cubicBezTo>
                    <a:lnTo>
                      <a:pt x="3190" y="18321"/>
                    </a:lnTo>
                    <a:lnTo>
                      <a:pt x="3195" y="18289"/>
                    </a:lnTo>
                    <a:cubicBezTo>
                      <a:pt x="3877" y="14632"/>
                      <a:pt x="5109" y="7849"/>
                      <a:pt x="6503" y="92"/>
                    </a:cubicBezTo>
                    <a:lnTo>
                      <a:pt x="65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8"/>
              <p:cNvSpPr/>
              <p:nvPr/>
            </p:nvSpPr>
            <p:spPr>
              <a:xfrm>
                <a:off x="1228017" y="3731185"/>
                <a:ext cx="11020" cy="11020"/>
              </a:xfrm>
              <a:custGeom>
                <a:avLst/>
                <a:gdLst/>
                <a:ahLst/>
                <a:cxnLst/>
                <a:rect l="l" t="t" r="r" b="b"/>
                <a:pathLst>
                  <a:path w="757" h="757" extrusionOk="0">
                    <a:moveTo>
                      <a:pt x="376" y="0"/>
                    </a:moveTo>
                    <a:cubicBezTo>
                      <a:pt x="166" y="0"/>
                      <a:pt x="0" y="171"/>
                      <a:pt x="0" y="377"/>
                    </a:cubicBezTo>
                    <a:cubicBezTo>
                      <a:pt x="0" y="586"/>
                      <a:pt x="166" y="756"/>
                      <a:pt x="376" y="756"/>
                    </a:cubicBezTo>
                    <a:cubicBezTo>
                      <a:pt x="586" y="756"/>
                      <a:pt x="756" y="586"/>
                      <a:pt x="756" y="377"/>
                    </a:cubicBezTo>
                    <a:cubicBezTo>
                      <a:pt x="756" y="171"/>
                      <a:pt x="586" y="0"/>
                      <a:pt x="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8"/>
              <p:cNvSpPr/>
              <p:nvPr/>
            </p:nvSpPr>
            <p:spPr>
              <a:xfrm>
                <a:off x="1255050" y="3731185"/>
                <a:ext cx="11020" cy="11020"/>
              </a:xfrm>
              <a:custGeom>
                <a:avLst/>
                <a:gdLst/>
                <a:ahLst/>
                <a:cxnLst/>
                <a:rect l="l" t="t" r="r" b="b"/>
                <a:pathLst>
                  <a:path w="757" h="757" extrusionOk="0">
                    <a:moveTo>
                      <a:pt x="376" y="0"/>
                    </a:moveTo>
                    <a:cubicBezTo>
                      <a:pt x="166" y="0"/>
                      <a:pt x="1" y="171"/>
                      <a:pt x="1" y="377"/>
                    </a:cubicBezTo>
                    <a:cubicBezTo>
                      <a:pt x="1" y="586"/>
                      <a:pt x="166" y="756"/>
                      <a:pt x="376" y="756"/>
                    </a:cubicBezTo>
                    <a:cubicBezTo>
                      <a:pt x="586" y="756"/>
                      <a:pt x="757" y="586"/>
                      <a:pt x="757" y="377"/>
                    </a:cubicBezTo>
                    <a:cubicBezTo>
                      <a:pt x="757" y="171"/>
                      <a:pt x="586" y="0"/>
                      <a:pt x="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8"/>
              <p:cNvSpPr/>
              <p:nvPr/>
            </p:nvSpPr>
            <p:spPr>
              <a:xfrm>
                <a:off x="1282098" y="3731185"/>
                <a:ext cx="11020" cy="11020"/>
              </a:xfrm>
              <a:custGeom>
                <a:avLst/>
                <a:gdLst/>
                <a:ahLst/>
                <a:cxnLst/>
                <a:rect l="l" t="t" r="r" b="b"/>
                <a:pathLst>
                  <a:path w="757" h="757" extrusionOk="0">
                    <a:moveTo>
                      <a:pt x="376" y="0"/>
                    </a:moveTo>
                    <a:cubicBezTo>
                      <a:pt x="166" y="0"/>
                      <a:pt x="0" y="171"/>
                      <a:pt x="0" y="377"/>
                    </a:cubicBezTo>
                    <a:cubicBezTo>
                      <a:pt x="0" y="586"/>
                      <a:pt x="166" y="756"/>
                      <a:pt x="376" y="756"/>
                    </a:cubicBezTo>
                    <a:cubicBezTo>
                      <a:pt x="586" y="756"/>
                      <a:pt x="756" y="586"/>
                      <a:pt x="756" y="377"/>
                    </a:cubicBezTo>
                    <a:cubicBezTo>
                      <a:pt x="756" y="171"/>
                      <a:pt x="586" y="0"/>
                      <a:pt x="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8"/>
              <p:cNvSpPr/>
              <p:nvPr/>
            </p:nvSpPr>
            <p:spPr>
              <a:xfrm>
                <a:off x="1196325" y="3906515"/>
                <a:ext cx="79804" cy="179159"/>
              </a:xfrm>
              <a:custGeom>
                <a:avLst/>
                <a:gdLst/>
                <a:ahLst/>
                <a:cxnLst/>
                <a:rect l="l" t="t" r="r" b="b"/>
                <a:pathLst>
                  <a:path w="5482" h="12307" extrusionOk="0">
                    <a:moveTo>
                      <a:pt x="5364" y="1"/>
                    </a:moveTo>
                    <a:cubicBezTo>
                      <a:pt x="4271" y="1"/>
                      <a:pt x="3204" y="1"/>
                      <a:pt x="2177" y="5"/>
                    </a:cubicBezTo>
                    <a:lnTo>
                      <a:pt x="2112" y="5"/>
                    </a:lnTo>
                    <a:lnTo>
                      <a:pt x="2103" y="66"/>
                    </a:lnTo>
                    <a:cubicBezTo>
                      <a:pt x="1496" y="3549"/>
                      <a:pt x="963" y="6603"/>
                      <a:pt x="578" y="8798"/>
                    </a:cubicBezTo>
                    <a:cubicBezTo>
                      <a:pt x="398" y="9877"/>
                      <a:pt x="251" y="10742"/>
                      <a:pt x="146" y="11349"/>
                    </a:cubicBezTo>
                    <a:cubicBezTo>
                      <a:pt x="97" y="11638"/>
                      <a:pt x="62" y="11861"/>
                      <a:pt x="36" y="12027"/>
                    </a:cubicBezTo>
                    <a:cubicBezTo>
                      <a:pt x="11" y="12176"/>
                      <a:pt x="2" y="12255"/>
                      <a:pt x="1" y="12259"/>
                    </a:cubicBezTo>
                    <a:lnTo>
                      <a:pt x="1" y="12259"/>
                    </a:lnTo>
                    <a:cubicBezTo>
                      <a:pt x="5" y="12258"/>
                      <a:pt x="9" y="12236"/>
                      <a:pt x="19" y="12194"/>
                    </a:cubicBezTo>
                    <a:cubicBezTo>
                      <a:pt x="27" y="12145"/>
                      <a:pt x="41" y="12084"/>
                      <a:pt x="58" y="12014"/>
                    </a:cubicBezTo>
                    <a:cubicBezTo>
                      <a:pt x="88" y="11843"/>
                      <a:pt x="132" y="11612"/>
                      <a:pt x="189" y="11319"/>
                    </a:cubicBezTo>
                    <a:cubicBezTo>
                      <a:pt x="303" y="10707"/>
                      <a:pt x="465" y="9838"/>
                      <a:pt x="670" y="8753"/>
                    </a:cubicBezTo>
                    <a:cubicBezTo>
                      <a:pt x="1065" y="6591"/>
                      <a:pt x="1611" y="3588"/>
                      <a:pt x="2240" y="158"/>
                    </a:cubicBezTo>
                    <a:lnTo>
                      <a:pt x="5295" y="158"/>
                    </a:lnTo>
                    <a:cubicBezTo>
                      <a:pt x="4405" y="5087"/>
                      <a:pt x="3615" y="9459"/>
                      <a:pt x="3120" y="12211"/>
                    </a:cubicBezTo>
                    <a:lnTo>
                      <a:pt x="3120" y="12211"/>
                    </a:lnTo>
                    <a:cubicBezTo>
                      <a:pt x="2155" y="12224"/>
                      <a:pt x="1387" y="12233"/>
                      <a:pt x="848" y="12237"/>
                    </a:cubicBezTo>
                    <a:cubicBezTo>
                      <a:pt x="582" y="12241"/>
                      <a:pt x="376" y="12246"/>
                      <a:pt x="224" y="12250"/>
                    </a:cubicBezTo>
                    <a:cubicBezTo>
                      <a:pt x="158" y="12250"/>
                      <a:pt x="106" y="12254"/>
                      <a:pt x="62" y="12254"/>
                    </a:cubicBezTo>
                    <a:cubicBezTo>
                      <a:pt x="23" y="12254"/>
                      <a:pt x="5" y="12259"/>
                      <a:pt x="1" y="12259"/>
                    </a:cubicBezTo>
                    <a:lnTo>
                      <a:pt x="1" y="12259"/>
                    </a:lnTo>
                    <a:cubicBezTo>
                      <a:pt x="1" y="12259"/>
                      <a:pt x="1" y="12259"/>
                      <a:pt x="1" y="12259"/>
                    </a:cubicBezTo>
                    <a:lnTo>
                      <a:pt x="1" y="12259"/>
                    </a:lnTo>
                    <a:cubicBezTo>
                      <a:pt x="1" y="12259"/>
                      <a:pt x="1" y="12259"/>
                      <a:pt x="1" y="12259"/>
                    </a:cubicBezTo>
                    <a:cubicBezTo>
                      <a:pt x="1" y="12259"/>
                      <a:pt x="1" y="12259"/>
                      <a:pt x="1" y="12259"/>
                    </a:cubicBezTo>
                    <a:lnTo>
                      <a:pt x="1" y="12259"/>
                    </a:lnTo>
                    <a:cubicBezTo>
                      <a:pt x="1" y="12259"/>
                      <a:pt x="1" y="12259"/>
                      <a:pt x="1" y="12259"/>
                    </a:cubicBezTo>
                    <a:lnTo>
                      <a:pt x="1" y="12259"/>
                    </a:lnTo>
                    <a:cubicBezTo>
                      <a:pt x="1" y="12259"/>
                      <a:pt x="1" y="12259"/>
                      <a:pt x="1" y="12259"/>
                    </a:cubicBezTo>
                    <a:lnTo>
                      <a:pt x="1" y="12259"/>
                    </a:lnTo>
                    <a:cubicBezTo>
                      <a:pt x="1" y="12259"/>
                      <a:pt x="1" y="12259"/>
                      <a:pt x="1" y="12259"/>
                    </a:cubicBezTo>
                    <a:cubicBezTo>
                      <a:pt x="1" y="12259"/>
                      <a:pt x="1" y="12259"/>
                      <a:pt x="1" y="12259"/>
                    </a:cubicBezTo>
                    <a:lnTo>
                      <a:pt x="1" y="12259"/>
                    </a:lnTo>
                    <a:cubicBezTo>
                      <a:pt x="3" y="12263"/>
                      <a:pt x="69" y="12263"/>
                      <a:pt x="207" y="12267"/>
                    </a:cubicBezTo>
                    <a:cubicBezTo>
                      <a:pt x="355" y="12272"/>
                      <a:pt x="560" y="12272"/>
                      <a:pt x="818" y="12281"/>
                    </a:cubicBezTo>
                    <a:cubicBezTo>
                      <a:pt x="1373" y="12285"/>
                      <a:pt x="2165" y="12293"/>
                      <a:pt x="3161" y="12307"/>
                    </a:cubicBezTo>
                    <a:lnTo>
                      <a:pt x="3196" y="12307"/>
                    </a:lnTo>
                    <a:lnTo>
                      <a:pt x="3204" y="12267"/>
                    </a:lnTo>
                    <a:cubicBezTo>
                      <a:pt x="3716" y="9501"/>
                      <a:pt x="4537" y="5078"/>
                      <a:pt x="5463" y="92"/>
                    </a:cubicBezTo>
                    <a:lnTo>
                      <a:pt x="548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8"/>
              <p:cNvSpPr/>
              <p:nvPr/>
            </p:nvSpPr>
            <p:spPr>
              <a:xfrm>
                <a:off x="1456919" y="3824193"/>
                <a:ext cx="264655" cy="83487"/>
              </a:xfrm>
              <a:custGeom>
                <a:avLst/>
                <a:gdLst/>
                <a:ahLst/>
                <a:cxnLst/>
                <a:rect l="l" t="t" r="r" b="b"/>
                <a:pathLst>
                  <a:path w="18180" h="5735" extrusionOk="0">
                    <a:moveTo>
                      <a:pt x="975" y="1"/>
                    </a:moveTo>
                    <a:lnTo>
                      <a:pt x="0" y="5735"/>
                    </a:lnTo>
                    <a:lnTo>
                      <a:pt x="17083" y="5735"/>
                    </a:lnTo>
                    <a:lnTo>
                      <a:pt x="18180"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8"/>
              <p:cNvSpPr/>
              <p:nvPr/>
            </p:nvSpPr>
            <p:spPr>
              <a:xfrm>
                <a:off x="1452144" y="3906515"/>
                <a:ext cx="32652" cy="30294"/>
              </a:xfrm>
              <a:custGeom>
                <a:avLst/>
                <a:gdLst/>
                <a:ahLst/>
                <a:cxnLst/>
                <a:rect l="l" t="t" r="r" b="b"/>
                <a:pathLst>
                  <a:path w="2243" h="2081" extrusionOk="0">
                    <a:moveTo>
                      <a:pt x="341" y="1"/>
                    </a:moveTo>
                    <a:lnTo>
                      <a:pt x="328" y="80"/>
                    </a:lnTo>
                    <a:lnTo>
                      <a:pt x="0" y="2081"/>
                    </a:lnTo>
                    <a:cubicBezTo>
                      <a:pt x="0" y="2081"/>
                      <a:pt x="2242" y="1"/>
                      <a:pt x="2207"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8"/>
              <p:cNvSpPr/>
              <p:nvPr/>
            </p:nvSpPr>
            <p:spPr>
              <a:xfrm>
                <a:off x="1499034" y="3852056"/>
                <a:ext cx="185011" cy="2315"/>
              </a:xfrm>
              <a:custGeom>
                <a:avLst/>
                <a:gdLst/>
                <a:ahLst/>
                <a:cxnLst/>
                <a:rect l="l" t="t" r="r" b="b"/>
                <a:pathLst>
                  <a:path w="12709" h="159" extrusionOk="0">
                    <a:moveTo>
                      <a:pt x="6354" y="1"/>
                    </a:moveTo>
                    <a:cubicBezTo>
                      <a:pt x="2846" y="1"/>
                      <a:pt x="0" y="35"/>
                      <a:pt x="0" y="79"/>
                    </a:cubicBezTo>
                    <a:cubicBezTo>
                      <a:pt x="0" y="123"/>
                      <a:pt x="2846" y="158"/>
                      <a:pt x="6354" y="158"/>
                    </a:cubicBezTo>
                    <a:cubicBezTo>
                      <a:pt x="9863" y="158"/>
                      <a:pt x="12709" y="123"/>
                      <a:pt x="12709" y="79"/>
                    </a:cubicBezTo>
                    <a:cubicBezTo>
                      <a:pt x="12709" y="35"/>
                      <a:pt x="9863" y="1"/>
                      <a:pt x="635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8"/>
              <p:cNvSpPr/>
              <p:nvPr/>
            </p:nvSpPr>
            <p:spPr>
              <a:xfrm>
                <a:off x="1496617" y="3872232"/>
                <a:ext cx="184997" cy="2242"/>
              </a:xfrm>
              <a:custGeom>
                <a:avLst/>
                <a:gdLst/>
                <a:ahLst/>
                <a:cxnLst/>
                <a:rect l="l" t="t" r="r" b="b"/>
                <a:pathLst>
                  <a:path w="12708" h="154" extrusionOk="0">
                    <a:moveTo>
                      <a:pt x="6354" y="0"/>
                    </a:moveTo>
                    <a:cubicBezTo>
                      <a:pt x="2845" y="0"/>
                      <a:pt x="0" y="35"/>
                      <a:pt x="0" y="79"/>
                    </a:cubicBezTo>
                    <a:cubicBezTo>
                      <a:pt x="0" y="118"/>
                      <a:pt x="2845" y="153"/>
                      <a:pt x="6354" y="153"/>
                    </a:cubicBezTo>
                    <a:cubicBezTo>
                      <a:pt x="9864" y="153"/>
                      <a:pt x="12708" y="118"/>
                      <a:pt x="12708" y="79"/>
                    </a:cubicBezTo>
                    <a:cubicBezTo>
                      <a:pt x="12708" y="35"/>
                      <a:pt x="9864" y="0"/>
                      <a:pt x="63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2" name="Google Shape;1092;p28"/>
            <p:cNvGrpSpPr/>
            <p:nvPr/>
          </p:nvGrpSpPr>
          <p:grpSpPr>
            <a:xfrm>
              <a:off x="411603" y="4266784"/>
              <a:ext cx="1702500" cy="442228"/>
              <a:chOff x="411603" y="4266784"/>
              <a:chExt cx="1702500" cy="442228"/>
            </a:xfrm>
          </p:grpSpPr>
          <p:sp>
            <p:nvSpPr>
              <p:cNvPr id="1093" name="Google Shape;1093;p28"/>
              <p:cNvSpPr/>
              <p:nvPr/>
            </p:nvSpPr>
            <p:spPr>
              <a:xfrm>
                <a:off x="1379866" y="4295608"/>
                <a:ext cx="708470" cy="413404"/>
              </a:xfrm>
              <a:custGeom>
                <a:avLst/>
                <a:gdLst/>
                <a:ahLst/>
                <a:cxnLst/>
                <a:rect l="l" t="t" r="r" b="b"/>
                <a:pathLst>
                  <a:path w="48667" h="28398" extrusionOk="0">
                    <a:moveTo>
                      <a:pt x="1" y="0"/>
                    </a:moveTo>
                    <a:lnTo>
                      <a:pt x="1" y="28398"/>
                    </a:lnTo>
                    <a:lnTo>
                      <a:pt x="48667" y="28398"/>
                    </a:lnTo>
                    <a:lnTo>
                      <a:pt x="486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8"/>
              <p:cNvSpPr/>
              <p:nvPr/>
            </p:nvSpPr>
            <p:spPr>
              <a:xfrm>
                <a:off x="1379866" y="4295608"/>
                <a:ext cx="322754" cy="413404"/>
              </a:xfrm>
              <a:custGeom>
                <a:avLst/>
                <a:gdLst/>
                <a:ahLst/>
                <a:cxnLst/>
                <a:rect l="l" t="t" r="r" b="b"/>
                <a:pathLst>
                  <a:path w="22171" h="28398" extrusionOk="0">
                    <a:moveTo>
                      <a:pt x="1" y="0"/>
                    </a:moveTo>
                    <a:lnTo>
                      <a:pt x="1" y="28398"/>
                    </a:lnTo>
                    <a:lnTo>
                      <a:pt x="22170" y="28398"/>
                    </a:lnTo>
                    <a:lnTo>
                      <a:pt x="2217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8"/>
              <p:cNvSpPr/>
              <p:nvPr/>
            </p:nvSpPr>
            <p:spPr>
              <a:xfrm>
                <a:off x="1408938" y="4320036"/>
                <a:ext cx="261613" cy="117071"/>
              </a:xfrm>
              <a:custGeom>
                <a:avLst/>
                <a:gdLst/>
                <a:ahLst/>
                <a:cxnLst/>
                <a:rect l="l" t="t" r="r" b="b"/>
                <a:pathLst>
                  <a:path w="17971" h="8042" extrusionOk="0">
                    <a:moveTo>
                      <a:pt x="17858" y="136"/>
                    </a:moveTo>
                    <a:lnTo>
                      <a:pt x="17858" y="136"/>
                    </a:lnTo>
                    <a:cubicBezTo>
                      <a:pt x="17871" y="2535"/>
                      <a:pt x="17884" y="4477"/>
                      <a:pt x="17888" y="5834"/>
                    </a:cubicBezTo>
                    <a:cubicBezTo>
                      <a:pt x="17897" y="6512"/>
                      <a:pt x="17901" y="7040"/>
                      <a:pt x="17906" y="7407"/>
                    </a:cubicBezTo>
                    <a:cubicBezTo>
                      <a:pt x="17906" y="7587"/>
                      <a:pt x="17910" y="7722"/>
                      <a:pt x="17910" y="7823"/>
                    </a:cubicBezTo>
                    <a:cubicBezTo>
                      <a:pt x="17910" y="7915"/>
                      <a:pt x="17914" y="7967"/>
                      <a:pt x="17914" y="7967"/>
                    </a:cubicBezTo>
                    <a:cubicBezTo>
                      <a:pt x="17914" y="7967"/>
                      <a:pt x="17884" y="7963"/>
                      <a:pt x="17823" y="7963"/>
                    </a:cubicBezTo>
                    <a:cubicBezTo>
                      <a:pt x="17761" y="7963"/>
                      <a:pt x="17674" y="7958"/>
                      <a:pt x="17565" y="7958"/>
                    </a:cubicBezTo>
                    <a:cubicBezTo>
                      <a:pt x="17333" y="7958"/>
                      <a:pt x="17000" y="7954"/>
                      <a:pt x="16572" y="7950"/>
                    </a:cubicBezTo>
                    <a:cubicBezTo>
                      <a:pt x="15699" y="7945"/>
                      <a:pt x="14440" y="7937"/>
                      <a:pt x="12863" y="7928"/>
                    </a:cubicBezTo>
                    <a:cubicBezTo>
                      <a:pt x="9714" y="7919"/>
                      <a:pt x="5292" y="7906"/>
                      <a:pt x="154" y="7893"/>
                    </a:cubicBezTo>
                    <a:lnTo>
                      <a:pt x="154" y="7893"/>
                    </a:lnTo>
                    <a:cubicBezTo>
                      <a:pt x="154" y="6692"/>
                      <a:pt x="154" y="5436"/>
                      <a:pt x="158" y="4143"/>
                    </a:cubicBezTo>
                    <a:lnTo>
                      <a:pt x="158" y="2133"/>
                    </a:lnTo>
                    <a:lnTo>
                      <a:pt x="158" y="1110"/>
                    </a:lnTo>
                    <a:lnTo>
                      <a:pt x="158" y="595"/>
                    </a:lnTo>
                    <a:lnTo>
                      <a:pt x="158" y="337"/>
                    </a:lnTo>
                    <a:lnTo>
                      <a:pt x="158" y="206"/>
                    </a:lnTo>
                    <a:lnTo>
                      <a:pt x="158" y="158"/>
                    </a:lnTo>
                    <a:lnTo>
                      <a:pt x="158" y="158"/>
                    </a:lnTo>
                    <a:cubicBezTo>
                      <a:pt x="7035" y="149"/>
                      <a:pt x="13275" y="140"/>
                      <a:pt x="17858" y="136"/>
                    </a:cubicBezTo>
                    <a:close/>
                    <a:moveTo>
                      <a:pt x="80" y="1"/>
                    </a:moveTo>
                    <a:cubicBezTo>
                      <a:pt x="54" y="26"/>
                      <a:pt x="9" y="71"/>
                      <a:pt x="1" y="79"/>
                    </a:cubicBezTo>
                    <a:lnTo>
                      <a:pt x="1" y="79"/>
                    </a:lnTo>
                    <a:lnTo>
                      <a:pt x="1" y="83"/>
                    </a:lnTo>
                    <a:lnTo>
                      <a:pt x="1" y="92"/>
                    </a:lnTo>
                    <a:lnTo>
                      <a:pt x="1" y="110"/>
                    </a:lnTo>
                    <a:lnTo>
                      <a:pt x="1" y="140"/>
                    </a:lnTo>
                    <a:lnTo>
                      <a:pt x="1" y="206"/>
                    </a:lnTo>
                    <a:lnTo>
                      <a:pt x="1" y="337"/>
                    </a:lnTo>
                    <a:lnTo>
                      <a:pt x="1" y="595"/>
                    </a:lnTo>
                    <a:lnTo>
                      <a:pt x="1" y="1110"/>
                    </a:lnTo>
                    <a:lnTo>
                      <a:pt x="1" y="2133"/>
                    </a:lnTo>
                    <a:lnTo>
                      <a:pt x="1" y="4143"/>
                    </a:lnTo>
                    <a:cubicBezTo>
                      <a:pt x="5" y="5463"/>
                      <a:pt x="5" y="6744"/>
                      <a:pt x="5" y="7967"/>
                    </a:cubicBezTo>
                    <a:lnTo>
                      <a:pt x="5" y="8042"/>
                    </a:lnTo>
                    <a:lnTo>
                      <a:pt x="80" y="8042"/>
                    </a:lnTo>
                    <a:cubicBezTo>
                      <a:pt x="5271" y="8028"/>
                      <a:pt x="9737" y="8016"/>
                      <a:pt x="12910" y="8006"/>
                    </a:cubicBezTo>
                    <a:cubicBezTo>
                      <a:pt x="14483" y="7998"/>
                      <a:pt x="15738" y="7990"/>
                      <a:pt x="16603" y="7984"/>
                    </a:cubicBezTo>
                    <a:cubicBezTo>
                      <a:pt x="17027" y="7980"/>
                      <a:pt x="17355" y="7980"/>
                      <a:pt x="17583" y="7976"/>
                    </a:cubicBezTo>
                    <a:cubicBezTo>
                      <a:pt x="17687" y="7976"/>
                      <a:pt x="17770" y="7972"/>
                      <a:pt x="17835" y="7972"/>
                    </a:cubicBezTo>
                    <a:cubicBezTo>
                      <a:pt x="17882" y="7972"/>
                      <a:pt x="17911" y="7968"/>
                      <a:pt x="17914" y="7968"/>
                    </a:cubicBezTo>
                    <a:lnTo>
                      <a:pt x="17914" y="7968"/>
                    </a:lnTo>
                    <a:cubicBezTo>
                      <a:pt x="17914" y="7968"/>
                      <a:pt x="17914" y="7968"/>
                      <a:pt x="17914" y="7968"/>
                    </a:cubicBezTo>
                    <a:cubicBezTo>
                      <a:pt x="17918" y="7968"/>
                      <a:pt x="17918" y="7920"/>
                      <a:pt x="17923" y="7836"/>
                    </a:cubicBezTo>
                    <a:cubicBezTo>
                      <a:pt x="17923" y="7736"/>
                      <a:pt x="17923" y="7605"/>
                      <a:pt x="17928" y="7429"/>
                    </a:cubicBezTo>
                    <a:cubicBezTo>
                      <a:pt x="17932" y="7067"/>
                      <a:pt x="17936" y="6542"/>
                      <a:pt x="17940" y="5870"/>
                    </a:cubicBezTo>
                    <a:cubicBezTo>
                      <a:pt x="17950" y="4493"/>
                      <a:pt x="17958" y="2518"/>
                      <a:pt x="17971" y="79"/>
                    </a:cubicBezTo>
                    <a:lnTo>
                      <a:pt x="17971" y="23"/>
                    </a:lnTo>
                    <a:lnTo>
                      <a:pt x="17914" y="23"/>
                    </a:lnTo>
                    <a:cubicBezTo>
                      <a:pt x="13309" y="18"/>
                      <a:pt x="7016" y="9"/>
                      <a:pt x="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8"/>
              <p:cNvSpPr/>
              <p:nvPr/>
            </p:nvSpPr>
            <p:spPr>
              <a:xfrm>
                <a:off x="1527654" y="4366590"/>
                <a:ext cx="23670" cy="24034"/>
              </a:xfrm>
              <a:custGeom>
                <a:avLst/>
                <a:gdLst/>
                <a:ahLst/>
                <a:cxnLst/>
                <a:rect l="l" t="t" r="r" b="b"/>
                <a:pathLst>
                  <a:path w="1626" h="1651" extrusionOk="0">
                    <a:moveTo>
                      <a:pt x="854" y="134"/>
                    </a:moveTo>
                    <a:cubicBezTo>
                      <a:pt x="1014" y="134"/>
                      <a:pt x="1163" y="190"/>
                      <a:pt x="1268" y="268"/>
                    </a:cubicBezTo>
                    <a:cubicBezTo>
                      <a:pt x="1434" y="381"/>
                      <a:pt x="1513" y="538"/>
                      <a:pt x="1548" y="649"/>
                    </a:cubicBezTo>
                    <a:cubicBezTo>
                      <a:pt x="1581" y="754"/>
                      <a:pt x="1587" y="823"/>
                      <a:pt x="1599" y="827"/>
                    </a:cubicBezTo>
                    <a:lnTo>
                      <a:pt x="1599" y="827"/>
                    </a:lnTo>
                    <a:cubicBezTo>
                      <a:pt x="1587" y="827"/>
                      <a:pt x="1581" y="896"/>
                      <a:pt x="1548" y="1002"/>
                    </a:cubicBezTo>
                    <a:cubicBezTo>
                      <a:pt x="1513" y="1111"/>
                      <a:pt x="1434" y="1268"/>
                      <a:pt x="1268" y="1383"/>
                    </a:cubicBezTo>
                    <a:cubicBezTo>
                      <a:pt x="1163" y="1461"/>
                      <a:pt x="1014" y="1516"/>
                      <a:pt x="854" y="1516"/>
                    </a:cubicBezTo>
                    <a:cubicBezTo>
                      <a:pt x="774" y="1516"/>
                      <a:pt x="690" y="1502"/>
                      <a:pt x="608" y="1470"/>
                    </a:cubicBezTo>
                    <a:cubicBezTo>
                      <a:pt x="368" y="1383"/>
                      <a:pt x="158" y="1125"/>
                      <a:pt x="162" y="823"/>
                    </a:cubicBezTo>
                    <a:cubicBezTo>
                      <a:pt x="158" y="526"/>
                      <a:pt x="368" y="268"/>
                      <a:pt x="608" y="181"/>
                    </a:cubicBezTo>
                    <a:cubicBezTo>
                      <a:pt x="690" y="148"/>
                      <a:pt x="774" y="134"/>
                      <a:pt x="854" y="134"/>
                    </a:cubicBezTo>
                    <a:close/>
                    <a:moveTo>
                      <a:pt x="824" y="0"/>
                    </a:moveTo>
                    <a:cubicBezTo>
                      <a:pt x="738" y="0"/>
                      <a:pt x="649" y="14"/>
                      <a:pt x="560" y="46"/>
                    </a:cubicBezTo>
                    <a:cubicBezTo>
                      <a:pt x="263" y="141"/>
                      <a:pt x="1" y="456"/>
                      <a:pt x="5" y="823"/>
                    </a:cubicBezTo>
                    <a:cubicBezTo>
                      <a:pt x="1" y="1194"/>
                      <a:pt x="263" y="1509"/>
                      <a:pt x="560" y="1605"/>
                    </a:cubicBezTo>
                    <a:cubicBezTo>
                      <a:pt x="649" y="1637"/>
                      <a:pt x="739" y="1650"/>
                      <a:pt x="825" y="1650"/>
                    </a:cubicBezTo>
                    <a:cubicBezTo>
                      <a:pt x="1027" y="1650"/>
                      <a:pt x="1211" y="1575"/>
                      <a:pt x="1334" y="1474"/>
                    </a:cubicBezTo>
                    <a:cubicBezTo>
                      <a:pt x="1517" y="1325"/>
                      <a:pt x="1587" y="1137"/>
                      <a:pt x="1604" y="1020"/>
                    </a:cubicBezTo>
                    <a:cubicBezTo>
                      <a:pt x="1626" y="897"/>
                      <a:pt x="1609" y="827"/>
                      <a:pt x="1601" y="827"/>
                    </a:cubicBezTo>
                    <a:lnTo>
                      <a:pt x="1601" y="827"/>
                    </a:lnTo>
                    <a:cubicBezTo>
                      <a:pt x="1609" y="823"/>
                      <a:pt x="1626" y="754"/>
                      <a:pt x="1604" y="631"/>
                    </a:cubicBezTo>
                    <a:cubicBezTo>
                      <a:pt x="1587" y="512"/>
                      <a:pt x="1517" y="325"/>
                      <a:pt x="1334" y="181"/>
                    </a:cubicBezTo>
                    <a:cubicBezTo>
                      <a:pt x="1211" y="76"/>
                      <a:pt x="1026" y="0"/>
                      <a:pt x="8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8"/>
              <p:cNvSpPr/>
              <p:nvPr/>
            </p:nvSpPr>
            <p:spPr>
              <a:xfrm>
                <a:off x="1408938" y="4446438"/>
                <a:ext cx="261613" cy="117086"/>
              </a:xfrm>
              <a:custGeom>
                <a:avLst/>
                <a:gdLst/>
                <a:ahLst/>
                <a:cxnLst/>
                <a:rect l="l" t="t" r="r" b="b"/>
                <a:pathLst>
                  <a:path w="17971" h="8043" extrusionOk="0">
                    <a:moveTo>
                      <a:pt x="17858" y="136"/>
                    </a:moveTo>
                    <a:lnTo>
                      <a:pt x="17858" y="136"/>
                    </a:lnTo>
                    <a:cubicBezTo>
                      <a:pt x="17871" y="2536"/>
                      <a:pt x="17884" y="4477"/>
                      <a:pt x="17888" y="5836"/>
                    </a:cubicBezTo>
                    <a:cubicBezTo>
                      <a:pt x="17897" y="6512"/>
                      <a:pt x="17901" y="7042"/>
                      <a:pt x="17906" y="7413"/>
                    </a:cubicBezTo>
                    <a:cubicBezTo>
                      <a:pt x="17906" y="7587"/>
                      <a:pt x="17910" y="7723"/>
                      <a:pt x="17910" y="7823"/>
                    </a:cubicBezTo>
                    <a:cubicBezTo>
                      <a:pt x="17910" y="7920"/>
                      <a:pt x="17914" y="7968"/>
                      <a:pt x="17914" y="7968"/>
                    </a:cubicBezTo>
                    <a:cubicBezTo>
                      <a:pt x="17914" y="7968"/>
                      <a:pt x="17884" y="7968"/>
                      <a:pt x="17823" y="7964"/>
                    </a:cubicBezTo>
                    <a:cubicBezTo>
                      <a:pt x="17761" y="7964"/>
                      <a:pt x="17674" y="7964"/>
                      <a:pt x="17565" y="7959"/>
                    </a:cubicBezTo>
                    <a:cubicBezTo>
                      <a:pt x="17333" y="7959"/>
                      <a:pt x="17000" y="7954"/>
                      <a:pt x="16572" y="7950"/>
                    </a:cubicBezTo>
                    <a:cubicBezTo>
                      <a:pt x="15699" y="7946"/>
                      <a:pt x="14440" y="7937"/>
                      <a:pt x="12863" y="7928"/>
                    </a:cubicBezTo>
                    <a:cubicBezTo>
                      <a:pt x="9714" y="7920"/>
                      <a:pt x="5292" y="7911"/>
                      <a:pt x="154" y="7894"/>
                    </a:cubicBezTo>
                    <a:lnTo>
                      <a:pt x="154" y="7894"/>
                    </a:lnTo>
                    <a:cubicBezTo>
                      <a:pt x="154" y="6692"/>
                      <a:pt x="154" y="5437"/>
                      <a:pt x="158" y="4144"/>
                    </a:cubicBezTo>
                    <a:lnTo>
                      <a:pt x="158" y="2138"/>
                    </a:lnTo>
                    <a:lnTo>
                      <a:pt x="158" y="1111"/>
                    </a:lnTo>
                    <a:lnTo>
                      <a:pt x="158" y="596"/>
                    </a:lnTo>
                    <a:lnTo>
                      <a:pt x="158" y="338"/>
                    </a:lnTo>
                    <a:lnTo>
                      <a:pt x="158" y="206"/>
                    </a:lnTo>
                    <a:lnTo>
                      <a:pt x="158" y="158"/>
                    </a:lnTo>
                    <a:lnTo>
                      <a:pt x="158" y="158"/>
                    </a:lnTo>
                    <a:cubicBezTo>
                      <a:pt x="7035" y="150"/>
                      <a:pt x="13275" y="140"/>
                      <a:pt x="17858" y="136"/>
                    </a:cubicBezTo>
                    <a:close/>
                    <a:moveTo>
                      <a:pt x="80" y="1"/>
                    </a:moveTo>
                    <a:lnTo>
                      <a:pt x="1" y="80"/>
                    </a:lnTo>
                    <a:lnTo>
                      <a:pt x="1" y="84"/>
                    </a:lnTo>
                    <a:lnTo>
                      <a:pt x="1" y="88"/>
                    </a:lnTo>
                    <a:lnTo>
                      <a:pt x="1" y="93"/>
                    </a:lnTo>
                    <a:lnTo>
                      <a:pt x="1" y="110"/>
                    </a:lnTo>
                    <a:lnTo>
                      <a:pt x="1" y="146"/>
                    </a:lnTo>
                    <a:lnTo>
                      <a:pt x="1" y="206"/>
                    </a:lnTo>
                    <a:lnTo>
                      <a:pt x="1" y="338"/>
                    </a:lnTo>
                    <a:lnTo>
                      <a:pt x="1" y="596"/>
                    </a:lnTo>
                    <a:lnTo>
                      <a:pt x="1" y="1111"/>
                    </a:lnTo>
                    <a:lnTo>
                      <a:pt x="1" y="2138"/>
                    </a:lnTo>
                    <a:lnTo>
                      <a:pt x="1" y="4144"/>
                    </a:lnTo>
                    <a:cubicBezTo>
                      <a:pt x="5" y="5463"/>
                      <a:pt x="5" y="6744"/>
                      <a:pt x="5" y="7968"/>
                    </a:cubicBezTo>
                    <a:lnTo>
                      <a:pt x="5" y="8042"/>
                    </a:lnTo>
                    <a:lnTo>
                      <a:pt x="80" y="8042"/>
                    </a:lnTo>
                    <a:cubicBezTo>
                      <a:pt x="5271" y="8029"/>
                      <a:pt x="9737" y="8016"/>
                      <a:pt x="12910" y="8007"/>
                    </a:cubicBezTo>
                    <a:cubicBezTo>
                      <a:pt x="14483" y="7998"/>
                      <a:pt x="15738" y="7994"/>
                      <a:pt x="16603" y="7986"/>
                    </a:cubicBezTo>
                    <a:cubicBezTo>
                      <a:pt x="17027" y="7986"/>
                      <a:pt x="17355" y="7980"/>
                      <a:pt x="17583" y="7976"/>
                    </a:cubicBezTo>
                    <a:cubicBezTo>
                      <a:pt x="17687" y="7976"/>
                      <a:pt x="17770" y="7976"/>
                      <a:pt x="17835" y="7972"/>
                    </a:cubicBezTo>
                    <a:cubicBezTo>
                      <a:pt x="17888" y="7972"/>
                      <a:pt x="17918" y="7972"/>
                      <a:pt x="17914" y="7968"/>
                    </a:cubicBezTo>
                    <a:lnTo>
                      <a:pt x="17914" y="7968"/>
                    </a:lnTo>
                    <a:cubicBezTo>
                      <a:pt x="17914" y="7968"/>
                      <a:pt x="17914" y="7968"/>
                      <a:pt x="17914" y="7968"/>
                    </a:cubicBezTo>
                    <a:cubicBezTo>
                      <a:pt x="17918" y="7968"/>
                      <a:pt x="17918" y="7920"/>
                      <a:pt x="17923" y="7837"/>
                    </a:cubicBezTo>
                    <a:cubicBezTo>
                      <a:pt x="17923" y="7736"/>
                      <a:pt x="17923" y="7605"/>
                      <a:pt x="17928" y="7430"/>
                    </a:cubicBezTo>
                    <a:cubicBezTo>
                      <a:pt x="17932" y="7068"/>
                      <a:pt x="17936" y="6543"/>
                      <a:pt x="17940" y="5870"/>
                    </a:cubicBezTo>
                    <a:cubicBezTo>
                      <a:pt x="17950" y="4493"/>
                      <a:pt x="17958" y="2518"/>
                      <a:pt x="17971" y="80"/>
                    </a:cubicBezTo>
                    <a:lnTo>
                      <a:pt x="17971" y="23"/>
                    </a:lnTo>
                    <a:lnTo>
                      <a:pt x="17914" y="23"/>
                    </a:lnTo>
                    <a:cubicBezTo>
                      <a:pt x="13309" y="19"/>
                      <a:pt x="7016" y="9"/>
                      <a:pt x="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8"/>
              <p:cNvSpPr/>
              <p:nvPr/>
            </p:nvSpPr>
            <p:spPr>
              <a:xfrm>
                <a:off x="1527654" y="4492993"/>
                <a:ext cx="23685" cy="24034"/>
              </a:xfrm>
              <a:custGeom>
                <a:avLst/>
                <a:gdLst/>
                <a:ahLst/>
                <a:cxnLst/>
                <a:rect l="l" t="t" r="r" b="b"/>
                <a:pathLst>
                  <a:path w="1627" h="1651" extrusionOk="0">
                    <a:moveTo>
                      <a:pt x="824" y="1"/>
                    </a:moveTo>
                    <a:cubicBezTo>
                      <a:pt x="738" y="1"/>
                      <a:pt x="649" y="14"/>
                      <a:pt x="560" y="46"/>
                    </a:cubicBezTo>
                    <a:cubicBezTo>
                      <a:pt x="263" y="141"/>
                      <a:pt x="1" y="456"/>
                      <a:pt x="5" y="828"/>
                    </a:cubicBezTo>
                    <a:cubicBezTo>
                      <a:pt x="1" y="1195"/>
                      <a:pt x="263" y="1510"/>
                      <a:pt x="560" y="1605"/>
                    </a:cubicBezTo>
                    <a:cubicBezTo>
                      <a:pt x="649" y="1637"/>
                      <a:pt x="739" y="1651"/>
                      <a:pt x="825" y="1651"/>
                    </a:cubicBezTo>
                    <a:cubicBezTo>
                      <a:pt x="1027" y="1651"/>
                      <a:pt x="1211" y="1576"/>
                      <a:pt x="1334" y="1474"/>
                    </a:cubicBezTo>
                    <a:cubicBezTo>
                      <a:pt x="1517" y="1326"/>
                      <a:pt x="1587" y="1143"/>
                      <a:pt x="1604" y="1020"/>
                    </a:cubicBezTo>
                    <a:cubicBezTo>
                      <a:pt x="1626" y="893"/>
                      <a:pt x="1608" y="828"/>
                      <a:pt x="1600" y="828"/>
                    </a:cubicBezTo>
                    <a:cubicBezTo>
                      <a:pt x="1587" y="828"/>
                      <a:pt x="1582" y="893"/>
                      <a:pt x="1548" y="1002"/>
                    </a:cubicBezTo>
                    <a:cubicBezTo>
                      <a:pt x="1513" y="1111"/>
                      <a:pt x="1434" y="1269"/>
                      <a:pt x="1268" y="1387"/>
                    </a:cubicBezTo>
                    <a:cubicBezTo>
                      <a:pt x="1163" y="1462"/>
                      <a:pt x="1015" y="1517"/>
                      <a:pt x="856" y="1517"/>
                    </a:cubicBezTo>
                    <a:cubicBezTo>
                      <a:pt x="775" y="1517"/>
                      <a:pt x="691" y="1503"/>
                      <a:pt x="608" y="1470"/>
                    </a:cubicBezTo>
                    <a:cubicBezTo>
                      <a:pt x="368" y="1383"/>
                      <a:pt x="158" y="1125"/>
                      <a:pt x="162" y="828"/>
                    </a:cubicBezTo>
                    <a:cubicBezTo>
                      <a:pt x="158" y="526"/>
                      <a:pt x="368" y="268"/>
                      <a:pt x="608" y="181"/>
                    </a:cubicBezTo>
                    <a:cubicBezTo>
                      <a:pt x="690" y="150"/>
                      <a:pt x="774" y="137"/>
                      <a:pt x="854" y="137"/>
                    </a:cubicBezTo>
                    <a:cubicBezTo>
                      <a:pt x="1014" y="137"/>
                      <a:pt x="1163" y="190"/>
                      <a:pt x="1268" y="268"/>
                    </a:cubicBezTo>
                    <a:cubicBezTo>
                      <a:pt x="1434" y="383"/>
                      <a:pt x="1513" y="540"/>
                      <a:pt x="1548" y="649"/>
                    </a:cubicBezTo>
                    <a:cubicBezTo>
                      <a:pt x="1582" y="758"/>
                      <a:pt x="1587" y="828"/>
                      <a:pt x="1600" y="828"/>
                    </a:cubicBezTo>
                    <a:cubicBezTo>
                      <a:pt x="1608" y="828"/>
                      <a:pt x="1626" y="758"/>
                      <a:pt x="1604" y="635"/>
                    </a:cubicBezTo>
                    <a:cubicBezTo>
                      <a:pt x="1587" y="514"/>
                      <a:pt x="1517" y="325"/>
                      <a:pt x="1334" y="181"/>
                    </a:cubicBezTo>
                    <a:cubicBezTo>
                      <a:pt x="1211" y="77"/>
                      <a:pt x="1026" y="1"/>
                      <a:pt x="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8"/>
              <p:cNvSpPr/>
              <p:nvPr/>
            </p:nvSpPr>
            <p:spPr>
              <a:xfrm>
                <a:off x="1408923" y="4572608"/>
                <a:ext cx="261627" cy="117319"/>
              </a:xfrm>
              <a:custGeom>
                <a:avLst/>
                <a:gdLst/>
                <a:ahLst/>
                <a:cxnLst/>
                <a:rect l="l" t="t" r="r" b="b"/>
                <a:pathLst>
                  <a:path w="17972" h="8059" extrusionOk="0">
                    <a:moveTo>
                      <a:pt x="98" y="0"/>
                    </a:moveTo>
                    <a:cubicBezTo>
                      <a:pt x="98" y="0"/>
                      <a:pt x="93" y="5"/>
                      <a:pt x="81" y="17"/>
                    </a:cubicBezTo>
                    <a:cubicBezTo>
                      <a:pt x="81" y="17"/>
                      <a:pt x="81" y="17"/>
                      <a:pt x="81" y="17"/>
                    </a:cubicBezTo>
                    <a:lnTo>
                      <a:pt x="81" y="17"/>
                    </a:lnTo>
                    <a:cubicBezTo>
                      <a:pt x="91" y="7"/>
                      <a:pt x="98" y="0"/>
                      <a:pt x="98" y="0"/>
                    </a:cubicBezTo>
                    <a:close/>
                    <a:moveTo>
                      <a:pt x="161" y="95"/>
                    </a:moveTo>
                    <a:cubicBezTo>
                      <a:pt x="161" y="95"/>
                      <a:pt x="160" y="95"/>
                      <a:pt x="159" y="96"/>
                    </a:cubicBezTo>
                    <a:lnTo>
                      <a:pt x="159" y="96"/>
                    </a:lnTo>
                    <a:lnTo>
                      <a:pt x="159" y="96"/>
                    </a:lnTo>
                    <a:cubicBezTo>
                      <a:pt x="160" y="95"/>
                      <a:pt x="161" y="95"/>
                      <a:pt x="161" y="95"/>
                    </a:cubicBezTo>
                    <a:close/>
                    <a:moveTo>
                      <a:pt x="2" y="96"/>
                    </a:moveTo>
                    <a:cubicBezTo>
                      <a:pt x="1" y="97"/>
                      <a:pt x="1" y="97"/>
                      <a:pt x="1" y="97"/>
                    </a:cubicBezTo>
                    <a:cubicBezTo>
                      <a:pt x="1" y="97"/>
                      <a:pt x="1" y="97"/>
                      <a:pt x="2" y="96"/>
                    </a:cubicBezTo>
                    <a:lnTo>
                      <a:pt x="2" y="96"/>
                    </a:lnTo>
                    <a:lnTo>
                      <a:pt x="2" y="96"/>
                    </a:lnTo>
                    <a:close/>
                    <a:moveTo>
                      <a:pt x="81" y="174"/>
                    </a:moveTo>
                    <a:lnTo>
                      <a:pt x="81" y="174"/>
                    </a:lnTo>
                    <a:cubicBezTo>
                      <a:pt x="70" y="185"/>
                      <a:pt x="63" y="192"/>
                      <a:pt x="63" y="192"/>
                    </a:cubicBezTo>
                    <a:cubicBezTo>
                      <a:pt x="63" y="192"/>
                      <a:pt x="68" y="187"/>
                      <a:pt x="81" y="174"/>
                    </a:cubicBezTo>
                    <a:cubicBezTo>
                      <a:pt x="81" y="174"/>
                      <a:pt x="81" y="174"/>
                      <a:pt x="81" y="174"/>
                    </a:cubicBezTo>
                    <a:close/>
                    <a:moveTo>
                      <a:pt x="17859" y="153"/>
                    </a:moveTo>
                    <a:cubicBezTo>
                      <a:pt x="17872" y="2552"/>
                      <a:pt x="17885" y="4495"/>
                      <a:pt x="17889" y="5852"/>
                    </a:cubicBezTo>
                    <a:cubicBezTo>
                      <a:pt x="17898" y="6529"/>
                      <a:pt x="17902" y="7058"/>
                      <a:pt x="17907" y="7429"/>
                    </a:cubicBezTo>
                    <a:cubicBezTo>
                      <a:pt x="17907" y="7604"/>
                      <a:pt x="17911" y="7740"/>
                      <a:pt x="17911" y="7840"/>
                    </a:cubicBezTo>
                    <a:cubicBezTo>
                      <a:pt x="17911" y="7936"/>
                      <a:pt x="17915" y="7984"/>
                      <a:pt x="17915" y="7984"/>
                    </a:cubicBezTo>
                    <a:cubicBezTo>
                      <a:pt x="17915" y="7984"/>
                      <a:pt x="17885" y="7984"/>
                      <a:pt x="17824" y="7980"/>
                    </a:cubicBezTo>
                    <a:cubicBezTo>
                      <a:pt x="17762" y="7980"/>
                      <a:pt x="17675" y="7980"/>
                      <a:pt x="17566" y="7976"/>
                    </a:cubicBezTo>
                    <a:cubicBezTo>
                      <a:pt x="17334" y="7976"/>
                      <a:pt x="17001" y="7972"/>
                      <a:pt x="16573" y="7966"/>
                    </a:cubicBezTo>
                    <a:cubicBezTo>
                      <a:pt x="15700" y="7962"/>
                      <a:pt x="14441" y="7954"/>
                      <a:pt x="12864" y="7945"/>
                    </a:cubicBezTo>
                    <a:cubicBezTo>
                      <a:pt x="9715" y="7936"/>
                      <a:pt x="5293" y="7928"/>
                      <a:pt x="155" y="7910"/>
                    </a:cubicBezTo>
                    <a:lnTo>
                      <a:pt x="155" y="7910"/>
                    </a:lnTo>
                    <a:cubicBezTo>
                      <a:pt x="155" y="6708"/>
                      <a:pt x="155" y="5454"/>
                      <a:pt x="159" y="4160"/>
                    </a:cubicBezTo>
                    <a:lnTo>
                      <a:pt x="159" y="2155"/>
                    </a:lnTo>
                    <a:lnTo>
                      <a:pt x="159" y="1128"/>
                    </a:lnTo>
                    <a:lnTo>
                      <a:pt x="159" y="612"/>
                    </a:lnTo>
                    <a:lnTo>
                      <a:pt x="159" y="354"/>
                    </a:lnTo>
                    <a:lnTo>
                      <a:pt x="159" y="227"/>
                    </a:lnTo>
                    <a:lnTo>
                      <a:pt x="159" y="174"/>
                    </a:lnTo>
                    <a:lnTo>
                      <a:pt x="159" y="174"/>
                    </a:lnTo>
                    <a:cubicBezTo>
                      <a:pt x="7036" y="166"/>
                      <a:pt x="13276" y="158"/>
                      <a:pt x="17859" y="153"/>
                    </a:cubicBezTo>
                    <a:close/>
                    <a:moveTo>
                      <a:pt x="81" y="17"/>
                    </a:moveTo>
                    <a:cubicBezTo>
                      <a:pt x="56" y="42"/>
                      <a:pt x="10" y="88"/>
                      <a:pt x="2" y="96"/>
                    </a:cubicBezTo>
                    <a:lnTo>
                      <a:pt x="2" y="96"/>
                    </a:lnTo>
                    <a:lnTo>
                      <a:pt x="2" y="100"/>
                    </a:lnTo>
                    <a:lnTo>
                      <a:pt x="2" y="105"/>
                    </a:lnTo>
                    <a:lnTo>
                      <a:pt x="2" y="114"/>
                    </a:lnTo>
                    <a:lnTo>
                      <a:pt x="2" y="126"/>
                    </a:lnTo>
                    <a:lnTo>
                      <a:pt x="2" y="162"/>
                    </a:lnTo>
                    <a:lnTo>
                      <a:pt x="2" y="227"/>
                    </a:lnTo>
                    <a:lnTo>
                      <a:pt x="2" y="354"/>
                    </a:lnTo>
                    <a:lnTo>
                      <a:pt x="2" y="612"/>
                    </a:lnTo>
                    <a:lnTo>
                      <a:pt x="2" y="1128"/>
                    </a:lnTo>
                    <a:lnTo>
                      <a:pt x="2" y="2155"/>
                    </a:lnTo>
                    <a:lnTo>
                      <a:pt x="2" y="4160"/>
                    </a:lnTo>
                    <a:cubicBezTo>
                      <a:pt x="6" y="5481"/>
                      <a:pt x="6" y="6760"/>
                      <a:pt x="6" y="7984"/>
                    </a:cubicBezTo>
                    <a:lnTo>
                      <a:pt x="6" y="8059"/>
                    </a:lnTo>
                    <a:lnTo>
                      <a:pt x="81" y="8059"/>
                    </a:lnTo>
                    <a:cubicBezTo>
                      <a:pt x="5272" y="8045"/>
                      <a:pt x="9738" y="8032"/>
                      <a:pt x="12911" y="8024"/>
                    </a:cubicBezTo>
                    <a:cubicBezTo>
                      <a:pt x="14484" y="8015"/>
                      <a:pt x="15739" y="8010"/>
                      <a:pt x="16604" y="8006"/>
                    </a:cubicBezTo>
                    <a:cubicBezTo>
                      <a:pt x="17028" y="8002"/>
                      <a:pt x="17356" y="7998"/>
                      <a:pt x="17584" y="7993"/>
                    </a:cubicBezTo>
                    <a:cubicBezTo>
                      <a:pt x="17688" y="7993"/>
                      <a:pt x="17771" y="7993"/>
                      <a:pt x="17836" y="7988"/>
                    </a:cubicBezTo>
                    <a:cubicBezTo>
                      <a:pt x="17889" y="7988"/>
                      <a:pt x="17919" y="7988"/>
                      <a:pt x="17915" y="7984"/>
                    </a:cubicBezTo>
                    <a:lnTo>
                      <a:pt x="17915" y="7984"/>
                    </a:lnTo>
                    <a:cubicBezTo>
                      <a:pt x="17915" y="7984"/>
                      <a:pt x="17915" y="7984"/>
                      <a:pt x="17915" y="7984"/>
                    </a:cubicBezTo>
                    <a:cubicBezTo>
                      <a:pt x="17919" y="7984"/>
                      <a:pt x="17919" y="7937"/>
                      <a:pt x="17924" y="7853"/>
                    </a:cubicBezTo>
                    <a:cubicBezTo>
                      <a:pt x="17924" y="7752"/>
                      <a:pt x="17924" y="7621"/>
                      <a:pt x="17929" y="7451"/>
                    </a:cubicBezTo>
                    <a:cubicBezTo>
                      <a:pt x="17933" y="7084"/>
                      <a:pt x="17937" y="6560"/>
                      <a:pt x="17941" y="5886"/>
                    </a:cubicBezTo>
                    <a:cubicBezTo>
                      <a:pt x="17951" y="4510"/>
                      <a:pt x="17959" y="2534"/>
                      <a:pt x="17972" y="96"/>
                    </a:cubicBezTo>
                    <a:lnTo>
                      <a:pt x="17972" y="39"/>
                    </a:lnTo>
                    <a:lnTo>
                      <a:pt x="17915" y="39"/>
                    </a:lnTo>
                    <a:cubicBezTo>
                      <a:pt x="13310" y="35"/>
                      <a:pt x="7017" y="27"/>
                      <a:pt x="81" y="1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8"/>
              <p:cNvSpPr/>
              <p:nvPr/>
            </p:nvSpPr>
            <p:spPr>
              <a:xfrm>
                <a:off x="1527654" y="4619396"/>
                <a:ext cx="23685" cy="24049"/>
              </a:xfrm>
              <a:custGeom>
                <a:avLst/>
                <a:gdLst/>
                <a:ahLst/>
                <a:cxnLst/>
                <a:rect l="l" t="t" r="r" b="b"/>
                <a:pathLst>
                  <a:path w="1627" h="1652" extrusionOk="0">
                    <a:moveTo>
                      <a:pt x="824" y="1"/>
                    </a:moveTo>
                    <a:cubicBezTo>
                      <a:pt x="738" y="1"/>
                      <a:pt x="649" y="15"/>
                      <a:pt x="560" y="46"/>
                    </a:cubicBezTo>
                    <a:cubicBezTo>
                      <a:pt x="263" y="143"/>
                      <a:pt x="1" y="457"/>
                      <a:pt x="5" y="829"/>
                    </a:cubicBezTo>
                    <a:cubicBezTo>
                      <a:pt x="1" y="1196"/>
                      <a:pt x="263" y="1510"/>
                      <a:pt x="560" y="1606"/>
                    </a:cubicBezTo>
                    <a:cubicBezTo>
                      <a:pt x="650" y="1638"/>
                      <a:pt x="741" y="1652"/>
                      <a:pt x="829" y="1652"/>
                    </a:cubicBezTo>
                    <a:cubicBezTo>
                      <a:pt x="1029" y="1652"/>
                      <a:pt x="1212" y="1578"/>
                      <a:pt x="1334" y="1475"/>
                    </a:cubicBezTo>
                    <a:cubicBezTo>
                      <a:pt x="1517" y="1327"/>
                      <a:pt x="1587" y="1143"/>
                      <a:pt x="1604" y="1021"/>
                    </a:cubicBezTo>
                    <a:cubicBezTo>
                      <a:pt x="1626" y="894"/>
                      <a:pt x="1608" y="829"/>
                      <a:pt x="1600" y="829"/>
                    </a:cubicBezTo>
                    <a:cubicBezTo>
                      <a:pt x="1587" y="829"/>
                      <a:pt x="1582" y="894"/>
                      <a:pt x="1548" y="1003"/>
                    </a:cubicBezTo>
                    <a:cubicBezTo>
                      <a:pt x="1513" y="1113"/>
                      <a:pt x="1434" y="1270"/>
                      <a:pt x="1268" y="1388"/>
                    </a:cubicBezTo>
                    <a:cubicBezTo>
                      <a:pt x="1164" y="1465"/>
                      <a:pt x="1018" y="1518"/>
                      <a:pt x="861" y="1518"/>
                    </a:cubicBezTo>
                    <a:cubicBezTo>
                      <a:pt x="778" y="1518"/>
                      <a:pt x="692" y="1504"/>
                      <a:pt x="608" y="1470"/>
                    </a:cubicBezTo>
                    <a:cubicBezTo>
                      <a:pt x="368" y="1388"/>
                      <a:pt x="158" y="1125"/>
                      <a:pt x="162" y="829"/>
                    </a:cubicBezTo>
                    <a:cubicBezTo>
                      <a:pt x="158" y="527"/>
                      <a:pt x="368" y="269"/>
                      <a:pt x="608" y="181"/>
                    </a:cubicBezTo>
                    <a:cubicBezTo>
                      <a:pt x="690" y="151"/>
                      <a:pt x="774" y="137"/>
                      <a:pt x="854" y="137"/>
                    </a:cubicBezTo>
                    <a:cubicBezTo>
                      <a:pt x="1014" y="137"/>
                      <a:pt x="1163" y="190"/>
                      <a:pt x="1268" y="269"/>
                    </a:cubicBezTo>
                    <a:cubicBezTo>
                      <a:pt x="1434" y="387"/>
                      <a:pt x="1513" y="540"/>
                      <a:pt x="1548" y="649"/>
                    </a:cubicBezTo>
                    <a:cubicBezTo>
                      <a:pt x="1582" y="758"/>
                      <a:pt x="1587" y="829"/>
                      <a:pt x="1600" y="829"/>
                    </a:cubicBezTo>
                    <a:cubicBezTo>
                      <a:pt x="1608" y="829"/>
                      <a:pt x="1626" y="758"/>
                      <a:pt x="1604" y="636"/>
                    </a:cubicBezTo>
                    <a:cubicBezTo>
                      <a:pt x="1587" y="514"/>
                      <a:pt x="1517" y="330"/>
                      <a:pt x="1334" y="181"/>
                    </a:cubicBezTo>
                    <a:cubicBezTo>
                      <a:pt x="1211" y="77"/>
                      <a:pt x="1026" y="1"/>
                      <a:pt x="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8"/>
              <p:cNvSpPr/>
              <p:nvPr/>
            </p:nvSpPr>
            <p:spPr>
              <a:xfrm>
                <a:off x="434444" y="4295608"/>
                <a:ext cx="595984" cy="413404"/>
              </a:xfrm>
              <a:custGeom>
                <a:avLst/>
                <a:gdLst/>
                <a:ahLst/>
                <a:cxnLst/>
                <a:rect l="l" t="t" r="r" b="b"/>
                <a:pathLst>
                  <a:path w="40940" h="28398" extrusionOk="0">
                    <a:moveTo>
                      <a:pt x="0" y="0"/>
                    </a:moveTo>
                    <a:lnTo>
                      <a:pt x="0" y="28398"/>
                    </a:lnTo>
                    <a:lnTo>
                      <a:pt x="40939" y="28398"/>
                    </a:lnTo>
                    <a:lnTo>
                      <a:pt x="409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8"/>
              <p:cNvSpPr/>
              <p:nvPr/>
            </p:nvSpPr>
            <p:spPr>
              <a:xfrm>
                <a:off x="411603" y="4266784"/>
                <a:ext cx="1702500" cy="39262"/>
              </a:xfrm>
              <a:custGeom>
                <a:avLst/>
                <a:gdLst/>
                <a:ahLst/>
                <a:cxnLst/>
                <a:rect l="l" t="t" r="r" b="b"/>
                <a:pathLst>
                  <a:path w="116950" h="2697" extrusionOk="0">
                    <a:moveTo>
                      <a:pt x="0" y="0"/>
                    </a:moveTo>
                    <a:lnTo>
                      <a:pt x="0" y="2697"/>
                    </a:lnTo>
                    <a:lnTo>
                      <a:pt x="116949" y="2697"/>
                    </a:lnTo>
                    <a:lnTo>
                      <a:pt x="11694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8"/>
              <p:cNvSpPr/>
              <p:nvPr/>
            </p:nvSpPr>
            <p:spPr>
              <a:xfrm>
                <a:off x="434444" y="4306031"/>
                <a:ext cx="52815" cy="402981"/>
              </a:xfrm>
              <a:custGeom>
                <a:avLst/>
                <a:gdLst/>
                <a:ahLst/>
                <a:cxnLst/>
                <a:rect l="l" t="t" r="r" b="b"/>
                <a:pathLst>
                  <a:path w="3628" h="27682" extrusionOk="0">
                    <a:moveTo>
                      <a:pt x="0" y="1"/>
                    </a:moveTo>
                    <a:lnTo>
                      <a:pt x="0" y="27682"/>
                    </a:lnTo>
                    <a:lnTo>
                      <a:pt x="3627" y="27682"/>
                    </a:lnTo>
                    <a:lnTo>
                      <a:pt x="3627"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4" name="Google Shape;1104;p28"/>
            <p:cNvSpPr/>
            <p:nvPr/>
          </p:nvSpPr>
          <p:spPr>
            <a:xfrm>
              <a:off x="1415110" y="3972533"/>
              <a:ext cx="32216" cy="42712"/>
            </a:xfrm>
            <a:custGeom>
              <a:avLst/>
              <a:gdLst/>
              <a:ahLst/>
              <a:cxnLst/>
              <a:rect l="l" t="t" r="r" b="b"/>
              <a:pathLst>
                <a:path w="2213" h="2934" extrusionOk="0">
                  <a:moveTo>
                    <a:pt x="2174" y="0"/>
                  </a:moveTo>
                  <a:cubicBezTo>
                    <a:pt x="2104" y="0"/>
                    <a:pt x="1912" y="33"/>
                    <a:pt x="1648" y="133"/>
                  </a:cubicBezTo>
                  <a:cubicBezTo>
                    <a:pt x="1483" y="202"/>
                    <a:pt x="1295" y="312"/>
                    <a:pt x="1120" y="474"/>
                  </a:cubicBezTo>
                  <a:cubicBezTo>
                    <a:pt x="936" y="644"/>
                    <a:pt x="814" y="884"/>
                    <a:pt x="709" y="1130"/>
                  </a:cubicBezTo>
                  <a:cubicBezTo>
                    <a:pt x="299" y="2112"/>
                    <a:pt x="1" y="2921"/>
                    <a:pt x="41" y="2934"/>
                  </a:cubicBezTo>
                  <a:cubicBezTo>
                    <a:pt x="41" y="2934"/>
                    <a:pt x="41" y="2934"/>
                    <a:pt x="42" y="2934"/>
                  </a:cubicBezTo>
                  <a:cubicBezTo>
                    <a:pt x="87" y="2934"/>
                    <a:pt x="447" y="2158"/>
                    <a:pt x="853" y="1190"/>
                  </a:cubicBezTo>
                  <a:cubicBezTo>
                    <a:pt x="954" y="950"/>
                    <a:pt x="1063" y="731"/>
                    <a:pt x="1216" y="579"/>
                  </a:cubicBezTo>
                  <a:cubicBezTo>
                    <a:pt x="1374" y="422"/>
                    <a:pt x="1544" y="307"/>
                    <a:pt x="1692" y="233"/>
                  </a:cubicBezTo>
                  <a:cubicBezTo>
                    <a:pt x="1998" y="85"/>
                    <a:pt x="2213" y="28"/>
                    <a:pt x="2203" y="6"/>
                  </a:cubicBezTo>
                  <a:cubicBezTo>
                    <a:pt x="2202" y="3"/>
                    <a:pt x="2192" y="0"/>
                    <a:pt x="217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8"/>
            <p:cNvSpPr/>
            <p:nvPr/>
          </p:nvSpPr>
          <p:spPr>
            <a:xfrm>
              <a:off x="1432492" y="3986916"/>
              <a:ext cx="14383" cy="28474"/>
            </a:xfrm>
            <a:custGeom>
              <a:avLst/>
              <a:gdLst/>
              <a:ahLst/>
              <a:cxnLst/>
              <a:rect l="l" t="t" r="r" b="b"/>
              <a:pathLst>
                <a:path w="988" h="1956" extrusionOk="0">
                  <a:moveTo>
                    <a:pt x="883" y="1"/>
                  </a:moveTo>
                  <a:cubicBezTo>
                    <a:pt x="817" y="1"/>
                    <a:pt x="722" y="45"/>
                    <a:pt x="656" y="132"/>
                  </a:cubicBezTo>
                  <a:cubicBezTo>
                    <a:pt x="529" y="312"/>
                    <a:pt x="406" y="556"/>
                    <a:pt x="289" y="850"/>
                  </a:cubicBezTo>
                  <a:cubicBezTo>
                    <a:pt x="57" y="1435"/>
                    <a:pt x="0" y="1946"/>
                    <a:pt x="39" y="1955"/>
                  </a:cubicBezTo>
                  <a:cubicBezTo>
                    <a:pt x="39" y="1955"/>
                    <a:pt x="40" y="1955"/>
                    <a:pt x="40" y="1955"/>
                  </a:cubicBezTo>
                  <a:cubicBezTo>
                    <a:pt x="85" y="1955"/>
                    <a:pt x="208" y="1474"/>
                    <a:pt x="432" y="906"/>
                  </a:cubicBezTo>
                  <a:cubicBezTo>
                    <a:pt x="547" y="626"/>
                    <a:pt x="660" y="360"/>
                    <a:pt x="747" y="194"/>
                  </a:cubicBezTo>
                  <a:cubicBezTo>
                    <a:pt x="839" y="32"/>
                    <a:pt x="979" y="54"/>
                    <a:pt x="983" y="37"/>
                  </a:cubicBezTo>
                  <a:cubicBezTo>
                    <a:pt x="987" y="27"/>
                    <a:pt x="957" y="1"/>
                    <a:pt x="892" y="1"/>
                  </a:cubicBezTo>
                  <a:cubicBezTo>
                    <a:pt x="889" y="1"/>
                    <a:pt x="886" y="1"/>
                    <a:pt x="88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6" name="Google Shape;1106;p28"/>
            <p:cNvGrpSpPr/>
            <p:nvPr/>
          </p:nvGrpSpPr>
          <p:grpSpPr>
            <a:xfrm>
              <a:off x="684717" y="3495251"/>
              <a:ext cx="774124" cy="1220312"/>
              <a:chOff x="684717" y="3495251"/>
              <a:chExt cx="774124" cy="1220312"/>
            </a:xfrm>
          </p:grpSpPr>
          <p:sp>
            <p:nvSpPr>
              <p:cNvPr id="1107" name="Google Shape;1107;p28"/>
              <p:cNvSpPr/>
              <p:nvPr/>
            </p:nvSpPr>
            <p:spPr>
              <a:xfrm>
                <a:off x="1065788" y="3618219"/>
                <a:ext cx="30935" cy="52975"/>
              </a:xfrm>
              <a:custGeom>
                <a:avLst/>
                <a:gdLst/>
                <a:ahLst/>
                <a:cxnLst/>
                <a:rect l="l" t="t" r="r" b="b"/>
                <a:pathLst>
                  <a:path w="2125" h="3639" extrusionOk="0">
                    <a:moveTo>
                      <a:pt x="1100" y="135"/>
                    </a:moveTo>
                    <a:cubicBezTo>
                      <a:pt x="1175" y="135"/>
                      <a:pt x="1248" y="151"/>
                      <a:pt x="1316" y="182"/>
                    </a:cubicBezTo>
                    <a:cubicBezTo>
                      <a:pt x="1513" y="265"/>
                      <a:pt x="1652" y="440"/>
                      <a:pt x="1753" y="602"/>
                    </a:cubicBezTo>
                    <a:cubicBezTo>
                      <a:pt x="1949" y="938"/>
                      <a:pt x="2015" y="1262"/>
                      <a:pt x="2050" y="1477"/>
                    </a:cubicBezTo>
                    <a:cubicBezTo>
                      <a:pt x="2085" y="1691"/>
                      <a:pt x="2090" y="1817"/>
                      <a:pt x="2102" y="1821"/>
                    </a:cubicBezTo>
                    <a:lnTo>
                      <a:pt x="2102" y="1821"/>
                    </a:lnTo>
                    <a:cubicBezTo>
                      <a:pt x="2090" y="1822"/>
                      <a:pt x="2085" y="1947"/>
                      <a:pt x="2050" y="2162"/>
                    </a:cubicBezTo>
                    <a:cubicBezTo>
                      <a:pt x="2015" y="2376"/>
                      <a:pt x="1949" y="2699"/>
                      <a:pt x="1753" y="3036"/>
                    </a:cubicBezTo>
                    <a:cubicBezTo>
                      <a:pt x="1652" y="3198"/>
                      <a:pt x="1513" y="3373"/>
                      <a:pt x="1316" y="3456"/>
                    </a:cubicBezTo>
                    <a:cubicBezTo>
                      <a:pt x="1249" y="3488"/>
                      <a:pt x="1176" y="3503"/>
                      <a:pt x="1102" y="3503"/>
                    </a:cubicBezTo>
                    <a:cubicBezTo>
                      <a:pt x="959" y="3503"/>
                      <a:pt x="811" y="3447"/>
                      <a:pt x="691" y="3338"/>
                    </a:cubicBezTo>
                    <a:cubicBezTo>
                      <a:pt x="319" y="3002"/>
                      <a:pt x="162" y="2407"/>
                      <a:pt x="158" y="1817"/>
                    </a:cubicBezTo>
                    <a:cubicBezTo>
                      <a:pt x="162" y="1231"/>
                      <a:pt x="319" y="637"/>
                      <a:pt x="691" y="301"/>
                    </a:cubicBezTo>
                    <a:cubicBezTo>
                      <a:pt x="811" y="191"/>
                      <a:pt x="958" y="135"/>
                      <a:pt x="1100" y="135"/>
                    </a:cubicBezTo>
                    <a:close/>
                    <a:moveTo>
                      <a:pt x="1076" y="0"/>
                    </a:moveTo>
                    <a:cubicBezTo>
                      <a:pt x="1043" y="0"/>
                      <a:pt x="1009" y="3"/>
                      <a:pt x="975" y="8"/>
                    </a:cubicBezTo>
                    <a:cubicBezTo>
                      <a:pt x="835" y="29"/>
                      <a:pt x="708" y="99"/>
                      <a:pt x="599" y="192"/>
                    </a:cubicBezTo>
                    <a:cubicBezTo>
                      <a:pt x="166" y="576"/>
                      <a:pt x="9" y="1201"/>
                      <a:pt x="0" y="1817"/>
                    </a:cubicBezTo>
                    <a:cubicBezTo>
                      <a:pt x="9" y="2437"/>
                      <a:pt x="166" y="3062"/>
                      <a:pt x="599" y="3447"/>
                    </a:cubicBezTo>
                    <a:cubicBezTo>
                      <a:pt x="708" y="3539"/>
                      <a:pt x="835" y="3609"/>
                      <a:pt x="975" y="3631"/>
                    </a:cubicBezTo>
                    <a:cubicBezTo>
                      <a:pt x="1009" y="3636"/>
                      <a:pt x="1043" y="3639"/>
                      <a:pt x="1076" y="3639"/>
                    </a:cubicBezTo>
                    <a:cubicBezTo>
                      <a:pt x="1181" y="3639"/>
                      <a:pt x="1282" y="3614"/>
                      <a:pt x="1368" y="3574"/>
                    </a:cubicBezTo>
                    <a:cubicBezTo>
                      <a:pt x="1604" y="3464"/>
                      <a:pt x="1745" y="3268"/>
                      <a:pt x="1850" y="3093"/>
                    </a:cubicBezTo>
                    <a:cubicBezTo>
                      <a:pt x="2046" y="2726"/>
                      <a:pt x="2090" y="2394"/>
                      <a:pt x="2112" y="2171"/>
                    </a:cubicBezTo>
                    <a:cubicBezTo>
                      <a:pt x="2124" y="1947"/>
                      <a:pt x="2107" y="1822"/>
                      <a:pt x="2103" y="1821"/>
                    </a:cubicBezTo>
                    <a:lnTo>
                      <a:pt x="2103" y="1821"/>
                    </a:lnTo>
                    <a:cubicBezTo>
                      <a:pt x="2107" y="1817"/>
                      <a:pt x="2124" y="1691"/>
                      <a:pt x="2112" y="1467"/>
                    </a:cubicBezTo>
                    <a:cubicBezTo>
                      <a:pt x="2090" y="1245"/>
                      <a:pt x="2046" y="912"/>
                      <a:pt x="1850" y="545"/>
                    </a:cubicBezTo>
                    <a:cubicBezTo>
                      <a:pt x="1745" y="370"/>
                      <a:pt x="1604" y="174"/>
                      <a:pt x="1368" y="65"/>
                    </a:cubicBezTo>
                    <a:cubicBezTo>
                      <a:pt x="1282" y="25"/>
                      <a:pt x="1181" y="0"/>
                      <a:pt x="10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8"/>
              <p:cNvSpPr/>
              <p:nvPr/>
            </p:nvSpPr>
            <p:spPr>
              <a:xfrm>
                <a:off x="895364" y="3535415"/>
                <a:ext cx="183803" cy="295925"/>
              </a:xfrm>
              <a:custGeom>
                <a:avLst/>
                <a:gdLst/>
                <a:ahLst/>
                <a:cxnLst/>
                <a:rect l="l" t="t" r="r" b="b"/>
                <a:pathLst>
                  <a:path w="12626" h="20328" extrusionOk="0">
                    <a:moveTo>
                      <a:pt x="12625" y="1"/>
                    </a:moveTo>
                    <a:lnTo>
                      <a:pt x="887" y="1671"/>
                    </a:lnTo>
                    <a:lnTo>
                      <a:pt x="0" y="19602"/>
                    </a:lnTo>
                    <a:lnTo>
                      <a:pt x="7678" y="20327"/>
                    </a:lnTo>
                    <a:lnTo>
                      <a:pt x="8103" y="15975"/>
                    </a:lnTo>
                    <a:cubicBezTo>
                      <a:pt x="8103" y="15975"/>
                      <a:pt x="8431" y="16056"/>
                      <a:pt x="8893" y="16056"/>
                    </a:cubicBezTo>
                    <a:cubicBezTo>
                      <a:pt x="9760" y="16056"/>
                      <a:pt x="11098" y="15772"/>
                      <a:pt x="11633" y="14139"/>
                    </a:cubicBezTo>
                    <a:cubicBezTo>
                      <a:pt x="12157" y="12535"/>
                      <a:pt x="12625" y="1"/>
                      <a:pt x="1262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8"/>
              <p:cNvSpPr/>
              <p:nvPr/>
            </p:nvSpPr>
            <p:spPr>
              <a:xfrm>
                <a:off x="861255" y="3495251"/>
                <a:ext cx="258119" cy="269023"/>
              </a:xfrm>
              <a:custGeom>
                <a:avLst/>
                <a:gdLst/>
                <a:ahLst/>
                <a:cxnLst/>
                <a:rect l="l" t="t" r="r" b="b"/>
                <a:pathLst>
                  <a:path w="17731" h="18480" extrusionOk="0">
                    <a:moveTo>
                      <a:pt x="12669" y="0"/>
                    </a:moveTo>
                    <a:cubicBezTo>
                      <a:pt x="11645" y="0"/>
                      <a:pt x="10594" y="302"/>
                      <a:pt x="9716" y="982"/>
                    </a:cubicBezTo>
                    <a:cubicBezTo>
                      <a:pt x="9716" y="982"/>
                      <a:pt x="9143" y="890"/>
                      <a:pt x="8280" y="890"/>
                    </a:cubicBezTo>
                    <a:cubicBezTo>
                      <a:pt x="5851" y="890"/>
                      <a:pt x="1121" y="1618"/>
                      <a:pt x="363" y="7170"/>
                    </a:cubicBezTo>
                    <a:cubicBezTo>
                      <a:pt x="0" y="9813"/>
                      <a:pt x="1273" y="11951"/>
                      <a:pt x="1482" y="13577"/>
                    </a:cubicBezTo>
                    <a:cubicBezTo>
                      <a:pt x="1919" y="16963"/>
                      <a:pt x="2517" y="18397"/>
                      <a:pt x="2517" y="18397"/>
                    </a:cubicBezTo>
                    <a:lnTo>
                      <a:pt x="4196" y="18472"/>
                    </a:lnTo>
                    <a:cubicBezTo>
                      <a:pt x="4351" y="18476"/>
                      <a:pt x="4499" y="18479"/>
                      <a:pt x="4641" y="18479"/>
                    </a:cubicBezTo>
                    <a:cubicBezTo>
                      <a:pt x="5886" y="18479"/>
                      <a:pt x="6659" y="18244"/>
                      <a:pt x="7985" y="16902"/>
                    </a:cubicBezTo>
                    <a:cubicBezTo>
                      <a:pt x="9349" y="15521"/>
                      <a:pt x="9738" y="14743"/>
                      <a:pt x="10698" y="13270"/>
                    </a:cubicBezTo>
                    <a:cubicBezTo>
                      <a:pt x="10698" y="13270"/>
                      <a:pt x="9304" y="12458"/>
                      <a:pt x="9540" y="11235"/>
                    </a:cubicBezTo>
                    <a:cubicBezTo>
                      <a:pt x="9665" y="10585"/>
                      <a:pt x="10352" y="10173"/>
                      <a:pt x="10968" y="10173"/>
                    </a:cubicBezTo>
                    <a:cubicBezTo>
                      <a:pt x="11558" y="10173"/>
                      <a:pt x="12084" y="10552"/>
                      <a:pt x="11987" y="11465"/>
                    </a:cubicBezTo>
                    <a:cubicBezTo>
                      <a:pt x="11987" y="11465"/>
                      <a:pt x="12286" y="11449"/>
                      <a:pt x="12591" y="11449"/>
                    </a:cubicBezTo>
                    <a:cubicBezTo>
                      <a:pt x="12777" y="11449"/>
                      <a:pt x="12965" y="11455"/>
                      <a:pt x="13089" y="11475"/>
                    </a:cubicBezTo>
                    <a:lnTo>
                      <a:pt x="13500" y="7502"/>
                    </a:lnTo>
                    <a:cubicBezTo>
                      <a:pt x="13500" y="7502"/>
                      <a:pt x="15969" y="6169"/>
                      <a:pt x="16624" y="4609"/>
                    </a:cubicBezTo>
                    <a:cubicBezTo>
                      <a:pt x="17731" y="1973"/>
                      <a:pt x="15290" y="0"/>
                      <a:pt x="12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8"/>
              <p:cNvSpPr/>
              <p:nvPr/>
            </p:nvSpPr>
            <p:spPr>
              <a:xfrm>
                <a:off x="1046005" y="3644786"/>
                <a:ext cx="50398" cy="3392"/>
              </a:xfrm>
              <a:custGeom>
                <a:avLst/>
                <a:gdLst/>
                <a:ahLst/>
                <a:cxnLst/>
                <a:rect l="l" t="t" r="r" b="b"/>
                <a:pathLst>
                  <a:path w="3462" h="233" extrusionOk="0">
                    <a:moveTo>
                      <a:pt x="3019" y="1"/>
                    </a:moveTo>
                    <a:cubicBezTo>
                      <a:pt x="2702" y="1"/>
                      <a:pt x="2241" y="14"/>
                      <a:pt x="1727" y="40"/>
                    </a:cubicBezTo>
                    <a:cubicBezTo>
                      <a:pt x="774" y="88"/>
                      <a:pt x="0" y="162"/>
                      <a:pt x="4" y="206"/>
                    </a:cubicBezTo>
                    <a:cubicBezTo>
                      <a:pt x="7" y="224"/>
                      <a:pt x="164" y="233"/>
                      <a:pt x="422" y="233"/>
                    </a:cubicBezTo>
                    <a:cubicBezTo>
                      <a:pt x="740" y="233"/>
                      <a:pt x="1210" y="219"/>
                      <a:pt x="1735" y="193"/>
                    </a:cubicBezTo>
                    <a:cubicBezTo>
                      <a:pt x="2688" y="144"/>
                      <a:pt x="3461" y="71"/>
                      <a:pt x="3461" y="31"/>
                    </a:cubicBezTo>
                    <a:cubicBezTo>
                      <a:pt x="3459" y="11"/>
                      <a:pt x="3293" y="1"/>
                      <a:pt x="30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8"/>
              <p:cNvSpPr/>
              <p:nvPr/>
            </p:nvSpPr>
            <p:spPr>
              <a:xfrm>
                <a:off x="1088818" y="3939430"/>
                <a:ext cx="370023" cy="291834"/>
              </a:xfrm>
              <a:custGeom>
                <a:avLst/>
                <a:gdLst/>
                <a:ahLst/>
                <a:cxnLst/>
                <a:rect l="l" t="t" r="r" b="b"/>
                <a:pathLst>
                  <a:path w="25418" h="20047" extrusionOk="0">
                    <a:moveTo>
                      <a:pt x="22593" y="0"/>
                    </a:moveTo>
                    <a:cubicBezTo>
                      <a:pt x="22259" y="0"/>
                      <a:pt x="19762" y="2900"/>
                      <a:pt x="19762" y="2900"/>
                    </a:cubicBezTo>
                    <a:lnTo>
                      <a:pt x="19762" y="4688"/>
                    </a:lnTo>
                    <a:cubicBezTo>
                      <a:pt x="19103" y="3876"/>
                      <a:pt x="18630" y="3641"/>
                      <a:pt x="18302" y="3641"/>
                    </a:cubicBezTo>
                    <a:cubicBezTo>
                      <a:pt x="18010" y="3641"/>
                      <a:pt x="17834" y="3827"/>
                      <a:pt x="17743" y="3958"/>
                    </a:cubicBezTo>
                    <a:cubicBezTo>
                      <a:pt x="17551" y="4237"/>
                      <a:pt x="19762" y="6318"/>
                      <a:pt x="19762" y="6318"/>
                    </a:cubicBezTo>
                    <a:lnTo>
                      <a:pt x="19762" y="6956"/>
                    </a:lnTo>
                    <a:lnTo>
                      <a:pt x="8789" y="12856"/>
                    </a:lnTo>
                    <a:lnTo>
                      <a:pt x="5900" y="5671"/>
                    </a:lnTo>
                    <a:lnTo>
                      <a:pt x="0" y="8765"/>
                    </a:lnTo>
                    <a:lnTo>
                      <a:pt x="3523" y="17291"/>
                    </a:lnTo>
                    <a:cubicBezTo>
                      <a:pt x="4241" y="19028"/>
                      <a:pt x="5910" y="20046"/>
                      <a:pt x="7644" y="20046"/>
                    </a:cubicBezTo>
                    <a:cubicBezTo>
                      <a:pt x="8409" y="20046"/>
                      <a:pt x="9188" y="19848"/>
                      <a:pt x="9903" y="19425"/>
                    </a:cubicBezTo>
                    <a:lnTo>
                      <a:pt x="22817" y="11794"/>
                    </a:lnTo>
                    <a:lnTo>
                      <a:pt x="23677" y="10361"/>
                    </a:lnTo>
                    <a:cubicBezTo>
                      <a:pt x="23975" y="9867"/>
                      <a:pt x="24149" y="9308"/>
                      <a:pt x="24189" y="8731"/>
                    </a:cubicBezTo>
                    <a:lnTo>
                      <a:pt x="24617" y="2280"/>
                    </a:lnTo>
                    <a:cubicBezTo>
                      <a:pt x="25417" y="1791"/>
                      <a:pt x="25063" y="855"/>
                      <a:pt x="25063" y="855"/>
                    </a:cubicBezTo>
                    <a:lnTo>
                      <a:pt x="25063" y="855"/>
                    </a:lnTo>
                    <a:lnTo>
                      <a:pt x="22262" y="2591"/>
                    </a:lnTo>
                    <a:lnTo>
                      <a:pt x="21235" y="4989"/>
                    </a:lnTo>
                    <a:lnTo>
                      <a:pt x="21235" y="2900"/>
                    </a:lnTo>
                    <a:cubicBezTo>
                      <a:pt x="21235" y="2900"/>
                      <a:pt x="21995" y="2014"/>
                      <a:pt x="22620" y="1345"/>
                    </a:cubicBezTo>
                    <a:cubicBezTo>
                      <a:pt x="23241" y="681"/>
                      <a:pt x="22795" y="235"/>
                      <a:pt x="22620" y="12"/>
                    </a:cubicBezTo>
                    <a:cubicBezTo>
                      <a:pt x="22614" y="4"/>
                      <a:pt x="22605" y="0"/>
                      <a:pt x="2259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8"/>
              <p:cNvSpPr/>
              <p:nvPr/>
            </p:nvSpPr>
            <p:spPr>
              <a:xfrm>
                <a:off x="1201173" y="4126625"/>
                <a:ext cx="16989" cy="42653"/>
              </a:xfrm>
              <a:custGeom>
                <a:avLst/>
                <a:gdLst/>
                <a:ahLst/>
                <a:cxnLst/>
                <a:rect l="l" t="t" r="r" b="b"/>
                <a:pathLst>
                  <a:path w="1167" h="2930" extrusionOk="0">
                    <a:moveTo>
                      <a:pt x="1126" y="1"/>
                    </a:moveTo>
                    <a:cubicBezTo>
                      <a:pt x="1077" y="1"/>
                      <a:pt x="805" y="636"/>
                      <a:pt x="511" y="1435"/>
                    </a:cubicBezTo>
                    <a:cubicBezTo>
                      <a:pt x="210" y="2243"/>
                      <a:pt x="0" y="2911"/>
                      <a:pt x="39" y="2929"/>
                    </a:cubicBezTo>
                    <a:cubicBezTo>
                      <a:pt x="40" y="2929"/>
                      <a:pt x="40" y="2929"/>
                      <a:pt x="41" y="2929"/>
                    </a:cubicBezTo>
                    <a:cubicBezTo>
                      <a:pt x="89" y="2929"/>
                      <a:pt x="361" y="2292"/>
                      <a:pt x="656" y="1491"/>
                    </a:cubicBezTo>
                    <a:cubicBezTo>
                      <a:pt x="957" y="683"/>
                      <a:pt x="1167" y="15"/>
                      <a:pt x="1128" y="1"/>
                    </a:cubicBezTo>
                    <a:cubicBezTo>
                      <a:pt x="1127" y="1"/>
                      <a:pt x="1127" y="1"/>
                      <a:pt x="112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8"/>
              <p:cNvSpPr/>
              <p:nvPr/>
            </p:nvSpPr>
            <p:spPr>
              <a:xfrm>
                <a:off x="762774" y="3790652"/>
                <a:ext cx="434541" cy="576026"/>
              </a:xfrm>
              <a:custGeom>
                <a:avLst/>
                <a:gdLst/>
                <a:ahLst/>
                <a:cxnLst/>
                <a:rect l="l" t="t" r="r" b="b"/>
                <a:pathLst>
                  <a:path w="29850" h="39569" extrusionOk="0">
                    <a:moveTo>
                      <a:pt x="10060" y="0"/>
                    </a:moveTo>
                    <a:cubicBezTo>
                      <a:pt x="9991" y="0"/>
                      <a:pt x="9923" y="1"/>
                      <a:pt x="9855" y="1"/>
                    </a:cubicBezTo>
                    <a:cubicBezTo>
                      <a:pt x="5393" y="54"/>
                      <a:pt x="1557" y="3200"/>
                      <a:pt x="674" y="7575"/>
                    </a:cubicBezTo>
                    <a:cubicBezTo>
                      <a:pt x="0" y="10913"/>
                      <a:pt x="1180" y="13116"/>
                      <a:pt x="420" y="20423"/>
                    </a:cubicBezTo>
                    <a:lnTo>
                      <a:pt x="175" y="38786"/>
                    </a:lnTo>
                    <a:lnTo>
                      <a:pt x="21423" y="39569"/>
                    </a:lnTo>
                    <a:lnTo>
                      <a:pt x="20636" y="17892"/>
                    </a:lnTo>
                    <a:lnTo>
                      <a:pt x="21891" y="22140"/>
                    </a:lnTo>
                    <a:lnTo>
                      <a:pt x="29849" y="18535"/>
                    </a:lnTo>
                    <a:cubicBezTo>
                      <a:pt x="29561" y="17648"/>
                      <a:pt x="28244" y="13684"/>
                      <a:pt x="25723" y="7400"/>
                    </a:cubicBezTo>
                    <a:cubicBezTo>
                      <a:pt x="24321" y="3896"/>
                      <a:pt x="21200" y="1369"/>
                      <a:pt x="17477" y="749"/>
                    </a:cubicBezTo>
                    <a:cubicBezTo>
                      <a:pt x="14953" y="329"/>
                      <a:pt x="12212" y="0"/>
                      <a:pt x="10060"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8"/>
              <p:cNvSpPr/>
              <p:nvPr/>
            </p:nvSpPr>
            <p:spPr>
              <a:xfrm>
                <a:off x="723338" y="3863891"/>
                <a:ext cx="62495" cy="221449"/>
              </a:xfrm>
              <a:custGeom>
                <a:avLst/>
                <a:gdLst/>
                <a:ahLst/>
                <a:cxnLst/>
                <a:rect l="l" t="t" r="r" b="b"/>
                <a:pathLst>
                  <a:path w="4293" h="15212" extrusionOk="0">
                    <a:moveTo>
                      <a:pt x="4292" y="1"/>
                    </a:moveTo>
                    <a:cubicBezTo>
                      <a:pt x="3181" y="1386"/>
                      <a:pt x="0" y="13146"/>
                      <a:pt x="0" y="13146"/>
                    </a:cubicBezTo>
                    <a:cubicBezTo>
                      <a:pt x="1005" y="15081"/>
                      <a:pt x="3347" y="15212"/>
                      <a:pt x="3962" y="15212"/>
                    </a:cubicBezTo>
                    <a:cubicBezTo>
                      <a:pt x="4059" y="15212"/>
                      <a:pt x="4113" y="15209"/>
                      <a:pt x="4113" y="15209"/>
                    </a:cubicBezTo>
                    <a:lnTo>
                      <a:pt x="429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8"/>
              <p:cNvSpPr/>
              <p:nvPr/>
            </p:nvSpPr>
            <p:spPr>
              <a:xfrm>
                <a:off x="774420" y="3885756"/>
                <a:ext cx="368741" cy="81129"/>
              </a:xfrm>
              <a:custGeom>
                <a:avLst/>
                <a:gdLst/>
                <a:ahLst/>
                <a:cxnLst/>
                <a:rect l="l" t="t" r="r" b="b"/>
                <a:pathLst>
                  <a:path w="25330" h="5573" extrusionOk="0">
                    <a:moveTo>
                      <a:pt x="862" y="0"/>
                    </a:moveTo>
                    <a:cubicBezTo>
                      <a:pt x="617" y="0"/>
                      <a:pt x="420" y="19"/>
                      <a:pt x="280" y="46"/>
                    </a:cubicBezTo>
                    <a:cubicBezTo>
                      <a:pt x="96" y="80"/>
                      <a:pt x="1" y="106"/>
                      <a:pt x="5" y="116"/>
                    </a:cubicBezTo>
                    <a:cubicBezTo>
                      <a:pt x="5" y="122"/>
                      <a:pt x="16" y="124"/>
                      <a:pt x="37" y="124"/>
                    </a:cubicBezTo>
                    <a:cubicBezTo>
                      <a:pt x="105" y="124"/>
                      <a:pt x="282" y="99"/>
                      <a:pt x="557" y="99"/>
                    </a:cubicBezTo>
                    <a:cubicBezTo>
                      <a:pt x="706" y="99"/>
                      <a:pt x="884" y="107"/>
                      <a:pt x="1088" y="128"/>
                    </a:cubicBezTo>
                    <a:cubicBezTo>
                      <a:pt x="1779" y="207"/>
                      <a:pt x="2750" y="548"/>
                      <a:pt x="3772" y="1270"/>
                    </a:cubicBezTo>
                    <a:cubicBezTo>
                      <a:pt x="4283" y="1627"/>
                      <a:pt x="4812" y="2065"/>
                      <a:pt x="5358" y="2563"/>
                    </a:cubicBezTo>
                    <a:cubicBezTo>
                      <a:pt x="5904" y="3061"/>
                      <a:pt x="6486" y="3607"/>
                      <a:pt x="7155" y="4122"/>
                    </a:cubicBezTo>
                    <a:cubicBezTo>
                      <a:pt x="7823" y="4634"/>
                      <a:pt x="8587" y="5124"/>
                      <a:pt x="9493" y="5390"/>
                    </a:cubicBezTo>
                    <a:cubicBezTo>
                      <a:pt x="9908" y="5514"/>
                      <a:pt x="10349" y="5572"/>
                      <a:pt x="10795" y="5572"/>
                    </a:cubicBezTo>
                    <a:cubicBezTo>
                      <a:pt x="11315" y="5572"/>
                      <a:pt x="11843" y="5493"/>
                      <a:pt x="12351" y="5342"/>
                    </a:cubicBezTo>
                    <a:cubicBezTo>
                      <a:pt x="13299" y="5066"/>
                      <a:pt x="14142" y="4604"/>
                      <a:pt x="14929" y="4149"/>
                    </a:cubicBezTo>
                    <a:cubicBezTo>
                      <a:pt x="15715" y="3690"/>
                      <a:pt x="16454" y="3223"/>
                      <a:pt x="17179" y="2825"/>
                    </a:cubicBezTo>
                    <a:cubicBezTo>
                      <a:pt x="17900" y="2423"/>
                      <a:pt x="18622" y="2109"/>
                      <a:pt x="19325" y="1934"/>
                    </a:cubicBezTo>
                    <a:cubicBezTo>
                      <a:pt x="19675" y="1824"/>
                      <a:pt x="20029" y="1807"/>
                      <a:pt x="20361" y="1763"/>
                    </a:cubicBezTo>
                    <a:cubicBezTo>
                      <a:pt x="20693" y="1776"/>
                      <a:pt x="21020" y="1758"/>
                      <a:pt x="21322" y="1811"/>
                    </a:cubicBezTo>
                    <a:cubicBezTo>
                      <a:pt x="21934" y="1916"/>
                      <a:pt x="22484" y="2077"/>
                      <a:pt x="22974" y="2192"/>
                    </a:cubicBezTo>
                    <a:cubicBezTo>
                      <a:pt x="23425" y="2295"/>
                      <a:pt x="23828" y="2355"/>
                      <a:pt x="24168" y="2355"/>
                    </a:cubicBezTo>
                    <a:cubicBezTo>
                      <a:pt x="24200" y="2355"/>
                      <a:pt x="24232" y="2354"/>
                      <a:pt x="24263" y="2353"/>
                    </a:cubicBezTo>
                    <a:cubicBezTo>
                      <a:pt x="24626" y="2345"/>
                      <a:pt x="24897" y="2266"/>
                      <a:pt x="25076" y="2200"/>
                    </a:cubicBezTo>
                    <a:cubicBezTo>
                      <a:pt x="25247" y="2121"/>
                      <a:pt x="25330" y="2073"/>
                      <a:pt x="25326" y="2065"/>
                    </a:cubicBezTo>
                    <a:cubicBezTo>
                      <a:pt x="25325" y="2062"/>
                      <a:pt x="25322" y="2061"/>
                      <a:pt x="25318" y="2061"/>
                    </a:cubicBezTo>
                    <a:cubicBezTo>
                      <a:pt x="25265" y="2061"/>
                      <a:pt x="24941" y="2231"/>
                      <a:pt x="24344" y="2231"/>
                    </a:cubicBezTo>
                    <a:cubicBezTo>
                      <a:pt x="24318" y="2231"/>
                      <a:pt x="24291" y="2231"/>
                      <a:pt x="24263" y="2230"/>
                    </a:cubicBezTo>
                    <a:cubicBezTo>
                      <a:pt x="23918" y="2226"/>
                      <a:pt x="23499" y="2147"/>
                      <a:pt x="23018" y="2021"/>
                    </a:cubicBezTo>
                    <a:cubicBezTo>
                      <a:pt x="22533" y="1894"/>
                      <a:pt x="21990" y="1715"/>
                      <a:pt x="21361" y="1597"/>
                    </a:cubicBezTo>
                    <a:cubicBezTo>
                      <a:pt x="21042" y="1532"/>
                      <a:pt x="20701" y="1544"/>
                      <a:pt x="20352" y="1522"/>
                    </a:cubicBezTo>
                    <a:cubicBezTo>
                      <a:pt x="20003" y="1562"/>
                      <a:pt x="19631" y="1575"/>
                      <a:pt x="19263" y="1680"/>
                    </a:cubicBezTo>
                    <a:cubicBezTo>
                      <a:pt x="18529" y="1855"/>
                      <a:pt x="17778" y="2170"/>
                      <a:pt x="17044" y="2571"/>
                    </a:cubicBezTo>
                    <a:cubicBezTo>
                      <a:pt x="16300" y="2969"/>
                      <a:pt x="15558" y="3432"/>
                      <a:pt x="14775" y="3886"/>
                    </a:cubicBezTo>
                    <a:cubicBezTo>
                      <a:pt x="13993" y="4332"/>
                      <a:pt x="13168" y="4778"/>
                      <a:pt x="12262" y="5045"/>
                    </a:cubicBezTo>
                    <a:cubicBezTo>
                      <a:pt x="11779" y="5189"/>
                      <a:pt x="11284" y="5264"/>
                      <a:pt x="10797" y="5264"/>
                    </a:cubicBezTo>
                    <a:cubicBezTo>
                      <a:pt x="10379" y="5264"/>
                      <a:pt x="9967" y="5208"/>
                      <a:pt x="9575" y="5093"/>
                    </a:cubicBezTo>
                    <a:cubicBezTo>
                      <a:pt x="8728" y="4852"/>
                      <a:pt x="7988" y="4385"/>
                      <a:pt x="7329" y="3896"/>
                    </a:cubicBezTo>
                    <a:cubicBezTo>
                      <a:pt x="6673" y="3398"/>
                      <a:pt x="6088" y="2864"/>
                      <a:pt x="5529" y="2371"/>
                    </a:cubicBezTo>
                    <a:cubicBezTo>
                      <a:pt x="4973" y="1877"/>
                      <a:pt x="4428" y="1440"/>
                      <a:pt x="3898" y="1086"/>
                    </a:cubicBezTo>
                    <a:cubicBezTo>
                      <a:pt x="2837" y="373"/>
                      <a:pt x="1814" y="50"/>
                      <a:pt x="1102" y="6"/>
                    </a:cubicBezTo>
                    <a:cubicBezTo>
                      <a:pt x="1018" y="2"/>
                      <a:pt x="938" y="0"/>
                      <a:pt x="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8"/>
              <p:cNvSpPr/>
              <p:nvPr/>
            </p:nvSpPr>
            <p:spPr>
              <a:xfrm>
                <a:off x="925381" y="4118036"/>
                <a:ext cx="140043" cy="15926"/>
              </a:xfrm>
              <a:custGeom>
                <a:avLst/>
                <a:gdLst/>
                <a:ahLst/>
                <a:cxnLst/>
                <a:rect l="l" t="t" r="r" b="b"/>
                <a:pathLst>
                  <a:path w="9620" h="1094" extrusionOk="0">
                    <a:moveTo>
                      <a:pt x="7606" y="0"/>
                    </a:moveTo>
                    <a:cubicBezTo>
                      <a:pt x="7324" y="0"/>
                      <a:pt x="7024" y="27"/>
                      <a:pt x="6713" y="84"/>
                    </a:cubicBezTo>
                    <a:cubicBezTo>
                      <a:pt x="6119" y="189"/>
                      <a:pt x="5490" y="391"/>
                      <a:pt x="4839" y="556"/>
                    </a:cubicBezTo>
                    <a:cubicBezTo>
                      <a:pt x="4137" y="739"/>
                      <a:pt x="3456" y="807"/>
                      <a:pt x="2841" y="807"/>
                    </a:cubicBezTo>
                    <a:cubicBezTo>
                      <a:pt x="2310" y="807"/>
                      <a:pt x="1829" y="756"/>
                      <a:pt x="1426" y="687"/>
                    </a:cubicBezTo>
                    <a:cubicBezTo>
                      <a:pt x="638" y="557"/>
                      <a:pt x="142" y="374"/>
                      <a:pt x="38" y="374"/>
                    </a:cubicBezTo>
                    <a:cubicBezTo>
                      <a:pt x="27" y="374"/>
                      <a:pt x="20" y="376"/>
                      <a:pt x="18" y="381"/>
                    </a:cubicBezTo>
                    <a:cubicBezTo>
                      <a:pt x="0" y="412"/>
                      <a:pt x="494" y="696"/>
                      <a:pt x="1382" y="906"/>
                    </a:cubicBezTo>
                    <a:cubicBezTo>
                      <a:pt x="1839" y="1015"/>
                      <a:pt x="2411" y="1093"/>
                      <a:pt x="3045" y="1093"/>
                    </a:cubicBezTo>
                    <a:cubicBezTo>
                      <a:pt x="3628" y="1093"/>
                      <a:pt x="4264" y="1027"/>
                      <a:pt x="4913" y="857"/>
                    </a:cubicBezTo>
                    <a:cubicBezTo>
                      <a:pt x="5581" y="687"/>
                      <a:pt x="6198" y="482"/>
                      <a:pt x="6765" y="369"/>
                    </a:cubicBezTo>
                    <a:cubicBezTo>
                      <a:pt x="7131" y="290"/>
                      <a:pt x="7477" y="252"/>
                      <a:pt x="7793" y="252"/>
                    </a:cubicBezTo>
                    <a:cubicBezTo>
                      <a:pt x="7967" y="252"/>
                      <a:pt x="8132" y="264"/>
                      <a:pt x="8286" y="286"/>
                    </a:cubicBezTo>
                    <a:cubicBezTo>
                      <a:pt x="9114" y="389"/>
                      <a:pt x="9529" y="770"/>
                      <a:pt x="9598" y="770"/>
                    </a:cubicBezTo>
                    <a:cubicBezTo>
                      <a:pt x="9602" y="770"/>
                      <a:pt x="9605" y="769"/>
                      <a:pt x="9607" y="766"/>
                    </a:cubicBezTo>
                    <a:cubicBezTo>
                      <a:pt x="9619" y="752"/>
                      <a:pt x="9536" y="635"/>
                      <a:pt x="9327" y="482"/>
                    </a:cubicBezTo>
                    <a:cubicBezTo>
                      <a:pt x="9121" y="329"/>
                      <a:pt x="8780" y="155"/>
                      <a:pt x="8322" y="67"/>
                    </a:cubicBezTo>
                    <a:cubicBezTo>
                      <a:pt x="8104" y="23"/>
                      <a:pt x="7863" y="0"/>
                      <a:pt x="76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
              <p:cNvSpPr/>
              <p:nvPr/>
            </p:nvSpPr>
            <p:spPr>
              <a:xfrm>
                <a:off x="922266" y="4285316"/>
                <a:ext cx="146405" cy="24180"/>
              </a:xfrm>
              <a:custGeom>
                <a:avLst/>
                <a:gdLst/>
                <a:ahLst/>
                <a:cxnLst/>
                <a:rect l="l" t="t" r="r" b="b"/>
                <a:pathLst>
                  <a:path w="10057" h="1661" extrusionOk="0">
                    <a:moveTo>
                      <a:pt x="1914" y="1"/>
                    </a:moveTo>
                    <a:cubicBezTo>
                      <a:pt x="1736" y="1"/>
                      <a:pt x="1566" y="12"/>
                      <a:pt x="1408" y="34"/>
                    </a:cubicBezTo>
                    <a:cubicBezTo>
                      <a:pt x="910" y="104"/>
                      <a:pt x="529" y="292"/>
                      <a:pt x="307" y="463"/>
                    </a:cubicBezTo>
                    <a:cubicBezTo>
                      <a:pt x="83" y="633"/>
                      <a:pt x="0" y="768"/>
                      <a:pt x="14" y="778"/>
                    </a:cubicBezTo>
                    <a:cubicBezTo>
                      <a:pt x="16" y="779"/>
                      <a:pt x="18" y="780"/>
                      <a:pt x="20" y="780"/>
                    </a:cubicBezTo>
                    <a:cubicBezTo>
                      <a:pt x="51" y="780"/>
                      <a:pt x="160" y="682"/>
                      <a:pt x="376" y="563"/>
                    </a:cubicBezTo>
                    <a:cubicBezTo>
                      <a:pt x="604" y="432"/>
                      <a:pt x="966" y="292"/>
                      <a:pt x="1434" y="253"/>
                    </a:cubicBezTo>
                    <a:cubicBezTo>
                      <a:pt x="1529" y="245"/>
                      <a:pt x="1627" y="241"/>
                      <a:pt x="1730" y="241"/>
                    </a:cubicBezTo>
                    <a:cubicBezTo>
                      <a:pt x="2134" y="241"/>
                      <a:pt x="2595" y="305"/>
                      <a:pt x="3077" y="445"/>
                    </a:cubicBezTo>
                    <a:cubicBezTo>
                      <a:pt x="3676" y="615"/>
                      <a:pt x="4318" y="921"/>
                      <a:pt x="5013" y="1192"/>
                    </a:cubicBezTo>
                    <a:cubicBezTo>
                      <a:pt x="5692" y="1462"/>
                      <a:pt x="6392" y="1660"/>
                      <a:pt x="7052" y="1660"/>
                    </a:cubicBezTo>
                    <a:cubicBezTo>
                      <a:pt x="7067" y="1660"/>
                      <a:pt x="7083" y="1660"/>
                      <a:pt x="7098" y="1660"/>
                    </a:cubicBezTo>
                    <a:cubicBezTo>
                      <a:pt x="7770" y="1656"/>
                      <a:pt x="8352" y="1450"/>
                      <a:pt x="8798" y="1228"/>
                    </a:cubicBezTo>
                    <a:cubicBezTo>
                      <a:pt x="9244" y="1000"/>
                      <a:pt x="9558" y="746"/>
                      <a:pt x="9759" y="563"/>
                    </a:cubicBezTo>
                    <a:cubicBezTo>
                      <a:pt x="9960" y="375"/>
                      <a:pt x="10057" y="253"/>
                      <a:pt x="10039" y="240"/>
                    </a:cubicBezTo>
                    <a:cubicBezTo>
                      <a:pt x="10037" y="238"/>
                      <a:pt x="10035" y="237"/>
                      <a:pt x="10031" y="237"/>
                    </a:cubicBezTo>
                    <a:cubicBezTo>
                      <a:pt x="9963" y="237"/>
                      <a:pt x="9530" y="652"/>
                      <a:pt x="8702" y="1030"/>
                    </a:cubicBezTo>
                    <a:cubicBezTo>
                      <a:pt x="8285" y="1211"/>
                      <a:pt x="7760" y="1372"/>
                      <a:pt x="7169" y="1372"/>
                    </a:cubicBezTo>
                    <a:cubicBezTo>
                      <a:pt x="7145" y="1372"/>
                      <a:pt x="7122" y="1372"/>
                      <a:pt x="7098" y="1371"/>
                    </a:cubicBezTo>
                    <a:cubicBezTo>
                      <a:pt x="6477" y="1367"/>
                      <a:pt x="5809" y="1175"/>
                      <a:pt x="5127" y="904"/>
                    </a:cubicBezTo>
                    <a:cubicBezTo>
                      <a:pt x="4440" y="637"/>
                      <a:pt x="3794" y="336"/>
                      <a:pt x="3151" y="169"/>
                    </a:cubicBezTo>
                    <a:cubicBezTo>
                      <a:pt x="2716" y="53"/>
                      <a:pt x="2295" y="1"/>
                      <a:pt x="19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8"/>
              <p:cNvSpPr/>
              <p:nvPr/>
            </p:nvSpPr>
            <p:spPr>
              <a:xfrm>
                <a:off x="732815" y="4088280"/>
                <a:ext cx="36015" cy="178519"/>
              </a:xfrm>
              <a:custGeom>
                <a:avLst/>
                <a:gdLst/>
                <a:ahLst/>
                <a:cxnLst/>
                <a:rect l="l" t="t" r="r" b="b"/>
                <a:pathLst>
                  <a:path w="2474" h="12263" extrusionOk="0">
                    <a:moveTo>
                      <a:pt x="1" y="0"/>
                    </a:moveTo>
                    <a:lnTo>
                      <a:pt x="2094" y="12262"/>
                    </a:lnTo>
                    <a:lnTo>
                      <a:pt x="2316" y="12262"/>
                    </a:lnTo>
                    <a:lnTo>
                      <a:pt x="2474" y="245"/>
                    </a:lnTo>
                    <a:cubicBezTo>
                      <a:pt x="1643" y="236"/>
                      <a:pt x="818" y="170"/>
                      <a:pt x="1"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8"/>
              <p:cNvSpPr/>
              <p:nvPr/>
            </p:nvSpPr>
            <p:spPr>
              <a:xfrm>
                <a:off x="778481" y="4355789"/>
                <a:ext cx="201112" cy="8603"/>
              </a:xfrm>
              <a:custGeom>
                <a:avLst/>
                <a:gdLst/>
                <a:ahLst/>
                <a:cxnLst/>
                <a:rect l="l" t="t" r="r" b="b"/>
                <a:pathLst>
                  <a:path w="13815" h="591" extrusionOk="0">
                    <a:moveTo>
                      <a:pt x="1" y="1"/>
                    </a:moveTo>
                    <a:lnTo>
                      <a:pt x="49" y="294"/>
                    </a:lnTo>
                    <a:lnTo>
                      <a:pt x="13815" y="590"/>
                    </a:lnTo>
                    <a:cubicBezTo>
                      <a:pt x="13815" y="564"/>
                      <a:pt x="13815" y="538"/>
                      <a:pt x="13811" y="507"/>
                    </a:cubicBezTo>
                    <a:lnTo>
                      <a:pt x="1"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8"/>
              <p:cNvSpPr/>
              <p:nvPr/>
            </p:nvSpPr>
            <p:spPr>
              <a:xfrm>
                <a:off x="763283" y="4266784"/>
                <a:ext cx="3261" cy="17513"/>
              </a:xfrm>
              <a:custGeom>
                <a:avLst/>
                <a:gdLst/>
                <a:ahLst/>
                <a:cxnLst/>
                <a:rect l="l" t="t" r="r" b="b"/>
                <a:pathLst>
                  <a:path w="224" h="1203" extrusionOk="0">
                    <a:moveTo>
                      <a:pt x="1" y="0"/>
                    </a:moveTo>
                    <a:lnTo>
                      <a:pt x="206" y="1202"/>
                    </a:lnTo>
                    <a:lnTo>
                      <a:pt x="223"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8"/>
              <p:cNvSpPr/>
              <p:nvPr/>
            </p:nvSpPr>
            <p:spPr>
              <a:xfrm>
                <a:off x="766268" y="4084583"/>
                <a:ext cx="213267" cy="278601"/>
              </a:xfrm>
              <a:custGeom>
                <a:avLst/>
                <a:gdLst/>
                <a:ahLst/>
                <a:cxnLst/>
                <a:rect l="l" t="t" r="r" b="b"/>
                <a:pathLst>
                  <a:path w="14650" h="19138" extrusionOk="0">
                    <a:moveTo>
                      <a:pt x="8007" y="0"/>
                    </a:moveTo>
                    <a:cubicBezTo>
                      <a:pt x="7395" y="0"/>
                      <a:pt x="6775" y="49"/>
                      <a:pt x="6176" y="83"/>
                    </a:cubicBezTo>
                    <a:cubicBezTo>
                      <a:pt x="4240" y="198"/>
                      <a:pt x="2295" y="503"/>
                      <a:pt x="368" y="503"/>
                    </a:cubicBezTo>
                    <a:cubicBezTo>
                      <a:pt x="303" y="503"/>
                      <a:pt x="237" y="503"/>
                      <a:pt x="176" y="499"/>
                    </a:cubicBezTo>
                    <a:lnTo>
                      <a:pt x="18" y="12516"/>
                    </a:lnTo>
                    <a:lnTo>
                      <a:pt x="1" y="13718"/>
                    </a:lnTo>
                    <a:lnTo>
                      <a:pt x="840" y="18631"/>
                    </a:lnTo>
                    <a:lnTo>
                      <a:pt x="14650" y="19137"/>
                    </a:lnTo>
                    <a:cubicBezTo>
                      <a:pt x="14567" y="17516"/>
                      <a:pt x="14488" y="15965"/>
                      <a:pt x="14383" y="14436"/>
                    </a:cubicBezTo>
                    <a:cubicBezTo>
                      <a:pt x="14182" y="14357"/>
                      <a:pt x="13986" y="14291"/>
                      <a:pt x="13793" y="14234"/>
                    </a:cubicBezTo>
                    <a:cubicBezTo>
                      <a:pt x="13308" y="14095"/>
                      <a:pt x="12845" y="14029"/>
                      <a:pt x="12443" y="14029"/>
                    </a:cubicBezTo>
                    <a:cubicBezTo>
                      <a:pt x="12342" y="14029"/>
                      <a:pt x="12241" y="14033"/>
                      <a:pt x="12150" y="14042"/>
                    </a:cubicBezTo>
                    <a:cubicBezTo>
                      <a:pt x="11682" y="14081"/>
                      <a:pt x="11320" y="14221"/>
                      <a:pt x="11092" y="14352"/>
                    </a:cubicBezTo>
                    <a:cubicBezTo>
                      <a:pt x="10878" y="14470"/>
                      <a:pt x="10769" y="14571"/>
                      <a:pt x="10734" y="14571"/>
                    </a:cubicBezTo>
                    <a:lnTo>
                      <a:pt x="10730" y="14567"/>
                    </a:lnTo>
                    <a:cubicBezTo>
                      <a:pt x="10716" y="14557"/>
                      <a:pt x="10799" y="14422"/>
                      <a:pt x="11023" y="14252"/>
                    </a:cubicBezTo>
                    <a:cubicBezTo>
                      <a:pt x="11245" y="14081"/>
                      <a:pt x="11626" y="13893"/>
                      <a:pt x="12124" y="13823"/>
                    </a:cubicBezTo>
                    <a:cubicBezTo>
                      <a:pt x="12285" y="13801"/>
                      <a:pt x="12451" y="13788"/>
                      <a:pt x="12631" y="13788"/>
                    </a:cubicBezTo>
                    <a:cubicBezTo>
                      <a:pt x="13011" y="13788"/>
                      <a:pt x="13435" y="13841"/>
                      <a:pt x="13867" y="13958"/>
                    </a:cubicBezTo>
                    <a:cubicBezTo>
                      <a:pt x="14034" y="13998"/>
                      <a:pt x="14195" y="14051"/>
                      <a:pt x="14361" y="14107"/>
                    </a:cubicBezTo>
                    <a:cubicBezTo>
                      <a:pt x="14129" y="10886"/>
                      <a:pt x="13772" y="7775"/>
                      <a:pt x="12985" y="4428"/>
                    </a:cubicBezTo>
                    <a:cubicBezTo>
                      <a:pt x="12897" y="4047"/>
                      <a:pt x="12796" y="3659"/>
                      <a:pt x="12675" y="3278"/>
                    </a:cubicBezTo>
                    <a:cubicBezTo>
                      <a:pt x="12548" y="3256"/>
                      <a:pt x="12425" y="3230"/>
                      <a:pt x="12312" y="3204"/>
                    </a:cubicBezTo>
                    <a:cubicBezTo>
                      <a:pt x="11424" y="2994"/>
                      <a:pt x="10930" y="2710"/>
                      <a:pt x="10948" y="2679"/>
                    </a:cubicBezTo>
                    <a:cubicBezTo>
                      <a:pt x="10948" y="2675"/>
                      <a:pt x="10957" y="2671"/>
                      <a:pt x="10970" y="2671"/>
                    </a:cubicBezTo>
                    <a:cubicBezTo>
                      <a:pt x="11075" y="2671"/>
                      <a:pt x="11573" y="2854"/>
                      <a:pt x="12356" y="2985"/>
                    </a:cubicBezTo>
                    <a:cubicBezTo>
                      <a:pt x="12429" y="2998"/>
                      <a:pt x="12508" y="3012"/>
                      <a:pt x="12592" y="3024"/>
                    </a:cubicBezTo>
                    <a:cubicBezTo>
                      <a:pt x="12290" y="2177"/>
                      <a:pt x="11862" y="1394"/>
                      <a:pt x="11162" y="853"/>
                    </a:cubicBezTo>
                    <a:cubicBezTo>
                      <a:pt x="10275" y="162"/>
                      <a:pt x="9157" y="0"/>
                      <a:pt x="8007"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8"/>
              <p:cNvSpPr/>
              <p:nvPr/>
            </p:nvSpPr>
            <p:spPr>
              <a:xfrm>
                <a:off x="925381" y="4123451"/>
                <a:ext cx="25403" cy="8866"/>
              </a:xfrm>
              <a:custGeom>
                <a:avLst/>
                <a:gdLst/>
                <a:ahLst/>
                <a:cxnLst/>
                <a:rect l="l" t="t" r="r" b="b"/>
                <a:pathLst>
                  <a:path w="1745" h="609" extrusionOk="0">
                    <a:moveTo>
                      <a:pt x="40" y="1"/>
                    </a:moveTo>
                    <a:cubicBezTo>
                      <a:pt x="27" y="1"/>
                      <a:pt x="18" y="5"/>
                      <a:pt x="18" y="9"/>
                    </a:cubicBezTo>
                    <a:cubicBezTo>
                      <a:pt x="0" y="40"/>
                      <a:pt x="494" y="324"/>
                      <a:pt x="1382" y="534"/>
                    </a:cubicBezTo>
                    <a:cubicBezTo>
                      <a:pt x="1495" y="560"/>
                      <a:pt x="1618" y="586"/>
                      <a:pt x="1745" y="608"/>
                    </a:cubicBezTo>
                    <a:cubicBezTo>
                      <a:pt x="1718" y="521"/>
                      <a:pt x="1688" y="438"/>
                      <a:pt x="1662" y="354"/>
                    </a:cubicBezTo>
                    <a:cubicBezTo>
                      <a:pt x="1578" y="342"/>
                      <a:pt x="1499" y="328"/>
                      <a:pt x="1426" y="315"/>
                    </a:cubicBezTo>
                    <a:cubicBezTo>
                      <a:pt x="643" y="184"/>
                      <a:pt x="145" y="1"/>
                      <a:pt x="40"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8"/>
              <p:cNvSpPr/>
              <p:nvPr/>
            </p:nvSpPr>
            <p:spPr>
              <a:xfrm>
                <a:off x="922266" y="4285301"/>
                <a:ext cx="53397" cy="11399"/>
              </a:xfrm>
              <a:custGeom>
                <a:avLst/>
                <a:gdLst/>
                <a:ahLst/>
                <a:cxnLst/>
                <a:rect l="l" t="t" r="r" b="b"/>
                <a:pathLst>
                  <a:path w="3668" h="783" extrusionOk="0">
                    <a:moveTo>
                      <a:pt x="1915" y="0"/>
                    </a:moveTo>
                    <a:cubicBezTo>
                      <a:pt x="1735" y="0"/>
                      <a:pt x="1569" y="13"/>
                      <a:pt x="1408" y="35"/>
                    </a:cubicBezTo>
                    <a:cubicBezTo>
                      <a:pt x="910" y="105"/>
                      <a:pt x="529" y="293"/>
                      <a:pt x="307" y="464"/>
                    </a:cubicBezTo>
                    <a:cubicBezTo>
                      <a:pt x="83" y="634"/>
                      <a:pt x="0" y="769"/>
                      <a:pt x="14" y="779"/>
                    </a:cubicBezTo>
                    <a:lnTo>
                      <a:pt x="18" y="783"/>
                    </a:lnTo>
                    <a:cubicBezTo>
                      <a:pt x="53" y="783"/>
                      <a:pt x="162" y="682"/>
                      <a:pt x="376" y="564"/>
                    </a:cubicBezTo>
                    <a:cubicBezTo>
                      <a:pt x="604" y="433"/>
                      <a:pt x="966" y="293"/>
                      <a:pt x="1434" y="254"/>
                    </a:cubicBezTo>
                    <a:cubicBezTo>
                      <a:pt x="1525" y="245"/>
                      <a:pt x="1626" y="241"/>
                      <a:pt x="1727" y="241"/>
                    </a:cubicBezTo>
                    <a:cubicBezTo>
                      <a:pt x="2129" y="241"/>
                      <a:pt x="2592" y="307"/>
                      <a:pt x="3077" y="446"/>
                    </a:cubicBezTo>
                    <a:cubicBezTo>
                      <a:pt x="3270" y="503"/>
                      <a:pt x="3466" y="569"/>
                      <a:pt x="3667" y="648"/>
                    </a:cubicBezTo>
                    <a:cubicBezTo>
                      <a:pt x="3659" y="537"/>
                      <a:pt x="3654" y="428"/>
                      <a:pt x="3645" y="319"/>
                    </a:cubicBezTo>
                    <a:cubicBezTo>
                      <a:pt x="3479" y="263"/>
                      <a:pt x="3318" y="210"/>
                      <a:pt x="3151" y="170"/>
                    </a:cubicBezTo>
                    <a:cubicBezTo>
                      <a:pt x="2719" y="53"/>
                      <a:pt x="2295" y="0"/>
                      <a:pt x="1915" y="0"/>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8"/>
              <p:cNvSpPr/>
              <p:nvPr/>
            </p:nvSpPr>
            <p:spPr>
              <a:xfrm>
                <a:off x="783329" y="3949329"/>
                <a:ext cx="11195" cy="124962"/>
              </a:xfrm>
              <a:custGeom>
                <a:avLst/>
                <a:gdLst/>
                <a:ahLst/>
                <a:cxnLst/>
                <a:rect l="l" t="t" r="r" b="b"/>
                <a:pathLst>
                  <a:path w="769" h="8584" extrusionOk="0">
                    <a:moveTo>
                      <a:pt x="171" y="1"/>
                    </a:moveTo>
                    <a:lnTo>
                      <a:pt x="97" y="525"/>
                    </a:lnTo>
                    <a:lnTo>
                      <a:pt x="0" y="8583"/>
                    </a:lnTo>
                    <a:lnTo>
                      <a:pt x="769" y="8583"/>
                    </a:lnTo>
                    <a:lnTo>
                      <a:pt x="17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8"/>
              <p:cNvSpPr/>
              <p:nvPr/>
            </p:nvSpPr>
            <p:spPr>
              <a:xfrm>
                <a:off x="842112" y="4355279"/>
                <a:ext cx="513225" cy="360284"/>
              </a:xfrm>
              <a:custGeom>
                <a:avLst/>
                <a:gdLst/>
                <a:ahLst/>
                <a:cxnLst/>
                <a:rect l="l" t="t" r="r" b="b"/>
                <a:pathLst>
                  <a:path w="35255" h="24749" extrusionOk="0">
                    <a:moveTo>
                      <a:pt x="0" y="0"/>
                    </a:moveTo>
                    <a:lnTo>
                      <a:pt x="0" y="10738"/>
                    </a:lnTo>
                    <a:lnTo>
                      <a:pt x="24281" y="11376"/>
                    </a:lnTo>
                    <a:lnTo>
                      <a:pt x="24923" y="24749"/>
                    </a:lnTo>
                    <a:lnTo>
                      <a:pt x="34944" y="24749"/>
                    </a:lnTo>
                    <a:lnTo>
                      <a:pt x="35184" y="9239"/>
                    </a:lnTo>
                    <a:cubicBezTo>
                      <a:pt x="35254" y="4803"/>
                      <a:pt x="31758" y="1128"/>
                      <a:pt x="27322" y="970"/>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8"/>
              <p:cNvSpPr/>
              <p:nvPr/>
            </p:nvSpPr>
            <p:spPr>
              <a:xfrm>
                <a:off x="684717" y="4492891"/>
                <a:ext cx="235657" cy="42057"/>
              </a:xfrm>
              <a:custGeom>
                <a:avLst/>
                <a:gdLst/>
                <a:ahLst/>
                <a:cxnLst/>
                <a:rect l="l" t="t" r="r" b="b"/>
                <a:pathLst>
                  <a:path w="16188" h="2889" extrusionOk="0">
                    <a:moveTo>
                      <a:pt x="16149" y="0"/>
                    </a:moveTo>
                    <a:cubicBezTo>
                      <a:pt x="16131" y="0"/>
                      <a:pt x="16143" y="253"/>
                      <a:pt x="16030" y="682"/>
                    </a:cubicBezTo>
                    <a:cubicBezTo>
                      <a:pt x="15921" y="1106"/>
                      <a:pt x="15632" y="1722"/>
                      <a:pt x="14995" y="2199"/>
                    </a:cubicBezTo>
                    <a:cubicBezTo>
                      <a:pt x="14675" y="2430"/>
                      <a:pt x="14277" y="2627"/>
                      <a:pt x="13823" y="2697"/>
                    </a:cubicBezTo>
                    <a:cubicBezTo>
                      <a:pt x="13633" y="2733"/>
                      <a:pt x="13437" y="2736"/>
                      <a:pt x="13229" y="2736"/>
                    </a:cubicBezTo>
                    <a:cubicBezTo>
                      <a:pt x="13189" y="2736"/>
                      <a:pt x="13148" y="2736"/>
                      <a:pt x="13107" y="2736"/>
                    </a:cubicBezTo>
                    <a:lnTo>
                      <a:pt x="12329" y="2736"/>
                    </a:lnTo>
                    <a:cubicBezTo>
                      <a:pt x="11266" y="2732"/>
                      <a:pt x="10100" y="2732"/>
                      <a:pt x="8876" y="2732"/>
                    </a:cubicBezTo>
                    <a:cubicBezTo>
                      <a:pt x="6433" y="2744"/>
                      <a:pt x="4222" y="2754"/>
                      <a:pt x="2601" y="2762"/>
                    </a:cubicBezTo>
                    <a:cubicBezTo>
                      <a:pt x="1810" y="2770"/>
                      <a:pt x="1167" y="2780"/>
                      <a:pt x="699" y="2788"/>
                    </a:cubicBezTo>
                    <a:cubicBezTo>
                      <a:pt x="485" y="2792"/>
                      <a:pt x="315" y="2802"/>
                      <a:pt x="180" y="2802"/>
                    </a:cubicBezTo>
                    <a:cubicBezTo>
                      <a:pt x="62" y="2810"/>
                      <a:pt x="1" y="2814"/>
                      <a:pt x="1" y="2819"/>
                    </a:cubicBezTo>
                    <a:cubicBezTo>
                      <a:pt x="1" y="2823"/>
                      <a:pt x="62" y="2828"/>
                      <a:pt x="180" y="2836"/>
                    </a:cubicBezTo>
                    <a:cubicBezTo>
                      <a:pt x="315" y="2836"/>
                      <a:pt x="485" y="2845"/>
                      <a:pt x="699" y="2849"/>
                    </a:cubicBezTo>
                    <a:cubicBezTo>
                      <a:pt x="1167" y="2854"/>
                      <a:pt x="1814" y="2863"/>
                      <a:pt x="2601" y="2871"/>
                    </a:cubicBezTo>
                    <a:cubicBezTo>
                      <a:pt x="4222" y="2875"/>
                      <a:pt x="6433" y="2881"/>
                      <a:pt x="8876" y="2889"/>
                    </a:cubicBezTo>
                    <a:cubicBezTo>
                      <a:pt x="10100" y="2885"/>
                      <a:pt x="11266" y="2881"/>
                      <a:pt x="12329" y="2881"/>
                    </a:cubicBezTo>
                    <a:cubicBezTo>
                      <a:pt x="12595" y="2875"/>
                      <a:pt x="12853" y="2875"/>
                      <a:pt x="13107" y="2875"/>
                    </a:cubicBezTo>
                    <a:cubicBezTo>
                      <a:pt x="13351" y="2871"/>
                      <a:pt x="13609" y="2871"/>
                      <a:pt x="13845" y="2823"/>
                    </a:cubicBezTo>
                    <a:cubicBezTo>
                      <a:pt x="14321" y="2744"/>
                      <a:pt x="14737" y="2530"/>
                      <a:pt x="15060" y="2286"/>
                    </a:cubicBezTo>
                    <a:cubicBezTo>
                      <a:pt x="15715" y="1779"/>
                      <a:pt x="15995" y="1132"/>
                      <a:pt x="16091" y="699"/>
                    </a:cubicBezTo>
                    <a:cubicBezTo>
                      <a:pt x="16187" y="253"/>
                      <a:pt x="16149" y="0"/>
                      <a:pt x="161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8"/>
              <p:cNvSpPr/>
              <p:nvPr/>
            </p:nvSpPr>
            <p:spPr>
              <a:xfrm>
                <a:off x="921625" y="4561777"/>
                <a:ext cx="68653" cy="2242"/>
              </a:xfrm>
              <a:custGeom>
                <a:avLst/>
                <a:gdLst/>
                <a:ahLst/>
                <a:cxnLst/>
                <a:rect l="l" t="t" r="r" b="b"/>
                <a:pathLst>
                  <a:path w="4716" h="154" extrusionOk="0">
                    <a:moveTo>
                      <a:pt x="2356" y="1"/>
                    </a:moveTo>
                    <a:cubicBezTo>
                      <a:pt x="1054" y="1"/>
                      <a:pt x="0" y="36"/>
                      <a:pt x="0" y="75"/>
                    </a:cubicBezTo>
                    <a:cubicBezTo>
                      <a:pt x="0" y="119"/>
                      <a:pt x="1054" y="154"/>
                      <a:pt x="2356" y="154"/>
                    </a:cubicBezTo>
                    <a:cubicBezTo>
                      <a:pt x="3659" y="154"/>
                      <a:pt x="4716" y="119"/>
                      <a:pt x="4716" y="75"/>
                    </a:cubicBezTo>
                    <a:cubicBezTo>
                      <a:pt x="4716" y="36"/>
                      <a:pt x="3659" y="1"/>
                      <a:pt x="23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28"/>
            <p:cNvGrpSpPr/>
            <p:nvPr/>
          </p:nvGrpSpPr>
          <p:grpSpPr>
            <a:xfrm>
              <a:off x="608057" y="4070142"/>
              <a:ext cx="621052" cy="634794"/>
              <a:chOff x="608057" y="4070142"/>
              <a:chExt cx="621052" cy="634794"/>
            </a:xfrm>
          </p:grpSpPr>
          <p:sp>
            <p:nvSpPr>
              <p:cNvPr id="1129" name="Google Shape;1129;p28"/>
              <p:cNvSpPr/>
              <p:nvPr/>
            </p:nvSpPr>
            <p:spPr>
              <a:xfrm>
                <a:off x="936387" y="4561719"/>
                <a:ext cx="39145" cy="143217"/>
              </a:xfrm>
              <a:custGeom>
                <a:avLst/>
                <a:gdLst/>
                <a:ahLst/>
                <a:cxnLst/>
                <a:rect l="l" t="t" r="r" b="b"/>
                <a:pathLst>
                  <a:path w="2689" h="9838" extrusionOk="0">
                    <a:moveTo>
                      <a:pt x="1" y="1"/>
                    </a:moveTo>
                    <a:lnTo>
                      <a:pt x="1" y="9838"/>
                    </a:lnTo>
                    <a:lnTo>
                      <a:pt x="2689" y="9838"/>
                    </a:lnTo>
                    <a:lnTo>
                      <a:pt x="2689"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8"/>
              <p:cNvSpPr/>
              <p:nvPr/>
            </p:nvSpPr>
            <p:spPr>
              <a:xfrm>
                <a:off x="608057" y="4070142"/>
                <a:ext cx="311749" cy="463613"/>
              </a:xfrm>
              <a:custGeom>
                <a:avLst/>
                <a:gdLst/>
                <a:ahLst/>
                <a:cxnLst/>
                <a:rect l="l" t="t" r="r" b="b"/>
                <a:pathLst>
                  <a:path w="21415" h="31847" extrusionOk="0">
                    <a:moveTo>
                      <a:pt x="2514" y="0"/>
                    </a:moveTo>
                    <a:cubicBezTo>
                      <a:pt x="1124" y="0"/>
                      <a:pt x="1" y="1124"/>
                      <a:pt x="1" y="2509"/>
                    </a:cubicBezTo>
                    <a:lnTo>
                      <a:pt x="1" y="26217"/>
                    </a:lnTo>
                    <a:cubicBezTo>
                      <a:pt x="1" y="29325"/>
                      <a:pt x="2522" y="31846"/>
                      <a:pt x="5634" y="31846"/>
                    </a:cubicBezTo>
                    <a:lnTo>
                      <a:pt x="21415" y="31846"/>
                    </a:lnTo>
                    <a:lnTo>
                      <a:pt x="21415" y="2509"/>
                    </a:lnTo>
                    <a:cubicBezTo>
                      <a:pt x="21415" y="1124"/>
                      <a:pt x="20291" y="0"/>
                      <a:pt x="18906"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8"/>
              <p:cNvSpPr/>
              <p:nvPr/>
            </p:nvSpPr>
            <p:spPr>
              <a:xfrm>
                <a:off x="669519" y="4500971"/>
                <a:ext cx="559590" cy="60763"/>
              </a:xfrm>
              <a:custGeom>
                <a:avLst/>
                <a:gdLst/>
                <a:ahLst/>
                <a:cxnLst/>
                <a:rect l="l" t="t" r="r" b="b"/>
                <a:pathLst>
                  <a:path w="38440" h="4174" extrusionOk="0">
                    <a:moveTo>
                      <a:pt x="4173" y="0"/>
                    </a:moveTo>
                    <a:cubicBezTo>
                      <a:pt x="1866" y="0"/>
                      <a:pt x="0" y="1866"/>
                      <a:pt x="0" y="4174"/>
                    </a:cubicBezTo>
                    <a:lnTo>
                      <a:pt x="38440" y="4174"/>
                    </a:lnTo>
                    <a:cubicBezTo>
                      <a:pt x="38440" y="1866"/>
                      <a:pt x="36570" y="0"/>
                      <a:pt x="34266"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8"/>
              <p:cNvSpPr/>
              <p:nvPr/>
            </p:nvSpPr>
            <p:spPr>
              <a:xfrm>
                <a:off x="875638" y="4319162"/>
                <a:ext cx="285021" cy="217576"/>
              </a:xfrm>
              <a:custGeom>
                <a:avLst/>
                <a:gdLst/>
                <a:ahLst/>
                <a:cxnLst/>
                <a:rect l="l" t="t" r="r" b="b"/>
                <a:pathLst>
                  <a:path w="19579" h="14946" extrusionOk="0">
                    <a:moveTo>
                      <a:pt x="7730" y="1"/>
                    </a:moveTo>
                    <a:cubicBezTo>
                      <a:pt x="6457" y="1"/>
                      <a:pt x="5302" y="22"/>
                      <a:pt x="4292" y="26"/>
                    </a:cubicBezTo>
                    <a:cubicBezTo>
                      <a:pt x="2967" y="39"/>
                      <a:pt x="1892" y="56"/>
                      <a:pt x="1154" y="78"/>
                    </a:cubicBezTo>
                    <a:cubicBezTo>
                      <a:pt x="783" y="87"/>
                      <a:pt x="494" y="95"/>
                      <a:pt x="297" y="105"/>
                    </a:cubicBezTo>
                    <a:cubicBezTo>
                      <a:pt x="105" y="117"/>
                      <a:pt x="0" y="126"/>
                      <a:pt x="0" y="135"/>
                    </a:cubicBezTo>
                    <a:cubicBezTo>
                      <a:pt x="0" y="148"/>
                      <a:pt x="105" y="157"/>
                      <a:pt x="297" y="170"/>
                    </a:cubicBezTo>
                    <a:cubicBezTo>
                      <a:pt x="494" y="178"/>
                      <a:pt x="783" y="187"/>
                      <a:pt x="1154" y="196"/>
                    </a:cubicBezTo>
                    <a:cubicBezTo>
                      <a:pt x="1892" y="218"/>
                      <a:pt x="2967" y="230"/>
                      <a:pt x="4292" y="248"/>
                    </a:cubicBezTo>
                    <a:cubicBezTo>
                      <a:pt x="5616" y="266"/>
                      <a:pt x="7197" y="257"/>
                      <a:pt x="8942" y="297"/>
                    </a:cubicBezTo>
                    <a:cubicBezTo>
                      <a:pt x="9807" y="309"/>
                      <a:pt x="10707" y="480"/>
                      <a:pt x="11602" y="751"/>
                    </a:cubicBezTo>
                    <a:cubicBezTo>
                      <a:pt x="12503" y="1022"/>
                      <a:pt x="13385" y="1450"/>
                      <a:pt x="14212" y="2009"/>
                    </a:cubicBezTo>
                    <a:cubicBezTo>
                      <a:pt x="15033" y="2569"/>
                      <a:pt x="15763" y="3220"/>
                      <a:pt x="16362" y="3945"/>
                    </a:cubicBezTo>
                    <a:cubicBezTo>
                      <a:pt x="16957" y="4675"/>
                      <a:pt x="17433" y="5454"/>
                      <a:pt x="17796" y="6240"/>
                    </a:cubicBezTo>
                    <a:cubicBezTo>
                      <a:pt x="17883" y="6436"/>
                      <a:pt x="17953" y="6638"/>
                      <a:pt x="18032" y="6830"/>
                    </a:cubicBezTo>
                    <a:cubicBezTo>
                      <a:pt x="18071" y="6930"/>
                      <a:pt x="18110" y="7027"/>
                      <a:pt x="18145" y="7122"/>
                    </a:cubicBezTo>
                    <a:cubicBezTo>
                      <a:pt x="18176" y="7223"/>
                      <a:pt x="18206" y="7324"/>
                      <a:pt x="18232" y="7420"/>
                    </a:cubicBezTo>
                    <a:cubicBezTo>
                      <a:pt x="18289" y="7616"/>
                      <a:pt x="18346" y="7808"/>
                      <a:pt x="18403" y="8001"/>
                    </a:cubicBezTo>
                    <a:cubicBezTo>
                      <a:pt x="18442" y="8197"/>
                      <a:pt x="18482" y="8390"/>
                      <a:pt x="18516" y="8578"/>
                    </a:cubicBezTo>
                    <a:cubicBezTo>
                      <a:pt x="18661" y="9334"/>
                      <a:pt x="18748" y="10059"/>
                      <a:pt x="18857" y="10715"/>
                    </a:cubicBezTo>
                    <a:cubicBezTo>
                      <a:pt x="19059" y="12021"/>
                      <a:pt x="19224" y="13084"/>
                      <a:pt x="19347" y="13813"/>
                    </a:cubicBezTo>
                    <a:cubicBezTo>
                      <a:pt x="19408" y="14180"/>
                      <a:pt x="19460" y="14464"/>
                      <a:pt x="19495" y="14657"/>
                    </a:cubicBezTo>
                    <a:cubicBezTo>
                      <a:pt x="19535" y="14845"/>
                      <a:pt x="19557" y="14946"/>
                      <a:pt x="19569" y="14946"/>
                    </a:cubicBezTo>
                    <a:cubicBezTo>
                      <a:pt x="19579" y="14946"/>
                      <a:pt x="19574" y="14841"/>
                      <a:pt x="19557" y="14648"/>
                    </a:cubicBezTo>
                    <a:cubicBezTo>
                      <a:pt x="19539" y="14452"/>
                      <a:pt x="19509" y="14163"/>
                      <a:pt x="19465" y="13796"/>
                    </a:cubicBezTo>
                    <a:cubicBezTo>
                      <a:pt x="19382" y="13062"/>
                      <a:pt x="19246" y="11995"/>
                      <a:pt x="19075" y="10684"/>
                    </a:cubicBezTo>
                    <a:cubicBezTo>
                      <a:pt x="18980" y="10024"/>
                      <a:pt x="18910" y="9308"/>
                      <a:pt x="18770" y="8530"/>
                    </a:cubicBezTo>
                    <a:cubicBezTo>
                      <a:pt x="18735" y="8338"/>
                      <a:pt x="18700" y="8141"/>
                      <a:pt x="18665" y="7939"/>
                    </a:cubicBezTo>
                    <a:cubicBezTo>
                      <a:pt x="18609" y="7743"/>
                      <a:pt x="18551" y="7542"/>
                      <a:pt x="18494" y="7342"/>
                    </a:cubicBezTo>
                    <a:cubicBezTo>
                      <a:pt x="18468" y="7241"/>
                      <a:pt x="18438" y="7136"/>
                      <a:pt x="18411" y="7035"/>
                    </a:cubicBezTo>
                    <a:cubicBezTo>
                      <a:pt x="18373" y="6935"/>
                      <a:pt x="18333" y="6834"/>
                      <a:pt x="18294" y="6733"/>
                    </a:cubicBezTo>
                    <a:cubicBezTo>
                      <a:pt x="18215" y="6533"/>
                      <a:pt x="18145" y="6323"/>
                      <a:pt x="18058" y="6122"/>
                    </a:cubicBezTo>
                    <a:cubicBezTo>
                      <a:pt x="17691" y="5309"/>
                      <a:pt x="17205" y="4510"/>
                      <a:pt x="16598" y="3753"/>
                    </a:cubicBezTo>
                    <a:cubicBezTo>
                      <a:pt x="15987" y="3001"/>
                      <a:pt x="15235" y="2324"/>
                      <a:pt x="14387" y="1751"/>
                    </a:cubicBezTo>
                    <a:cubicBezTo>
                      <a:pt x="13534" y="1174"/>
                      <a:pt x="12621" y="734"/>
                      <a:pt x="11695" y="462"/>
                    </a:cubicBezTo>
                    <a:cubicBezTo>
                      <a:pt x="10769" y="183"/>
                      <a:pt x="9841" y="12"/>
                      <a:pt x="8950" y="8"/>
                    </a:cubicBezTo>
                    <a:cubicBezTo>
                      <a:pt x="8532" y="3"/>
                      <a:pt x="8125" y="1"/>
                      <a:pt x="773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28"/>
            <p:cNvGrpSpPr/>
            <p:nvPr/>
          </p:nvGrpSpPr>
          <p:grpSpPr>
            <a:xfrm>
              <a:off x="428010" y="4078498"/>
              <a:ext cx="147613" cy="188301"/>
              <a:chOff x="428010" y="4078498"/>
              <a:chExt cx="147613" cy="188301"/>
            </a:xfrm>
          </p:grpSpPr>
          <p:sp>
            <p:nvSpPr>
              <p:cNvPr id="1134" name="Google Shape;1134;p28"/>
              <p:cNvSpPr/>
              <p:nvPr/>
            </p:nvSpPr>
            <p:spPr>
              <a:xfrm>
                <a:off x="447298" y="4119200"/>
                <a:ext cx="41736" cy="34050"/>
              </a:xfrm>
              <a:custGeom>
                <a:avLst/>
                <a:gdLst/>
                <a:ahLst/>
                <a:cxnLst/>
                <a:rect l="l" t="t" r="r" b="b"/>
                <a:pathLst>
                  <a:path w="2867" h="2339" extrusionOk="0">
                    <a:moveTo>
                      <a:pt x="481" y="0"/>
                    </a:moveTo>
                    <a:cubicBezTo>
                      <a:pt x="481" y="0"/>
                      <a:pt x="0" y="1354"/>
                      <a:pt x="926" y="2338"/>
                    </a:cubicBezTo>
                    <a:lnTo>
                      <a:pt x="2867" y="2338"/>
                    </a:lnTo>
                    <a:cubicBezTo>
                      <a:pt x="2867" y="2338"/>
                      <a:pt x="2687" y="144"/>
                      <a:pt x="481"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8"/>
              <p:cNvSpPr/>
              <p:nvPr/>
            </p:nvSpPr>
            <p:spPr>
              <a:xfrm>
                <a:off x="452510" y="4119200"/>
                <a:ext cx="36525" cy="34050"/>
              </a:xfrm>
              <a:custGeom>
                <a:avLst/>
                <a:gdLst/>
                <a:ahLst/>
                <a:cxnLst/>
                <a:rect l="l" t="t" r="r" b="b"/>
                <a:pathLst>
                  <a:path w="2509" h="2339" extrusionOk="0">
                    <a:moveTo>
                      <a:pt x="123" y="0"/>
                    </a:moveTo>
                    <a:cubicBezTo>
                      <a:pt x="123" y="0"/>
                      <a:pt x="0" y="349"/>
                      <a:pt x="0" y="826"/>
                    </a:cubicBezTo>
                    <a:cubicBezTo>
                      <a:pt x="0" y="1285"/>
                      <a:pt x="114" y="1858"/>
                      <a:pt x="568" y="2338"/>
                    </a:cubicBezTo>
                    <a:lnTo>
                      <a:pt x="2509" y="2338"/>
                    </a:lnTo>
                    <a:cubicBezTo>
                      <a:pt x="2509" y="2338"/>
                      <a:pt x="2329" y="144"/>
                      <a:pt x="123"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8"/>
              <p:cNvSpPr/>
              <p:nvPr/>
            </p:nvSpPr>
            <p:spPr>
              <a:xfrm>
                <a:off x="477258" y="4078498"/>
                <a:ext cx="50078" cy="74753"/>
              </a:xfrm>
              <a:custGeom>
                <a:avLst/>
                <a:gdLst/>
                <a:ahLst/>
                <a:cxnLst/>
                <a:rect l="l" t="t" r="r" b="b"/>
                <a:pathLst>
                  <a:path w="3440" h="5135" extrusionOk="0">
                    <a:moveTo>
                      <a:pt x="1708" y="1"/>
                    </a:moveTo>
                    <a:cubicBezTo>
                      <a:pt x="1577" y="1"/>
                      <a:pt x="0" y="2541"/>
                      <a:pt x="910" y="5134"/>
                    </a:cubicBezTo>
                    <a:lnTo>
                      <a:pt x="2727" y="5134"/>
                    </a:lnTo>
                    <a:cubicBezTo>
                      <a:pt x="2727" y="5134"/>
                      <a:pt x="3439" y="2062"/>
                      <a:pt x="1714" y="3"/>
                    </a:cubicBezTo>
                    <a:cubicBezTo>
                      <a:pt x="1713" y="1"/>
                      <a:pt x="1711" y="1"/>
                      <a:pt x="1708"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8"/>
              <p:cNvSpPr/>
              <p:nvPr/>
            </p:nvSpPr>
            <p:spPr>
              <a:xfrm>
                <a:off x="516956" y="4119200"/>
                <a:ext cx="38053" cy="34050"/>
              </a:xfrm>
              <a:custGeom>
                <a:avLst/>
                <a:gdLst/>
                <a:ahLst/>
                <a:cxnLst/>
                <a:rect l="l" t="t" r="r" b="b"/>
                <a:pathLst>
                  <a:path w="2614" h="2339" extrusionOk="0">
                    <a:moveTo>
                      <a:pt x="2212" y="0"/>
                    </a:moveTo>
                    <a:cubicBezTo>
                      <a:pt x="2212" y="0"/>
                      <a:pt x="135" y="96"/>
                      <a:pt x="0" y="2338"/>
                    </a:cubicBezTo>
                    <a:lnTo>
                      <a:pt x="1823" y="2338"/>
                    </a:lnTo>
                    <a:cubicBezTo>
                      <a:pt x="1823" y="2338"/>
                      <a:pt x="2614" y="1219"/>
                      <a:pt x="2212"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8"/>
              <p:cNvSpPr/>
              <p:nvPr/>
            </p:nvSpPr>
            <p:spPr>
              <a:xfrm>
                <a:off x="428010" y="4151707"/>
                <a:ext cx="147613" cy="115092"/>
              </a:xfrm>
              <a:custGeom>
                <a:avLst/>
                <a:gdLst/>
                <a:ahLst/>
                <a:cxnLst/>
                <a:rect l="l" t="t" r="r" b="b"/>
                <a:pathLst>
                  <a:path w="10140" h="7906" extrusionOk="0">
                    <a:moveTo>
                      <a:pt x="2103" y="0"/>
                    </a:moveTo>
                    <a:cubicBezTo>
                      <a:pt x="2103" y="0"/>
                      <a:pt x="1" y="1364"/>
                      <a:pt x="468" y="4051"/>
                    </a:cubicBezTo>
                    <a:cubicBezTo>
                      <a:pt x="936" y="6735"/>
                      <a:pt x="3776" y="7905"/>
                      <a:pt x="3776" y="7905"/>
                    </a:cubicBezTo>
                    <a:lnTo>
                      <a:pt x="6932" y="7905"/>
                    </a:lnTo>
                    <a:cubicBezTo>
                      <a:pt x="6932" y="7905"/>
                      <a:pt x="10140" y="6495"/>
                      <a:pt x="10061" y="3575"/>
                    </a:cubicBezTo>
                    <a:cubicBezTo>
                      <a:pt x="9982" y="656"/>
                      <a:pt x="8073" y="44"/>
                      <a:pt x="8073" y="44"/>
                    </a:cubicBezTo>
                    <a:lnTo>
                      <a:pt x="2103"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433745" y="4188232"/>
                <a:ext cx="140611" cy="20308"/>
              </a:xfrm>
              <a:custGeom>
                <a:avLst/>
                <a:gdLst/>
                <a:ahLst/>
                <a:cxnLst/>
                <a:rect l="l" t="t" r="r" b="b"/>
                <a:pathLst>
                  <a:path w="9659" h="1395" extrusionOk="0">
                    <a:moveTo>
                      <a:pt x="8452" y="0"/>
                    </a:moveTo>
                    <a:cubicBezTo>
                      <a:pt x="8413" y="0"/>
                      <a:pt x="8374" y="1"/>
                      <a:pt x="8334" y="4"/>
                    </a:cubicBezTo>
                    <a:cubicBezTo>
                      <a:pt x="7818" y="35"/>
                      <a:pt x="7277" y="323"/>
                      <a:pt x="6730" y="660"/>
                    </a:cubicBezTo>
                    <a:cubicBezTo>
                      <a:pt x="6450" y="821"/>
                      <a:pt x="6158" y="996"/>
                      <a:pt x="5835" y="1110"/>
                    </a:cubicBezTo>
                    <a:cubicBezTo>
                      <a:pt x="5609" y="1191"/>
                      <a:pt x="5369" y="1238"/>
                      <a:pt x="5123" y="1238"/>
                    </a:cubicBezTo>
                    <a:cubicBezTo>
                      <a:pt x="5016" y="1238"/>
                      <a:pt x="4907" y="1229"/>
                      <a:pt x="4798" y="1210"/>
                    </a:cubicBezTo>
                    <a:cubicBezTo>
                      <a:pt x="4078" y="1092"/>
                      <a:pt x="3471" y="690"/>
                      <a:pt x="2880" y="414"/>
                    </a:cubicBezTo>
                    <a:cubicBezTo>
                      <a:pt x="2402" y="181"/>
                      <a:pt x="1909" y="24"/>
                      <a:pt x="1468" y="24"/>
                    </a:cubicBezTo>
                    <a:cubicBezTo>
                      <a:pt x="1372" y="24"/>
                      <a:pt x="1279" y="32"/>
                      <a:pt x="1189" y="47"/>
                    </a:cubicBezTo>
                    <a:cubicBezTo>
                      <a:pt x="686" y="126"/>
                      <a:pt x="332" y="388"/>
                      <a:pt x="171" y="616"/>
                    </a:cubicBezTo>
                    <a:cubicBezTo>
                      <a:pt x="88" y="729"/>
                      <a:pt x="48" y="834"/>
                      <a:pt x="26" y="904"/>
                    </a:cubicBezTo>
                    <a:cubicBezTo>
                      <a:pt x="9" y="974"/>
                      <a:pt x="0" y="1013"/>
                      <a:pt x="4" y="1013"/>
                    </a:cubicBezTo>
                    <a:cubicBezTo>
                      <a:pt x="5" y="1013"/>
                      <a:pt x="5" y="1014"/>
                      <a:pt x="6" y="1014"/>
                    </a:cubicBezTo>
                    <a:cubicBezTo>
                      <a:pt x="24" y="1014"/>
                      <a:pt x="53" y="854"/>
                      <a:pt x="219" y="655"/>
                    </a:cubicBezTo>
                    <a:cubicBezTo>
                      <a:pt x="389" y="450"/>
                      <a:pt x="726" y="218"/>
                      <a:pt x="1202" y="157"/>
                    </a:cubicBezTo>
                    <a:cubicBezTo>
                      <a:pt x="1274" y="147"/>
                      <a:pt x="1349" y="141"/>
                      <a:pt x="1425" y="141"/>
                    </a:cubicBezTo>
                    <a:cubicBezTo>
                      <a:pt x="1851" y="141"/>
                      <a:pt x="2334" y="301"/>
                      <a:pt x="2819" y="545"/>
                    </a:cubicBezTo>
                    <a:cubicBezTo>
                      <a:pt x="3392" y="821"/>
                      <a:pt x="4008" y="1237"/>
                      <a:pt x="4776" y="1363"/>
                    </a:cubicBezTo>
                    <a:cubicBezTo>
                      <a:pt x="4891" y="1384"/>
                      <a:pt x="5008" y="1394"/>
                      <a:pt x="5123" y="1394"/>
                    </a:cubicBezTo>
                    <a:cubicBezTo>
                      <a:pt x="5390" y="1394"/>
                      <a:pt x="5652" y="1342"/>
                      <a:pt x="5887" y="1253"/>
                    </a:cubicBezTo>
                    <a:cubicBezTo>
                      <a:pt x="6228" y="1127"/>
                      <a:pt x="6525" y="948"/>
                      <a:pt x="6801" y="781"/>
                    </a:cubicBezTo>
                    <a:cubicBezTo>
                      <a:pt x="7346" y="440"/>
                      <a:pt x="7862" y="157"/>
                      <a:pt x="8342" y="113"/>
                    </a:cubicBezTo>
                    <a:cubicBezTo>
                      <a:pt x="8397" y="108"/>
                      <a:pt x="8450" y="105"/>
                      <a:pt x="8502" y="105"/>
                    </a:cubicBezTo>
                    <a:cubicBezTo>
                      <a:pt x="8904" y="105"/>
                      <a:pt x="9222" y="260"/>
                      <a:pt x="9396" y="414"/>
                    </a:cubicBezTo>
                    <a:cubicBezTo>
                      <a:pt x="9592" y="589"/>
                      <a:pt x="9638" y="739"/>
                      <a:pt x="9652" y="739"/>
                    </a:cubicBezTo>
                    <a:cubicBezTo>
                      <a:pt x="9653" y="739"/>
                      <a:pt x="9653" y="739"/>
                      <a:pt x="9653" y="738"/>
                    </a:cubicBezTo>
                    <a:cubicBezTo>
                      <a:pt x="9659" y="738"/>
                      <a:pt x="9649" y="698"/>
                      <a:pt x="9623" y="633"/>
                    </a:cubicBezTo>
                    <a:cubicBezTo>
                      <a:pt x="9593" y="567"/>
                      <a:pt x="9536" y="467"/>
                      <a:pt x="9435" y="371"/>
                    </a:cubicBezTo>
                    <a:cubicBezTo>
                      <a:pt x="9255" y="186"/>
                      <a:pt x="8906" y="0"/>
                      <a:pt x="8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a:off x="435900" y="4198466"/>
                <a:ext cx="139082" cy="20308"/>
              </a:xfrm>
              <a:custGeom>
                <a:avLst/>
                <a:gdLst/>
                <a:ahLst/>
                <a:cxnLst/>
                <a:rect l="l" t="t" r="r" b="b"/>
                <a:pathLst>
                  <a:path w="9554" h="1395" extrusionOk="0">
                    <a:moveTo>
                      <a:pt x="8358" y="1"/>
                    </a:moveTo>
                    <a:cubicBezTo>
                      <a:pt x="8320" y="1"/>
                      <a:pt x="8282" y="2"/>
                      <a:pt x="8243" y="5"/>
                    </a:cubicBezTo>
                    <a:cubicBezTo>
                      <a:pt x="7736" y="35"/>
                      <a:pt x="7198" y="324"/>
                      <a:pt x="6657" y="660"/>
                    </a:cubicBezTo>
                    <a:cubicBezTo>
                      <a:pt x="6381" y="822"/>
                      <a:pt x="6093" y="992"/>
                      <a:pt x="5774" y="1110"/>
                    </a:cubicBezTo>
                    <a:cubicBezTo>
                      <a:pt x="5552" y="1192"/>
                      <a:pt x="5312" y="1238"/>
                      <a:pt x="5068" y="1238"/>
                    </a:cubicBezTo>
                    <a:cubicBezTo>
                      <a:pt x="4962" y="1238"/>
                      <a:pt x="4854" y="1230"/>
                      <a:pt x="4747" y="1211"/>
                    </a:cubicBezTo>
                    <a:cubicBezTo>
                      <a:pt x="4031" y="1093"/>
                      <a:pt x="3432" y="691"/>
                      <a:pt x="2851" y="415"/>
                    </a:cubicBezTo>
                    <a:cubicBezTo>
                      <a:pt x="2379" y="182"/>
                      <a:pt x="1892" y="24"/>
                      <a:pt x="1455" y="24"/>
                    </a:cubicBezTo>
                    <a:cubicBezTo>
                      <a:pt x="1358" y="24"/>
                      <a:pt x="1264" y="31"/>
                      <a:pt x="1172" y="48"/>
                    </a:cubicBezTo>
                    <a:cubicBezTo>
                      <a:pt x="674" y="127"/>
                      <a:pt x="328" y="393"/>
                      <a:pt x="171" y="621"/>
                    </a:cubicBezTo>
                    <a:cubicBezTo>
                      <a:pt x="88" y="734"/>
                      <a:pt x="49" y="835"/>
                      <a:pt x="27" y="905"/>
                    </a:cubicBezTo>
                    <a:cubicBezTo>
                      <a:pt x="9" y="975"/>
                      <a:pt x="1" y="1014"/>
                      <a:pt x="5" y="1014"/>
                    </a:cubicBezTo>
                    <a:cubicBezTo>
                      <a:pt x="6" y="1014"/>
                      <a:pt x="6" y="1014"/>
                      <a:pt x="7" y="1014"/>
                    </a:cubicBezTo>
                    <a:cubicBezTo>
                      <a:pt x="24" y="1014"/>
                      <a:pt x="49" y="860"/>
                      <a:pt x="219" y="660"/>
                    </a:cubicBezTo>
                    <a:cubicBezTo>
                      <a:pt x="381" y="455"/>
                      <a:pt x="717" y="219"/>
                      <a:pt x="1189" y="157"/>
                    </a:cubicBezTo>
                    <a:cubicBezTo>
                      <a:pt x="1260" y="147"/>
                      <a:pt x="1332" y="142"/>
                      <a:pt x="1407" y="142"/>
                    </a:cubicBezTo>
                    <a:cubicBezTo>
                      <a:pt x="1827" y="142"/>
                      <a:pt x="2306" y="301"/>
                      <a:pt x="2785" y="546"/>
                    </a:cubicBezTo>
                    <a:cubicBezTo>
                      <a:pt x="3353" y="822"/>
                      <a:pt x="3960" y="1237"/>
                      <a:pt x="4721" y="1363"/>
                    </a:cubicBezTo>
                    <a:cubicBezTo>
                      <a:pt x="4836" y="1385"/>
                      <a:pt x="4953" y="1395"/>
                      <a:pt x="5068" y="1395"/>
                    </a:cubicBezTo>
                    <a:cubicBezTo>
                      <a:pt x="5333" y="1395"/>
                      <a:pt x="5592" y="1342"/>
                      <a:pt x="5826" y="1254"/>
                    </a:cubicBezTo>
                    <a:cubicBezTo>
                      <a:pt x="6163" y="1127"/>
                      <a:pt x="6455" y="949"/>
                      <a:pt x="6731" y="782"/>
                    </a:cubicBezTo>
                    <a:cubicBezTo>
                      <a:pt x="7268" y="441"/>
                      <a:pt x="7780" y="157"/>
                      <a:pt x="8252" y="114"/>
                    </a:cubicBezTo>
                    <a:cubicBezTo>
                      <a:pt x="8305" y="109"/>
                      <a:pt x="8357" y="106"/>
                      <a:pt x="8408" y="106"/>
                    </a:cubicBezTo>
                    <a:cubicBezTo>
                      <a:pt x="8806" y="106"/>
                      <a:pt x="9122" y="264"/>
                      <a:pt x="9296" y="415"/>
                    </a:cubicBezTo>
                    <a:cubicBezTo>
                      <a:pt x="9488" y="590"/>
                      <a:pt x="9534" y="739"/>
                      <a:pt x="9548" y="739"/>
                    </a:cubicBezTo>
                    <a:cubicBezTo>
                      <a:pt x="9549" y="739"/>
                      <a:pt x="9549" y="739"/>
                      <a:pt x="9550" y="739"/>
                    </a:cubicBezTo>
                    <a:cubicBezTo>
                      <a:pt x="9554" y="739"/>
                      <a:pt x="9545" y="699"/>
                      <a:pt x="9519" y="634"/>
                    </a:cubicBezTo>
                    <a:cubicBezTo>
                      <a:pt x="9489" y="568"/>
                      <a:pt x="9436" y="472"/>
                      <a:pt x="9336" y="372"/>
                    </a:cubicBezTo>
                    <a:cubicBezTo>
                      <a:pt x="9158" y="190"/>
                      <a:pt x="8810" y="1"/>
                      <a:pt x="83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a:off x="452204" y="4208103"/>
                <a:ext cx="7948" cy="7046"/>
              </a:xfrm>
              <a:custGeom>
                <a:avLst/>
                <a:gdLst/>
                <a:ahLst/>
                <a:cxnLst/>
                <a:rect l="l" t="t" r="r" b="b"/>
                <a:pathLst>
                  <a:path w="546" h="484" extrusionOk="0">
                    <a:moveTo>
                      <a:pt x="253" y="59"/>
                    </a:moveTo>
                    <a:lnTo>
                      <a:pt x="253" y="59"/>
                    </a:lnTo>
                    <a:cubicBezTo>
                      <a:pt x="253" y="59"/>
                      <a:pt x="253" y="59"/>
                      <a:pt x="253" y="59"/>
                    </a:cubicBezTo>
                    <a:cubicBezTo>
                      <a:pt x="257" y="81"/>
                      <a:pt x="323" y="85"/>
                      <a:pt x="367" y="156"/>
                    </a:cubicBezTo>
                    <a:cubicBezTo>
                      <a:pt x="388" y="186"/>
                      <a:pt x="393" y="225"/>
                      <a:pt x="376" y="261"/>
                    </a:cubicBezTo>
                    <a:cubicBezTo>
                      <a:pt x="359" y="297"/>
                      <a:pt x="311" y="330"/>
                      <a:pt x="273" y="330"/>
                    </a:cubicBezTo>
                    <a:cubicBezTo>
                      <a:pt x="271" y="330"/>
                      <a:pt x="269" y="330"/>
                      <a:pt x="266" y="330"/>
                    </a:cubicBezTo>
                    <a:cubicBezTo>
                      <a:pt x="227" y="326"/>
                      <a:pt x="178" y="287"/>
                      <a:pt x="166" y="247"/>
                    </a:cubicBezTo>
                    <a:cubicBezTo>
                      <a:pt x="148" y="208"/>
                      <a:pt x="157" y="164"/>
                      <a:pt x="178" y="134"/>
                    </a:cubicBezTo>
                    <a:cubicBezTo>
                      <a:pt x="201" y="96"/>
                      <a:pt x="229" y="74"/>
                      <a:pt x="253" y="59"/>
                    </a:cubicBezTo>
                    <a:close/>
                    <a:moveTo>
                      <a:pt x="234" y="1"/>
                    </a:moveTo>
                    <a:cubicBezTo>
                      <a:pt x="198" y="1"/>
                      <a:pt x="149" y="14"/>
                      <a:pt x="95" y="59"/>
                    </a:cubicBezTo>
                    <a:cubicBezTo>
                      <a:pt x="47" y="98"/>
                      <a:pt x="0" y="190"/>
                      <a:pt x="26" y="287"/>
                    </a:cubicBezTo>
                    <a:cubicBezTo>
                      <a:pt x="52" y="382"/>
                      <a:pt x="131" y="475"/>
                      <a:pt x="257" y="483"/>
                    </a:cubicBezTo>
                    <a:cubicBezTo>
                      <a:pt x="263" y="483"/>
                      <a:pt x="268" y="484"/>
                      <a:pt x="274" y="484"/>
                    </a:cubicBezTo>
                    <a:cubicBezTo>
                      <a:pt x="389" y="484"/>
                      <a:pt x="478" y="404"/>
                      <a:pt x="507" y="317"/>
                    </a:cubicBezTo>
                    <a:cubicBezTo>
                      <a:pt x="545" y="221"/>
                      <a:pt x="498" y="120"/>
                      <a:pt x="446" y="77"/>
                    </a:cubicBezTo>
                    <a:cubicBezTo>
                      <a:pt x="399" y="38"/>
                      <a:pt x="355" y="26"/>
                      <a:pt x="321" y="26"/>
                    </a:cubicBezTo>
                    <a:cubicBezTo>
                      <a:pt x="310" y="26"/>
                      <a:pt x="300" y="27"/>
                      <a:pt x="292" y="29"/>
                    </a:cubicBezTo>
                    <a:lnTo>
                      <a:pt x="292" y="29"/>
                    </a:lnTo>
                    <a:cubicBezTo>
                      <a:pt x="292" y="28"/>
                      <a:pt x="293" y="26"/>
                      <a:pt x="293" y="25"/>
                    </a:cubicBezTo>
                    <a:cubicBezTo>
                      <a:pt x="295" y="16"/>
                      <a:pt x="272" y="1"/>
                      <a:pt x="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504174" y="4191551"/>
                <a:ext cx="7963" cy="7060"/>
              </a:xfrm>
              <a:custGeom>
                <a:avLst/>
                <a:gdLst/>
                <a:ahLst/>
                <a:cxnLst/>
                <a:rect l="l" t="t" r="r" b="b"/>
                <a:pathLst>
                  <a:path w="547" h="485" extrusionOk="0">
                    <a:moveTo>
                      <a:pt x="252" y="59"/>
                    </a:moveTo>
                    <a:lnTo>
                      <a:pt x="252" y="59"/>
                    </a:lnTo>
                    <a:cubicBezTo>
                      <a:pt x="253" y="60"/>
                      <a:pt x="253" y="60"/>
                      <a:pt x="253" y="60"/>
                    </a:cubicBezTo>
                    <a:cubicBezTo>
                      <a:pt x="258" y="81"/>
                      <a:pt x="323" y="87"/>
                      <a:pt x="367" y="152"/>
                    </a:cubicBezTo>
                    <a:cubicBezTo>
                      <a:pt x="389" y="186"/>
                      <a:pt x="398" y="226"/>
                      <a:pt x="376" y="261"/>
                    </a:cubicBezTo>
                    <a:cubicBezTo>
                      <a:pt x="359" y="298"/>
                      <a:pt x="316" y="327"/>
                      <a:pt x="275" y="327"/>
                    </a:cubicBezTo>
                    <a:cubicBezTo>
                      <a:pt x="272" y="327"/>
                      <a:pt x="269" y="327"/>
                      <a:pt x="267" y="327"/>
                    </a:cubicBezTo>
                    <a:cubicBezTo>
                      <a:pt x="227" y="327"/>
                      <a:pt x="184" y="287"/>
                      <a:pt x="166" y="248"/>
                    </a:cubicBezTo>
                    <a:cubicBezTo>
                      <a:pt x="148" y="208"/>
                      <a:pt x="158" y="165"/>
                      <a:pt x="180" y="130"/>
                    </a:cubicBezTo>
                    <a:cubicBezTo>
                      <a:pt x="201" y="95"/>
                      <a:pt x="230" y="74"/>
                      <a:pt x="252" y="59"/>
                    </a:cubicBezTo>
                    <a:close/>
                    <a:moveTo>
                      <a:pt x="233" y="1"/>
                    </a:moveTo>
                    <a:cubicBezTo>
                      <a:pt x="198" y="1"/>
                      <a:pt x="151" y="14"/>
                      <a:pt x="101" y="55"/>
                    </a:cubicBezTo>
                    <a:cubicBezTo>
                      <a:pt x="49" y="99"/>
                      <a:pt x="0" y="191"/>
                      <a:pt x="31" y="287"/>
                    </a:cubicBezTo>
                    <a:cubicBezTo>
                      <a:pt x="53" y="379"/>
                      <a:pt x="136" y="470"/>
                      <a:pt x="258" y="484"/>
                    </a:cubicBezTo>
                    <a:cubicBezTo>
                      <a:pt x="261" y="484"/>
                      <a:pt x="264" y="484"/>
                      <a:pt x="267" y="484"/>
                    </a:cubicBezTo>
                    <a:cubicBezTo>
                      <a:pt x="389" y="484"/>
                      <a:pt x="477" y="403"/>
                      <a:pt x="507" y="317"/>
                    </a:cubicBezTo>
                    <a:cubicBezTo>
                      <a:pt x="547" y="218"/>
                      <a:pt x="498" y="117"/>
                      <a:pt x="450" y="77"/>
                    </a:cubicBezTo>
                    <a:cubicBezTo>
                      <a:pt x="403" y="39"/>
                      <a:pt x="358" y="27"/>
                      <a:pt x="323" y="27"/>
                    </a:cubicBezTo>
                    <a:cubicBezTo>
                      <a:pt x="311" y="27"/>
                      <a:pt x="301" y="28"/>
                      <a:pt x="291" y="30"/>
                    </a:cubicBezTo>
                    <a:lnTo>
                      <a:pt x="291" y="30"/>
                    </a:lnTo>
                    <a:cubicBezTo>
                      <a:pt x="292" y="28"/>
                      <a:pt x="293" y="27"/>
                      <a:pt x="293" y="25"/>
                    </a:cubicBezTo>
                    <a:cubicBezTo>
                      <a:pt x="295" y="16"/>
                      <a:pt x="271" y="1"/>
                      <a:pt x="2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554616" y="4208860"/>
                <a:ext cx="7905" cy="7046"/>
              </a:xfrm>
              <a:custGeom>
                <a:avLst/>
                <a:gdLst/>
                <a:ahLst/>
                <a:cxnLst/>
                <a:rect l="l" t="t" r="r" b="b"/>
                <a:pathLst>
                  <a:path w="543" h="484" extrusionOk="0">
                    <a:moveTo>
                      <a:pt x="249" y="60"/>
                    </a:moveTo>
                    <a:cubicBezTo>
                      <a:pt x="255" y="82"/>
                      <a:pt x="320" y="86"/>
                      <a:pt x="364" y="151"/>
                    </a:cubicBezTo>
                    <a:cubicBezTo>
                      <a:pt x="386" y="187"/>
                      <a:pt x="394" y="225"/>
                      <a:pt x="372" y="261"/>
                    </a:cubicBezTo>
                    <a:cubicBezTo>
                      <a:pt x="355" y="297"/>
                      <a:pt x="313" y="326"/>
                      <a:pt x="275" y="326"/>
                    </a:cubicBezTo>
                    <a:cubicBezTo>
                      <a:pt x="272" y="326"/>
                      <a:pt x="269" y="326"/>
                      <a:pt x="267" y="326"/>
                    </a:cubicBezTo>
                    <a:cubicBezTo>
                      <a:pt x="223" y="326"/>
                      <a:pt x="180" y="287"/>
                      <a:pt x="162" y="247"/>
                    </a:cubicBezTo>
                    <a:cubicBezTo>
                      <a:pt x="150" y="209"/>
                      <a:pt x="158" y="165"/>
                      <a:pt x="180" y="130"/>
                    </a:cubicBezTo>
                    <a:cubicBezTo>
                      <a:pt x="201" y="96"/>
                      <a:pt x="228" y="75"/>
                      <a:pt x="249" y="60"/>
                    </a:cubicBezTo>
                    <a:close/>
                    <a:moveTo>
                      <a:pt x="232" y="0"/>
                    </a:moveTo>
                    <a:cubicBezTo>
                      <a:pt x="197" y="0"/>
                      <a:pt x="149" y="13"/>
                      <a:pt x="97" y="56"/>
                    </a:cubicBezTo>
                    <a:cubicBezTo>
                      <a:pt x="49" y="99"/>
                      <a:pt x="1" y="191"/>
                      <a:pt x="27" y="287"/>
                    </a:cubicBezTo>
                    <a:cubicBezTo>
                      <a:pt x="49" y="379"/>
                      <a:pt x="132" y="471"/>
                      <a:pt x="254" y="483"/>
                    </a:cubicBezTo>
                    <a:cubicBezTo>
                      <a:pt x="258" y="484"/>
                      <a:pt x="261" y="484"/>
                      <a:pt x="264" y="484"/>
                    </a:cubicBezTo>
                    <a:cubicBezTo>
                      <a:pt x="385" y="484"/>
                      <a:pt x="473" y="407"/>
                      <a:pt x="507" y="318"/>
                    </a:cubicBezTo>
                    <a:cubicBezTo>
                      <a:pt x="543" y="217"/>
                      <a:pt x="499" y="116"/>
                      <a:pt x="446" y="78"/>
                    </a:cubicBezTo>
                    <a:cubicBezTo>
                      <a:pt x="399" y="39"/>
                      <a:pt x="354" y="26"/>
                      <a:pt x="319" y="26"/>
                    </a:cubicBezTo>
                    <a:cubicBezTo>
                      <a:pt x="307" y="26"/>
                      <a:pt x="297" y="27"/>
                      <a:pt x="288" y="30"/>
                    </a:cubicBezTo>
                    <a:lnTo>
                      <a:pt x="288" y="30"/>
                    </a:lnTo>
                    <a:cubicBezTo>
                      <a:pt x="289" y="28"/>
                      <a:pt x="289" y="27"/>
                      <a:pt x="289" y="25"/>
                    </a:cubicBezTo>
                    <a:cubicBezTo>
                      <a:pt x="293" y="16"/>
                      <a:pt x="271" y="0"/>
                      <a:pt x="2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28"/>
            <p:cNvGrpSpPr/>
            <p:nvPr/>
          </p:nvGrpSpPr>
          <p:grpSpPr>
            <a:xfrm>
              <a:off x="1877369" y="4077333"/>
              <a:ext cx="125151" cy="189466"/>
              <a:chOff x="1877369" y="4077333"/>
              <a:chExt cx="125151" cy="189466"/>
            </a:xfrm>
          </p:grpSpPr>
          <p:sp>
            <p:nvSpPr>
              <p:cNvPr id="1145" name="Google Shape;1145;p28"/>
              <p:cNvSpPr/>
              <p:nvPr/>
            </p:nvSpPr>
            <p:spPr>
              <a:xfrm>
                <a:off x="1884487" y="4111747"/>
                <a:ext cx="108614" cy="155052"/>
              </a:xfrm>
              <a:custGeom>
                <a:avLst/>
                <a:gdLst/>
                <a:ahLst/>
                <a:cxnLst/>
                <a:rect l="l" t="t" r="r" b="b"/>
                <a:pathLst>
                  <a:path w="7461" h="10651" extrusionOk="0">
                    <a:moveTo>
                      <a:pt x="1" y="0"/>
                    </a:moveTo>
                    <a:lnTo>
                      <a:pt x="1028" y="10650"/>
                    </a:lnTo>
                    <a:lnTo>
                      <a:pt x="6215" y="10650"/>
                    </a:lnTo>
                    <a:lnTo>
                      <a:pt x="746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8"/>
              <p:cNvSpPr/>
              <p:nvPr/>
            </p:nvSpPr>
            <p:spPr>
              <a:xfrm>
                <a:off x="1877369" y="4091716"/>
                <a:ext cx="125151" cy="20424"/>
              </a:xfrm>
              <a:custGeom>
                <a:avLst/>
                <a:gdLst/>
                <a:ahLst/>
                <a:cxnLst/>
                <a:rect l="l" t="t" r="r" b="b"/>
                <a:pathLst>
                  <a:path w="8597" h="1403" extrusionOk="0">
                    <a:moveTo>
                      <a:pt x="490" y="0"/>
                    </a:moveTo>
                    <a:cubicBezTo>
                      <a:pt x="490" y="0"/>
                      <a:pt x="57" y="432"/>
                      <a:pt x="0" y="1403"/>
                    </a:cubicBezTo>
                    <a:lnTo>
                      <a:pt x="8435" y="1403"/>
                    </a:lnTo>
                    <a:cubicBezTo>
                      <a:pt x="8435" y="1403"/>
                      <a:pt x="8596" y="537"/>
                      <a:pt x="79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1894299" y="4077333"/>
                <a:ext cx="92688" cy="16246"/>
              </a:xfrm>
              <a:custGeom>
                <a:avLst/>
                <a:gdLst/>
                <a:ahLst/>
                <a:cxnLst/>
                <a:rect l="l" t="t" r="r" b="b"/>
                <a:pathLst>
                  <a:path w="6367" h="1116" extrusionOk="0">
                    <a:moveTo>
                      <a:pt x="5947" y="0"/>
                    </a:moveTo>
                    <a:lnTo>
                      <a:pt x="289" y="14"/>
                    </a:lnTo>
                    <a:lnTo>
                      <a:pt x="0" y="1067"/>
                    </a:lnTo>
                    <a:lnTo>
                      <a:pt x="6367" y="1115"/>
                    </a:lnTo>
                    <a:lnTo>
                      <a:pt x="59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1882901" y="4150557"/>
                <a:ext cx="110200" cy="77999"/>
              </a:xfrm>
              <a:custGeom>
                <a:avLst/>
                <a:gdLst/>
                <a:ahLst/>
                <a:cxnLst/>
                <a:rect l="l" t="t" r="r" b="b"/>
                <a:pathLst>
                  <a:path w="7570" h="5358" extrusionOk="0">
                    <a:moveTo>
                      <a:pt x="1" y="0"/>
                    </a:moveTo>
                    <a:cubicBezTo>
                      <a:pt x="1" y="97"/>
                      <a:pt x="621" y="5358"/>
                      <a:pt x="621" y="5358"/>
                    </a:cubicBezTo>
                    <a:lnTo>
                      <a:pt x="6962" y="5358"/>
                    </a:lnTo>
                    <a:lnTo>
                      <a:pt x="7569"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49" name="Google Shape;1149;p28"/>
          <p:cNvGrpSpPr/>
          <p:nvPr/>
        </p:nvGrpSpPr>
        <p:grpSpPr>
          <a:xfrm>
            <a:off x="524291" y="3456965"/>
            <a:ext cx="999336" cy="889793"/>
            <a:chOff x="4694531" y="2250235"/>
            <a:chExt cx="1090502" cy="1018186"/>
          </a:xfrm>
        </p:grpSpPr>
        <p:sp>
          <p:nvSpPr>
            <p:cNvPr id="1150" name="Google Shape;1150;p28"/>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8"/>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8"/>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8"/>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28"/>
          <p:cNvGrpSpPr/>
          <p:nvPr/>
        </p:nvGrpSpPr>
        <p:grpSpPr>
          <a:xfrm>
            <a:off x="565675" y="2330746"/>
            <a:ext cx="315625" cy="298849"/>
            <a:chOff x="509250" y="566571"/>
            <a:chExt cx="315625" cy="298849"/>
          </a:xfrm>
        </p:grpSpPr>
        <p:sp>
          <p:nvSpPr>
            <p:cNvPr id="1155" name="Google Shape;1155;p28"/>
            <p:cNvSpPr/>
            <p:nvPr/>
          </p:nvSpPr>
          <p:spPr>
            <a:xfrm>
              <a:off x="509250" y="566571"/>
              <a:ext cx="150513" cy="150579"/>
            </a:xfrm>
            <a:custGeom>
              <a:avLst/>
              <a:gdLst/>
              <a:ahLst/>
              <a:cxnLst/>
              <a:rect l="l" t="t" r="r" b="b"/>
              <a:pathLst>
                <a:path w="2546" h="2547" extrusionOk="0">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732296" y="772838"/>
              <a:ext cx="92578" cy="92582"/>
            </a:xfrm>
            <a:custGeom>
              <a:avLst/>
              <a:gdLst/>
              <a:ahLst/>
              <a:cxnLst/>
              <a:rect l="l" t="t" r="r" b="b"/>
              <a:pathLst>
                <a:path w="1566" h="1566" extrusionOk="0">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160"/>
        <p:cNvGrpSpPr/>
        <p:nvPr/>
      </p:nvGrpSpPr>
      <p:grpSpPr>
        <a:xfrm>
          <a:off x="0" y="0"/>
          <a:ext cx="0" cy="0"/>
          <a:chOff x="0" y="0"/>
          <a:chExt cx="0" cy="0"/>
        </a:xfrm>
      </p:grpSpPr>
      <p:sp>
        <p:nvSpPr>
          <p:cNvPr id="1161" name="Google Shape;1161;p29"/>
          <p:cNvSpPr/>
          <p:nvPr/>
        </p:nvSpPr>
        <p:spPr>
          <a:xfrm>
            <a:off x="10529695" y="2633661"/>
            <a:ext cx="189725" cy="176648"/>
          </a:xfrm>
          <a:custGeom>
            <a:avLst/>
            <a:gdLst/>
            <a:ahLst/>
            <a:cxnLst/>
            <a:rect l="l" t="t" r="r" b="b"/>
            <a:pathLst>
              <a:path w="5223" h="4863" extrusionOk="0">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9"/>
          <p:cNvSpPr/>
          <p:nvPr/>
        </p:nvSpPr>
        <p:spPr>
          <a:xfrm>
            <a:off x="11428406" y="2940695"/>
            <a:ext cx="25718" cy="71342"/>
          </a:xfrm>
          <a:custGeom>
            <a:avLst/>
            <a:gdLst/>
            <a:ahLst/>
            <a:cxnLst/>
            <a:rect l="l" t="t" r="r" b="b"/>
            <a:pathLst>
              <a:path w="708" h="1964" extrusionOk="0">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9"/>
          <p:cNvSpPr/>
          <p:nvPr/>
        </p:nvSpPr>
        <p:spPr>
          <a:xfrm>
            <a:off x="11456304" y="2957223"/>
            <a:ext cx="59755" cy="74248"/>
          </a:xfrm>
          <a:custGeom>
            <a:avLst/>
            <a:gdLst/>
            <a:ahLst/>
            <a:cxnLst/>
            <a:rect l="l" t="t" r="r" b="b"/>
            <a:pathLst>
              <a:path w="1645" h="2044" extrusionOk="0">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9"/>
          <p:cNvSpPr/>
          <p:nvPr/>
        </p:nvSpPr>
        <p:spPr>
          <a:xfrm>
            <a:off x="11515513" y="2970663"/>
            <a:ext cx="61062" cy="73050"/>
          </a:xfrm>
          <a:custGeom>
            <a:avLst/>
            <a:gdLst/>
            <a:ahLst/>
            <a:cxnLst/>
            <a:rect l="l" t="t" r="r" b="b"/>
            <a:pathLst>
              <a:path w="1681" h="2011" extrusionOk="0">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5" name="Google Shape;1165;p29"/>
          <p:cNvPicPr preferRelativeResize="0"/>
          <p:nvPr/>
        </p:nvPicPr>
        <p:blipFill>
          <a:blip r:embed="rId3">
            <a:alphaModFix/>
          </a:blip>
          <a:stretch>
            <a:fillRect/>
          </a:stretch>
        </p:blipFill>
        <p:spPr>
          <a:xfrm>
            <a:off x="0" y="182163"/>
            <a:ext cx="9144001" cy="477917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169"/>
        <p:cNvGrpSpPr/>
        <p:nvPr/>
      </p:nvGrpSpPr>
      <p:grpSpPr>
        <a:xfrm>
          <a:off x="0" y="0"/>
          <a:ext cx="0" cy="0"/>
          <a:chOff x="0" y="0"/>
          <a:chExt cx="0" cy="0"/>
        </a:xfrm>
      </p:grpSpPr>
      <p:sp>
        <p:nvSpPr>
          <p:cNvPr id="1170" name="Google Shape;1170;p30"/>
          <p:cNvSpPr/>
          <p:nvPr/>
        </p:nvSpPr>
        <p:spPr>
          <a:xfrm>
            <a:off x="1756267" y="2490589"/>
            <a:ext cx="667500" cy="6675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0"/>
          <p:cNvSpPr/>
          <p:nvPr/>
        </p:nvSpPr>
        <p:spPr>
          <a:xfrm>
            <a:off x="5399331" y="1331639"/>
            <a:ext cx="667500" cy="6675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0"/>
          <p:cNvSpPr/>
          <p:nvPr/>
        </p:nvSpPr>
        <p:spPr>
          <a:xfrm>
            <a:off x="1756251" y="2490597"/>
            <a:ext cx="667500" cy="6675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0"/>
          <p:cNvSpPr/>
          <p:nvPr/>
        </p:nvSpPr>
        <p:spPr>
          <a:xfrm>
            <a:off x="5399328" y="1331647"/>
            <a:ext cx="667500" cy="6675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 name="Google Shape;1174;p30"/>
          <p:cNvGrpSpPr/>
          <p:nvPr/>
        </p:nvGrpSpPr>
        <p:grpSpPr>
          <a:xfrm>
            <a:off x="5548675" y="1481325"/>
            <a:ext cx="368825" cy="368125"/>
            <a:chOff x="3231450" y="1518325"/>
            <a:chExt cx="368825" cy="368125"/>
          </a:xfrm>
        </p:grpSpPr>
        <p:sp>
          <p:nvSpPr>
            <p:cNvPr id="1175" name="Google Shape;1175;p30"/>
            <p:cNvSpPr/>
            <p:nvPr/>
          </p:nvSpPr>
          <p:spPr>
            <a:xfrm>
              <a:off x="3276925" y="1649400"/>
              <a:ext cx="323350" cy="237050"/>
            </a:xfrm>
            <a:custGeom>
              <a:avLst/>
              <a:gdLst/>
              <a:ahLst/>
              <a:cxnLst/>
              <a:rect l="l" t="t" r="r" b="b"/>
              <a:pathLst>
                <a:path w="12934" h="9482" extrusionOk="0">
                  <a:moveTo>
                    <a:pt x="10906" y="0"/>
                  </a:moveTo>
                  <a:cubicBezTo>
                    <a:pt x="10795" y="0"/>
                    <a:pt x="10684" y="73"/>
                    <a:pt x="10684" y="220"/>
                  </a:cubicBezTo>
                  <a:lnTo>
                    <a:pt x="10684" y="929"/>
                  </a:lnTo>
                  <a:cubicBezTo>
                    <a:pt x="10684" y="957"/>
                    <a:pt x="10694" y="985"/>
                    <a:pt x="10713" y="1023"/>
                  </a:cubicBezTo>
                  <a:cubicBezTo>
                    <a:pt x="10864" y="1345"/>
                    <a:pt x="10987" y="1675"/>
                    <a:pt x="11081" y="2025"/>
                  </a:cubicBezTo>
                  <a:lnTo>
                    <a:pt x="11081" y="2809"/>
                  </a:lnTo>
                  <a:cubicBezTo>
                    <a:pt x="11081" y="2956"/>
                    <a:pt x="11190" y="3029"/>
                    <a:pt x="11299" y="3029"/>
                  </a:cubicBezTo>
                  <a:cubicBezTo>
                    <a:pt x="11407" y="3029"/>
                    <a:pt x="11516" y="2956"/>
                    <a:pt x="11516" y="2809"/>
                  </a:cubicBezTo>
                  <a:lnTo>
                    <a:pt x="11516" y="2214"/>
                  </a:lnTo>
                  <a:lnTo>
                    <a:pt x="12489" y="2214"/>
                  </a:lnTo>
                  <a:lnTo>
                    <a:pt x="12489" y="4992"/>
                  </a:lnTo>
                  <a:lnTo>
                    <a:pt x="11431" y="4992"/>
                  </a:lnTo>
                  <a:lnTo>
                    <a:pt x="11431" y="4303"/>
                  </a:lnTo>
                  <a:cubicBezTo>
                    <a:pt x="11431" y="4156"/>
                    <a:pt x="11322" y="4083"/>
                    <a:pt x="11214" y="4083"/>
                  </a:cubicBezTo>
                  <a:cubicBezTo>
                    <a:pt x="11105" y="4083"/>
                    <a:pt x="10996" y="4156"/>
                    <a:pt x="10996" y="4303"/>
                  </a:cubicBezTo>
                  <a:lnTo>
                    <a:pt x="10996" y="5181"/>
                  </a:lnTo>
                  <a:cubicBezTo>
                    <a:pt x="10798" y="5777"/>
                    <a:pt x="10514" y="6334"/>
                    <a:pt x="10136" y="6835"/>
                  </a:cubicBezTo>
                  <a:cubicBezTo>
                    <a:pt x="10108" y="6873"/>
                    <a:pt x="10089" y="6911"/>
                    <a:pt x="10089" y="6968"/>
                  </a:cubicBezTo>
                  <a:lnTo>
                    <a:pt x="10089" y="9047"/>
                  </a:lnTo>
                  <a:lnTo>
                    <a:pt x="7991" y="9047"/>
                  </a:lnTo>
                  <a:lnTo>
                    <a:pt x="7991" y="7478"/>
                  </a:lnTo>
                  <a:cubicBezTo>
                    <a:pt x="7991" y="7354"/>
                    <a:pt x="7889" y="7255"/>
                    <a:pt x="7774" y="7255"/>
                  </a:cubicBezTo>
                  <a:cubicBezTo>
                    <a:pt x="7749" y="7255"/>
                    <a:pt x="7723" y="7260"/>
                    <a:pt x="7698" y="7270"/>
                  </a:cubicBezTo>
                  <a:lnTo>
                    <a:pt x="7641" y="7289"/>
                  </a:lnTo>
                  <a:cubicBezTo>
                    <a:pt x="6989" y="7536"/>
                    <a:pt x="6302" y="7659"/>
                    <a:pt x="5615" y="7659"/>
                  </a:cubicBezTo>
                  <a:cubicBezTo>
                    <a:pt x="4908" y="7659"/>
                    <a:pt x="4201" y="7529"/>
                    <a:pt x="3530" y="7270"/>
                  </a:cubicBezTo>
                  <a:cubicBezTo>
                    <a:pt x="3504" y="7259"/>
                    <a:pt x="3477" y="7254"/>
                    <a:pt x="3450" y="7254"/>
                  </a:cubicBezTo>
                  <a:cubicBezTo>
                    <a:pt x="3337" y="7254"/>
                    <a:pt x="3237" y="7348"/>
                    <a:pt x="3237" y="7478"/>
                  </a:cubicBezTo>
                  <a:lnTo>
                    <a:pt x="3237" y="9047"/>
                  </a:lnTo>
                  <a:lnTo>
                    <a:pt x="1130" y="9047"/>
                  </a:lnTo>
                  <a:lnTo>
                    <a:pt x="1130" y="6968"/>
                  </a:lnTo>
                  <a:cubicBezTo>
                    <a:pt x="1130" y="6920"/>
                    <a:pt x="1120" y="6873"/>
                    <a:pt x="1092" y="6835"/>
                  </a:cubicBezTo>
                  <a:cubicBezTo>
                    <a:pt x="846" y="6514"/>
                    <a:pt x="648" y="6174"/>
                    <a:pt x="478" y="5805"/>
                  </a:cubicBezTo>
                  <a:cubicBezTo>
                    <a:pt x="435" y="5714"/>
                    <a:pt x="360" y="5675"/>
                    <a:pt x="284" y="5675"/>
                  </a:cubicBezTo>
                  <a:cubicBezTo>
                    <a:pt x="142" y="5675"/>
                    <a:pt x="0" y="5812"/>
                    <a:pt x="81" y="5985"/>
                  </a:cubicBezTo>
                  <a:cubicBezTo>
                    <a:pt x="251" y="6353"/>
                    <a:pt x="459" y="6712"/>
                    <a:pt x="695" y="7034"/>
                  </a:cubicBezTo>
                  <a:lnTo>
                    <a:pt x="695" y="9264"/>
                  </a:lnTo>
                  <a:cubicBezTo>
                    <a:pt x="695" y="9387"/>
                    <a:pt x="790" y="9482"/>
                    <a:pt x="912" y="9482"/>
                  </a:cubicBezTo>
                  <a:lnTo>
                    <a:pt x="3455" y="9482"/>
                  </a:lnTo>
                  <a:cubicBezTo>
                    <a:pt x="3577" y="9482"/>
                    <a:pt x="3672" y="9387"/>
                    <a:pt x="3672" y="9264"/>
                  </a:cubicBezTo>
                  <a:lnTo>
                    <a:pt x="3672" y="7790"/>
                  </a:lnTo>
                  <a:cubicBezTo>
                    <a:pt x="4300" y="7993"/>
                    <a:pt x="4955" y="8095"/>
                    <a:pt x="5611" y="8095"/>
                  </a:cubicBezTo>
                  <a:cubicBezTo>
                    <a:pt x="6266" y="8095"/>
                    <a:pt x="6923" y="7993"/>
                    <a:pt x="7556" y="7790"/>
                  </a:cubicBezTo>
                  <a:lnTo>
                    <a:pt x="7556" y="9264"/>
                  </a:lnTo>
                  <a:cubicBezTo>
                    <a:pt x="7556" y="9387"/>
                    <a:pt x="7651" y="9482"/>
                    <a:pt x="7774" y="9482"/>
                  </a:cubicBezTo>
                  <a:lnTo>
                    <a:pt x="10316" y="9482"/>
                  </a:lnTo>
                  <a:cubicBezTo>
                    <a:pt x="10439" y="9482"/>
                    <a:pt x="10533" y="9387"/>
                    <a:pt x="10533" y="9264"/>
                  </a:cubicBezTo>
                  <a:lnTo>
                    <a:pt x="10533" y="7034"/>
                  </a:lnTo>
                  <a:cubicBezTo>
                    <a:pt x="10892" y="6542"/>
                    <a:pt x="11176" y="6004"/>
                    <a:pt x="11374" y="5427"/>
                  </a:cubicBezTo>
                  <a:lnTo>
                    <a:pt x="12707" y="5427"/>
                  </a:lnTo>
                  <a:cubicBezTo>
                    <a:pt x="12830" y="5427"/>
                    <a:pt x="12924" y="5333"/>
                    <a:pt x="12934" y="5210"/>
                  </a:cubicBezTo>
                  <a:lnTo>
                    <a:pt x="12934" y="1997"/>
                  </a:lnTo>
                  <a:cubicBezTo>
                    <a:pt x="12934" y="1879"/>
                    <a:pt x="12838" y="1779"/>
                    <a:pt x="12722" y="1779"/>
                  </a:cubicBezTo>
                  <a:cubicBezTo>
                    <a:pt x="12717" y="1779"/>
                    <a:pt x="12712" y="1779"/>
                    <a:pt x="12707" y="1779"/>
                  </a:cubicBezTo>
                  <a:lnTo>
                    <a:pt x="11459" y="1779"/>
                  </a:lnTo>
                  <a:cubicBezTo>
                    <a:pt x="11374" y="1467"/>
                    <a:pt x="11261" y="1165"/>
                    <a:pt x="11129" y="881"/>
                  </a:cubicBezTo>
                  <a:lnTo>
                    <a:pt x="11129" y="220"/>
                  </a:lnTo>
                  <a:cubicBezTo>
                    <a:pt x="11129" y="73"/>
                    <a:pt x="11017" y="0"/>
                    <a:pt x="1090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a:off x="3231450" y="1590950"/>
              <a:ext cx="323700" cy="191950"/>
            </a:xfrm>
            <a:custGeom>
              <a:avLst/>
              <a:gdLst/>
              <a:ahLst/>
              <a:cxnLst/>
              <a:rect l="l" t="t" r="r" b="b"/>
              <a:pathLst>
                <a:path w="12948" h="7678" extrusionOk="0">
                  <a:moveTo>
                    <a:pt x="7717" y="0"/>
                  </a:moveTo>
                  <a:cubicBezTo>
                    <a:pt x="5715" y="0"/>
                    <a:pt x="3751" y="926"/>
                    <a:pt x="2486" y="2643"/>
                  </a:cubicBezTo>
                  <a:cubicBezTo>
                    <a:pt x="2297" y="2889"/>
                    <a:pt x="2127" y="3163"/>
                    <a:pt x="1975" y="3437"/>
                  </a:cubicBezTo>
                  <a:cubicBezTo>
                    <a:pt x="1682" y="3957"/>
                    <a:pt x="1484" y="4524"/>
                    <a:pt x="1380" y="5119"/>
                  </a:cubicBezTo>
                  <a:cubicBezTo>
                    <a:pt x="1328" y="5124"/>
                    <a:pt x="1264" y="5129"/>
                    <a:pt x="1195" y="5129"/>
                  </a:cubicBezTo>
                  <a:cubicBezTo>
                    <a:pt x="1024" y="5129"/>
                    <a:pt x="819" y="5101"/>
                    <a:pt x="671" y="4987"/>
                  </a:cubicBezTo>
                  <a:cubicBezTo>
                    <a:pt x="520" y="4864"/>
                    <a:pt x="444" y="4665"/>
                    <a:pt x="444" y="4382"/>
                  </a:cubicBezTo>
                  <a:cubicBezTo>
                    <a:pt x="444" y="4235"/>
                    <a:pt x="333" y="4162"/>
                    <a:pt x="222" y="4162"/>
                  </a:cubicBezTo>
                  <a:cubicBezTo>
                    <a:pt x="111" y="4162"/>
                    <a:pt x="0" y="4235"/>
                    <a:pt x="0" y="4382"/>
                  </a:cubicBezTo>
                  <a:cubicBezTo>
                    <a:pt x="0" y="4807"/>
                    <a:pt x="132" y="5119"/>
                    <a:pt x="397" y="5327"/>
                  </a:cubicBezTo>
                  <a:cubicBezTo>
                    <a:pt x="621" y="5480"/>
                    <a:pt x="888" y="5564"/>
                    <a:pt x="1158" y="5564"/>
                  </a:cubicBezTo>
                  <a:cubicBezTo>
                    <a:pt x="1172" y="5564"/>
                    <a:pt x="1186" y="5564"/>
                    <a:pt x="1200" y="5563"/>
                  </a:cubicBezTo>
                  <a:lnTo>
                    <a:pt x="1333" y="5563"/>
                  </a:lnTo>
                  <a:cubicBezTo>
                    <a:pt x="1314" y="5781"/>
                    <a:pt x="1304" y="6007"/>
                    <a:pt x="1323" y="6225"/>
                  </a:cubicBezTo>
                  <a:cubicBezTo>
                    <a:pt x="1342" y="6678"/>
                    <a:pt x="1437" y="7123"/>
                    <a:pt x="1607" y="7538"/>
                  </a:cubicBezTo>
                  <a:cubicBezTo>
                    <a:pt x="1648" y="7637"/>
                    <a:pt x="1725" y="7678"/>
                    <a:pt x="1802" y="7678"/>
                  </a:cubicBezTo>
                  <a:cubicBezTo>
                    <a:pt x="1941" y="7678"/>
                    <a:pt x="2080" y="7547"/>
                    <a:pt x="2013" y="7378"/>
                  </a:cubicBezTo>
                  <a:cubicBezTo>
                    <a:pt x="1862" y="7000"/>
                    <a:pt x="1777" y="6603"/>
                    <a:pt x="1758" y="6196"/>
                  </a:cubicBezTo>
                  <a:cubicBezTo>
                    <a:pt x="1711" y="5299"/>
                    <a:pt x="1919" y="4420"/>
                    <a:pt x="2363" y="3645"/>
                  </a:cubicBezTo>
                  <a:cubicBezTo>
                    <a:pt x="2505" y="3380"/>
                    <a:pt x="2665" y="3134"/>
                    <a:pt x="2835" y="2889"/>
                  </a:cubicBezTo>
                  <a:cubicBezTo>
                    <a:pt x="4020" y="1295"/>
                    <a:pt x="5851" y="436"/>
                    <a:pt x="7716" y="436"/>
                  </a:cubicBezTo>
                  <a:cubicBezTo>
                    <a:pt x="8782" y="436"/>
                    <a:pt x="9858" y="717"/>
                    <a:pt x="10831" y="1301"/>
                  </a:cubicBezTo>
                  <a:cubicBezTo>
                    <a:pt x="10878" y="1329"/>
                    <a:pt x="10916" y="1358"/>
                    <a:pt x="10963" y="1386"/>
                  </a:cubicBezTo>
                  <a:cubicBezTo>
                    <a:pt x="11001" y="1417"/>
                    <a:pt x="11050" y="1432"/>
                    <a:pt x="11097" y="1432"/>
                  </a:cubicBezTo>
                  <a:cubicBezTo>
                    <a:pt x="11167" y="1432"/>
                    <a:pt x="11236" y="1400"/>
                    <a:pt x="11275" y="1339"/>
                  </a:cubicBezTo>
                  <a:cubicBezTo>
                    <a:pt x="11530" y="961"/>
                    <a:pt x="11955" y="743"/>
                    <a:pt x="12409" y="734"/>
                  </a:cubicBezTo>
                  <a:lnTo>
                    <a:pt x="12503" y="734"/>
                  </a:lnTo>
                  <a:lnTo>
                    <a:pt x="12503" y="1821"/>
                  </a:lnTo>
                  <a:cubicBezTo>
                    <a:pt x="12503" y="1967"/>
                    <a:pt x="12614" y="2040"/>
                    <a:pt x="12725" y="2040"/>
                  </a:cubicBezTo>
                  <a:cubicBezTo>
                    <a:pt x="12836" y="2040"/>
                    <a:pt x="12948" y="1967"/>
                    <a:pt x="12948" y="1821"/>
                  </a:cubicBezTo>
                  <a:lnTo>
                    <a:pt x="12948" y="526"/>
                  </a:lnTo>
                  <a:cubicBezTo>
                    <a:pt x="12948" y="403"/>
                    <a:pt x="12844" y="299"/>
                    <a:pt x="12721" y="299"/>
                  </a:cubicBezTo>
                  <a:lnTo>
                    <a:pt x="12409" y="299"/>
                  </a:lnTo>
                  <a:cubicBezTo>
                    <a:pt x="11889" y="299"/>
                    <a:pt x="11388" y="526"/>
                    <a:pt x="11048" y="923"/>
                  </a:cubicBezTo>
                  <a:cubicBezTo>
                    <a:pt x="10006" y="299"/>
                    <a:pt x="8856" y="0"/>
                    <a:pt x="771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a:off x="3500075" y="1685375"/>
              <a:ext cx="34750" cy="56725"/>
            </a:xfrm>
            <a:custGeom>
              <a:avLst/>
              <a:gdLst/>
              <a:ahLst/>
              <a:cxnLst/>
              <a:rect l="l" t="t" r="r" b="b"/>
              <a:pathLst>
                <a:path w="1390" h="2269" extrusionOk="0">
                  <a:moveTo>
                    <a:pt x="695" y="439"/>
                  </a:moveTo>
                  <a:cubicBezTo>
                    <a:pt x="816" y="439"/>
                    <a:pt x="936" y="520"/>
                    <a:pt x="936" y="680"/>
                  </a:cubicBezTo>
                  <a:lnTo>
                    <a:pt x="936" y="1559"/>
                  </a:lnTo>
                  <a:cubicBezTo>
                    <a:pt x="936" y="1720"/>
                    <a:pt x="816" y="1800"/>
                    <a:pt x="695" y="1800"/>
                  </a:cubicBezTo>
                  <a:cubicBezTo>
                    <a:pt x="575" y="1800"/>
                    <a:pt x="454" y="1720"/>
                    <a:pt x="454" y="1559"/>
                  </a:cubicBezTo>
                  <a:lnTo>
                    <a:pt x="454" y="680"/>
                  </a:lnTo>
                  <a:cubicBezTo>
                    <a:pt x="454" y="520"/>
                    <a:pt x="575" y="439"/>
                    <a:pt x="695" y="439"/>
                  </a:cubicBezTo>
                  <a:close/>
                  <a:moveTo>
                    <a:pt x="700" y="0"/>
                  </a:moveTo>
                  <a:cubicBezTo>
                    <a:pt x="322" y="0"/>
                    <a:pt x="19" y="302"/>
                    <a:pt x="19" y="680"/>
                  </a:cubicBezTo>
                  <a:lnTo>
                    <a:pt x="19" y="1559"/>
                  </a:lnTo>
                  <a:cubicBezTo>
                    <a:pt x="1" y="1947"/>
                    <a:pt x="312" y="2268"/>
                    <a:pt x="690" y="2268"/>
                  </a:cubicBezTo>
                  <a:cubicBezTo>
                    <a:pt x="1078" y="2268"/>
                    <a:pt x="1390" y="1947"/>
                    <a:pt x="1371" y="1559"/>
                  </a:cubicBezTo>
                  <a:lnTo>
                    <a:pt x="1371" y="680"/>
                  </a:lnTo>
                  <a:cubicBezTo>
                    <a:pt x="1371" y="302"/>
                    <a:pt x="1068" y="0"/>
                    <a:pt x="70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0"/>
            <p:cNvSpPr/>
            <p:nvPr/>
          </p:nvSpPr>
          <p:spPr>
            <a:xfrm>
              <a:off x="3341075" y="1518325"/>
              <a:ext cx="127375" cy="79875"/>
            </a:xfrm>
            <a:custGeom>
              <a:avLst/>
              <a:gdLst/>
              <a:ahLst/>
              <a:cxnLst/>
              <a:rect l="l" t="t" r="r" b="b"/>
              <a:pathLst>
                <a:path w="5095" h="3195" extrusionOk="0">
                  <a:moveTo>
                    <a:pt x="2656" y="0"/>
                  </a:moveTo>
                  <a:cubicBezTo>
                    <a:pt x="1078" y="0"/>
                    <a:pt x="0" y="1588"/>
                    <a:pt x="577" y="3053"/>
                  </a:cubicBezTo>
                  <a:cubicBezTo>
                    <a:pt x="615" y="3153"/>
                    <a:pt x="694" y="3195"/>
                    <a:pt x="774" y="3195"/>
                  </a:cubicBezTo>
                  <a:cubicBezTo>
                    <a:pt x="913" y="3195"/>
                    <a:pt x="1055" y="3067"/>
                    <a:pt x="983" y="2892"/>
                  </a:cubicBezTo>
                  <a:cubicBezTo>
                    <a:pt x="548" y="1787"/>
                    <a:pt x="1286" y="567"/>
                    <a:pt x="2467" y="445"/>
                  </a:cubicBezTo>
                  <a:cubicBezTo>
                    <a:pt x="2531" y="438"/>
                    <a:pt x="2594" y="435"/>
                    <a:pt x="2657" y="435"/>
                  </a:cubicBezTo>
                  <a:cubicBezTo>
                    <a:pt x="3758" y="435"/>
                    <a:pt x="4611" y="1434"/>
                    <a:pt x="4423" y="2543"/>
                  </a:cubicBezTo>
                  <a:cubicBezTo>
                    <a:pt x="4396" y="2703"/>
                    <a:pt x="4521" y="2797"/>
                    <a:pt x="4644" y="2797"/>
                  </a:cubicBezTo>
                  <a:cubicBezTo>
                    <a:pt x="4739" y="2797"/>
                    <a:pt x="4833" y="2741"/>
                    <a:pt x="4858" y="2618"/>
                  </a:cubicBezTo>
                  <a:cubicBezTo>
                    <a:pt x="5094" y="1248"/>
                    <a:pt x="4036" y="0"/>
                    <a:pt x="265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0"/>
            <p:cNvSpPr/>
            <p:nvPr/>
          </p:nvSpPr>
          <p:spPr>
            <a:xfrm>
              <a:off x="3487325" y="1743475"/>
              <a:ext cx="37100" cy="59800"/>
            </a:xfrm>
            <a:custGeom>
              <a:avLst/>
              <a:gdLst/>
              <a:ahLst/>
              <a:cxnLst/>
              <a:rect l="l" t="t" r="r" b="b"/>
              <a:pathLst>
                <a:path w="1484" h="2392" extrusionOk="0">
                  <a:moveTo>
                    <a:pt x="293" y="1"/>
                  </a:moveTo>
                  <a:cubicBezTo>
                    <a:pt x="0" y="1"/>
                    <a:pt x="0" y="445"/>
                    <a:pt x="293" y="445"/>
                  </a:cubicBezTo>
                  <a:cubicBezTo>
                    <a:pt x="709" y="445"/>
                    <a:pt x="1040" y="776"/>
                    <a:pt x="1040" y="1201"/>
                  </a:cubicBezTo>
                  <a:cubicBezTo>
                    <a:pt x="1040" y="1617"/>
                    <a:pt x="709" y="1948"/>
                    <a:pt x="293" y="1948"/>
                  </a:cubicBezTo>
                  <a:cubicBezTo>
                    <a:pt x="0" y="1948"/>
                    <a:pt x="0" y="2392"/>
                    <a:pt x="293" y="2392"/>
                  </a:cubicBezTo>
                  <a:cubicBezTo>
                    <a:pt x="945" y="2392"/>
                    <a:pt x="1484" y="1853"/>
                    <a:pt x="1484" y="1201"/>
                  </a:cubicBezTo>
                  <a:cubicBezTo>
                    <a:pt x="1484" y="540"/>
                    <a:pt x="945" y="10"/>
                    <a:pt x="29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30"/>
          <p:cNvGrpSpPr/>
          <p:nvPr/>
        </p:nvGrpSpPr>
        <p:grpSpPr>
          <a:xfrm>
            <a:off x="1894011" y="2640063"/>
            <a:ext cx="392000" cy="368550"/>
            <a:chOff x="1391150" y="1518200"/>
            <a:chExt cx="392000" cy="368550"/>
          </a:xfrm>
        </p:grpSpPr>
        <p:sp>
          <p:nvSpPr>
            <p:cNvPr id="1181" name="Google Shape;1181;p30"/>
            <p:cNvSpPr/>
            <p:nvPr/>
          </p:nvSpPr>
          <p:spPr>
            <a:xfrm>
              <a:off x="1391150" y="1584350"/>
              <a:ext cx="321825" cy="302400"/>
            </a:xfrm>
            <a:custGeom>
              <a:avLst/>
              <a:gdLst/>
              <a:ahLst/>
              <a:cxnLst/>
              <a:rect l="l" t="t" r="r" b="b"/>
              <a:pathLst>
                <a:path w="12873" h="12096" extrusionOk="0">
                  <a:moveTo>
                    <a:pt x="6394" y="1"/>
                  </a:moveTo>
                  <a:cubicBezTo>
                    <a:pt x="4847" y="1"/>
                    <a:pt x="3299" y="592"/>
                    <a:pt x="2118" y="1773"/>
                  </a:cubicBezTo>
                  <a:cubicBezTo>
                    <a:pt x="1958" y="1932"/>
                    <a:pt x="2105" y="2153"/>
                    <a:pt x="2276" y="2153"/>
                  </a:cubicBezTo>
                  <a:cubicBezTo>
                    <a:pt x="2328" y="2153"/>
                    <a:pt x="2381" y="2133"/>
                    <a:pt x="2430" y="2085"/>
                  </a:cubicBezTo>
                  <a:cubicBezTo>
                    <a:pt x="3516" y="998"/>
                    <a:pt x="4944" y="452"/>
                    <a:pt x="6375" y="452"/>
                  </a:cubicBezTo>
                  <a:cubicBezTo>
                    <a:pt x="7719" y="452"/>
                    <a:pt x="9065" y="935"/>
                    <a:pt x="10132" y="1905"/>
                  </a:cubicBezTo>
                  <a:cubicBezTo>
                    <a:pt x="12334" y="3909"/>
                    <a:pt x="12580" y="7283"/>
                    <a:pt x="10690" y="9589"/>
                  </a:cubicBezTo>
                  <a:cubicBezTo>
                    <a:pt x="9587" y="10928"/>
                    <a:pt x="7984" y="11628"/>
                    <a:pt x="6364" y="11628"/>
                  </a:cubicBezTo>
                  <a:cubicBezTo>
                    <a:pt x="5206" y="11628"/>
                    <a:pt x="4041" y="11270"/>
                    <a:pt x="3044" y="10534"/>
                  </a:cubicBezTo>
                  <a:cubicBezTo>
                    <a:pt x="653" y="8757"/>
                    <a:pt x="77" y="5411"/>
                    <a:pt x="1730" y="2935"/>
                  </a:cubicBezTo>
                  <a:cubicBezTo>
                    <a:pt x="1844" y="2761"/>
                    <a:pt x="1693" y="2592"/>
                    <a:pt x="1537" y="2592"/>
                  </a:cubicBezTo>
                  <a:cubicBezTo>
                    <a:pt x="1473" y="2592"/>
                    <a:pt x="1409" y="2621"/>
                    <a:pt x="1362" y="2690"/>
                  </a:cubicBezTo>
                  <a:cubicBezTo>
                    <a:pt x="67" y="4636"/>
                    <a:pt x="1" y="7160"/>
                    <a:pt x="1211" y="9163"/>
                  </a:cubicBezTo>
                  <a:cubicBezTo>
                    <a:pt x="2306" y="10991"/>
                    <a:pt x="4274" y="12095"/>
                    <a:pt x="6376" y="12095"/>
                  </a:cubicBezTo>
                  <a:cubicBezTo>
                    <a:pt x="6578" y="12095"/>
                    <a:pt x="6781" y="12085"/>
                    <a:pt x="6985" y="12065"/>
                  </a:cubicBezTo>
                  <a:cubicBezTo>
                    <a:pt x="9310" y="11838"/>
                    <a:pt x="11304" y="10288"/>
                    <a:pt x="12088" y="8086"/>
                  </a:cubicBezTo>
                  <a:cubicBezTo>
                    <a:pt x="12873" y="5884"/>
                    <a:pt x="12325" y="3427"/>
                    <a:pt x="10671" y="1773"/>
                  </a:cubicBezTo>
                  <a:cubicBezTo>
                    <a:pt x="9489" y="592"/>
                    <a:pt x="7942" y="1"/>
                    <a:pt x="639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0"/>
            <p:cNvSpPr/>
            <p:nvPr/>
          </p:nvSpPr>
          <p:spPr>
            <a:xfrm>
              <a:off x="1428500" y="1612975"/>
              <a:ext cx="257075" cy="245100"/>
            </a:xfrm>
            <a:custGeom>
              <a:avLst/>
              <a:gdLst/>
              <a:ahLst/>
              <a:cxnLst/>
              <a:rect l="l" t="t" r="r" b="b"/>
              <a:pathLst>
                <a:path w="10283" h="9804" extrusionOk="0">
                  <a:moveTo>
                    <a:pt x="4902" y="439"/>
                  </a:moveTo>
                  <a:cubicBezTo>
                    <a:pt x="6060" y="439"/>
                    <a:pt x="7200" y="891"/>
                    <a:pt x="8052" y="1743"/>
                  </a:cubicBezTo>
                  <a:cubicBezTo>
                    <a:pt x="9791" y="3491"/>
                    <a:pt x="9791" y="6317"/>
                    <a:pt x="8052" y="8056"/>
                  </a:cubicBezTo>
                  <a:cubicBezTo>
                    <a:pt x="7200" y="8909"/>
                    <a:pt x="6060" y="9360"/>
                    <a:pt x="4902" y="9360"/>
                  </a:cubicBezTo>
                  <a:cubicBezTo>
                    <a:pt x="4326" y="9360"/>
                    <a:pt x="3746" y="9249"/>
                    <a:pt x="3195" y="9020"/>
                  </a:cubicBezTo>
                  <a:cubicBezTo>
                    <a:pt x="1531" y="8330"/>
                    <a:pt x="444" y="6705"/>
                    <a:pt x="444" y="4900"/>
                  </a:cubicBezTo>
                  <a:cubicBezTo>
                    <a:pt x="444" y="3094"/>
                    <a:pt x="1531" y="1469"/>
                    <a:pt x="3195" y="779"/>
                  </a:cubicBezTo>
                  <a:cubicBezTo>
                    <a:pt x="3746" y="550"/>
                    <a:pt x="4326" y="439"/>
                    <a:pt x="4902" y="439"/>
                  </a:cubicBezTo>
                  <a:close/>
                  <a:moveTo>
                    <a:pt x="4899" y="1"/>
                  </a:moveTo>
                  <a:cubicBezTo>
                    <a:pt x="4268" y="1"/>
                    <a:pt x="3631" y="122"/>
                    <a:pt x="3024" y="373"/>
                  </a:cubicBezTo>
                  <a:cubicBezTo>
                    <a:pt x="1191" y="1138"/>
                    <a:pt x="0" y="2924"/>
                    <a:pt x="0" y="4900"/>
                  </a:cubicBezTo>
                  <a:cubicBezTo>
                    <a:pt x="0" y="6884"/>
                    <a:pt x="1191" y="8670"/>
                    <a:pt x="3024" y="9426"/>
                  </a:cubicBezTo>
                  <a:cubicBezTo>
                    <a:pt x="3632" y="9680"/>
                    <a:pt x="4270" y="9803"/>
                    <a:pt x="4902" y="9803"/>
                  </a:cubicBezTo>
                  <a:cubicBezTo>
                    <a:pt x="6177" y="9803"/>
                    <a:pt x="7429" y="9303"/>
                    <a:pt x="8364" y="8368"/>
                  </a:cubicBezTo>
                  <a:cubicBezTo>
                    <a:pt x="10283" y="6459"/>
                    <a:pt x="10283" y="3350"/>
                    <a:pt x="8364" y="1441"/>
                  </a:cubicBezTo>
                  <a:cubicBezTo>
                    <a:pt x="7428" y="499"/>
                    <a:pt x="6175" y="1"/>
                    <a:pt x="489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0"/>
            <p:cNvSpPr/>
            <p:nvPr/>
          </p:nvSpPr>
          <p:spPr>
            <a:xfrm>
              <a:off x="1496850" y="1518200"/>
              <a:ext cx="286300" cy="269175"/>
            </a:xfrm>
            <a:custGeom>
              <a:avLst/>
              <a:gdLst/>
              <a:ahLst/>
              <a:cxnLst/>
              <a:rect l="l" t="t" r="r" b="b"/>
              <a:pathLst>
                <a:path w="11452" h="10767" extrusionOk="0">
                  <a:moveTo>
                    <a:pt x="4817" y="1"/>
                  </a:moveTo>
                  <a:cubicBezTo>
                    <a:pt x="3272" y="1"/>
                    <a:pt x="1727" y="591"/>
                    <a:pt x="546" y="1773"/>
                  </a:cubicBezTo>
                  <a:cubicBezTo>
                    <a:pt x="404" y="1905"/>
                    <a:pt x="262" y="2056"/>
                    <a:pt x="139" y="2217"/>
                  </a:cubicBezTo>
                  <a:cubicBezTo>
                    <a:pt x="0" y="2384"/>
                    <a:pt x="147" y="2576"/>
                    <a:pt x="310" y="2576"/>
                  </a:cubicBezTo>
                  <a:cubicBezTo>
                    <a:pt x="369" y="2576"/>
                    <a:pt x="429" y="2551"/>
                    <a:pt x="479" y="2491"/>
                  </a:cubicBezTo>
                  <a:cubicBezTo>
                    <a:pt x="602" y="2349"/>
                    <a:pt x="725" y="2207"/>
                    <a:pt x="857" y="2075"/>
                  </a:cubicBezTo>
                  <a:cubicBezTo>
                    <a:pt x="1954" y="979"/>
                    <a:pt x="3388" y="431"/>
                    <a:pt x="4822" y="431"/>
                  </a:cubicBezTo>
                  <a:cubicBezTo>
                    <a:pt x="6256" y="431"/>
                    <a:pt x="7690" y="979"/>
                    <a:pt x="8787" y="2075"/>
                  </a:cubicBezTo>
                  <a:cubicBezTo>
                    <a:pt x="10979" y="4268"/>
                    <a:pt x="10979" y="7812"/>
                    <a:pt x="8787" y="10004"/>
                  </a:cubicBezTo>
                  <a:cubicBezTo>
                    <a:pt x="8654" y="10137"/>
                    <a:pt x="8512" y="10269"/>
                    <a:pt x="8371" y="10382"/>
                  </a:cubicBezTo>
                  <a:cubicBezTo>
                    <a:pt x="8211" y="10535"/>
                    <a:pt x="8339" y="10767"/>
                    <a:pt x="8514" y="10767"/>
                  </a:cubicBezTo>
                  <a:cubicBezTo>
                    <a:pt x="8556" y="10767"/>
                    <a:pt x="8601" y="10754"/>
                    <a:pt x="8645" y="10722"/>
                  </a:cubicBezTo>
                  <a:cubicBezTo>
                    <a:pt x="8796" y="10600"/>
                    <a:pt x="8947" y="10458"/>
                    <a:pt x="9098" y="10316"/>
                  </a:cubicBezTo>
                  <a:cubicBezTo>
                    <a:pt x="11452" y="7953"/>
                    <a:pt x="11452" y="4126"/>
                    <a:pt x="9089" y="1773"/>
                  </a:cubicBezTo>
                  <a:cubicBezTo>
                    <a:pt x="7908" y="591"/>
                    <a:pt x="6362" y="1"/>
                    <a:pt x="48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0"/>
            <p:cNvSpPr/>
            <p:nvPr/>
          </p:nvSpPr>
          <p:spPr>
            <a:xfrm>
              <a:off x="1708650" y="1631525"/>
              <a:ext cx="36225" cy="106075"/>
            </a:xfrm>
            <a:custGeom>
              <a:avLst/>
              <a:gdLst/>
              <a:ahLst/>
              <a:cxnLst/>
              <a:rect l="l" t="t" r="r" b="b"/>
              <a:pathLst>
                <a:path w="1449" h="4243" extrusionOk="0">
                  <a:moveTo>
                    <a:pt x="859" y="0"/>
                  </a:moveTo>
                  <a:cubicBezTo>
                    <a:pt x="729" y="0"/>
                    <a:pt x="596" y="108"/>
                    <a:pt x="636" y="273"/>
                  </a:cubicBezTo>
                  <a:cubicBezTo>
                    <a:pt x="986" y="1502"/>
                    <a:pt x="797" y="2825"/>
                    <a:pt x="107" y="3902"/>
                  </a:cubicBezTo>
                  <a:cubicBezTo>
                    <a:pt x="1" y="4075"/>
                    <a:pt x="150" y="4242"/>
                    <a:pt x="304" y="4242"/>
                  </a:cubicBezTo>
                  <a:cubicBezTo>
                    <a:pt x="370" y="4242"/>
                    <a:pt x="437" y="4212"/>
                    <a:pt x="485" y="4139"/>
                  </a:cubicBezTo>
                  <a:cubicBezTo>
                    <a:pt x="1231" y="2957"/>
                    <a:pt x="1449" y="1502"/>
                    <a:pt x="1061" y="151"/>
                  </a:cubicBezTo>
                  <a:cubicBezTo>
                    <a:pt x="1028" y="46"/>
                    <a:pt x="944" y="0"/>
                    <a:pt x="8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0"/>
            <p:cNvSpPr/>
            <p:nvPr/>
          </p:nvSpPr>
          <p:spPr>
            <a:xfrm>
              <a:off x="1546250" y="1546550"/>
              <a:ext cx="182200" cy="74450"/>
            </a:xfrm>
            <a:custGeom>
              <a:avLst/>
              <a:gdLst/>
              <a:ahLst/>
              <a:cxnLst/>
              <a:rect l="l" t="t" r="r" b="b"/>
              <a:pathLst>
                <a:path w="7288" h="2978" extrusionOk="0">
                  <a:moveTo>
                    <a:pt x="2838" y="1"/>
                  </a:moveTo>
                  <a:cubicBezTo>
                    <a:pt x="1939" y="1"/>
                    <a:pt x="1027" y="248"/>
                    <a:pt x="205" y="771"/>
                  </a:cubicBezTo>
                  <a:cubicBezTo>
                    <a:pt x="0" y="897"/>
                    <a:pt x="129" y="1179"/>
                    <a:pt x="319" y="1179"/>
                  </a:cubicBezTo>
                  <a:cubicBezTo>
                    <a:pt x="358" y="1179"/>
                    <a:pt x="399" y="1167"/>
                    <a:pt x="441" y="1140"/>
                  </a:cubicBezTo>
                  <a:cubicBezTo>
                    <a:pt x="1189" y="665"/>
                    <a:pt x="2018" y="441"/>
                    <a:pt x="2836" y="441"/>
                  </a:cubicBezTo>
                  <a:cubicBezTo>
                    <a:pt x="4445" y="441"/>
                    <a:pt x="6008" y="1311"/>
                    <a:pt x="6811" y="2860"/>
                  </a:cubicBezTo>
                  <a:cubicBezTo>
                    <a:pt x="6854" y="2943"/>
                    <a:pt x="6924" y="2978"/>
                    <a:pt x="6995" y="2978"/>
                  </a:cubicBezTo>
                  <a:cubicBezTo>
                    <a:pt x="7141" y="2978"/>
                    <a:pt x="7287" y="2830"/>
                    <a:pt x="7198" y="2652"/>
                  </a:cubicBezTo>
                  <a:lnTo>
                    <a:pt x="7198" y="2652"/>
                  </a:lnTo>
                  <a:lnTo>
                    <a:pt x="7198" y="2661"/>
                  </a:lnTo>
                  <a:cubicBezTo>
                    <a:pt x="6321" y="957"/>
                    <a:pt x="4605" y="1"/>
                    <a:pt x="283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0"/>
            <p:cNvSpPr/>
            <p:nvPr/>
          </p:nvSpPr>
          <p:spPr>
            <a:xfrm>
              <a:off x="1511425" y="1661975"/>
              <a:ext cx="79175" cy="147050"/>
            </a:xfrm>
            <a:custGeom>
              <a:avLst/>
              <a:gdLst/>
              <a:ahLst/>
              <a:cxnLst/>
              <a:rect l="l" t="t" r="r" b="b"/>
              <a:pathLst>
                <a:path w="3167" h="5882" extrusionOk="0">
                  <a:moveTo>
                    <a:pt x="1361" y="908"/>
                  </a:moveTo>
                  <a:lnTo>
                    <a:pt x="1361" y="2703"/>
                  </a:lnTo>
                  <a:cubicBezTo>
                    <a:pt x="841" y="2618"/>
                    <a:pt x="445" y="2250"/>
                    <a:pt x="445" y="1805"/>
                  </a:cubicBezTo>
                  <a:cubicBezTo>
                    <a:pt x="445" y="1361"/>
                    <a:pt x="832" y="993"/>
                    <a:pt x="1361" y="908"/>
                  </a:cubicBezTo>
                  <a:close/>
                  <a:moveTo>
                    <a:pt x="1805" y="3185"/>
                  </a:moveTo>
                  <a:cubicBezTo>
                    <a:pt x="2325" y="3261"/>
                    <a:pt x="2722" y="3629"/>
                    <a:pt x="2722" y="4074"/>
                  </a:cubicBezTo>
                  <a:cubicBezTo>
                    <a:pt x="2722" y="4518"/>
                    <a:pt x="2325" y="4886"/>
                    <a:pt x="1805" y="4971"/>
                  </a:cubicBezTo>
                  <a:lnTo>
                    <a:pt x="1805" y="3185"/>
                  </a:lnTo>
                  <a:close/>
                  <a:moveTo>
                    <a:pt x="1583" y="0"/>
                  </a:moveTo>
                  <a:cubicBezTo>
                    <a:pt x="1472" y="0"/>
                    <a:pt x="1361" y="76"/>
                    <a:pt x="1361" y="227"/>
                  </a:cubicBezTo>
                  <a:lnTo>
                    <a:pt x="1361" y="473"/>
                  </a:lnTo>
                  <a:cubicBezTo>
                    <a:pt x="596" y="558"/>
                    <a:pt x="0" y="1125"/>
                    <a:pt x="0" y="1805"/>
                  </a:cubicBezTo>
                  <a:cubicBezTo>
                    <a:pt x="0" y="2495"/>
                    <a:pt x="596" y="3062"/>
                    <a:pt x="1361" y="3147"/>
                  </a:cubicBezTo>
                  <a:lnTo>
                    <a:pt x="1361" y="4971"/>
                  </a:lnTo>
                  <a:cubicBezTo>
                    <a:pt x="841" y="4886"/>
                    <a:pt x="445" y="4518"/>
                    <a:pt x="445" y="4074"/>
                  </a:cubicBezTo>
                  <a:cubicBezTo>
                    <a:pt x="445" y="3927"/>
                    <a:pt x="334" y="3854"/>
                    <a:pt x="222" y="3854"/>
                  </a:cubicBezTo>
                  <a:cubicBezTo>
                    <a:pt x="111" y="3854"/>
                    <a:pt x="0" y="3927"/>
                    <a:pt x="0" y="4074"/>
                  </a:cubicBezTo>
                  <a:cubicBezTo>
                    <a:pt x="0" y="4764"/>
                    <a:pt x="596" y="5321"/>
                    <a:pt x="1361" y="5416"/>
                  </a:cubicBezTo>
                  <a:lnTo>
                    <a:pt x="1361" y="5661"/>
                  </a:lnTo>
                  <a:cubicBezTo>
                    <a:pt x="1361" y="5808"/>
                    <a:pt x="1472" y="5881"/>
                    <a:pt x="1583" y="5881"/>
                  </a:cubicBezTo>
                  <a:cubicBezTo>
                    <a:pt x="1694" y="5881"/>
                    <a:pt x="1805" y="5808"/>
                    <a:pt x="1805" y="5661"/>
                  </a:cubicBezTo>
                  <a:lnTo>
                    <a:pt x="1805" y="5416"/>
                  </a:lnTo>
                  <a:cubicBezTo>
                    <a:pt x="2571" y="5321"/>
                    <a:pt x="3157" y="4764"/>
                    <a:pt x="3157" y="4074"/>
                  </a:cubicBezTo>
                  <a:cubicBezTo>
                    <a:pt x="3157" y="3393"/>
                    <a:pt x="2571" y="2826"/>
                    <a:pt x="1805" y="2741"/>
                  </a:cubicBezTo>
                  <a:lnTo>
                    <a:pt x="1805" y="917"/>
                  </a:lnTo>
                  <a:cubicBezTo>
                    <a:pt x="2325" y="993"/>
                    <a:pt x="2722" y="1371"/>
                    <a:pt x="2722" y="1815"/>
                  </a:cubicBezTo>
                  <a:cubicBezTo>
                    <a:pt x="2722" y="1961"/>
                    <a:pt x="2833" y="2035"/>
                    <a:pt x="2944" y="2035"/>
                  </a:cubicBezTo>
                  <a:cubicBezTo>
                    <a:pt x="3055" y="2035"/>
                    <a:pt x="3166" y="1961"/>
                    <a:pt x="3166" y="1815"/>
                  </a:cubicBezTo>
                  <a:cubicBezTo>
                    <a:pt x="3166" y="1125"/>
                    <a:pt x="2571" y="558"/>
                    <a:pt x="1805" y="473"/>
                  </a:cubicBezTo>
                  <a:lnTo>
                    <a:pt x="1805" y="227"/>
                  </a:lnTo>
                  <a:cubicBezTo>
                    <a:pt x="1805" y="76"/>
                    <a:pt x="1694" y="0"/>
                    <a:pt x="158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7" name="Google Shape;1187;p30"/>
          <p:cNvSpPr txBox="1">
            <a:spLocks noGrp="1"/>
          </p:cNvSpPr>
          <p:nvPr>
            <p:ph type="ctrTitle" idx="4"/>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l" rtl="0">
              <a:lnSpc>
                <a:spcPct val="110000"/>
              </a:lnSpc>
              <a:spcBef>
                <a:spcPts val="1500"/>
              </a:spcBef>
              <a:spcAft>
                <a:spcPts val="0"/>
              </a:spcAft>
              <a:buNone/>
            </a:pPr>
            <a:endParaRPr b="1">
              <a:solidFill>
                <a:srgbClr val="000000"/>
              </a:solidFill>
              <a:highlight>
                <a:srgbClr val="F2F2F2"/>
              </a:highlight>
              <a:latin typeface="Arial"/>
              <a:ea typeface="Arial"/>
              <a:cs typeface="Arial"/>
              <a:sym typeface="Arial"/>
            </a:endParaRPr>
          </a:p>
          <a:p>
            <a:pPr marL="0" lvl="0" indent="0" algn="r" rtl="0">
              <a:spcBef>
                <a:spcPts val="800"/>
              </a:spcBef>
              <a:spcAft>
                <a:spcPts val="0"/>
              </a:spcAft>
              <a:buNone/>
            </a:pPr>
            <a:endParaRPr/>
          </a:p>
        </p:txBody>
      </p:sp>
      <p:grpSp>
        <p:nvGrpSpPr>
          <p:cNvPr id="1188" name="Google Shape;1188;p30"/>
          <p:cNvGrpSpPr/>
          <p:nvPr/>
        </p:nvGrpSpPr>
        <p:grpSpPr>
          <a:xfrm>
            <a:off x="7715772" y="1883011"/>
            <a:ext cx="1005984" cy="2832912"/>
            <a:chOff x="7042300" y="1388275"/>
            <a:chExt cx="1255127" cy="3173775"/>
          </a:xfrm>
        </p:grpSpPr>
        <p:sp>
          <p:nvSpPr>
            <p:cNvPr id="1189" name="Google Shape;1189;p30"/>
            <p:cNvSpPr/>
            <p:nvPr/>
          </p:nvSpPr>
          <p:spPr>
            <a:xfrm>
              <a:off x="8053138" y="4183691"/>
              <a:ext cx="244288" cy="328700"/>
            </a:xfrm>
            <a:custGeom>
              <a:avLst/>
              <a:gdLst/>
              <a:ahLst/>
              <a:cxnLst/>
              <a:rect l="l" t="t" r="r" b="b"/>
              <a:pathLst>
                <a:path w="4969" h="6686" extrusionOk="0">
                  <a:moveTo>
                    <a:pt x="2823" y="1"/>
                  </a:moveTo>
                  <a:lnTo>
                    <a:pt x="109" y="2736"/>
                  </a:lnTo>
                  <a:lnTo>
                    <a:pt x="1560" y="4196"/>
                  </a:lnTo>
                  <a:cubicBezTo>
                    <a:pt x="1560" y="4196"/>
                    <a:pt x="0" y="6686"/>
                    <a:pt x="396" y="6686"/>
                  </a:cubicBezTo>
                  <a:cubicBezTo>
                    <a:pt x="423" y="6686"/>
                    <a:pt x="460" y="6674"/>
                    <a:pt x="507" y="6649"/>
                  </a:cubicBezTo>
                  <a:cubicBezTo>
                    <a:pt x="1163" y="6294"/>
                    <a:pt x="4103" y="3091"/>
                    <a:pt x="4811" y="2291"/>
                  </a:cubicBezTo>
                  <a:lnTo>
                    <a:pt x="4969" y="2112"/>
                  </a:lnTo>
                  <a:lnTo>
                    <a:pt x="2823"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0"/>
            <p:cNvSpPr/>
            <p:nvPr/>
          </p:nvSpPr>
          <p:spPr>
            <a:xfrm>
              <a:off x="8234451" y="4248390"/>
              <a:ext cx="60863" cy="86870"/>
            </a:xfrm>
            <a:custGeom>
              <a:avLst/>
              <a:gdLst/>
              <a:ahLst/>
              <a:cxnLst/>
              <a:rect l="l" t="t" r="r" b="b"/>
              <a:pathLst>
                <a:path w="1238" h="1767" extrusionOk="0">
                  <a:moveTo>
                    <a:pt x="472" y="0"/>
                  </a:moveTo>
                  <a:cubicBezTo>
                    <a:pt x="224" y="214"/>
                    <a:pt x="75" y="516"/>
                    <a:pt x="36" y="839"/>
                  </a:cubicBezTo>
                  <a:cubicBezTo>
                    <a:pt x="0" y="1163"/>
                    <a:pt x="84" y="1499"/>
                    <a:pt x="276" y="1766"/>
                  </a:cubicBezTo>
                  <a:lnTo>
                    <a:pt x="1238" y="761"/>
                  </a:lnTo>
                  <a:lnTo>
                    <a:pt x="4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0"/>
            <p:cNvSpPr/>
            <p:nvPr/>
          </p:nvSpPr>
          <p:spPr>
            <a:xfrm>
              <a:off x="8060857" y="4284672"/>
              <a:ext cx="236570" cy="228704"/>
            </a:xfrm>
            <a:custGeom>
              <a:avLst/>
              <a:gdLst/>
              <a:ahLst/>
              <a:cxnLst/>
              <a:rect l="l" t="t" r="r" b="b"/>
              <a:pathLst>
                <a:path w="4812" h="4652" extrusionOk="0">
                  <a:moveTo>
                    <a:pt x="4747" y="1"/>
                  </a:moveTo>
                  <a:lnTo>
                    <a:pt x="1163" y="3681"/>
                  </a:lnTo>
                  <a:cubicBezTo>
                    <a:pt x="1163" y="3681"/>
                    <a:pt x="909" y="3524"/>
                    <a:pt x="717" y="3524"/>
                  </a:cubicBezTo>
                  <a:cubicBezTo>
                    <a:pt x="661" y="3524"/>
                    <a:pt x="611" y="3537"/>
                    <a:pt x="573" y="3572"/>
                  </a:cubicBezTo>
                  <a:cubicBezTo>
                    <a:pt x="573" y="3572"/>
                    <a:pt x="1" y="4621"/>
                    <a:pt x="237" y="4651"/>
                  </a:cubicBezTo>
                  <a:cubicBezTo>
                    <a:pt x="238" y="4651"/>
                    <a:pt x="239" y="4651"/>
                    <a:pt x="240" y="4651"/>
                  </a:cubicBezTo>
                  <a:cubicBezTo>
                    <a:pt x="498" y="4651"/>
                    <a:pt x="3573" y="1550"/>
                    <a:pt x="4812" y="58"/>
                  </a:cubicBezTo>
                  <a:lnTo>
                    <a:pt x="47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0"/>
            <p:cNvSpPr/>
            <p:nvPr/>
          </p:nvSpPr>
          <p:spPr>
            <a:xfrm>
              <a:off x="8070099" y="4282558"/>
              <a:ext cx="226049" cy="228655"/>
            </a:xfrm>
            <a:custGeom>
              <a:avLst/>
              <a:gdLst/>
              <a:ahLst/>
              <a:cxnLst/>
              <a:rect l="l" t="t" r="r" b="b"/>
              <a:pathLst>
                <a:path w="4598" h="4651" extrusionOk="0">
                  <a:moveTo>
                    <a:pt x="4598" y="1"/>
                  </a:moveTo>
                  <a:cubicBezTo>
                    <a:pt x="4597" y="1"/>
                    <a:pt x="4581" y="13"/>
                    <a:pt x="4549" y="44"/>
                  </a:cubicBezTo>
                  <a:cubicBezTo>
                    <a:pt x="4510" y="88"/>
                    <a:pt x="4466" y="132"/>
                    <a:pt x="4418" y="184"/>
                  </a:cubicBezTo>
                  <a:cubicBezTo>
                    <a:pt x="4287" y="319"/>
                    <a:pt x="4126" y="489"/>
                    <a:pt x="3938" y="691"/>
                  </a:cubicBezTo>
                  <a:cubicBezTo>
                    <a:pt x="3527" y="1119"/>
                    <a:pt x="2963" y="1713"/>
                    <a:pt x="2330" y="2351"/>
                  </a:cubicBezTo>
                  <a:cubicBezTo>
                    <a:pt x="1691" y="2994"/>
                    <a:pt x="1110" y="3567"/>
                    <a:pt x="682" y="3982"/>
                  </a:cubicBezTo>
                  <a:cubicBezTo>
                    <a:pt x="485" y="4174"/>
                    <a:pt x="319" y="4335"/>
                    <a:pt x="180" y="4467"/>
                  </a:cubicBezTo>
                  <a:cubicBezTo>
                    <a:pt x="132" y="4519"/>
                    <a:pt x="88" y="4563"/>
                    <a:pt x="45" y="4602"/>
                  </a:cubicBezTo>
                  <a:cubicBezTo>
                    <a:pt x="13" y="4632"/>
                    <a:pt x="0" y="4650"/>
                    <a:pt x="0" y="4650"/>
                  </a:cubicBezTo>
                  <a:cubicBezTo>
                    <a:pt x="0" y="4650"/>
                    <a:pt x="18" y="4638"/>
                    <a:pt x="53" y="4606"/>
                  </a:cubicBezTo>
                  <a:cubicBezTo>
                    <a:pt x="92" y="4571"/>
                    <a:pt x="140" y="4527"/>
                    <a:pt x="192" y="4480"/>
                  </a:cubicBezTo>
                  <a:cubicBezTo>
                    <a:pt x="333" y="4353"/>
                    <a:pt x="503" y="4192"/>
                    <a:pt x="708" y="4003"/>
                  </a:cubicBezTo>
                  <a:cubicBezTo>
                    <a:pt x="1136" y="3597"/>
                    <a:pt x="1727" y="3029"/>
                    <a:pt x="2360" y="2387"/>
                  </a:cubicBezTo>
                  <a:cubicBezTo>
                    <a:pt x="2998" y="1744"/>
                    <a:pt x="3558" y="1150"/>
                    <a:pt x="3960" y="713"/>
                  </a:cubicBezTo>
                  <a:cubicBezTo>
                    <a:pt x="4148" y="511"/>
                    <a:pt x="4305" y="337"/>
                    <a:pt x="4432" y="197"/>
                  </a:cubicBezTo>
                  <a:cubicBezTo>
                    <a:pt x="4480" y="140"/>
                    <a:pt x="4519" y="96"/>
                    <a:pt x="4559" y="53"/>
                  </a:cubicBezTo>
                  <a:cubicBezTo>
                    <a:pt x="4585" y="17"/>
                    <a:pt x="4597" y="1"/>
                    <a:pt x="459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0"/>
            <p:cNvSpPr/>
            <p:nvPr/>
          </p:nvSpPr>
          <p:spPr>
            <a:xfrm>
              <a:off x="8086077" y="4457431"/>
              <a:ext cx="34758" cy="10177"/>
            </a:xfrm>
            <a:custGeom>
              <a:avLst/>
              <a:gdLst/>
              <a:ahLst/>
              <a:cxnLst/>
              <a:rect l="l" t="t" r="r" b="b"/>
              <a:pathLst>
                <a:path w="707" h="207" extrusionOk="0">
                  <a:moveTo>
                    <a:pt x="223" y="1"/>
                  </a:moveTo>
                  <a:cubicBezTo>
                    <a:pt x="92" y="1"/>
                    <a:pt x="1" y="38"/>
                    <a:pt x="8" y="44"/>
                  </a:cubicBezTo>
                  <a:cubicBezTo>
                    <a:pt x="9" y="46"/>
                    <a:pt x="13" y="47"/>
                    <a:pt x="22" y="47"/>
                  </a:cubicBezTo>
                  <a:cubicBezTo>
                    <a:pt x="44" y="47"/>
                    <a:pt x="92" y="42"/>
                    <a:pt x="155" y="42"/>
                  </a:cubicBezTo>
                  <a:cubicBezTo>
                    <a:pt x="215" y="42"/>
                    <a:pt x="288" y="47"/>
                    <a:pt x="366" y="66"/>
                  </a:cubicBezTo>
                  <a:cubicBezTo>
                    <a:pt x="547" y="108"/>
                    <a:pt x="670" y="207"/>
                    <a:pt x="691" y="207"/>
                  </a:cubicBezTo>
                  <a:cubicBezTo>
                    <a:pt x="692" y="207"/>
                    <a:pt x="693" y="207"/>
                    <a:pt x="694" y="206"/>
                  </a:cubicBezTo>
                  <a:cubicBezTo>
                    <a:pt x="706" y="202"/>
                    <a:pt x="585" y="66"/>
                    <a:pt x="375" y="18"/>
                  </a:cubicBezTo>
                  <a:cubicBezTo>
                    <a:pt x="321" y="5"/>
                    <a:pt x="269" y="1"/>
                    <a:pt x="2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0"/>
            <p:cNvSpPr/>
            <p:nvPr/>
          </p:nvSpPr>
          <p:spPr>
            <a:xfrm>
              <a:off x="8120983" y="4403647"/>
              <a:ext cx="18583" cy="4523"/>
            </a:xfrm>
            <a:custGeom>
              <a:avLst/>
              <a:gdLst/>
              <a:ahLst/>
              <a:cxnLst/>
              <a:rect l="l" t="t" r="r" b="b"/>
              <a:pathLst>
                <a:path w="378" h="92" extrusionOk="0">
                  <a:moveTo>
                    <a:pt x="30" y="0"/>
                  </a:moveTo>
                  <a:cubicBezTo>
                    <a:pt x="15" y="0"/>
                    <a:pt x="6" y="2"/>
                    <a:pt x="6" y="7"/>
                  </a:cubicBezTo>
                  <a:cubicBezTo>
                    <a:pt x="1" y="19"/>
                    <a:pt x="85" y="45"/>
                    <a:pt x="184" y="67"/>
                  </a:cubicBezTo>
                  <a:cubicBezTo>
                    <a:pt x="256" y="82"/>
                    <a:pt x="318" y="91"/>
                    <a:pt x="351" y="91"/>
                  </a:cubicBezTo>
                  <a:cubicBezTo>
                    <a:pt x="367" y="91"/>
                    <a:pt x="376" y="89"/>
                    <a:pt x="377" y="85"/>
                  </a:cubicBezTo>
                  <a:cubicBezTo>
                    <a:pt x="377" y="72"/>
                    <a:pt x="299" y="45"/>
                    <a:pt x="194" y="24"/>
                  </a:cubicBezTo>
                  <a:cubicBezTo>
                    <a:pt x="125" y="9"/>
                    <a:pt x="63"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0"/>
            <p:cNvSpPr/>
            <p:nvPr/>
          </p:nvSpPr>
          <p:spPr>
            <a:xfrm>
              <a:off x="8128505" y="4390520"/>
              <a:ext cx="15978" cy="2556"/>
            </a:xfrm>
            <a:custGeom>
              <a:avLst/>
              <a:gdLst/>
              <a:ahLst/>
              <a:cxnLst/>
              <a:rect l="l" t="t" r="r" b="b"/>
              <a:pathLst>
                <a:path w="325" h="52" extrusionOk="0">
                  <a:moveTo>
                    <a:pt x="227" y="1"/>
                  </a:moveTo>
                  <a:cubicBezTo>
                    <a:pt x="207" y="1"/>
                    <a:pt x="185" y="2"/>
                    <a:pt x="162" y="3"/>
                  </a:cubicBezTo>
                  <a:cubicBezTo>
                    <a:pt x="71" y="7"/>
                    <a:pt x="1" y="20"/>
                    <a:pt x="1" y="33"/>
                  </a:cubicBezTo>
                  <a:cubicBezTo>
                    <a:pt x="1" y="44"/>
                    <a:pt x="49" y="52"/>
                    <a:pt x="114" y="52"/>
                  </a:cubicBezTo>
                  <a:cubicBezTo>
                    <a:pt x="129" y="52"/>
                    <a:pt x="146" y="51"/>
                    <a:pt x="162" y="50"/>
                  </a:cubicBezTo>
                  <a:cubicBezTo>
                    <a:pt x="255" y="42"/>
                    <a:pt x="325" y="29"/>
                    <a:pt x="325" y="16"/>
                  </a:cubicBezTo>
                  <a:cubicBezTo>
                    <a:pt x="325" y="6"/>
                    <a:pt x="284" y="1"/>
                    <a:pt x="2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0"/>
            <p:cNvSpPr/>
            <p:nvPr/>
          </p:nvSpPr>
          <p:spPr>
            <a:xfrm>
              <a:off x="8124424" y="4371691"/>
              <a:ext cx="14650" cy="14503"/>
            </a:xfrm>
            <a:custGeom>
              <a:avLst/>
              <a:gdLst/>
              <a:ahLst/>
              <a:cxnLst/>
              <a:rect l="l" t="t" r="r" b="b"/>
              <a:pathLst>
                <a:path w="298" h="295" extrusionOk="0">
                  <a:moveTo>
                    <a:pt x="287" y="0"/>
                  </a:moveTo>
                  <a:cubicBezTo>
                    <a:pt x="272" y="0"/>
                    <a:pt x="206" y="58"/>
                    <a:pt x="132" y="132"/>
                  </a:cubicBezTo>
                  <a:cubicBezTo>
                    <a:pt x="53" y="211"/>
                    <a:pt x="1" y="285"/>
                    <a:pt x="9" y="294"/>
                  </a:cubicBezTo>
                  <a:cubicBezTo>
                    <a:pt x="10" y="294"/>
                    <a:pt x="11" y="294"/>
                    <a:pt x="12" y="294"/>
                  </a:cubicBezTo>
                  <a:cubicBezTo>
                    <a:pt x="28" y="294"/>
                    <a:pt x="93" y="240"/>
                    <a:pt x="167" y="163"/>
                  </a:cubicBezTo>
                  <a:cubicBezTo>
                    <a:pt x="241" y="84"/>
                    <a:pt x="298" y="9"/>
                    <a:pt x="289" y="1"/>
                  </a:cubicBezTo>
                  <a:cubicBezTo>
                    <a:pt x="289" y="1"/>
                    <a:pt x="288" y="0"/>
                    <a:pt x="2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0"/>
            <p:cNvSpPr/>
            <p:nvPr/>
          </p:nvSpPr>
          <p:spPr>
            <a:xfrm>
              <a:off x="8116903" y="4360531"/>
              <a:ext cx="15732" cy="17305"/>
            </a:xfrm>
            <a:custGeom>
              <a:avLst/>
              <a:gdLst/>
              <a:ahLst/>
              <a:cxnLst/>
              <a:rect l="l" t="t" r="r" b="b"/>
              <a:pathLst>
                <a:path w="320" h="352" extrusionOk="0">
                  <a:moveTo>
                    <a:pt x="306" y="0"/>
                  </a:moveTo>
                  <a:cubicBezTo>
                    <a:pt x="291" y="0"/>
                    <a:pt x="239" y="85"/>
                    <a:pt x="158" y="176"/>
                  </a:cubicBezTo>
                  <a:cubicBezTo>
                    <a:pt x="79" y="272"/>
                    <a:pt x="1" y="337"/>
                    <a:pt x="10" y="351"/>
                  </a:cubicBezTo>
                  <a:cubicBezTo>
                    <a:pt x="11" y="351"/>
                    <a:pt x="12" y="352"/>
                    <a:pt x="13" y="352"/>
                  </a:cubicBezTo>
                  <a:cubicBezTo>
                    <a:pt x="31" y="352"/>
                    <a:pt x="116" y="300"/>
                    <a:pt x="194" y="206"/>
                  </a:cubicBezTo>
                  <a:cubicBezTo>
                    <a:pt x="281" y="105"/>
                    <a:pt x="320" y="5"/>
                    <a:pt x="307" y="0"/>
                  </a:cubicBezTo>
                  <a:cubicBezTo>
                    <a:pt x="307" y="0"/>
                    <a:pt x="306" y="0"/>
                    <a:pt x="30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0"/>
            <p:cNvSpPr/>
            <p:nvPr/>
          </p:nvSpPr>
          <p:spPr>
            <a:xfrm>
              <a:off x="8088781" y="4399222"/>
              <a:ext cx="35495" cy="20845"/>
            </a:xfrm>
            <a:custGeom>
              <a:avLst/>
              <a:gdLst/>
              <a:ahLst/>
              <a:cxnLst/>
              <a:rect l="l" t="t" r="r" b="b"/>
              <a:pathLst>
                <a:path w="722" h="424" extrusionOk="0">
                  <a:moveTo>
                    <a:pt x="447" y="37"/>
                  </a:moveTo>
                  <a:cubicBezTo>
                    <a:pt x="462" y="37"/>
                    <a:pt x="476" y="38"/>
                    <a:pt x="490" y="40"/>
                  </a:cubicBezTo>
                  <a:cubicBezTo>
                    <a:pt x="556" y="44"/>
                    <a:pt x="607" y="58"/>
                    <a:pt x="645" y="73"/>
                  </a:cubicBezTo>
                  <a:lnTo>
                    <a:pt x="645" y="73"/>
                  </a:lnTo>
                  <a:cubicBezTo>
                    <a:pt x="612" y="100"/>
                    <a:pt x="564" y="138"/>
                    <a:pt x="504" y="179"/>
                  </a:cubicBezTo>
                  <a:cubicBezTo>
                    <a:pt x="442" y="223"/>
                    <a:pt x="367" y="272"/>
                    <a:pt x="276" y="315"/>
                  </a:cubicBezTo>
                  <a:cubicBezTo>
                    <a:pt x="232" y="337"/>
                    <a:pt x="184" y="363"/>
                    <a:pt x="137" y="371"/>
                  </a:cubicBezTo>
                  <a:cubicBezTo>
                    <a:pt x="127" y="374"/>
                    <a:pt x="118" y="375"/>
                    <a:pt x="109" y="375"/>
                  </a:cubicBezTo>
                  <a:cubicBezTo>
                    <a:pt x="73" y="375"/>
                    <a:pt x="46" y="353"/>
                    <a:pt x="53" y="315"/>
                  </a:cubicBezTo>
                  <a:cubicBezTo>
                    <a:pt x="75" y="219"/>
                    <a:pt x="167" y="135"/>
                    <a:pt x="246" y="92"/>
                  </a:cubicBezTo>
                  <a:cubicBezTo>
                    <a:pt x="312" y="54"/>
                    <a:pt x="384" y="37"/>
                    <a:pt x="447" y="37"/>
                  </a:cubicBezTo>
                  <a:close/>
                  <a:moveTo>
                    <a:pt x="444" y="1"/>
                  </a:moveTo>
                  <a:cubicBezTo>
                    <a:pt x="293" y="1"/>
                    <a:pt x="76" y="84"/>
                    <a:pt x="5" y="311"/>
                  </a:cubicBezTo>
                  <a:cubicBezTo>
                    <a:pt x="0" y="345"/>
                    <a:pt x="14" y="389"/>
                    <a:pt x="48" y="407"/>
                  </a:cubicBezTo>
                  <a:cubicBezTo>
                    <a:pt x="69" y="420"/>
                    <a:pt x="89" y="423"/>
                    <a:pt x="108" y="423"/>
                  </a:cubicBezTo>
                  <a:cubicBezTo>
                    <a:pt x="123" y="423"/>
                    <a:pt x="136" y="421"/>
                    <a:pt x="149" y="420"/>
                  </a:cubicBezTo>
                  <a:cubicBezTo>
                    <a:pt x="206" y="403"/>
                    <a:pt x="250" y="377"/>
                    <a:pt x="298" y="355"/>
                  </a:cubicBezTo>
                  <a:cubicBezTo>
                    <a:pt x="389" y="306"/>
                    <a:pt x="464" y="254"/>
                    <a:pt x="525" y="210"/>
                  </a:cubicBezTo>
                  <a:cubicBezTo>
                    <a:pt x="588" y="159"/>
                    <a:pt x="635" y="113"/>
                    <a:pt x="664" y="81"/>
                  </a:cubicBezTo>
                  <a:lnTo>
                    <a:pt x="664" y="81"/>
                  </a:lnTo>
                  <a:cubicBezTo>
                    <a:pt x="695" y="94"/>
                    <a:pt x="714" y="106"/>
                    <a:pt x="720" y="106"/>
                  </a:cubicBezTo>
                  <a:cubicBezTo>
                    <a:pt x="721" y="106"/>
                    <a:pt x="721" y="106"/>
                    <a:pt x="722" y="105"/>
                  </a:cubicBezTo>
                  <a:cubicBezTo>
                    <a:pt x="722" y="105"/>
                    <a:pt x="706" y="90"/>
                    <a:pt x="674" y="69"/>
                  </a:cubicBezTo>
                  <a:lnTo>
                    <a:pt x="674" y="69"/>
                  </a:lnTo>
                  <a:cubicBezTo>
                    <a:pt x="693" y="48"/>
                    <a:pt x="701" y="36"/>
                    <a:pt x="700" y="36"/>
                  </a:cubicBezTo>
                  <a:cubicBezTo>
                    <a:pt x="699" y="35"/>
                    <a:pt x="699" y="35"/>
                    <a:pt x="698" y="35"/>
                  </a:cubicBezTo>
                  <a:cubicBezTo>
                    <a:pt x="694" y="35"/>
                    <a:pt x="681" y="45"/>
                    <a:pt x="661" y="61"/>
                  </a:cubicBezTo>
                  <a:lnTo>
                    <a:pt x="661" y="61"/>
                  </a:lnTo>
                  <a:cubicBezTo>
                    <a:pt x="625" y="40"/>
                    <a:pt x="567" y="13"/>
                    <a:pt x="494" y="4"/>
                  </a:cubicBezTo>
                  <a:cubicBezTo>
                    <a:pt x="478" y="2"/>
                    <a:pt x="462" y="1"/>
                    <a:pt x="4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0"/>
            <p:cNvSpPr/>
            <p:nvPr/>
          </p:nvSpPr>
          <p:spPr>
            <a:xfrm>
              <a:off x="8109184" y="4377590"/>
              <a:ext cx="14208" cy="26007"/>
            </a:xfrm>
            <a:custGeom>
              <a:avLst/>
              <a:gdLst/>
              <a:ahLst/>
              <a:cxnLst/>
              <a:rect l="l" t="t" r="r" b="b"/>
              <a:pathLst>
                <a:path w="289" h="529" extrusionOk="0">
                  <a:moveTo>
                    <a:pt x="131" y="0"/>
                  </a:moveTo>
                  <a:cubicBezTo>
                    <a:pt x="113" y="0"/>
                    <a:pt x="95" y="5"/>
                    <a:pt x="79" y="16"/>
                  </a:cubicBezTo>
                  <a:cubicBezTo>
                    <a:pt x="0" y="87"/>
                    <a:pt x="18" y="182"/>
                    <a:pt x="27" y="252"/>
                  </a:cubicBezTo>
                  <a:cubicBezTo>
                    <a:pt x="40" y="323"/>
                    <a:pt x="71" y="383"/>
                    <a:pt x="105" y="427"/>
                  </a:cubicBezTo>
                  <a:cubicBezTo>
                    <a:pt x="170" y="507"/>
                    <a:pt x="237" y="529"/>
                    <a:pt x="248" y="529"/>
                  </a:cubicBezTo>
                  <a:cubicBezTo>
                    <a:pt x="250" y="529"/>
                    <a:pt x="250" y="529"/>
                    <a:pt x="250" y="528"/>
                  </a:cubicBezTo>
                  <a:cubicBezTo>
                    <a:pt x="254" y="519"/>
                    <a:pt x="188" y="493"/>
                    <a:pt x="132" y="405"/>
                  </a:cubicBezTo>
                  <a:cubicBezTo>
                    <a:pt x="105" y="366"/>
                    <a:pt x="79" y="309"/>
                    <a:pt x="67" y="244"/>
                  </a:cubicBezTo>
                  <a:cubicBezTo>
                    <a:pt x="57" y="182"/>
                    <a:pt x="57" y="95"/>
                    <a:pt x="105" y="56"/>
                  </a:cubicBezTo>
                  <a:cubicBezTo>
                    <a:pt x="115" y="49"/>
                    <a:pt x="124" y="46"/>
                    <a:pt x="134" y="46"/>
                  </a:cubicBezTo>
                  <a:cubicBezTo>
                    <a:pt x="176" y="46"/>
                    <a:pt x="213" y="110"/>
                    <a:pt x="224" y="161"/>
                  </a:cubicBezTo>
                  <a:cubicBezTo>
                    <a:pt x="241" y="226"/>
                    <a:pt x="250" y="287"/>
                    <a:pt x="254" y="339"/>
                  </a:cubicBezTo>
                  <a:cubicBezTo>
                    <a:pt x="263" y="444"/>
                    <a:pt x="254" y="510"/>
                    <a:pt x="259" y="510"/>
                  </a:cubicBezTo>
                  <a:cubicBezTo>
                    <a:pt x="267" y="510"/>
                    <a:pt x="289" y="450"/>
                    <a:pt x="289" y="339"/>
                  </a:cubicBezTo>
                  <a:cubicBezTo>
                    <a:pt x="289" y="283"/>
                    <a:pt x="281" y="218"/>
                    <a:pt x="263" y="152"/>
                  </a:cubicBezTo>
                  <a:cubicBezTo>
                    <a:pt x="254" y="117"/>
                    <a:pt x="241" y="77"/>
                    <a:pt x="214" y="43"/>
                  </a:cubicBezTo>
                  <a:cubicBezTo>
                    <a:pt x="200" y="19"/>
                    <a:pt x="166" y="0"/>
                    <a:pt x="1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0"/>
            <p:cNvSpPr/>
            <p:nvPr/>
          </p:nvSpPr>
          <p:spPr>
            <a:xfrm>
              <a:off x="8230813" y="4248783"/>
              <a:ext cx="26056" cy="85592"/>
            </a:xfrm>
            <a:custGeom>
              <a:avLst/>
              <a:gdLst/>
              <a:ahLst/>
              <a:cxnLst/>
              <a:rect l="l" t="t" r="r" b="b"/>
              <a:pathLst>
                <a:path w="530" h="1741" extrusionOk="0">
                  <a:moveTo>
                    <a:pt x="524" y="1"/>
                  </a:moveTo>
                  <a:cubicBezTo>
                    <a:pt x="519" y="1"/>
                    <a:pt x="494" y="17"/>
                    <a:pt x="459" y="40"/>
                  </a:cubicBezTo>
                  <a:cubicBezTo>
                    <a:pt x="420" y="71"/>
                    <a:pt x="363" y="119"/>
                    <a:pt x="306" y="189"/>
                  </a:cubicBezTo>
                  <a:cubicBezTo>
                    <a:pt x="188" y="325"/>
                    <a:pt x="62" y="552"/>
                    <a:pt x="31" y="827"/>
                  </a:cubicBezTo>
                  <a:cubicBezTo>
                    <a:pt x="1" y="1103"/>
                    <a:pt x="79" y="1352"/>
                    <a:pt x="162" y="1509"/>
                  </a:cubicBezTo>
                  <a:cubicBezTo>
                    <a:pt x="205" y="1588"/>
                    <a:pt x="249" y="1648"/>
                    <a:pt x="280" y="1684"/>
                  </a:cubicBezTo>
                  <a:cubicBezTo>
                    <a:pt x="315" y="1723"/>
                    <a:pt x="336" y="1741"/>
                    <a:pt x="336" y="1741"/>
                  </a:cubicBezTo>
                  <a:cubicBezTo>
                    <a:pt x="346" y="1732"/>
                    <a:pt x="271" y="1654"/>
                    <a:pt x="193" y="1491"/>
                  </a:cubicBezTo>
                  <a:cubicBezTo>
                    <a:pt x="118" y="1339"/>
                    <a:pt x="48" y="1098"/>
                    <a:pt x="74" y="831"/>
                  </a:cubicBezTo>
                  <a:cubicBezTo>
                    <a:pt x="106" y="565"/>
                    <a:pt x="223" y="347"/>
                    <a:pt x="332" y="211"/>
                  </a:cubicBezTo>
                  <a:cubicBezTo>
                    <a:pt x="441" y="71"/>
                    <a:pt x="529" y="6"/>
                    <a:pt x="525" y="2"/>
                  </a:cubicBezTo>
                  <a:cubicBezTo>
                    <a:pt x="525" y="1"/>
                    <a:pt x="525" y="1"/>
                    <a:pt x="5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0"/>
            <p:cNvSpPr/>
            <p:nvPr/>
          </p:nvSpPr>
          <p:spPr>
            <a:xfrm>
              <a:off x="8186321" y="4207289"/>
              <a:ext cx="56979" cy="54030"/>
            </a:xfrm>
            <a:custGeom>
              <a:avLst/>
              <a:gdLst/>
              <a:ahLst/>
              <a:cxnLst/>
              <a:rect l="l" t="t" r="r" b="b"/>
              <a:pathLst>
                <a:path w="1159" h="1099" extrusionOk="0">
                  <a:moveTo>
                    <a:pt x="10" y="1"/>
                  </a:moveTo>
                  <a:cubicBezTo>
                    <a:pt x="10" y="1"/>
                    <a:pt x="9" y="1"/>
                    <a:pt x="9" y="1"/>
                  </a:cubicBezTo>
                  <a:cubicBezTo>
                    <a:pt x="1" y="11"/>
                    <a:pt x="250" y="264"/>
                    <a:pt x="565" y="566"/>
                  </a:cubicBezTo>
                  <a:cubicBezTo>
                    <a:pt x="873" y="866"/>
                    <a:pt x="1132" y="1099"/>
                    <a:pt x="1149" y="1099"/>
                  </a:cubicBezTo>
                  <a:cubicBezTo>
                    <a:pt x="1150" y="1099"/>
                    <a:pt x="1150" y="1099"/>
                    <a:pt x="1150" y="1098"/>
                  </a:cubicBezTo>
                  <a:cubicBezTo>
                    <a:pt x="1158" y="1090"/>
                    <a:pt x="910" y="836"/>
                    <a:pt x="595" y="535"/>
                  </a:cubicBezTo>
                  <a:cubicBezTo>
                    <a:pt x="288" y="237"/>
                    <a:pt x="32" y="1"/>
                    <a:pt x="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0"/>
            <p:cNvSpPr/>
            <p:nvPr/>
          </p:nvSpPr>
          <p:spPr>
            <a:xfrm>
              <a:off x="8178995" y="4339243"/>
              <a:ext cx="39625" cy="39625"/>
            </a:xfrm>
            <a:custGeom>
              <a:avLst/>
              <a:gdLst/>
              <a:ahLst/>
              <a:cxnLst/>
              <a:rect l="l" t="t" r="r" b="b"/>
              <a:pathLst>
                <a:path w="806" h="806" extrusionOk="0">
                  <a:moveTo>
                    <a:pt x="795" y="1"/>
                  </a:moveTo>
                  <a:cubicBezTo>
                    <a:pt x="775" y="1"/>
                    <a:pt x="616" y="190"/>
                    <a:pt x="403" y="407"/>
                  </a:cubicBezTo>
                  <a:cubicBezTo>
                    <a:pt x="189" y="631"/>
                    <a:pt x="1" y="796"/>
                    <a:pt x="10" y="805"/>
                  </a:cubicBezTo>
                  <a:cubicBezTo>
                    <a:pt x="10" y="805"/>
                    <a:pt x="11" y="806"/>
                    <a:pt x="12" y="806"/>
                  </a:cubicBezTo>
                  <a:cubicBezTo>
                    <a:pt x="35" y="806"/>
                    <a:pt x="229" y="652"/>
                    <a:pt x="438" y="438"/>
                  </a:cubicBezTo>
                  <a:cubicBezTo>
                    <a:pt x="656" y="215"/>
                    <a:pt x="805" y="6"/>
                    <a:pt x="797" y="1"/>
                  </a:cubicBezTo>
                  <a:cubicBezTo>
                    <a:pt x="796" y="1"/>
                    <a:pt x="796" y="1"/>
                    <a:pt x="79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0"/>
            <p:cNvSpPr/>
            <p:nvPr/>
          </p:nvSpPr>
          <p:spPr>
            <a:xfrm>
              <a:off x="8243104" y="4312843"/>
              <a:ext cx="5801" cy="11062"/>
            </a:xfrm>
            <a:custGeom>
              <a:avLst/>
              <a:gdLst/>
              <a:ahLst/>
              <a:cxnLst/>
              <a:rect l="l" t="t" r="r" b="b"/>
              <a:pathLst>
                <a:path w="118" h="225" extrusionOk="0">
                  <a:moveTo>
                    <a:pt x="20" y="0"/>
                  </a:moveTo>
                  <a:lnTo>
                    <a:pt x="20" y="0"/>
                  </a:lnTo>
                  <a:cubicBezTo>
                    <a:pt x="7" y="0"/>
                    <a:pt x="0" y="59"/>
                    <a:pt x="25" y="127"/>
                  </a:cubicBezTo>
                  <a:cubicBezTo>
                    <a:pt x="49" y="187"/>
                    <a:pt x="91" y="225"/>
                    <a:pt x="105" y="225"/>
                  </a:cubicBezTo>
                  <a:cubicBezTo>
                    <a:pt x="106" y="225"/>
                    <a:pt x="108" y="224"/>
                    <a:pt x="108" y="224"/>
                  </a:cubicBezTo>
                  <a:cubicBezTo>
                    <a:pt x="118" y="214"/>
                    <a:pt x="92" y="171"/>
                    <a:pt x="70" y="109"/>
                  </a:cubicBezTo>
                  <a:cubicBezTo>
                    <a:pt x="43" y="49"/>
                    <a:pt x="34" y="0"/>
                    <a:pt x="21" y="0"/>
                  </a:cubicBezTo>
                  <a:cubicBezTo>
                    <a:pt x="21" y="0"/>
                    <a:pt x="20"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0"/>
            <p:cNvSpPr/>
            <p:nvPr/>
          </p:nvSpPr>
          <p:spPr>
            <a:xfrm>
              <a:off x="8240449" y="4290522"/>
              <a:ext cx="2458" cy="10127"/>
            </a:xfrm>
            <a:custGeom>
              <a:avLst/>
              <a:gdLst/>
              <a:ahLst/>
              <a:cxnLst/>
              <a:rect l="l" t="t" r="r" b="b"/>
              <a:pathLst>
                <a:path w="50" h="206" extrusionOk="0">
                  <a:moveTo>
                    <a:pt x="23" y="0"/>
                  </a:moveTo>
                  <a:cubicBezTo>
                    <a:pt x="9" y="0"/>
                    <a:pt x="1" y="48"/>
                    <a:pt x="1" y="105"/>
                  </a:cubicBezTo>
                  <a:cubicBezTo>
                    <a:pt x="1" y="162"/>
                    <a:pt x="14" y="206"/>
                    <a:pt x="27" y="206"/>
                  </a:cubicBezTo>
                  <a:cubicBezTo>
                    <a:pt x="41" y="206"/>
                    <a:pt x="49" y="162"/>
                    <a:pt x="49" y="105"/>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0"/>
            <p:cNvSpPr/>
            <p:nvPr/>
          </p:nvSpPr>
          <p:spPr>
            <a:xfrm>
              <a:off x="8243792" y="4270562"/>
              <a:ext cx="6637" cy="10324"/>
            </a:xfrm>
            <a:custGeom>
              <a:avLst/>
              <a:gdLst/>
              <a:ahLst/>
              <a:cxnLst/>
              <a:rect l="l" t="t" r="r" b="b"/>
              <a:pathLst>
                <a:path w="135" h="210" extrusionOk="0">
                  <a:moveTo>
                    <a:pt x="121" y="1"/>
                  </a:moveTo>
                  <a:cubicBezTo>
                    <a:pt x="102" y="1"/>
                    <a:pt x="58" y="28"/>
                    <a:pt x="29" y="83"/>
                  </a:cubicBezTo>
                  <a:cubicBezTo>
                    <a:pt x="0" y="150"/>
                    <a:pt x="14" y="209"/>
                    <a:pt x="24" y="209"/>
                  </a:cubicBezTo>
                  <a:cubicBezTo>
                    <a:pt x="24" y="209"/>
                    <a:pt x="25" y="209"/>
                    <a:pt x="25" y="209"/>
                  </a:cubicBezTo>
                  <a:cubicBezTo>
                    <a:pt x="38" y="209"/>
                    <a:pt x="46" y="157"/>
                    <a:pt x="72" y="104"/>
                  </a:cubicBezTo>
                  <a:cubicBezTo>
                    <a:pt x="99" y="52"/>
                    <a:pt x="134" y="13"/>
                    <a:pt x="130" y="4"/>
                  </a:cubicBezTo>
                  <a:cubicBezTo>
                    <a:pt x="128" y="2"/>
                    <a:pt x="125" y="1"/>
                    <a:pt x="1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0"/>
            <p:cNvSpPr/>
            <p:nvPr/>
          </p:nvSpPr>
          <p:spPr>
            <a:xfrm>
              <a:off x="8254460" y="4257829"/>
              <a:ext cx="3687" cy="5900"/>
            </a:xfrm>
            <a:custGeom>
              <a:avLst/>
              <a:gdLst/>
              <a:ahLst/>
              <a:cxnLst/>
              <a:rect l="l" t="t" r="r" b="b"/>
              <a:pathLst>
                <a:path w="75" h="120" extrusionOk="0">
                  <a:moveTo>
                    <a:pt x="57" y="0"/>
                  </a:moveTo>
                  <a:cubicBezTo>
                    <a:pt x="44" y="0"/>
                    <a:pt x="25" y="21"/>
                    <a:pt x="13" y="48"/>
                  </a:cubicBezTo>
                  <a:cubicBezTo>
                    <a:pt x="0" y="84"/>
                    <a:pt x="0" y="110"/>
                    <a:pt x="8" y="119"/>
                  </a:cubicBezTo>
                  <a:cubicBezTo>
                    <a:pt x="10" y="119"/>
                    <a:pt x="11" y="119"/>
                    <a:pt x="12" y="119"/>
                  </a:cubicBezTo>
                  <a:cubicBezTo>
                    <a:pt x="26" y="119"/>
                    <a:pt x="45" y="98"/>
                    <a:pt x="57" y="70"/>
                  </a:cubicBezTo>
                  <a:cubicBezTo>
                    <a:pt x="70" y="36"/>
                    <a:pt x="75" y="10"/>
                    <a:pt x="61" y="1"/>
                  </a:cubicBezTo>
                  <a:cubicBezTo>
                    <a:pt x="60" y="1"/>
                    <a:pt x="58" y="0"/>
                    <a:pt x="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0"/>
            <p:cNvSpPr/>
            <p:nvPr/>
          </p:nvSpPr>
          <p:spPr>
            <a:xfrm>
              <a:off x="7422083" y="4407383"/>
              <a:ext cx="353478" cy="154370"/>
            </a:xfrm>
            <a:custGeom>
              <a:avLst/>
              <a:gdLst/>
              <a:ahLst/>
              <a:cxnLst/>
              <a:rect l="l" t="t" r="r" b="b"/>
              <a:pathLst>
                <a:path w="7190" h="3140" extrusionOk="0">
                  <a:moveTo>
                    <a:pt x="3340" y="1"/>
                  </a:moveTo>
                  <a:lnTo>
                    <a:pt x="3288" y="2054"/>
                  </a:lnTo>
                  <a:cubicBezTo>
                    <a:pt x="3288" y="2054"/>
                    <a:pt x="1" y="2736"/>
                    <a:pt x="787" y="2990"/>
                  </a:cubicBezTo>
                  <a:cubicBezTo>
                    <a:pt x="1150" y="3106"/>
                    <a:pt x="2468" y="3140"/>
                    <a:pt x="3810" y="3140"/>
                  </a:cubicBezTo>
                  <a:cubicBezTo>
                    <a:pt x="5090" y="3140"/>
                    <a:pt x="6392" y="3109"/>
                    <a:pt x="6911" y="3090"/>
                  </a:cubicBezTo>
                  <a:lnTo>
                    <a:pt x="7151" y="3077"/>
                  </a:lnTo>
                  <a:lnTo>
                    <a:pt x="7189" y="66"/>
                  </a:lnTo>
                  <a:lnTo>
                    <a:pt x="3340"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0"/>
            <p:cNvSpPr/>
            <p:nvPr/>
          </p:nvSpPr>
          <p:spPr>
            <a:xfrm>
              <a:off x="7704868" y="4502711"/>
              <a:ext cx="69663" cy="53390"/>
            </a:xfrm>
            <a:custGeom>
              <a:avLst/>
              <a:gdLst/>
              <a:ahLst/>
              <a:cxnLst/>
              <a:rect l="l" t="t" r="r" b="b"/>
              <a:pathLst>
                <a:path w="1417" h="1086" extrusionOk="0">
                  <a:moveTo>
                    <a:pt x="1300" y="1"/>
                  </a:moveTo>
                  <a:cubicBezTo>
                    <a:pt x="1013" y="1"/>
                    <a:pt x="738" y="99"/>
                    <a:pt x="507" y="273"/>
                  </a:cubicBezTo>
                  <a:cubicBezTo>
                    <a:pt x="249" y="465"/>
                    <a:pt x="61" y="763"/>
                    <a:pt x="1" y="1086"/>
                  </a:cubicBezTo>
                  <a:lnTo>
                    <a:pt x="1394" y="1086"/>
                  </a:lnTo>
                  <a:lnTo>
                    <a:pt x="1417" y="6"/>
                  </a:lnTo>
                  <a:cubicBezTo>
                    <a:pt x="1378" y="3"/>
                    <a:pt x="1339" y="1"/>
                    <a:pt x="13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0"/>
            <p:cNvSpPr/>
            <p:nvPr/>
          </p:nvSpPr>
          <p:spPr>
            <a:xfrm>
              <a:off x="7448091" y="4527489"/>
              <a:ext cx="325554" cy="34561"/>
            </a:xfrm>
            <a:custGeom>
              <a:avLst/>
              <a:gdLst/>
              <a:ahLst/>
              <a:cxnLst/>
              <a:rect l="l" t="t" r="r" b="b"/>
              <a:pathLst>
                <a:path w="6622" h="703" extrusionOk="0">
                  <a:moveTo>
                    <a:pt x="1150" y="1"/>
                  </a:moveTo>
                  <a:cubicBezTo>
                    <a:pt x="1150" y="1"/>
                    <a:pt x="0" y="311"/>
                    <a:pt x="141" y="503"/>
                  </a:cubicBezTo>
                  <a:cubicBezTo>
                    <a:pt x="229" y="628"/>
                    <a:pt x="2123" y="703"/>
                    <a:pt x="3971" y="703"/>
                  </a:cubicBezTo>
                  <a:cubicBezTo>
                    <a:pt x="4963" y="703"/>
                    <a:pt x="5942" y="681"/>
                    <a:pt x="6622" y="634"/>
                  </a:cubicBezTo>
                  <a:lnTo>
                    <a:pt x="6617" y="547"/>
                  </a:lnTo>
                  <a:lnTo>
                    <a:pt x="1482" y="503"/>
                  </a:lnTo>
                  <a:cubicBezTo>
                    <a:pt x="1482" y="503"/>
                    <a:pt x="1378" y="13"/>
                    <a:pt x="1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0"/>
            <p:cNvSpPr/>
            <p:nvPr/>
          </p:nvSpPr>
          <p:spPr>
            <a:xfrm>
              <a:off x="7502907" y="4525276"/>
              <a:ext cx="19321" cy="29940"/>
            </a:xfrm>
            <a:custGeom>
              <a:avLst/>
              <a:gdLst/>
              <a:ahLst/>
              <a:cxnLst/>
              <a:rect l="l" t="t" r="r" b="b"/>
              <a:pathLst>
                <a:path w="393" h="609" extrusionOk="0">
                  <a:moveTo>
                    <a:pt x="12" y="0"/>
                  </a:moveTo>
                  <a:cubicBezTo>
                    <a:pt x="10" y="0"/>
                    <a:pt x="9" y="1"/>
                    <a:pt x="9" y="2"/>
                  </a:cubicBezTo>
                  <a:cubicBezTo>
                    <a:pt x="0" y="10"/>
                    <a:pt x="144" y="102"/>
                    <a:pt x="245" y="272"/>
                  </a:cubicBezTo>
                  <a:cubicBezTo>
                    <a:pt x="345" y="443"/>
                    <a:pt x="354" y="609"/>
                    <a:pt x="367" y="609"/>
                  </a:cubicBezTo>
                  <a:cubicBezTo>
                    <a:pt x="368" y="609"/>
                    <a:pt x="368" y="609"/>
                    <a:pt x="368" y="609"/>
                  </a:cubicBezTo>
                  <a:cubicBezTo>
                    <a:pt x="380" y="609"/>
                    <a:pt x="392" y="427"/>
                    <a:pt x="285" y="251"/>
                  </a:cubicBezTo>
                  <a:cubicBezTo>
                    <a:pt x="183" y="76"/>
                    <a:pt x="36" y="0"/>
                    <a:pt x="1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0"/>
            <p:cNvSpPr/>
            <p:nvPr/>
          </p:nvSpPr>
          <p:spPr>
            <a:xfrm>
              <a:off x="7567163" y="4511806"/>
              <a:ext cx="10767" cy="15978"/>
            </a:xfrm>
            <a:custGeom>
              <a:avLst/>
              <a:gdLst/>
              <a:ahLst/>
              <a:cxnLst/>
              <a:rect l="l" t="t" r="r" b="b"/>
              <a:pathLst>
                <a:path w="219" h="325" extrusionOk="0">
                  <a:moveTo>
                    <a:pt x="14" y="0"/>
                  </a:moveTo>
                  <a:cubicBezTo>
                    <a:pt x="14" y="0"/>
                    <a:pt x="13" y="1"/>
                    <a:pt x="13" y="1"/>
                  </a:cubicBezTo>
                  <a:cubicBezTo>
                    <a:pt x="0" y="9"/>
                    <a:pt x="35" y="88"/>
                    <a:pt x="91" y="175"/>
                  </a:cubicBezTo>
                  <a:cubicBezTo>
                    <a:pt x="141" y="262"/>
                    <a:pt x="190" y="324"/>
                    <a:pt x="207" y="324"/>
                  </a:cubicBezTo>
                  <a:cubicBezTo>
                    <a:pt x="208" y="324"/>
                    <a:pt x="209" y="324"/>
                    <a:pt x="210" y="324"/>
                  </a:cubicBezTo>
                  <a:cubicBezTo>
                    <a:pt x="218" y="320"/>
                    <a:pt x="184" y="241"/>
                    <a:pt x="131" y="153"/>
                  </a:cubicBezTo>
                  <a:cubicBezTo>
                    <a:pt x="77" y="65"/>
                    <a:pt x="26" y="0"/>
                    <a:pt x="1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0"/>
            <p:cNvSpPr/>
            <p:nvPr/>
          </p:nvSpPr>
          <p:spPr>
            <a:xfrm>
              <a:off x="7580879" y="4509102"/>
              <a:ext cx="12487" cy="10963"/>
            </a:xfrm>
            <a:custGeom>
              <a:avLst/>
              <a:gdLst/>
              <a:ahLst/>
              <a:cxnLst/>
              <a:rect l="l" t="t" r="r" b="b"/>
              <a:pathLst>
                <a:path w="254" h="223" extrusionOk="0">
                  <a:moveTo>
                    <a:pt x="15" y="1"/>
                  </a:moveTo>
                  <a:cubicBezTo>
                    <a:pt x="12" y="1"/>
                    <a:pt x="11" y="2"/>
                    <a:pt x="10" y="3"/>
                  </a:cubicBezTo>
                  <a:cubicBezTo>
                    <a:pt x="0" y="12"/>
                    <a:pt x="44" y="68"/>
                    <a:pt x="110" y="129"/>
                  </a:cubicBezTo>
                  <a:cubicBezTo>
                    <a:pt x="169" y="185"/>
                    <a:pt x="225" y="223"/>
                    <a:pt x="242" y="223"/>
                  </a:cubicBezTo>
                  <a:cubicBezTo>
                    <a:pt x="243" y="223"/>
                    <a:pt x="245" y="222"/>
                    <a:pt x="246" y="221"/>
                  </a:cubicBezTo>
                  <a:cubicBezTo>
                    <a:pt x="254" y="213"/>
                    <a:pt x="206" y="155"/>
                    <a:pt x="145" y="95"/>
                  </a:cubicBezTo>
                  <a:cubicBezTo>
                    <a:pt x="87" y="41"/>
                    <a:pt x="33"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0"/>
            <p:cNvSpPr/>
            <p:nvPr/>
          </p:nvSpPr>
          <p:spPr>
            <a:xfrm>
              <a:off x="7583043" y="4501039"/>
              <a:ext cx="20058" cy="2409"/>
            </a:xfrm>
            <a:custGeom>
              <a:avLst/>
              <a:gdLst/>
              <a:ahLst/>
              <a:cxnLst/>
              <a:rect l="l" t="t" r="r" b="b"/>
              <a:pathLst>
                <a:path w="408" h="49" extrusionOk="0">
                  <a:moveTo>
                    <a:pt x="202" y="1"/>
                  </a:moveTo>
                  <a:cubicBezTo>
                    <a:pt x="93" y="1"/>
                    <a:pt x="0" y="10"/>
                    <a:pt x="0" y="23"/>
                  </a:cubicBezTo>
                  <a:cubicBezTo>
                    <a:pt x="0" y="36"/>
                    <a:pt x="93" y="45"/>
                    <a:pt x="202" y="49"/>
                  </a:cubicBezTo>
                  <a:cubicBezTo>
                    <a:pt x="315" y="49"/>
                    <a:pt x="407" y="36"/>
                    <a:pt x="407" y="23"/>
                  </a:cubicBezTo>
                  <a:cubicBezTo>
                    <a:pt x="407" y="14"/>
                    <a:pt x="315" y="1"/>
                    <a:pt x="2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0"/>
            <p:cNvSpPr/>
            <p:nvPr/>
          </p:nvSpPr>
          <p:spPr>
            <a:xfrm>
              <a:off x="7583928" y="4489437"/>
              <a:ext cx="22762" cy="3392"/>
            </a:xfrm>
            <a:custGeom>
              <a:avLst/>
              <a:gdLst/>
              <a:ahLst/>
              <a:cxnLst/>
              <a:rect l="l" t="t" r="r" b="b"/>
              <a:pathLst>
                <a:path w="463" h="69" extrusionOk="0">
                  <a:moveTo>
                    <a:pt x="443" y="1"/>
                  </a:moveTo>
                  <a:cubicBezTo>
                    <a:pt x="409" y="1"/>
                    <a:pt x="327" y="15"/>
                    <a:pt x="232" y="18"/>
                  </a:cubicBezTo>
                  <a:cubicBezTo>
                    <a:pt x="105" y="27"/>
                    <a:pt x="4" y="18"/>
                    <a:pt x="4" y="31"/>
                  </a:cubicBezTo>
                  <a:cubicBezTo>
                    <a:pt x="1" y="43"/>
                    <a:pt x="78" y="68"/>
                    <a:pt x="187" y="68"/>
                  </a:cubicBezTo>
                  <a:cubicBezTo>
                    <a:pt x="201" y="68"/>
                    <a:pt x="216" y="68"/>
                    <a:pt x="232" y="67"/>
                  </a:cubicBezTo>
                  <a:cubicBezTo>
                    <a:pt x="363" y="57"/>
                    <a:pt x="463" y="18"/>
                    <a:pt x="458" y="5"/>
                  </a:cubicBezTo>
                  <a:cubicBezTo>
                    <a:pt x="457" y="2"/>
                    <a:pt x="452" y="1"/>
                    <a:pt x="4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0"/>
            <p:cNvSpPr/>
            <p:nvPr/>
          </p:nvSpPr>
          <p:spPr>
            <a:xfrm>
              <a:off x="7535355" y="4493665"/>
              <a:ext cx="35938" cy="20796"/>
            </a:xfrm>
            <a:custGeom>
              <a:avLst/>
              <a:gdLst/>
              <a:ahLst/>
              <a:cxnLst/>
              <a:rect l="l" t="t" r="r" b="b"/>
              <a:pathLst>
                <a:path w="731" h="423" extrusionOk="0">
                  <a:moveTo>
                    <a:pt x="235" y="47"/>
                  </a:moveTo>
                  <a:cubicBezTo>
                    <a:pt x="285" y="47"/>
                    <a:pt x="335" y="55"/>
                    <a:pt x="376" y="68"/>
                  </a:cubicBezTo>
                  <a:cubicBezTo>
                    <a:pt x="468" y="98"/>
                    <a:pt x="538" y="155"/>
                    <a:pt x="585" y="207"/>
                  </a:cubicBezTo>
                  <a:cubicBezTo>
                    <a:pt x="626" y="259"/>
                    <a:pt x="650" y="307"/>
                    <a:pt x="665" y="345"/>
                  </a:cubicBezTo>
                  <a:lnTo>
                    <a:pt x="665" y="345"/>
                  </a:lnTo>
                  <a:cubicBezTo>
                    <a:pt x="624" y="340"/>
                    <a:pt x="564" y="332"/>
                    <a:pt x="490" y="317"/>
                  </a:cubicBezTo>
                  <a:cubicBezTo>
                    <a:pt x="415" y="304"/>
                    <a:pt x="328" y="282"/>
                    <a:pt x="236" y="247"/>
                  </a:cubicBezTo>
                  <a:cubicBezTo>
                    <a:pt x="188" y="229"/>
                    <a:pt x="135" y="212"/>
                    <a:pt x="97" y="186"/>
                  </a:cubicBezTo>
                  <a:cubicBezTo>
                    <a:pt x="52" y="160"/>
                    <a:pt x="40" y="112"/>
                    <a:pt x="79" y="85"/>
                  </a:cubicBezTo>
                  <a:cubicBezTo>
                    <a:pt x="123" y="58"/>
                    <a:pt x="179" y="47"/>
                    <a:pt x="235" y="47"/>
                  </a:cubicBezTo>
                  <a:close/>
                  <a:moveTo>
                    <a:pt x="241" y="1"/>
                  </a:moveTo>
                  <a:cubicBezTo>
                    <a:pt x="180" y="1"/>
                    <a:pt x="116" y="14"/>
                    <a:pt x="52" y="46"/>
                  </a:cubicBezTo>
                  <a:cubicBezTo>
                    <a:pt x="22" y="68"/>
                    <a:pt x="0" y="108"/>
                    <a:pt x="14" y="146"/>
                  </a:cubicBezTo>
                  <a:cubicBezTo>
                    <a:pt x="22" y="181"/>
                    <a:pt x="48" y="207"/>
                    <a:pt x="70" y="225"/>
                  </a:cubicBezTo>
                  <a:cubicBezTo>
                    <a:pt x="123" y="255"/>
                    <a:pt x="175" y="269"/>
                    <a:pt x="223" y="286"/>
                  </a:cubicBezTo>
                  <a:cubicBezTo>
                    <a:pt x="319" y="321"/>
                    <a:pt x="407" y="338"/>
                    <a:pt x="486" y="352"/>
                  </a:cubicBezTo>
                  <a:cubicBezTo>
                    <a:pt x="550" y="361"/>
                    <a:pt x="603" y="364"/>
                    <a:pt x="643" y="364"/>
                  </a:cubicBezTo>
                  <a:cubicBezTo>
                    <a:pt x="654" y="364"/>
                    <a:pt x="664" y="364"/>
                    <a:pt x="673" y="364"/>
                  </a:cubicBezTo>
                  <a:lnTo>
                    <a:pt x="673" y="364"/>
                  </a:lnTo>
                  <a:cubicBezTo>
                    <a:pt x="686" y="400"/>
                    <a:pt x="690" y="422"/>
                    <a:pt x="695" y="422"/>
                  </a:cubicBezTo>
                  <a:cubicBezTo>
                    <a:pt x="695" y="422"/>
                    <a:pt x="695" y="422"/>
                    <a:pt x="695" y="422"/>
                  </a:cubicBezTo>
                  <a:cubicBezTo>
                    <a:pt x="695" y="422"/>
                    <a:pt x="695" y="402"/>
                    <a:pt x="687" y="363"/>
                  </a:cubicBezTo>
                  <a:lnTo>
                    <a:pt x="687" y="363"/>
                  </a:lnTo>
                  <a:cubicBezTo>
                    <a:pt x="715" y="361"/>
                    <a:pt x="730" y="358"/>
                    <a:pt x="730" y="356"/>
                  </a:cubicBezTo>
                  <a:cubicBezTo>
                    <a:pt x="730" y="353"/>
                    <a:pt x="714" y="351"/>
                    <a:pt x="684" y="347"/>
                  </a:cubicBezTo>
                  <a:lnTo>
                    <a:pt x="684" y="347"/>
                  </a:lnTo>
                  <a:cubicBezTo>
                    <a:pt x="675" y="304"/>
                    <a:pt x="653" y="247"/>
                    <a:pt x="612" y="190"/>
                  </a:cubicBezTo>
                  <a:cubicBezTo>
                    <a:pt x="548" y="98"/>
                    <a:pt x="405" y="1"/>
                    <a:pt x="24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0"/>
            <p:cNvSpPr/>
            <p:nvPr/>
          </p:nvSpPr>
          <p:spPr>
            <a:xfrm>
              <a:off x="7566278" y="4488306"/>
              <a:ext cx="18485" cy="23549"/>
            </a:xfrm>
            <a:custGeom>
              <a:avLst/>
              <a:gdLst/>
              <a:ahLst/>
              <a:cxnLst/>
              <a:rect l="l" t="t" r="r" b="b"/>
              <a:pathLst>
                <a:path w="376" h="479" extrusionOk="0">
                  <a:moveTo>
                    <a:pt x="277" y="1"/>
                  </a:moveTo>
                  <a:cubicBezTo>
                    <a:pt x="178" y="1"/>
                    <a:pt x="125" y="74"/>
                    <a:pt x="83" y="124"/>
                  </a:cubicBezTo>
                  <a:cubicBezTo>
                    <a:pt x="40" y="185"/>
                    <a:pt x="18" y="251"/>
                    <a:pt x="14" y="304"/>
                  </a:cubicBezTo>
                  <a:cubicBezTo>
                    <a:pt x="0" y="417"/>
                    <a:pt x="35" y="479"/>
                    <a:pt x="40" y="479"/>
                  </a:cubicBezTo>
                  <a:cubicBezTo>
                    <a:pt x="44" y="473"/>
                    <a:pt x="22" y="408"/>
                    <a:pt x="44" y="308"/>
                  </a:cubicBezTo>
                  <a:cubicBezTo>
                    <a:pt x="57" y="260"/>
                    <a:pt x="79" y="203"/>
                    <a:pt x="119" y="150"/>
                  </a:cubicBezTo>
                  <a:cubicBezTo>
                    <a:pt x="156" y="104"/>
                    <a:pt x="215" y="45"/>
                    <a:pt x="278" y="45"/>
                  </a:cubicBezTo>
                  <a:cubicBezTo>
                    <a:pt x="280" y="45"/>
                    <a:pt x="282" y="45"/>
                    <a:pt x="285" y="46"/>
                  </a:cubicBezTo>
                  <a:cubicBezTo>
                    <a:pt x="345" y="59"/>
                    <a:pt x="319" y="155"/>
                    <a:pt x="285" y="203"/>
                  </a:cubicBezTo>
                  <a:cubicBezTo>
                    <a:pt x="250" y="264"/>
                    <a:pt x="214" y="312"/>
                    <a:pt x="180" y="352"/>
                  </a:cubicBezTo>
                  <a:cubicBezTo>
                    <a:pt x="109" y="430"/>
                    <a:pt x="53" y="465"/>
                    <a:pt x="57" y="473"/>
                  </a:cubicBezTo>
                  <a:cubicBezTo>
                    <a:pt x="57" y="474"/>
                    <a:pt x="58" y="474"/>
                    <a:pt x="59" y="474"/>
                  </a:cubicBezTo>
                  <a:cubicBezTo>
                    <a:pt x="70" y="474"/>
                    <a:pt x="129" y="442"/>
                    <a:pt x="202" y="374"/>
                  </a:cubicBezTo>
                  <a:cubicBezTo>
                    <a:pt x="241" y="338"/>
                    <a:pt x="285" y="290"/>
                    <a:pt x="323" y="229"/>
                  </a:cubicBezTo>
                  <a:cubicBezTo>
                    <a:pt x="341" y="199"/>
                    <a:pt x="359" y="159"/>
                    <a:pt x="367" y="116"/>
                  </a:cubicBezTo>
                  <a:cubicBezTo>
                    <a:pt x="376" y="76"/>
                    <a:pt x="350" y="11"/>
                    <a:pt x="293" y="2"/>
                  </a:cubicBezTo>
                  <a:cubicBezTo>
                    <a:pt x="288" y="1"/>
                    <a:pt x="282" y="1"/>
                    <a:pt x="27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0"/>
            <p:cNvSpPr/>
            <p:nvPr/>
          </p:nvSpPr>
          <p:spPr>
            <a:xfrm>
              <a:off x="7705065" y="4500941"/>
              <a:ext cx="68385" cy="54079"/>
            </a:xfrm>
            <a:custGeom>
              <a:avLst/>
              <a:gdLst/>
              <a:ahLst/>
              <a:cxnLst/>
              <a:rect l="l" t="t" r="r" b="b"/>
              <a:pathLst>
                <a:path w="1391" h="1100" extrusionOk="0">
                  <a:moveTo>
                    <a:pt x="1170" y="1"/>
                  </a:moveTo>
                  <a:cubicBezTo>
                    <a:pt x="1149" y="1"/>
                    <a:pt x="1126" y="1"/>
                    <a:pt x="1102" y="3"/>
                  </a:cubicBezTo>
                  <a:cubicBezTo>
                    <a:pt x="923" y="12"/>
                    <a:pt x="673" y="77"/>
                    <a:pt x="451" y="243"/>
                  </a:cubicBezTo>
                  <a:cubicBezTo>
                    <a:pt x="233" y="414"/>
                    <a:pt x="106" y="641"/>
                    <a:pt x="53" y="811"/>
                  </a:cubicBezTo>
                  <a:cubicBezTo>
                    <a:pt x="23" y="898"/>
                    <a:pt x="9" y="968"/>
                    <a:pt x="5" y="1021"/>
                  </a:cubicBezTo>
                  <a:cubicBezTo>
                    <a:pt x="1" y="1069"/>
                    <a:pt x="1" y="1095"/>
                    <a:pt x="5" y="1100"/>
                  </a:cubicBezTo>
                  <a:cubicBezTo>
                    <a:pt x="13" y="1100"/>
                    <a:pt x="23" y="986"/>
                    <a:pt x="84" y="825"/>
                  </a:cubicBezTo>
                  <a:cubicBezTo>
                    <a:pt x="140" y="662"/>
                    <a:pt x="267" y="444"/>
                    <a:pt x="481" y="283"/>
                  </a:cubicBezTo>
                  <a:cubicBezTo>
                    <a:pt x="691" y="121"/>
                    <a:pt x="931" y="51"/>
                    <a:pt x="1106" y="38"/>
                  </a:cubicBezTo>
                  <a:cubicBezTo>
                    <a:pt x="1160" y="33"/>
                    <a:pt x="1208" y="31"/>
                    <a:pt x="1249" y="31"/>
                  </a:cubicBezTo>
                  <a:cubicBezTo>
                    <a:pt x="1314" y="31"/>
                    <a:pt x="1359" y="35"/>
                    <a:pt x="1379" y="35"/>
                  </a:cubicBezTo>
                  <a:cubicBezTo>
                    <a:pt x="1386" y="35"/>
                    <a:pt x="1390" y="35"/>
                    <a:pt x="1390" y="33"/>
                  </a:cubicBezTo>
                  <a:cubicBezTo>
                    <a:pt x="1390" y="29"/>
                    <a:pt x="1364" y="20"/>
                    <a:pt x="1316" y="12"/>
                  </a:cubicBezTo>
                  <a:cubicBezTo>
                    <a:pt x="1277" y="5"/>
                    <a:pt x="1229" y="1"/>
                    <a:pt x="11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0"/>
            <p:cNvSpPr/>
            <p:nvPr/>
          </p:nvSpPr>
          <p:spPr>
            <a:xfrm>
              <a:off x="7753589" y="4423263"/>
              <a:ext cx="2655" cy="77824"/>
            </a:xfrm>
            <a:custGeom>
              <a:avLst/>
              <a:gdLst/>
              <a:ahLst/>
              <a:cxnLst/>
              <a:rect l="l" t="t" r="r" b="b"/>
              <a:pathLst>
                <a:path w="54" h="1583" extrusionOk="0">
                  <a:moveTo>
                    <a:pt x="32" y="1"/>
                  </a:moveTo>
                  <a:cubicBezTo>
                    <a:pt x="19" y="1"/>
                    <a:pt x="6" y="354"/>
                    <a:pt x="6" y="792"/>
                  </a:cubicBezTo>
                  <a:cubicBezTo>
                    <a:pt x="1" y="1229"/>
                    <a:pt x="10" y="1583"/>
                    <a:pt x="23" y="1583"/>
                  </a:cubicBezTo>
                  <a:cubicBezTo>
                    <a:pt x="23" y="1583"/>
                    <a:pt x="23" y="1583"/>
                    <a:pt x="23" y="1583"/>
                  </a:cubicBezTo>
                  <a:cubicBezTo>
                    <a:pt x="37" y="1583"/>
                    <a:pt x="49" y="1227"/>
                    <a:pt x="49" y="792"/>
                  </a:cubicBezTo>
                  <a:cubicBezTo>
                    <a:pt x="53" y="354"/>
                    <a:pt x="45" y="1"/>
                    <a:pt x="3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0"/>
            <p:cNvSpPr/>
            <p:nvPr/>
          </p:nvSpPr>
          <p:spPr>
            <a:xfrm>
              <a:off x="7625962" y="4536486"/>
              <a:ext cx="55504" cy="2901"/>
            </a:xfrm>
            <a:custGeom>
              <a:avLst/>
              <a:gdLst/>
              <a:ahLst/>
              <a:cxnLst/>
              <a:rect l="l" t="t" r="r" b="b"/>
              <a:pathLst>
                <a:path w="1129" h="59" extrusionOk="0">
                  <a:moveTo>
                    <a:pt x="54" y="0"/>
                  </a:moveTo>
                  <a:cubicBezTo>
                    <a:pt x="21" y="0"/>
                    <a:pt x="2" y="2"/>
                    <a:pt x="1" y="5"/>
                  </a:cubicBezTo>
                  <a:cubicBezTo>
                    <a:pt x="1" y="14"/>
                    <a:pt x="251" y="58"/>
                    <a:pt x="565" y="58"/>
                  </a:cubicBezTo>
                  <a:cubicBezTo>
                    <a:pt x="581" y="58"/>
                    <a:pt x="597" y="58"/>
                    <a:pt x="613" y="58"/>
                  </a:cubicBezTo>
                  <a:cubicBezTo>
                    <a:pt x="905" y="58"/>
                    <a:pt x="1128" y="23"/>
                    <a:pt x="1128" y="14"/>
                  </a:cubicBezTo>
                  <a:cubicBezTo>
                    <a:pt x="1128" y="10"/>
                    <a:pt x="1100" y="8"/>
                    <a:pt x="1051" y="8"/>
                  </a:cubicBezTo>
                  <a:cubicBezTo>
                    <a:pt x="953" y="8"/>
                    <a:pt x="772" y="14"/>
                    <a:pt x="565" y="14"/>
                  </a:cubicBezTo>
                  <a:cubicBezTo>
                    <a:pt x="338" y="11"/>
                    <a:pt x="144"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0"/>
            <p:cNvSpPr/>
            <p:nvPr/>
          </p:nvSpPr>
          <p:spPr>
            <a:xfrm>
              <a:off x="7712587" y="4537518"/>
              <a:ext cx="6539" cy="10865"/>
            </a:xfrm>
            <a:custGeom>
              <a:avLst/>
              <a:gdLst/>
              <a:ahLst/>
              <a:cxnLst/>
              <a:rect l="l" t="t" r="r" b="b"/>
              <a:pathLst>
                <a:path w="133" h="221" extrusionOk="0">
                  <a:moveTo>
                    <a:pt x="118" y="1"/>
                  </a:moveTo>
                  <a:cubicBezTo>
                    <a:pt x="103" y="1"/>
                    <a:pt x="59" y="35"/>
                    <a:pt x="31" y="93"/>
                  </a:cubicBezTo>
                  <a:cubicBezTo>
                    <a:pt x="1" y="159"/>
                    <a:pt x="5" y="220"/>
                    <a:pt x="18" y="220"/>
                  </a:cubicBezTo>
                  <a:cubicBezTo>
                    <a:pt x="31" y="220"/>
                    <a:pt x="44" y="172"/>
                    <a:pt x="74" y="115"/>
                  </a:cubicBezTo>
                  <a:cubicBezTo>
                    <a:pt x="101" y="59"/>
                    <a:pt x="132" y="15"/>
                    <a:pt x="123" y="2"/>
                  </a:cubicBezTo>
                  <a:cubicBezTo>
                    <a:pt x="122" y="1"/>
                    <a:pt x="120" y="1"/>
                    <a:pt x="1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0"/>
            <p:cNvSpPr/>
            <p:nvPr/>
          </p:nvSpPr>
          <p:spPr>
            <a:xfrm>
              <a:off x="7725222" y="4520311"/>
              <a:ext cx="8063" cy="7325"/>
            </a:xfrm>
            <a:custGeom>
              <a:avLst/>
              <a:gdLst/>
              <a:ahLst/>
              <a:cxnLst/>
              <a:rect l="l" t="t" r="r" b="b"/>
              <a:pathLst>
                <a:path w="164" h="149" extrusionOk="0">
                  <a:moveTo>
                    <a:pt x="149" y="0"/>
                  </a:moveTo>
                  <a:cubicBezTo>
                    <a:pt x="136" y="0"/>
                    <a:pt x="101" y="25"/>
                    <a:pt x="67" y="58"/>
                  </a:cubicBezTo>
                  <a:cubicBezTo>
                    <a:pt x="23" y="98"/>
                    <a:pt x="1" y="137"/>
                    <a:pt x="10" y="147"/>
                  </a:cubicBezTo>
                  <a:cubicBezTo>
                    <a:pt x="12" y="148"/>
                    <a:pt x="13" y="148"/>
                    <a:pt x="16" y="148"/>
                  </a:cubicBezTo>
                  <a:cubicBezTo>
                    <a:pt x="30" y="148"/>
                    <a:pt x="64" y="127"/>
                    <a:pt x="97" y="94"/>
                  </a:cubicBezTo>
                  <a:cubicBezTo>
                    <a:pt x="141" y="54"/>
                    <a:pt x="163" y="15"/>
                    <a:pt x="154" y="2"/>
                  </a:cubicBezTo>
                  <a:cubicBezTo>
                    <a:pt x="153" y="1"/>
                    <a:pt x="151" y="0"/>
                    <a:pt x="1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0"/>
            <p:cNvSpPr/>
            <p:nvPr/>
          </p:nvSpPr>
          <p:spPr>
            <a:xfrm>
              <a:off x="7741790" y="4511757"/>
              <a:ext cx="11406" cy="4670"/>
            </a:xfrm>
            <a:custGeom>
              <a:avLst/>
              <a:gdLst/>
              <a:ahLst/>
              <a:cxnLst/>
              <a:rect l="l" t="t" r="r" b="b"/>
              <a:pathLst>
                <a:path w="232" h="95" extrusionOk="0">
                  <a:moveTo>
                    <a:pt x="164" y="1"/>
                  </a:moveTo>
                  <a:cubicBezTo>
                    <a:pt x="145" y="1"/>
                    <a:pt x="124" y="3"/>
                    <a:pt x="101" y="10"/>
                  </a:cubicBezTo>
                  <a:cubicBezTo>
                    <a:pt x="31" y="32"/>
                    <a:pt x="1" y="85"/>
                    <a:pt x="10" y="93"/>
                  </a:cubicBezTo>
                  <a:cubicBezTo>
                    <a:pt x="11" y="94"/>
                    <a:pt x="12" y="94"/>
                    <a:pt x="14" y="94"/>
                  </a:cubicBezTo>
                  <a:cubicBezTo>
                    <a:pt x="29" y="94"/>
                    <a:pt x="69" y="69"/>
                    <a:pt x="119" y="54"/>
                  </a:cubicBezTo>
                  <a:cubicBezTo>
                    <a:pt x="176" y="36"/>
                    <a:pt x="224" y="36"/>
                    <a:pt x="228" y="23"/>
                  </a:cubicBezTo>
                  <a:cubicBezTo>
                    <a:pt x="231" y="14"/>
                    <a:pt x="205" y="1"/>
                    <a:pt x="16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0"/>
            <p:cNvSpPr/>
            <p:nvPr/>
          </p:nvSpPr>
          <p:spPr>
            <a:xfrm>
              <a:off x="7761356" y="4508954"/>
              <a:ext cx="6244" cy="2999"/>
            </a:xfrm>
            <a:custGeom>
              <a:avLst/>
              <a:gdLst/>
              <a:ahLst/>
              <a:cxnLst/>
              <a:rect l="l" t="t" r="r" b="b"/>
              <a:pathLst>
                <a:path w="127" h="61" extrusionOk="0">
                  <a:moveTo>
                    <a:pt x="100" y="0"/>
                  </a:moveTo>
                  <a:cubicBezTo>
                    <a:pt x="88" y="0"/>
                    <a:pt x="73" y="4"/>
                    <a:pt x="58" y="10"/>
                  </a:cubicBezTo>
                  <a:cubicBezTo>
                    <a:pt x="22" y="19"/>
                    <a:pt x="0" y="41"/>
                    <a:pt x="5" y="53"/>
                  </a:cubicBezTo>
                  <a:cubicBezTo>
                    <a:pt x="7" y="58"/>
                    <a:pt x="16" y="61"/>
                    <a:pt x="28" y="61"/>
                  </a:cubicBezTo>
                  <a:cubicBezTo>
                    <a:pt x="40" y="61"/>
                    <a:pt x="55" y="58"/>
                    <a:pt x="70" y="53"/>
                  </a:cubicBezTo>
                  <a:cubicBezTo>
                    <a:pt x="105" y="41"/>
                    <a:pt x="127" y="19"/>
                    <a:pt x="123" y="10"/>
                  </a:cubicBezTo>
                  <a:cubicBezTo>
                    <a:pt x="121" y="4"/>
                    <a:pt x="112"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0"/>
            <p:cNvSpPr/>
            <p:nvPr/>
          </p:nvSpPr>
          <p:spPr>
            <a:xfrm>
              <a:off x="7378279" y="2300349"/>
              <a:ext cx="514191" cy="879370"/>
            </a:xfrm>
            <a:custGeom>
              <a:avLst/>
              <a:gdLst/>
              <a:ahLst/>
              <a:cxnLst/>
              <a:rect l="l" t="t" r="r" b="b"/>
              <a:pathLst>
                <a:path w="10459" h="17887" extrusionOk="0">
                  <a:moveTo>
                    <a:pt x="10458" y="0"/>
                  </a:moveTo>
                  <a:lnTo>
                    <a:pt x="6245" y="827"/>
                  </a:lnTo>
                  <a:cubicBezTo>
                    <a:pt x="4817" y="5043"/>
                    <a:pt x="2243" y="12683"/>
                    <a:pt x="2243" y="12683"/>
                  </a:cubicBezTo>
                  <a:cubicBezTo>
                    <a:pt x="2059" y="12792"/>
                    <a:pt x="1382" y="13151"/>
                    <a:pt x="1176" y="13194"/>
                  </a:cubicBezTo>
                  <a:cubicBezTo>
                    <a:pt x="972" y="13236"/>
                    <a:pt x="714" y="13281"/>
                    <a:pt x="519" y="13281"/>
                  </a:cubicBezTo>
                  <a:cubicBezTo>
                    <a:pt x="471" y="13281"/>
                    <a:pt x="428" y="13278"/>
                    <a:pt x="389" y="13272"/>
                  </a:cubicBezTo>
                  <a:cubicBezTo>
                    <a:pt x="377" y="13271"/>
                    <a:pt x="365" y="13270"/>
                    <a:pt x="353" y="13270"/>
                  </a:cubicBezTo>
                  <a:cubicBezTo>
                    <a:pt x="134" y="13270"/>
                    <a:pt x="0" y="13525"/>
                    <a:pt x="149" y="13670"/>
                  </a:cubicBezTo>
                  <a:cubicBezTo>
                    <a:pt x="242" y="13760"/>
                    <a:pt x="510" y="13835"/>
                    <a:pt x="868" y="13835"/>
                  </a:cubicBezTo>
                  <a:cubicBezTo>
                    <a:pt x="1118" y="13835"/>
                    <a:pt x="1411" y="13798"/>
                    <a:pt x="1718" y="13705"/>
                  </a:cubicBezTo>
                  <a:cubicBezTo>
                    <a:pt x="1785" y="13686"/>
                    <a:pt x="1841" y="13677"/>
                    <a:pt x="1887" y="13677"/>
                  </a:cubicBezTo>
                  <a:cubicBezTo>
                    <a:pt x="2373" y="13677"/>
                    <a:pt x="1889" y="14652"/>
                    <a:pt x="1666" y="14994"/>
                  </a:cubicBezTo>
                  <a:cubicBezTo>
                    <a:pt x="1420" y="15370"/>
                    <a:pt x="722" y="16602"/>
                    <a:pt x="779" y="16769"/>
                  </a:cubicBezTo>
                  <a:cubicBezTo>
                    <a:pt x="809" y="16858"/>
                    <a:pt x="868" y="16902"/>
                    <a:pt x="942" y="16902"/>
                  </a:cubicBezTo>
                  <a:cubicBezTo>
                    <a:pt x="1071" y="16902"/>
                    <a:pt x="1246" y="16772"/>
                    <a:pt x="1399" y="16528"/>
                  </a:cubicBezTo>
                  <a:cubicBezTo>
                    <a:pt x="1629" y="16154"/>
                    <a:pt x="2310" y="15101"/>
                    <a:pt x="2439" y="15101"/>
                  </a:cubicBezTo>
                  <a:cubicBezTo>
                    <a:pt x="2442" y="15101"/>
                    <a:pt x="2446" y="15102"/>
                    <a:pt x="2448" y="15104"/>
                  </a:cubicBezTo>
                  <a:cubicBezTo>
                    <a:pt x="2653" y="15217"/>
                    <a:pt x="1426" y="17175"/>
                    <a:pt x="1426" y="17175"/>
                  </a:cubicBezTo>
                  <a:cubicBezTo>
                    <a:pt x="1426" y="17175"/>
                    <a:pt x="1141" y="17520"/>
                    <a:pt x="1360" y="17687"/>
                  </a:cubicBezTo>
                  <a:cubicBezTo>
                    <a:pt x="1386" y="17707"/>
                    <a:pt x="1416" y="17717"/>
                    <a:pt x="1448" y="17717"/>
                  </a:cubicBezTo>
                  <a:cubicBezTo>
                    <a:pt x="1905" y="17717"/>
                    <a:pt x="2958" y="15868"/>
                    <a:pt x="3060" y="15680"/>
                  </a:cubicBezTo>
                  <a:cubicBezTo>
                    <a:pt x="3085" y="15633"/>
                    <a:pt x="3113" y="15614"/>
                    <a:pt x="3137" y="15614"/>
                  </a:cubicBezTo>
                  <a:cubicBezTo>
                    <a:pt x="3184" y="15614"/>
                    <a:pt x="3210" y="15697"/>
                    <a:pt x="3151" y="15794"/>
                  </a:cubicBezTo>
                  <a:cubicBezTo>
                    <a:pt x="3056" y="15947"/>
                    <a:pt x="2011" y="17673"/>
                    <a:pt x="2326" y="17870"/>
                  </a:cubicBezTo>
                  <a:cubicBezTo>
                    <a:pt x="2343" y="17881"/>
                    <a:pt x="2362" y="17886"/>
                    <a:pt x="2383" y="17886"/>
                  </a:cubicBezTo>
                  <a:cubicBezTo>
                    <a:pt x="2732" y="17886"/>
                    <a:pt x="3403" y="16327"/>
                    <a:pt x="3689" y="16025"/>
                  </a:cubicBezTo>
                  <a:cubicBezTo>
                    <a:pt x="3720" y="15992"/>
                    <a:pt x="3740" y="15977"/>
                    <a:pt x="3750" y="15977"/>
                  </a:cubicBezTo>
                  <a:cubicBezTo>
                    <a:pt x="3853" y="15977"/>
                    <a:pt x="3026" y="17483"/>
                    <a:pt x="3300" y="17682"/>
                  </a:cubicBezTo>
                  <a:cubicBezTo>
                    <a:pt x="3326" y="17701"/>
                    <a:pt x="3352" y="17718"/>
                    <a:pt x="3383" y="17718"/>
                  </a:cubicBezTo>
                  <a:cubicBezTo>
                    <a:pt x="3481" y="17718"/>
                    <a:pt x="3631" y="17552"/>
                    <a:pt x="4022" y="16764"/>
                  </a:cubicBezTo>
                  <a:cubicBezTo>
                    <a:pt x="4349" y="16100"/>
                    <a:pt x="4847" y="14645"/>
                    <a:pt x="5175" y="13635"/>
                  </a:cubicBezTo>
                  <a:cubicBezTo>
                    <a:pt x="6271" y="11433"/>
                    <a:pt x="9418" y="4633"/>
                    <a:pt x="1045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0"/>
            <p:cNvSpPr/>
            <p:nvPr/>
          </p:nvSpPr>
          <p:spPr>
            <a:xfrm>
              <a:off x="7515788" y="1831481"/>
              <a:ext cx="471862" cy="981087"/>
            </a:xfrm>
            <a:custGeom>
              <a:avLst/>
              <a:gdLst/>
              <a:ahLst/>
              <a:cxnLst/>
              <a:rect l="l" t="t" r="r" b="b"/>
              <a:pathLst>
                <a:path w="9598" h="19956" extrusionOk="0">
                  <a:moveTo>
                    <a:pt x="4783" y="0"/>
                  </a:moveTo>
                  <a:cubicBezTo>
                    <a:pt x="4435" y="0"/>
                    <a:pt x="4204" y="67"/>
                    <a:pt x="4204" y="67"/>
                  </a:cubicBezTo>
                  <a:cubicBezTo>
                    <a:pt x="1945" y="72"/>
                    <a:pt x="1644" y="102"/>
                    <a:pt x="1172" y="1532"/>
                  </a:cubicBezTo>
                  <a:cubicBezTo>
                    <a:pt x="682" y="3026"/>
                    <a:pt x="686" y="13930"/>
                    <a:pt x="346" y="18309"/>
                  </a:cubicBezTo>
                  <a:cubicBezTo>
                    <a:pt x="324" y="18614"/>
                    <a:pt x="1" y="18833"/>
                    <a:pt x="1" y="19322"/>
                  </a:cubicBezTo>
                  <a:cubicBezTo>
                    <a:pt x="5" y="19943"/>
                    <a:pt x="688" y="19955"/>
                    <a:pt x="744" y="19955"/>
                  </a:cubicBezTo>
                  <a:cubicBezTo>
                    <a:pt x="746" y="19955"/>
                    <a:pt x="747" y="19955"/>
                    <a:pt x="747" y="19955"/>
                  </a:cubicBezTo>
                  <a:lnTo>
                    <a:pt x="8740" y="19576"/>
                  </a:lnTo>
                  <a:cubicBezTo>
                    <a:pt x="8740" y="19576"/>
                    <a:pt x="8741" y="19576"/>
                    <a:pt x="8743" y="19576"/>
                  </a:cubicBezTo>
                  <a:cubicBezTo>
                    <a:pt x="8795" y="19576"/>
                    <a:pt x="9597" y="19564"/>
                    <a:pt x="9597" y="18837"/>
                  </a:cubicBezTo>
                  <a:cubicBezTo>
                    <a:pt x="9597" y="18601"/>
                    <a:pt x="9305" y="18335"/>
                    <a:pt x="9274" y="18007"/>
                  </a:cubicBezTo>
                  <a:cubicBezTo>
                    <a:pt x="9252" y="17722"/>
                    <a:pt x="9466" y="17853"/>
                    <a:pt x="9436" y="17513"/>
                  </a:cubicBezTo>
                  <a:cubicBezTo>
                    <a:pt x="9103" y="13872"/>
                    <a:pt x="8246" y="6792"/>
                    <a:pt x="7867" y="3861"/>
                  </a:cubicBezTo>
                  <a:cubicBezTo>
                    <a:pt x="7429" y="467"/>
                    <a:pt x="5701" y="0"/>
                    <a:pt x="4783"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0"/>
            <p:cNvSpPr/>
            <p:nvPr/>
          </p:nvSpPr>
          <p:spPr>
            <a:xfrm>
              <a:off x="7752114" y="1845689"/>
              <a:ext cx="58258" cy="71236"/>
            </a:xfrm>
            <a:custGeom>
              <a:avLst/>
              <a:gdLst/>
              <a:ahLst/>
              <a:cxnLst/>
              <a:rect l="l" t="t" r="r" b="b"/>
              <a:pathLst>
                <a:path w="1185" h="1449" extrusionOk="0">
                  <a:moveTo>
                    <a:pt x="5" y="1"/>
                  </a:moveTo>
                  <a:cubicBezTo>
                    <a:pt x="5" y="1"/>
                    <a:pt x="5" y="1"/>
                    <a:pt x="5" y="1"/>
                  </a:cubicBezTo>
                  <a:cubicBezTo>
                    <a:pt x="0" y="6"/>
                    <a:pt x="62" y="93"/>
                    <a:pt x="167" y="224"/>
                  </a:cubicBezTo>
                  <a:cubicBezTo>
                    <a:pt x="272" y="355"/>
                    <a:pt x="424" y="530"/>
                    <a:pt x="591" y="726"/>
                  </a:cubicBezTo>
                  <a:cubicBezTo>
                    <a:pt x="761" y="918"/>
                    <a:pt x="905" y="1102"/>
                    <a:pt x="1006" y="1233"/>
                  </a:cubicBezTo>
                  <a:cubicBezTo>
                    <a:pt x="1109" y="1366"/>
                    <a:pt x="1169" y="1448"/>
                    <a:pt x="1180" y="1448"/>
                  </a:cubicBezTo>
                  <a:cubicBezTo>
                    <a:pt x="1180" y="1448"/>
                    <a:pt x="1180" y="1448"/>
                    <a:pt x="1180" y="1448"/>
                  </a:cubicBezTo>
                  <a:cubicBezTo>
                    <a:pt x="1184" y="1443"/>
                    <a:pt x="1132" y="1356"/>
                    <a:pt x="1037" y="1216"/>
                  </a:cubicBezTo>
                  <a:cubicBezTo>
                    <a:pt x="936" y="1076"/>
                    <a:pt x="796" y="892"/>
                    <a:pt x="630" y="696"/>
                  </a:cubicBezTo>
                  <a:cubicBezTo>
                    <a:pt x="460" y="499"/>
                    <a:pt x="302" y="329"/>
                    <a:pt x="193" y="202"/>
                  </a:cubicBezTo>
                  <a:cubicBezTo>
                    <a:pt x="82" y="78"/>
                    <a:pt x="13" y="1"/>
                    <a:pt x="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0"/>
            <p:cNvSpPr/>
            <p:nvPr/>
          </p:nvSpPr>
          <p:spPr>
            <a:xfrm>
              <a:off x="7603839" y="1841805"/>
              <a:ext cx="165973" cy="57520"/>
            </a:xfrm>
            <a:custGeom>
              <a:avLst/>
              <a:gdLst/>
              <a:ahLst/>
              <a:cxnLst/>
              <a:rect l="l" t="t" r="r" b="b"/>
              <a:pathLst>
                <a:path w="3376" h="1170" extrusionOk="0">
                  <a:moveTo>
                    <a:pt x="3369" y="0"/>
                  </a:moveTo>
                  <a:cubicBezTo>
                    <a:pt x="3361" y="0"/>
                    <a:pt x="3315" y="18"/>
                    <a:pt x="3240" y="45"/>
                  </a:cubicBezTo>
                  <a:cubicBezTo>
                    <a:pt x="3125" y="85"/>
                    <a:pt x="3008" y="128"/>
                    <a:pt x="2881" y="176"/>
                  </a:cubicBezTo>
                  <a:cubicBezTo>
                    <a:pt x="2580" y="289"/>
                    <a:pt x="2160" y="443"/>
                    <a:pt x="1693" y="600"/>
                  </a:cubicBezTo>
                  <a:cubicBezTo>
                    <a:pt x="1229" y="761"/>
                    <a:pt x="805" y="902"/>
                    <a:pt x="499" y="1003"/>
                  </a:cubicBezTo>
                  <a:cubicBezTo>
                    <a:pt x="368" y="1046"/>
                    <a:pt x="246" y="1086"/>
                    <a:pt x="136" y="1120"/>
                  </a:cubicBezTo>
                  <a:cubicBezTo>
                    <a:pt x="49" y="1151"/>
                    <a:pt x="1" y="1168"/>
                    <a:pt x="1" y="1168"/>
                  </a:cubicBezTo>
                  <a:cubicBezTo>
                    <a:pt x="1" y="1169"/>
                    <a:pt x="3" y="1169"/>
                    <a:pt x="5" y="1169"/>
                  </a:cubicBezTo>
                  <a:cubicBezTo>
                    <a:pt x="18" y="1169"/>
                    <a:pt x="65" y="1157"/>
                    <a:pt x="141" y="1138"/>
                  </a:cubicBezTo>
                  <a:cubicBezTo>
                    <a:pt x="255" y="1108"/>
                    <a:pt x="377" y="1072"/>
                    <a:pt x="509" y="1033"/>
                  </a:cubicBezTo>
                  <a:cubicBezTo>
                    <a:pt x="818" y="941"/>
                    <a:pt x="1243" y="810"/>
                    <a:pt x="1709" y="648"/>
                  </a:cubicBezTo>
                  <a:cubicBezTo>
                    <a:pt x="2173" y="487"/>
                    <a:pt x="2593" y="325"/>
                    <a:pt x="2895" y="207"/>
                  </a:cubicBezTo>
                  <a:cubicBezTo>
                    <a:pt x="3021" y="154"/>
                    <a:pt x="3135" y="106"/>
                    <a:pt x="3244" y="63"/>
                  </a:cubicBezTo>
                  <a:cubicBezTo>
                    <a:pt x="3327" y="27"/>
                    <a:pt x="3375" y="6"/>
                    <a:pt x="3371" y="1"/>
                  </a:cubicBezTo>
                  <a:cubicBezTo>
                    <a:pt x="3371" y="1"/>
                    <a:pt x="3370" y="0"/>
                    <a:pt x="3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0"/>
            <p:cNvSpPr/>
            <p:nvPr/>
          </p:nvSpPr>
          <p:spPr>
            <a:xfrm>
              <a:off x="7604330" y="1857095"/>
              <a:ext cx="2360" cy="41985"/>
            </a:xfrm>
            <a:custGeom>
              <a:avLst/>
              <a:gdLst/>
              <a:ahLst/>
              <a:cxnLst/>
              <a:rect l="l" t="t" r="r" b="b"/>
              <a:pathLst>
                <a:path w="48" h="854" extrusionOk="0">
                  <a:moveTo>
                    <a:pt x="27" y="0"/>
                  </a:moveTo>
                  <a:cubicBezTo>
                    <a:pt x="13" y="0"/>
                    <a:pt x="0" y="193"/>
                    <a:pt x="0" y="429"/>
                  </a:cubicBezTo>
                  <a:cubicBezTo>
                    <a:pt x="0" y="665"/>
                    <a:pt x="13" y="853"/>
                    <a:pt x="27" y="853"/>
                  </a:cubicBezTo>
                  <a:cubicBezTo>
                    <a:pt x="39" y="853"/>
                    <a:pt x="48" y="665"/>
                    <a:pt x="48" y="429"/>
                  </a:cubicBezTo>
                  <a:cubicBezTo>
                    <a:pt x="48" y="193"/>
                    <a:pt x="39" y="0"/>
                    <a:pt x="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0"/>
            <p:cNvSpPr/>
            <p:nvPr/>
          </p:nvSpPr>
          <p:spPr>
            <a:xfrm>
              <a:off x="7576160" y="1915795"/>
              <a:ext cx="298466" cy="2163"/>
            </a:xfrm>
            <a:custGeom>
              <a:avLst/>
              <a:gdLst/>
              <a:ahLst/>
              <a:cxnLst/>
              <a:rect l="l" t="t" r="r" b="b"/>
              <a:pathLst>
                <a:path w="6071" h="44" extrusionOk="0">
                  <a:moveTo>
                    <a:pt x="3038" y="0"/>
                  </a:moveTo>
                  <a:cubicBezTo>
                    <a:pt x="1360" y="0"/>
                    <a:pt x="1" y="8"/>
                    <a:pt x="1" y="22"/>
                  </a:cubicBezTo>
                  <a:cubicBezTo>
                    <a:pt x="1" y="35"/>
                    <a:pt x="1360" y="43"/>
                    <a:pt x="3038" y="43"/>
                  </a:cubicBezTo>
                  <a:cubicBezTo>
                    <a:pt x="4711" y="43"/>
                    <a:pt x="6070" y="35"/>
                    <a:pt x="6070" y="22"/>
                  </a:cubicBezTo>
                  <a:cubicBezTo>
                    <a:pt x="6070" y="8"/>
                    <a:pt x="4711" y="0"/>
                    <a:pt x="30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0"/>
            <p:cNvSpPr/>
            <p:nvPr/>
          </p:nvSpPr>
          <p:spPr>
            <a:xfrm>
              <a:off x="7563279" y="1957043"/>
              <a:ext cx="330470" cy="9046"/>
            </a:xfrm>
            <a:custGeom>
              <a:avLst/>
              <a:gdLst/>
              <a:ahLst/>
              <a:cxnLst/>
              <a:rect l="l" t="t" r="r" b="b"/>
              <a:pathLst>
                <a:path w="6722" h="184" extrusionOk="0">
                  <a:moveTo>
                    <a:pt x="983" y="0"/>
                  </a:moveTo>
                  <a:cubicBezTo>
                    <a:pt x="699" y="4"/>
                    <a:pt x="459" y="4"/>
                    <a:pt x="263" y="4"/>
                  </a:cubicBezTo>
                  <a:cubicBezTo>
                    <a:pt x="192" y="9"/>
                    <a:pt x="127" y="9"/>
                    <a:pt x="70" y="9"/>
                  </a:cubicBezTo>
                  <a:cubicBezTo>
                    <a:pt x="23" y="13"/>
                    <a:pt x="1" y="13"/>
                    <a:pt x="1" y="13"/>
                  </a:cubicBezTo>
                  <a:cubicBezTo>
                    <a:pt x="1" y="17"/>
                    <a:pt x="23" y="17"/>
                    <a:pt x="70" y="17"/>
                  </a:cubicBezTo>
                  <a:cubicBezTo>
                    <a:pt x="127" y="22"/>
                    <a:pt x="192" y="22"/>
                    <a:pt x="263" y="22"/>
                  </a:cubicBezTo>
                  <a:cubicBezTo>
                    <a:pt x="459" y="26"/>
                    <a:pt x="699" y="31"/>
                    <a:pt x="983" y="35"/>
                  </a:cubicBezTo>
                  <a:cubicBezTo>
                    <a:pt x="1622" y="43"/>
                    <a:pt x="2447" y="61"/>
                    <a:pt x="3361" y="79"/>
                  </a:cubicBezTo>
                  <a:cubicBezTo>
                    <a:pt x="4279" y="105"/>
                    <a:pt x="5104" y="131"/>
                    <a:pt x="5739" y="153"/>
                  </a:cubicBezTo>
                  <a:cubicBezTo>
                    <a:pt x="6022" y="162"/>
                    <a:pt x="6263" y="170"/>
                    <a:pt x="6459" y="179"/>
                  </a:cubicBezTo>
                  <a:cubicBezTo>
                    <a:pt x="6534" y="179"/>
                    <a:pt x="6595" y="184"/>
                    <a:pt x="6656" y="184"/>
                  </a:cubicBezTo>
                  <a:lnTo>
                    <a:pt x="6721" y="184"/>
                  </a:lnTo>
                  <a:cubicBezTo>
                    <a:pt x="6721" y="179"/>
                    <a:pt x="6699" y="179"/>
                    <a:pt x="6656" y="174"/>
                  </a:cubicBezTo>
                  <a:cubicBezTo>
                    <a:pt x="6595" y="170"/>
                    <a:pt x="6534" y="166"/>
                    <a:pt x="6459" y="162"/>
                  </a:cubicBezTo>
                  <a:cubicBezTo>
                    <a:pt x="6267" y="148"/>
                    <a:pt x="6027" y="135"/>
                    <a:pt x="5739" y="118"/>
                  </a:cubicBezTo>
                  <a:cubicBezTo>
                    <a:pt x="5130" y="87"/>
                    <a:pt x="4291" y="53"/>
                    <a:pt x="3365" y="31"/>
                  </a:cubicBezTo>
                  <a:cubicBezTo>
                    <a:pt x="2435" y="9"/>
                    <a:pt x="1596" y="0"/>
                    <a:pt x="98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0"/>
            <p:cNvSpPr/>
            <p:nvPr/>
          </p:nvSpPr>
          <p:spPr>
            <a:xfrm>
              <a:off x="7561313" y="2008124"/>
              <a:ext cx="337156" cy="2409"/>
            </a:xfrm>
            <a:custGeom>
              <a:avLst/>
              <a:gdLst/>
              <a:ahLst/>
              <a:cxnLst/>
              <a:rect l="l" t="t" r="r" b="b"/>
              <a:pathLst>
                <a:path w="6858" h="49" extrusionOk="0">
                  <a:moveTo>
                    <a:pt x="3431" y="1"/>
                  </a:moveTo>
                  <a:cubicBezTo>
                    <a:pt x="1535" y="1"/>
                    <a:pt x="1" y="10"/>
                    <a:pt x="1" y="23"/>
                  </a:cubicBezTo>
                  <a:cubicBezTo>
                    <a:pt x="1" y="36"/>
                    <a:pt x="1535" y="49"/>
                    <a:pt x="3431" y="49"/>
                  </a:cubicBezTo>
                  <a:cubicBezTo>
                    <a:pt x="5323" y="49"/>
                    <a:pt x="6858" y="36"/>
                    <a:pt x="6858" y="23"/>
                  </a:cubicBezTo>
                  <a:cubicBezTo>
                    <a:pt x="6858" y="10"/>
                    <a:pt x="5323" y="1"/>
                    <a:pt x="343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0"/>
            <p:cNvSpPr/>
            <p:nvPr/>
          </p:nvSpPr>
          <p:spPr>
            <a:xfrm>
              <a:off x="7557675" y="2054976"/>
              <a:ext cx="349398" cy="2458"/>
            </a:xfrm>
            <a:custGeom>
              <a:avLst/>
              <a:gdLst/>
              <a:ahLst/>
              <a:cxnLst/>
              <a:rect l="l" t="t" r="r" b="b"/>
              <a:pathLst>
                <a:path w="7107" h="50" extrusionOk="0">
                  <a:moveTo>
                    <a:pt x="3554" y="1"/>
                  </a:moveTo>
                  <a:cubicBezTo>
                    <a:pt x="1591" y="1"/>
                    <a:pt x="0" y="13"/>
                    <a:pt x="0" y="27"/>
                  </a:cubicBezTo>
                  <a:cubicBezTo>
                    <a:pt x="0" y="40"/>
                    <a:pt x="1591" y="49"/>
                    <a:pt x="3554" y="49"/>
                  </a:cubicBezTo>
                  <a:cubicBezTo>
                    <a:pt x="5516" y="49"/>
                    <a:pt x="7106" y="40"/>
                    <a:pt x="7106" y="27"/>
                  </a:cubicBezTo>
                  <a:cubicBezTo>
                    <a:pt x="7106" y="13"/>
                    <a:pt x="5516" y="1"/>
                    <a:pt x="355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0"/>
            <p:cNvSpPr/>
            <p:nvPr/>
          </p:nvSpPr>
          <p:spPr>
            <a:xfrm>
              <a:off x="7557675" y="2106548"/>
              <a:ext cx="357362" cy="2409"/>
            </a:xfrm>
            <a:custGeom>
              <a:avLst/>
              <a:gdLst/>
              <a:ahLst/>
              <a:cxnLst/>
              <a:rect l="l" t="t" r="r" b="b"/>
              <a:pathLst>
                <a:path w="7269" h="49" extrusionOk="0">
                  <a:moveTo>
                    <a:pt x="3636" y="1"/>
                  </a:moveTo>
                  <a:cubicBezTo>
                    <a:pt x="1626" y="1"/>
                    <a:pt x="0" y="13"/>
                    <a:pt x="0" y="27"/>
                  </a:cubicBezTo>
                  <a:cubicBezTo>
                    <a:pt x="0" y="40"/>
                    <a:pt x="1626" y="49"/>
                    <a:pt x="3636" y="49"/>
                  </a:cubicBezTo>
                  <a:cubicBezTo>
                    <a:pt x="5643" y="49"/>
                    <a:pt x="7269" y="40"/>
                    <a:pt x="7269" y="27"/>
                  </a:cubicBezTo>
                  <a:cubicBezTo>
                    <a:pt x="7269" y="13"/>
                    <a:pt x="5643" y="1"/>
                    <a:pt x="363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0"/>
            <p:cNvSpPr/>
            <p:nvPr/>
          </p:nvSpPr>
          <p:spPr>
            <a:xfrm>
              <a:off x="7557675" y="2158121"/>
              <a:ext cx="362278" cy="2409"/>
            </a:xfrm>
            <a:custGeom>
              <a:avLst/>
              <a:gdLst/>
              <a:ahLst/>
              <a:cxnLst/>
              <a:rect l="l" t="t" r="r" b="b"/>
              <a:pathLst>
                <a:path w="7369" h="49" extrusionOk="0">
                  <a:moveTo>
                    <a:pt x="3685" y="1"/>
                  </a:moveTo>
                  <a:cubicBezTo>
                    <a:pt x="1648" y="1"/>
                    <a:pt x="0" y="13"/>
                    <a:pt x="0" y="27"/>
                  </a:cubicBezTo>
                  <a:cubicBezTo>
                    <a:pt x="0" y="39"/>
                    <a:pt x="1648" y="49"/>
                    <a:pt x="3685" y="49"/>
                  </a:cubicBezTo>
                  <a:cubicBezTo>
                    <a:pt x="5716" y="49"/>
                    <a:pt x="7368" y="39"/>
                    <a:pt x="7368" y="27"/>
                  </a:cubicBezTo>
                  <a:cubicBezTo>
                    <a:pt x="7368" y="13"/>
                    <a:pt x="5716" y="1"/>
                    <a:pt x="368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0"/>
            <p:cNvSpPr/>
            <p:nvPr/>
          </p:nvSpPr>
          <p:spPr>
            <a:xfrm>
              <a:off x="7557675" y="2213331"/>
              <a:ext cx="368522" cy="2409"/>
            </a:xfrm>
            <a:custGeom>
              <a:avLst/>
              <a:gdLst/>
              <a:ahLst/>
              <a:cxnLst/>
              <a:rect l="l" t="t" r="r" b="b"/>
              <a:pathLst>
                <a:path w="7496" h="49" extrusionOk="0">
                  <a:moveTo>
                    <a:pt x="3750" y="1"/>
                  </a:moveTo>
                  <a:cubicBezTo>
                    <a:pt x="1678" y="1"/>
                    <a:pt x="0" y="13"/>
                    <a:pt x="0" y="27"/>
                  </a:cubicBezTo>
                  <a:cubicBezTo>
                    <a:pt x="0" y="40"/>
                    <a:pt x="1678" y="48"/>
                    <a:pt x="3750" y="48"/>
                  </a:cubicBezTo>
                  <a:cubicBezTo>
                    <a:pt x="5817" y="48"/>
                    <a:pt x="7495" y="40"/>
                    <a:pt x="7495" y="27"/>
                  </a:cubicBezTo>
                  <a:cubicBezTo>
                    <a:pt x="7495" y="13"/>
                    <a:pt x="5817" y="1"/>
                    <a:pt x="375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0"/>
            <p:cNvSpPr/>
            <p:nvPr/>
          </p:nvSpPr>
          <p:spPr>
            <a:xfrm>
              <a:off x="7557675" y="2261265"/>
              <a:ext cx="374766" cy="2409"/>
            </a:xfrm>
            <a:custGeom>
              <a:avLst/>
              <a:gdLst/>
              <a:ahLst/>
              <a:cxnLst/>
              <a:rect l="l" t="t" r="r" b="b"/>
              <a:pathLst>
                <a:path w="7623" h="49" extrusionOk="0">
                  <a:moveTo>
                    <a:pt x="3812" y="0"/>
                  </a:moveTo>
                  <a:cubicBezTo>
                    <a:pt x="1710" y="0"/>
                    <a:pt x="0" y="13"/>
                    <a:pt x="0" y="26"/>
                  </a:cubicBezTo>
                  <a:cubicBezTo>
                    <a:pt x="0" y="39"/>
                    <a:pt x="1710" y="48"/>
                    <a:pt x="3812" y="48"/>
                  </a:cubicBezTo>
                  <a:cubicBezTo>
                    <a:pt x="5913" y="48"/>
                    <a:pt x="7622" y="39"/>
                    <a:pt x="7622" y="26"/>
                  </a:cubicBezTo>
                  <a:cubicBezTo>
                    <a:pt x="7622" y="13"/>
                    <a:pt x="5913" y="0"/>
                    <a:pt x="381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0"/>
            <p:cNvSpPr/>
            <p:nvPr/>
          </p:nvSpPr>
          <p:spPr>
            <a:xfrm>
              <a:off x="7557675" y="2313918"/>
              <a:ext cx="382681" cy="2360"/>
            </a:xfrm>
            <a:custGeom>
              <a:avLst/>
              <a:gdLst/>
              <a:ahLst/>
              <a:cxnLst/>
              <a:rect l="l" t="t" r="r" b="b"/>
              <a:pathLst>
                <a:path w="7784" h="48" extrusionOk="0">
                  <a:moveTo>
                    <a:pt x="3894" y="0"/>
                  </a:moveTo>
                  <a:cubicBezTo>
                    <a:pt x="1744" y="0"/>
                    <a:pt x="0" y="9"/>
                    <a:pt x="0" y="21"/>
                  </a:cubicBezTo>
                  <a:cubicBezTo>
                    <a:pt x="0" y="35"/>
                    <a:pt x="1744" y="47"/>
                    <a:pt x="3894" y="47"/>
                  </a:cubicBezTo>
                  <a:cubicBezTo>
                    <a:pt x="6040" y="47"/>
                    <a:pt x="7784" y="35"/>
                    <a:pt x="7784" y="21"/>
                  </a:cubicBezTo>
                  <a:cubicBezTo>
                    <a:pt x="7784" y="9"/>
                    <a:pt x="6040" y="0"/>
                    <a:pt x="389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0"/>
            <p:cNvSpPr/>
            <p:nvPr/>
          </p:nvSpPr>
          <p:spPr>
            <a:xfrm>
              <a:off x="7557675" y="2366474"/>
              <a:ext cx="387204" cy="2212"/>
            </a:xfrm>
            <a:custGeom>
              <a:avLst/>
              <a:gdLst/>
              <a:ahLst/>
              <a:cxnLst/>
              <a:rect l="l" t="t" r="r" b="b"/>
              <a:pathLst>
                <a:path w="7876" h="45" extrusionOk="0">
                  <a:moveTo>
                    <a:pt x="3939" y="1"/>
                  </a:moveTo>
                  <a:cubicBezTo>
                    <a:pt x="1762" y="1"/>
                    <a:pt x="0" y="10"/>
                    <a:pt x="0" y="23"/>
                  </a:cubicBezTo>
                  <a:cubicBezTo>
                    <a:pt x="0" y="37"/>
                    <a:pt x="1762" y="45"/>
                    <a:pt x="3939" y="45"/>
                  </a:cubicBezTo>
                  <a:cubicBezTo>
                    <a:pt x="6110" y="45"/>
                    <a:pt x="7876" y="37"/>
                    <a:pt x="7876" y="23"/>
                  </a:cubicBezTo>
                  <a:cubicBezTo>
                    <a:pt x="7876" y="10"/>
                    <a:pt x="6110" y="1"/>
                    <a:pt x="393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0"/>
            <p:cNvSpPr/>
            <p:nvPr/>
          </p:nvSpPr>
          <p:spPr>
            <a:xfrm>
              <a:off x="7557675" y="2418931"/>
              <a:ext cx="393202" cy="2409"/>
            </a:xfrm>
            <a:custGeom>
              <a:avLst/>
              <a:gdLst/>
              <a:ahLst/>
              <a:cxnLst/>
              <a:rect l="l" t="t" r="r" b="b"/>
              <a:pathLst>
                <a:path w="7998" h="49" extrusionOk="0">
                  <a:moveTo>
                    <a:pt x="3999" y="1"/>
                  </a:moveTo>
                  <a:cubicBezTo>
                    <a:pt x="1793" y="1"/>
                    <a:pt x="0" y="14"/>
                    <a:pt x="0" y="27"/>
                  </a:cubicBezTo>
                  <a:cubicBezTo>
                    <a:pt x="0" y="35"/>
                    <a:pt x="1793" y="49"/>
                    <a:pt x="3999" y="49"/>
                  </a:cubicBezTo>
                  <a:cubicBezTo>
                    <a:pt x="6206" y="49"/>
                    <a:pt x="7998" y="35"/>
                    <a:pt x="7998" y="27"/>
                  </a:cubicBezTo>
                  <a:cubicBezTo>
                    <a:pt x="7998" y="14"/>
                    <a:pt x="6206" y="1"/>
                    <a:pt x="399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0"/>
            <p:cNvSpPr/>
            <p:nvPr/>
          </p:nvSpPr>
          <p:spPr>
            <a:xfrm>
              <a:off x="7557675" y="2471585"/>
              <a:ext cx="399052" cy="2409"/>
            </a:xfrm>
            <a:custGeom>
              <a:avLst/>
              <a:gdLst/>
              <a:ahLst/>
              <a:cxnLst/>
              <a:rect l="l" t="t" r="r" b="b"/>
              <a:pathLst>
                <a:path w="8117" h="49" extrusionOk="0">
                  <a:moveTo>
                    <a:pt x="4060" y="0"/>
                  </a:moveTo>
                  <a:cubicBezTo>
                    <a:pt x="1819" y="0"/>
                    <a:pt x="0" y="9"/>
                    <a:pt x="0" y="22"/>
                  </a:cubicBezTo>
                  <a:cubicBezTo>
                    <a:pt x="0" y="35"/>
                    <a:pt x="1819" y="49"/>
                    <a:pt x="4060" y="49"/>
                  </a:cubicBezTo>
                  <a:cubicBezTo>
                    <a:pt x="6303" y="49"/>
                    <a:pt x="8116" y="35"/>
                    <a:pt x="8116" y="22"/>
                  </a:cubicBezTo>
                  <a:cubicBezTo>
                    <a:pt x="8116" y="9"/>
                    <a:pt x="6303" y="0"/>
                    <a:pt x="406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0"/>
            <p:cNvSpPr/>
            <p:nvPr/>
          </p:nvSpPr>
          <p:spPr>
            <a:xfrm>
              <a:off x="7548432" y="2524042"/>
              <a:ext cx="414047" cy="2360"/>
            </a:xfrm>
            <a:custGeom>
              <a:avLst/>
              <a:gdLst/>
              <a:ahLst/>
              <a:cxnLst/>
              <a:rect l="l" t="t" r="r" b="b"/>
              <a:pathLst>
                <a:path w="8422" h="48" extrusionOk="0">
                  <a:moveTo>
                    <a:pt x="4214" y="0"/>
                  </a:moveTo>
                  <a:cubicBezTo>
                    <a:pt x="1884" y="0"/>
                    <a:pt x="0" y="13"/>
                    <a:pt x="0" y="26"/>
                  </a:cubicBezTo>
                  <a:cubicBezTo>
                    <a:pt x="0" y="39"/>
                    <a:pt x="1884" y="47"/>
                    <a:pt x="4214" y="47"/>
                  </a:cubicBezTo>
                  <a:cubicBezTo>
                    <a:pt x="6539" y="47"/>
                    <a:pt x="8422" y="39"/>
                    <a:pt x="8422" y="26"/>
                  </a:cubicBezTo>
                  <a:cubicBezTo>
                    <a:pt x="8422" y="13"/>
                    <a:pt x="6539" y="0"/>
                    <a:pt x="421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0"/>
            <p:cNvSpPr/>
            <p:nvPr/>
          </p:nvSpPr>
          <p:spPr>
            <a:xfrm>
              <a:off x="7540713" y="2576597"/>
              <a:ext cx="427615" cy="2458"/>
            </a:xfrm>
            <a:custGeom>
              <a:avLst/>
              <a:gdLst/>
              <a:ahLst/>
              <a:cxnLst/>
              <a:rect l="l" t="t" r="r" b="b"/>
              <a:pathLst>
                <a:path w="8698" h="50" extrusionOk="0">
                  <a:moveTo>
                    <a:pt x="4349" y="1"/>
                  </a:moveTo>
                  <a:cubicBezTo>
                    <a:pt x="1950" y="1"/>
                    <a:pt x="0" y="15"/>
                    <a:pt x="0" y="23"/>
                  </a:cubicBezTo>
                  <a:cubicBezTo>
                    <a:pt x="0" y="37"/>
                    <a:pt x="1950" y="49"/>
                    <a:pt x="4349" y="49"/>
                  </a:cubicBezTo>
                  <a:cubicBezTo>
                    <a:pt x="6748" y="49"/>
                    <a:pt x="8697" y="37"/>
                    <a:pt x="8697" y="23"/>
                  </a:cubicBezTo>
                  <a:cubicBezTo>
                    <a:pt x="8697" y="15"/>
                    <a:pt x="6748" y="1"/>
                    <a:pt x="434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0"/>
            <p:cNvSpPr/>
            <p:nvPr/>
          </p:nvSpPr>
          <p:spPr>
            <a:xfrm>
              <a:off x="7539189" y="2629251"/>
              <a:ext cx="434498" cy="2212"/>
            </a:xfrm>
            <a:custGeom>
              <a:avLst/>
              <a:gdLst/>
              <a:ahLst/>
              <a:cxnLst/>
              <a:rect l="l" t="t" r="r" b="b"/>
              <a:pathLst>
                <a:path w="8838" h="45" extrusionOk="0">
                  <a:moveTo>
                    <a:pt x="4419" y="1"/>
                  </a:moveTo>
                  <a:cubicBezTo>
                    <a:pt x="1976" y="1"/>
                    <a:pt x="1" y="10"/>
                    <a:pt x="1" y="23"/>
                  </a:cubicBezTo>
                  <a:cubicBezTo>
                    <a:pt x="1" y="36"/>
                    <a:pt x="1976" y="45"/>
                    <a:pt x="4419" y="45"/>
                  </a:cubicBezTo>
                  <a:cubicBezTo>
                    <a:pt x="6858" y="45"/>
                    <a:pt x="8837" y="36"/>
                    <a:pt x="8837" y="23"/>
                  </a:cubicBezTo>
                  <a:cubicBezTo>
                    <a:pt x="8837" y="10"/>
                    <a:pt x="6858" y="1"/>
                    <a:pt x="441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0"/>
            <p:cNvSpPr/>
            <p:nvPr/>
          </p:nvSpPr>
          <p:spPr>
            <a:xfrm>
              <a:off x="7539189" y="2681708"/>
              <a:ext cx="439611" cy="2409"/>
            </a:xfrm>
            <a:custGeom>
              <a:avLst/>
              <a:gdLst/>
              <a:ahLst/>
              <a:cxnLst/>
              <a:rect l="l" t="t" r="r" b="b"/>
              <a:pathLst>
                <a:path w="8942" h="49" extrusionOk="0">
                  <a:moveTo>
                    <a:pt x="4472" y="0"/>
                  </a:moveTo>
                  <a:cubicBezTo>
                    <a:pt x="2002" y="0"/>
                    <a:pt x="1" y="13"/>
                    <a:pt x="1" y="27"/>
                  </a:cubicBezTo>
                  <a:cubicBezTo>
                    <a:pt x="1" y="39"/>
                    <a:pt x="2002" y="49"/>
                    <a:pt x="4472" y="49"/>
                  </a:cubicBezTo>
                  <a:cubicBezTo>
                    <a:pt x="6941" y="49"/>
                    <a:pt x="8942" y="39"/>
                    <a:pt x="8942" y="27"/>
                  </a:cubicBezTo>
                  <a:cubicBezTo>
                    <a:pt x="8942" y="13"/>
                    <a:pt x="6941" y="0"/>
                    <a:pt x="447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0"/>
            <p:cNvSpPr/>
            <p:nvPr/>
          </p:nvSpPr>
          <p:spPr>
            <a:xfrm>
              <a:off x="7532749" y="2731264"/>
              <a:ext cx="443102" cy="4572"/>
            </a:xfrm>
            <a:custGeom>
              <a:avLst/>
              <a:gdLst/>
              <a:ahLst/>
              <a:cxnLst/>
              <a:rect l="l" t="t" r="r" b="b"/>
              <a:pathLst>
                <a:path w="9013" h="93" extrusionOk="0">
                  <a:moveTo>
                    <a:pt x="606" y="0"/>
                  </a:moveTo>
                  <a:cubicBezTo>
                    <a:pt x="221" y="0"/>
                    <a:pt x="1" y="2"/>
                    <a:pt x="1" y="7"/>
                  </a:cubicBezTo>
                  <a:cubicBezTo>
                    <a:pt x="1" y="19"/>
                    <a:pt x="2020" y="45"/>
                    <a:pt x="4506" y="68"/>
                  </a:cubicBezTo>
                  <a:cubicBezTo>
                    <a:pt x="6110" y="84"/>
                    <a:pt x="7519" y="92"/>
                    <a:pt x="8317" y="92"/>
                  </a:cubicBezTo>
                  <a:cubicBezTo>
                    <a:pt x="8757" y="92"/>
                    <a:pt x="9012" y="90"/>
                    <a:pt x="9012" y="85"/>
                  </a:cubicBezTo>
                  <a:cubicBezTo>
                    <a:pt x="9012" y="72"/>
                    <a:pt x="6993" y="45"/>
                    <a:pt x="4506" y="23"/>
                  </a:cubicBezTo>
                  <a:cubicBezTo>
                    <a:pt x="2841" y="9"/>
                    <a:pt x="1385" y="0"/>
                    <a:pt x="60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0"/>
            <p:cNvSpPr/>
            <p:nvPr/>
          </p:nvSpPr>
          <p:spPr>
            <a:xfrm>
              <a:off x="7516673" y="2783672"/>
              <a:ext cx="459178" cy="5162"/>
            </a:xfrm>
            <a:custGeom>
              <a:avLst/>
              <a:gdLst/>
              <a:ahLst/>
              <a:cxnLst/>
              <a:rect l="l" t="t" r="r" b="b"/>
              <a:pathLst>
                <a:path w="9340" h="105" extrusionOk="0">
                  <a:moveTo>
                    <a:pt x="8794" y="1"/>
                  </a:moveTo>
                  <a:cubicBezTo>
                    <a:pt x="8010" y="1"/>
                    <a:pt x="6457" y="10"/>
                    <a:pt x="4668" y="28"/>
                  </a:cubicBezTo>
                  <a:cubicBezTo>
                    <a:pt x="2089" y="55"/>
                    <a:pt x="0" y="85"/>
                    <a:pt x="0" y="99"/>
                  </a:cubicBezTo>
                  <a:cubicBezTo>
                    <a:pt x="0" y="102"/>
                    <a:pt x="197" y="104"/>
                    <a:pt x="545" y="104"/>
                  </a:cubicBezTo>
                  <a:cubicBezTo>
                    <a:pt x="1330" y="104"/>
                    <a:pt x="2882" y="95"/>
                    <a:pt x="4672" y="77"/>
                  </a:cubicBezTo>
                  <a:cubicBezTo>
                    <a:pt x="7250" y="50"/>
                    <a:pt x="9339" y="20"/>
                    <a:pt x="9339" y="6"/>
                  </a:cubicBezTo>
                  <a:cubicBezTo>
                    <a:pt x="9339" y="2"/>
                    <a:pt x="9142" y="1"/>
                    <a:pt x="879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0"/>
            <p:cNvSpPr/>
            <p:nvPr/>
          </p:nvSpPr>
          <p:spPr>
            <a:xfrm>
              <a:off x="7679500" y="2059499"/>
              <a:ext cx="215725" cy="479039"/>
            </a:xfrm>
            <a:custGeom>
              <a:avLst/>
              <a:gdLst/>
              <a:ahLst/>
              <a:cxnLst/>
              <a:rect l="l" t="t" r="r" b="b"/>
              <a:pathLst>
                <a:path w="4388" h="9744" extrusionOk="0">
                  <a:moveTo>
                    <a:pt x="4297" y="0"/>
                  </a:moveTo>
                  <a:cubicBezTo>
                    <a:pt x="4030" y="2033"/>
                    <a:pt x="3409" y="4240"/>
                    <a:pt x="2889" y="5476"/>
                  </a:cubicBezTo>
                  <a:cubicBezTo>
                    <a:pt x="2216" y="7067"/>
                    <a:pt x="1578" y="8217"/>
                    <a:pt x="451" y="9523"/>
                  </a:cubicBezTo>
                  <a:lnTo>
                    <a:pt x="1" y="9728"/>
                  </a:lnTo>
                  <a:cubicBezTo>
                    <a:pt x="83" y="9739"/>
                    <a:pt x="166" y="9744"/>
                    <a:pt x="248" y="9744"/>
                  </a:cubicBezTo>
                  <a:cubicBezTo>
                    <a:pt x="682" y="9744"/>
                    <a:pt x="1108" y="9601"/>
                    <a:pt x="1461" y="9348"/>
                  </a:cubicBezTo>
                  <a:cubicBezTo>
                    <a:pt x="1884" y="9042"/>
                    <a:pt x="2212" y="8627"/>
                    <a:pt x="2500" y="8195"/>
                  </a:cubicBezTo>
                  <a:cubicBezTo>
                    <a:pt x="3558" y="6630"/>
                    <a:pt x="4192" y="4782"/>
                    <a:pt x="4313" y="2898"/>
                  </a:cubicBezTo>
                  <a:cubicBezTo>
                    <a:pt x="4340" y="2474"/>
                    <a:pt x="4388" y="712"/>
                    <a:pt x="4297"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0"/>
            <p:cNvSpPr/>
            <p:nvPr/>
          </p:nvSpPr>
          <p:spPr>
            <a:xfrm>
              <a:off x="7601282" y="2585397"/>
              <a:ext cx="325997" cy="154567"/>
            </a:xfrm>
            <a:custGeom>
              <a:avLst/>
              <a:gdLst/>
              <a:ahLst/>
              <a:cxnLst/>
              <a:rect l="l" t="t" r="r" b="b"/>
              <a:pathLst>
                <a:path w="6631" h="3144" extrusionOk="0">
                  <a:moveTo>
                    <a:pt x="6630" y="1"/>
                  </a:moveTo>
                  <a:cubicBezTo>
                    <a:pt x="6627" y="1"/>
                    <a:pt x="6609" y="18"/>
                    <a:pt x="6574" y="50"/>
                  </a:cubicBezTo>
                  <a:cubicBezTo>
                    <a:pt x="6529" y="94"/>
                    <a:pt x="6477" y="142"/>
                    <a:pt x="6416" y="198"/>
                  </a:cubicBezTo>
                  <a:cubicBezTo>
                    <a:pt x="6281" y="334"/>
                    <a:pt x="6075" y="513"/>
                    <a:pt x="5813" y="731"/>
                  </a:cubicBezTo>
                  <a:cubicBezTo>
                    <a:pt x="5555" y="945"/>
                    <a:pt x="5228" y="1185"/>
                    <a:pt x="4856" y="1431"/>
                  </a:cubicBezTo>
                  <a:cubicBezTo>
                    <a:pt x="4480" y="1671"/>
                    <a:pt x="4052" y="1920"/>
                    <a:pt x="3584" y="2143"/>
                  </a:cubicBezTo>
                  <a:cubicBezTo>
                    <a:pt x="3117" y="2361"/>
                    <a:pt x="2658" y="2536"/>
                    <a:pt x="2233" y="2676"/>
                  </a:cubicBezTo>
                  <a:cubicBezTo>
                    <a:pt x="1806" y="2807"/>
                    <a:pt x="1412" y="2908"/>
                    <a:pt x="1080" y="2974"/>
                  </a:cubicBezTo>
                  <a:cubicBezTo>
                    <a:pt x="748" y="3039"/>
                    <a:pt x="477" y="3083"/>
                    <a:pt x="289" y="3105"/>
                  </a:cubicBezTo>
                  <a:cubicBezTo>
                    <a:pt x="210" y="3113"/>
                    <a:pt x="136" y="3122"/>
                    <a:pt x="75" y="3131"/>
                  </a:cubicBezTo>
                  <a:cubicBezTo>
                    <a:pt x="23" y="3139"/>
                    <a:pt x="0" y="3144"/>
                    <a:pt x="0" y="3144"/>
                  </a:cubicBezTo>
                  <a:cubicBezTo>
                    <a:pt x="0" y="3144"/>
                    <a:pt x="420" y="3131"/>
                    <a:pt x="1089" y="3004"/>
                  </a:cubicBezTo>
                  <a:cubicBezTo>
                    <a:pt x="1421" y="2942"/>
                    <a:pt x="1814" y="2847"/>
                    <a:pt x="2247" y="2716"/>
                  </a:cubicBezTo>
                  <a:cubicBezTo>
                    <a:pt x="2671" y="2580"/>
                    <a:pt x="3134" y="2405"/>
                    <a:pt x="3606" y="2182"/>
                  </a:cubicBezTo>
                  <a:cubicBezTo>
                    <a:pt x="4074" y="1959"/>
                    <a:pt x="4502" y="1710"/>
                    <a:pt x="4878" y="1465"/>
                  </a:cubicBezTo>
                  <a:cubicBezTo>
                    <a:pt x="5254" y="1217"/>
                    <a:pt x="5577" y="976"/>
                    <a:pt x="5835" y="753"/>
                  </a:cubicBezTo>
                  <a:cubicBezTo>
                    <a:pt x="6355" y="316"/>
                    <a:pt x="6630" y="1"/>
                    <a:pt x="6630" y="1"/>
                  </a:cubicBezTo>
                  <a:cubicBezTo>
                    <a:pt x="6630" y="1"/>
                    <a:pt x="6630" y="1"/>
                    <a:pt x="66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0"/>
            <p:cNvSpPr/>
            <p:nvPr/>
          </p:nvSpPr>
          <p:spPr>
            <a:xfrm>
              <a:off x="7608214" y="2265050"/>
              <a:ext cx="211153" cy="71826"/>
            </a:xfrm>
            <a:custGeom>
              <a:avLst/>
              <a:gdLst/>
              <a:ahLst/>
              <a:cxnLst/>
              <a:rect l="l" t="t" r="r" b="b"/>
              <a:pathLst>
                <a:path w="4295" h="1461" extrusionOk="0">
                  <a:moveTo>
                    <a:pt x="3" y="0"/>
                  </a:moveTo>
                  <a:cubicBezTo>
                    <a:pt x="1" y="0"/>
                    <a:pt x="0" y="1"/>
                    <a:pt x="0" y="2"/>
                  </a:cubicBezTo>
                  <a:cubicBezTo>
                    <a:pt x="0" y="2"/>
                    <a:pt x="13" y="6"/>
                    <a:pt x="43" y="14"/>
                  </a:cubicBezTo>
                  <a:cubicBezTo>
                    <a:pt x="83" y="28"/>
                    <a:pt x="126" y="41"/>
                    <a:pt x="170" y="54"/>
                  </a:cubicBezTo>
                  <a:cubicBezTo>
                    <a:pt x="305" y="89"/>
                    <a:pt x="463" y="133"/>
                    <a:pt x="638" y="185"/>
                  </a:cubicBezTo>
                  <a:cubicBezTo>
                    <a:pt x="1031" y="299"/>
                    <a:pt x="1573" y="470"/>
                    <a:pt x="2159" y="688"/>
                  </a:cubicBezTo>
                  <a:cubicBezTo>
                    <a:pt x="2731" y="902"/>
                    <a:pt x="3246" y="1090"/>
                    <a:pt x="3666" y="1247"/>
                  </a:cubicBezTo>
                  <a:cubicBezTo>
                    <a:pt x="3837" y="1309"/>
                    <a:pt x="3990" y="1361"/>
                    <a:pt x="4125" y="1408"/>
                  </a:cubicBezTo>
                  <a:cubicBezTo>
                    <a:pt x="4169" y="1422"/>
                    <a:pt x="4212" y="1435"/>
                    <a:pt x="4252" y="1448"/>
                  </a:cubicBezTo>
                  <a:cubicBezTo>
                    <a:pt x="4282" y="1457"/>
                    <a:pt x="4295" y="1461"/>
                    <a:pt x="4295" y="1461"/>
                  </a:cubicBezTo>
                  <a:cubicBezTo>
                    <a:pt x="4295" y="1457"/>
                    <a:pt x="4282" y="1452"/>
                    <a:pt x="4256" y="1440"/>
                  </a:cubicBezTo>
                  <a:cubicBezTo>
                    <a:pt x="4216" y="1422"/>
                    <a:pt x="4173" y="1408"/>
                    <a:pt x="4133" y="1392"/>
                  </a:cubicBezTo>
                  <a:cubicBezTo>
                    <a:pt x="3998" y="1339"/>
                    <a:pt x="3849" y="1283"/>
                    <a:pt x="3679" y="1216"/>
                  </a:cubicBezTo>
                  <a:cubicBezTo>
                    <a:pt x="3294" y="1073"/>
                    <a:pt x="2766" y="863"/>
                    <a:pt x="2176" y="644"/>
                  </a:cubicBezTo>
                  <a:cubicBezTo>
                    <a:pt x="1586" y="426"/>
                    <a:pt x="1044" y="260"/>
                    <a:pt x="646" y="150"/>
                  </a:cubicBezTo>
                  <a:cubicBezTo>
                    <a:pt x="446" y="97"/>
                    <a:pt x="288" y="59"/>
                    <a:pt x="174" y="32"/>
                  </a:cubicBezTo>
                  <a:cubicBezTo>
                    <a:pt x="126" y="24"/>
                    <a:pt x="87" y="14"/>
                    <a:pt x="43" y="6"/>
                  </a:cubicBezTo>
                  <a:cubicBezTo>
                    <a:pt x="22" y="3"/>
                    <a:pt x="9" y="0"/>
                    <a:pt x="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0"/>
            <p:cNvSpPr/>
            <p:nvPr/>
          </p:nvSpPr>
          <p:spPr>
            <a:xfrm>
              <a:off x="7609689" y="1915746"/>
              <a:ext cx="284749" cy="421126"/>
            </a:xfrm>
            <a:custGeom>
              <a:avLst/>
              <a:gdLst/>
              <a:ahLst/>
              <a:cxnLst/>
              <a:rect l="l" t="t" r="r" b="b"/>
              <a:pathLst>
                <a:path w="5792" h="8566" extrusionOk="0">
                  <a:moveTo>
                    <a:pt x="3818" y="1"/>
                  </a:moveTo>
                  <a:cubicBezTo>
                    <a:pt x="3707" y="1"/>
                    <a:pt x="3598" y="12"/>
                    <a:pt x="3492" y="31"/>
                  </a:cubicBezTo>
                  <a:cubicBezTo>
                    <a:pt x="3186" y="80"/>
                    <a:pt x="2902" y="207"/>
                    <a:pt x="2653" y="377"/>
                  </a:cubicBezTo>
                  <a:cubicBezTo>
                    <a:pt x="2403" y="542"/>
                    <a:pt x="2199" y="766"/>
                    <a:pt x="2058" y="1019"/>
                  </a:cubicBezTo>
                  <a:cubicBezTo>
                    <a:pt x="1915" y="1268"/>
                    <a:pt x="1814" y="1530"/>
                    <a:pt x="1727" y="1788"/>
                  </a:cubicBezTo>
                  <a:cubicBezTo>
                    <a:pt x="1386" y="2819"/>
                    <a:pt x="1080" y="3751"/>
                    <a:pt x="822" y="4537"/>
                  </a:cubicBezTo>
                  <a:cubicBezTo>
                    <a:pt x="568" y="5310"/>
                    <a:pt x="363" y="5944"/>
                    <a:pt x="214" y="6390"/>
                  </a:cubicBezTo>
                  <a:cubicBezTo>
                    <a:pt x="148" y="6605"/>
                    <a:pt x="96" y="6770"/>
                    <a:pt x="53" y="6897"/>
                  </a:cubicBezTo>
                  <a:cubicBezTo>
                    <a:pt x="17" y="7010"/>
                    <a:pt x="0" y="7071"/>
                    <a:pt x="0" y="7071"/>
                  </a:cubicBezTo>
                  <a:cubicBezTo>
                    <a:pt x="0" y="7071"/>
                    <a:pt x="22" y="7015"/>
                    <a:pt x="61" y="6901"/>
                  </a:cubicBezTo>
                  <a:cubicBezTo>
                    <a:pt x="105" y="6774"/>
                    <a:pt x="162" y="6609"/>
                    <a:pt x="232" y="6399"/>
                  </a:cubicBezTo>
                  <a:cubicBezTo>
                    <a:pt x="384" y="5949"/>
                    <a:pt x="594" y="5320"/>
                    <a:pt x="852" y="4546"/>
                  </a:cubicBezTo>
                  <a:cubicBezTo>
                    <a:pt x="1114" y="3763"/>
                    <a:pt x="1425" y="2833"/>
                    <a:pt x="1766" y="1801"/>
                  </a:cubicBezTo>
                  <a:cubicBezTo>
                    <a:pt x="1941" y="1294"/>
                    <a:pt x="2173" y="735"/>
                    <a:pt x="2679" y="411"/>
                  </a:cubicBezTo>
                  <a:cubicBezTo>
                    <a:pt x="2919" y="250"/>
                    <a:pt x="3199" y="128"/>
                    <a:pt x="3500" y="76"/>
                  </a:cubicBezTo>
                  <a:cubicBezTo>
                    <a:pt x="3601" y="57"/>
                    <a:pt x="3705" y="48"/>
                    <a:pt x="3810" y="48"/>
                  </a:cubicBezTo>
                  <a:cubicBezTo>
                    <a:pt x="4011" y="48"/>
                    <a:pt x="4213" y="83"/>
                    <a:pt x="4396" y="167"/>
                  </a:cubicBezTo>
                  <a:cubicBezTo>
                    <a:pt x="4541" y="228"/>
                    <a:pt x="4664" y="320"/>
                    <a:pt x="4777" y="425"/>
                  </a:cubicBezTo>
                  <a:cubicBezTo>
                    <a:pt x="4894" y="525"/>
                    <a:pt x="5004" y="635"/>
                    <a:pt x="5104" y="748"/>
                  </a:cubicBezTo>
                  <a:cubicBezTo>
                    <a:pt x="5305" y="975"/>
                    <a:pt x="5459" y="1238"/>
                    <a:pt x="5555" y="1512"/>
                  </a:cubicBezTo>
                  <a:cubicBezTo>
                    <a:pt x="5743" y="2073"/>
                    <a:pt x="5707" y="2658"/>
                    <a:pt x="5624" y="3191"/>
                  </a:cubicBezTo>
                  <a:cubicBezTo>
                    <a:pt x="5471" y="4271"/>
                    <a:pt x="5319" y="5241"/>
                    <a:pt x="5104" y="6036"/>
                  </a:cubicBezTo>
                  <a:cubicBezTo>
                    <a:pt x="4890" y="6831"/>
                    <a:pt x="4664" y="7456"/>
                    <a:pt x="4510" y="7894"/>
                  </a:cubicBezTo>
                  <a:cubicBezTo>
                    <a:pt x="4436" y="8099"/>
                    <a:pt x="4375" y="8265"/>
                    <a:pt x="4327" y="8392"/>
                  </a:cubicBezTo>
                  <a:cubicBezTo>
                    <a:pt x="4287" y="8505"/>
                    <a:pt x="4265" y="8566"/>
                    <a:pt x="4265" y="8566"/>
                  </a:cubicBezTo>
                  <a:cubicBezTo>
                    <a:pt x="4265" y="8566"/>
                    <a:pt x="4366" y="8330"/>
                    <a:pt x="4527" y="7898"/>
                  </a:cubicBezTo>
                  <a:cubicBezTo>
                    <a:pt x="4685" y="7465"/>
                    <a:pt x="4916" y="6841"/>
                    <a:pt x="5136" y="6044"/>
                  </a:cubicBezTo>
                  <a:cubicBezTo>
                    <a:pt x="5354" y="5245"/>
                    <a:pt x="5511" y="4275"/>
                    <a:pt x="5668" y="3200"/>
                  </a:cubicBezTo>
                  <a:cubicBezTo>
                    <a:pt x="5751" y="2662"/>
                    <a:pt x="5791" y="2073"/>
                    <a:pt x="5598" y="1500"/>
                  </a:cubicBezTo>
                  <a:cubicBezTo>
                    <a:pt x="5497" y="1216"/>
                    <a:pt x="5345" y="949"/>
                    <a:pt x="5140" y="717"/>
                  </a:cubicBezTo>
                  <a:cubicBezTo>
                    <a:pt x="5039" y="600"/>
                    <a:pt x="4926" y="490"/>
                    <a:pt x="4807" y="390"/>
                  </a:cubicBezTo>
                  <a:cubicBezTo>
                    <a:pt x="4694" y="285"/>
                    <a:pt x="4563" y="189"/>
                    <a:pt x="4418" y="123"/>
                  </a:cubicBezTo>
                  <a:cubicBezTo>
                    <a:pt x="4228" y="38"/>
                    <a:pt x="4022" y="1"/>
                    <a:pt x="38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0"/>
            <p:cNvSpPr/>
            <p:nvPr/>
          </p:nvSpPr>
          <p:spPr>
            <a:xfrm>
              <a:off x="7724632" y="2967690"/>
              <a:ext cx="512421" cy="1414553"/>
            </a:xfrm>
            <a:custGeom>
              <a:avLst/>
              <a:gdLst/>
              <a:ahLst/>
              <a:cxnLst/>
              <a:rect l="l" t="t" r="r" b="b"/>
              <a:pathLst>
                <a:path w="10423" h="28773" extrusionOk="0">
                  <a:moveTo>
                    <a:pt x="3824" y="0"/>
                  </a:moveTo>
                  <a:lnTo>
                    <a:pt x="218" y="1267"/>
                  </a:lnTo>
                  <a:cubicBezTo>
                    <a:pt x="218" y="1267"/>
                    <a:pt x="0" y="16113"/>
                    <a:pt x="218" y="18595"/>
                  </a:cubicBezTo>
                  <a:cubicBezTo>
                    <a:pt x="647" y="23481"/>
                    <a:pt x="7290" y="28773"/>
                    <a:pt x="7290" y="28773"/>
                  </a:cubicBezTo>
                  <a:lnTo>
                    <a:pt x="10423" y="25110"/>
                  </a:lnTo>
                  <a:cubicBezTo>
                    <a:pt x="10423" y="25110"/>
                    <a:pt x="6699" y="20937"/>
                    <a:pt x="5642" y="19460"/>
                  </a:cubicBezTo>
                  <a:cubicBezTo>
                    <a:pt x="4948" y="18486"/>
                    <a:pt x="4523" y="16921"/>
                    <a:pt x="4283" y="15715"/>
                  </a:cubicBezTo>
                  <a:cubicBezTo>
                    <a:pt x="4103" y="14832"/>
                    <a:pt x="4012" y="13936"/>
                    <a:pt x="3998" y="13036"/>
                  </a:cubicBezTo>
                  <a:lnTo>
                    <a:pt x="382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0"/>
            <p:cNvSpPr/>
            <p:nvPr/>
          </p:nvSpPr>
          <p:spPr>
            <a:xfrm>
              <a:off x="7548432" y="2793849"/>
              <a:ext cx="404804" cy="1676933"/>
            </a:xfrm>
            <a:custGeom>
              <a:avLst/>
              <a:gdLst/>
              <a:ahLst/>
              <a:cxnLst/>
              <a:rect l="l" t="t" r="r" b="b"/>
              <a:pathLst>
                <a:path w="8234" h="34110" extrusionOk="0">
                  <a:moveTo>
                    <a:pt x="8076" y="1"/>
                  </a:moveTo>
                  <a:lnTo>
                    <a:pt x="83" y="380"/>
                  </a:lnTo>
                  <a:lnTo>
                    <a:pt x="0" y="34110"/>
                  </a:lnTo>
                  <a:lnTo>
                    <a:pt x="5192" y="34110"/>
                  </a:lnTo>
                  <a:lnTo>
                    <a:pt x="6110" y="4764"/>
                  </a:lnTo>
                  <a:cubicBezTo>
                    <a:pt x="6110" y="4764"/>
                    <a:pt x="7614" y="3772"/>
                    <a:pt x="7876" y="2509"/>
                  </a:cubicBezTo>
                  <a:cubicBezTo>
                    <a:pt x="8234" y="796"/>
                    <a:pt x="8076" y="1"/>
                    <a:pt x="807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0"/>
            <p:cNvSpPr/>
            <p:nvPr/>
          </p:nvSpPr>
          <p:spPr>
            <a:xfrm>
              <a:off x="7536830" y="4430834"/>
              <a:ext cx="277424" cy="39969"/>
            </a:xfrm>
            <a:custGeom>
              <a:avLst/>
              <a:gdLst/>
              <a:ahLst/>
              <a:cxnLst/>
              <a:rect l="l" t="t" r="r" b="b"/>
              <a:pathLst>
                <a:path w="5643" h="813" extrusionOk="0">
                  <a:moveTo>
                    <a:pt x="0" y="0"/>
                  </a:moveTo>
                  <a:lnTo>
                    <a:pt x="0" y="813"/>
                  </a:lnTo>
                  <a:lnTo>
                    <a:pt x="5642" y="813"/>
                  </a:lnTo>
                  <a:lnTo>
                    <a:pt x="564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0"/>
            <p:cNvSpPr/>
            <p:nvPr/>
          </p:nvSpPr>
          <p:spPr>
            <a:xfrm>
              <a:off x="8041044" y="4165255"/>
              <a:ext cx="220101" cy="228851"/>
            </a:xfrm>
            <a:custGeom>
              <a:avLst/>
              <a:gdLst/>
              <a:ahLst/>
              <a:cxnLst/>
              <a:rect l="l" t="t" r="r" b="b"/>
              <a:pathLst>
                <a:path w="4477" h="4655" extrusionOk="0">
                  <a:moveTo>
                    <a:pt x="3887" y="1"/>
                  </a:moveTo>
                  <a:lnTo>
                    <a:pt x="1" y="4095"/>
                  </a:lnTo>
                  <a:lnTo>
                    <a:pt x="591" y="4654"/>
                  </a:lnTo>
                  <a:lnTo>
                    <a:pt x="4476" y="560"/>
                  </a:lnTo>
                  <a:lnTo>
                    <a:pt x="388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0"/>
            <p:cNvSpPr/>
            <p:nvPr/>
          </p:nvSpPr>
          <p:spPr>
            <a:xfrm>
              <a:off x="8052647" y="4179807"/>
              <a:ext cx="168529" cy="174330"/>
            </a:xfrm>
            <a:custGeom>
              <a:avLst/>
              <a:gdLst/>
              <a:ahLst/>
              <a:cxnLst/>
              <a:rect l="l" t="t" r="r" b="b"/>
              <a:pathLst>
                <a:path w="3428" h="3546" extrusionOk="0">
                  <a:moveTo>
                    <a:pt x="3427" y="1"/>
                  </a:moveTo>
                  <a:cubicBezTo>
                    <a:pt x="3424" y="1"/>
                    <a:pt x="3412" y="13"/>
                    <a:pt x="3389" y="32"/>
                  </a:cubicBezTo>
                  <a:cubicBezTo>
                    <a:pt x="3357" y="62"/>
                    <a:pt x="3323" y="98"/>
                    <a:pt x="3288" y="132"/>
                  </a:cubicBezTo>
                  <a:cubicBezTo>
                    <a:pt x="3196" y="219"/>
                    <a:pt x="3069" y="346"/>
                    <a:pt x="2917" y="508"/>
                  </a:cubicBezTo>
                  <a:cubicBezTo>
                    <a:pt x="2584" y="858"/>
                    <a:pt x="2173" y="1295"/>
                    <a:pt x="1719" y="1776"/>
                  </a:cubicBezTo>
                  <a:cubicBezTo>
                    <a:pt x="1255" y="2248"/>
                    <a:pt x="836" y="2676"/>
                    <a:pt x="499" y="3021"/>
                  </a:cubicBezTo>
                  <a:cubicBezTo>
                    <a:pt x="360" y="3166"/>
                    <a:pt x="242" y="3293"/>
                    <a:pt x="132" y="3402"/>
                  </a:cubicBezTo>
                  <a:cubicBezTo>
                    <a:pt x="97" y="3440"/>
                    <a:pt x="67" y="3471"/>
                    <a:pt x="37" y="3507"/>
                  </a:cubicBezTo>
                  <a:cubicBezTo>
                    <a:pt x="15" y="3533"/>
                    <a:pt x="1" y="3545"/>
                    <a:pt x="6" y="3545"/>
                  </a:cubicBezTo>
                  <a:cubicBezTo>
                    <a:pt x="6" y="3545"/>
                    <a:pt x="19" y="3537"/>
                    <a:pt x="45" y="3515"/>
                  </a:cubicBezTo>
                  <a:cubicBezTo>
                    <a:pt x="75" y="3480"/>
                    <a:pt x="111" y="3450"/>
                    <a:pt x="146" y="3414"/>
                  </a:cubicBezTo>
                  <a:cubicBezTo>
                    <a:pt x="255" y="3305"/>
                    <a:pt x="382" y="3182"/>
                    <a:pt x="525" y="3043"/>
                  </a:cubicBezTo>
                  <a:cubicBezTo>
                    <a:pt x="862" y="2702"/>
                    <a:pt x="1286" y="2278"/>
                    <a:pt x="1754" y="1806"/>
                  </a:cubicBezTo>
                  <a:cubicBezTo>
                    <a:pt x="2226" y="1317"/>
                    <a:pt x="2637" y="858"/>
                    <a:pt x="2938" y="530"/>
                  </a:cubicBezTo>
                  <a:cubicBezTo>
                    <a:pt x="3078" y="386"/>
                    <a:pt x="3196" y="255"/>
                    <a:pt x="3301" y="146"/>
                  </a:cubicBezTo>
                  <a:cubicBezTo>
                    <a:pt x="3336" y="106"/>
                    <a:pt x="3367" y="72"/>
                    <a:pt x="3397" y="41"/>
                  </a:cubicBezTo>
                  <a:cubicBezTo>
                    <a:pt x="3419" y="15"/>
                    <a:pt x="3428" y="1"/>
                    <a:pt x="3428" y="1"/>
                  </a:cubicBezTo>
                  <a:cubicBezTo>
                    <a:pt x="3428" y="1"/>
                    <a:pt x="3427" y="1"/>
                    <a:pt x="34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0"/>
            <p:cNvSpPr/>
            <p:nvPr/>
          </p:nvSpPr>
          <p:spPr>
            <a:xfrm>
              <a:off x="7646414" y="2803977"/>
              <a:ext cx="100586" cy="1629835"/>
            </a:xfrm>
            <a:custGeom>
              <a:avLst/>
              <a:gdLst/>
              <a:ahLst/>
              <a:cxnLst/>
              <a:rect l="l" t="t" r="r" b="b"/>
              <a:pathLst>
                <a:path w="2046" h="33152" extrusionOk="0">
                  <a:moveTo>
                    <a:pt x="2045" y="0"/>
                  </a:moveTo>
                  <a:cubicBezTo>
                    <a:pt x="2045" y="0"/>
                    <a:pt x="2037" y="27"/>
                    <a:pt x="2023" y="83"/>
                  </a:cubicBezTo>
                  <a:cubicBezTo>
                    <a:pt x="2011" y="136"/>
                    <a:pt x="1985" y="218"/>
                    <a:pt x="1941" y="323"/>
                  </a:cubicBezTo>
                  <a:cubicBezTo>
                    <a:pt x="1898" y="424"/>
                    <a:pt x="1823" y="541"/>
                    <a:pt x="1718" y="668"/>
                  </a:cubicBezTo>
                  <a:cubicBezTo>
                    <a:pt x="1613" y="791"/>
                    <a:pt x="1473" y="922"/>
                    <a:pt x="1321" y="1066"/>
                  </a:cubicBezTo>
                  <a:cubicBezTo>
                    <a:pt x="1168" y="1215"/>
                    <a:pt x="992" y="1376"/>
                    <a:pt x="839" y="1590"/>
                  </a:cubicBezTo>
                  <a:cubicBezTo>
                    <a:pt x="682" y="1809"/>
                    <a:pt x="696" y="2115"/>
                    <a:pt x="678" y="2408"/>
                  </a:cubicBezTo>
                  <a:cubicBezTo>
                    <a:pt x="656" y="3016"/>
                    <a:pt x="630" y="3702"/>
                    <a:pt x="603" y="4462"/>
                  </a:cubicBezTo>
                  <a:cubicBezTo>
                    <a:pt x="573" y="5222"/>
                    <a:pt x="547" y="6053"/>
                    <a:pt x="512" y="6949"/>
                  </a:cubicBezTo>
                  <a:cubicBezTo>
                    <a:pt x="486" y="7840"/>
                    <a:pt x="460" y="8797"/>
                    <a:pt x="429" y="9803"/>
                  </a:cubicBezTo>
                  <a:cubicBezTo>
                    <a:pt x="377" y="11812"/>
                    <a:pt x="298" y="14024"/>
                    <a:pt x="250" y="16344"/>
                  </a:cubicBezTo>
                  <a:cubicBezTo>
                    <a:pt x="175" y="20981"/>
                    <a:pt x="109" y="25181"/>
                    <a:pt x="66" y="28231"/>
                  </a:cubicBezTo>
                  <a:cubicBezTo>
                    <a:pt x="44" y="29747"/>
                    <a:pt x="26" y="30976"/>
                    <a:pt x="14" y="31832"/>
                  </a:cubicBezTo>
                  <a:cubicBezTo>
                    <a:pt x="10" y="32252"/>
                    <a:pt x="4" y="32579"/>
                    <a:pt x="0" y="32811"/>
                  </a:cubicBezTo>
                  <a:lnTo>
                    <a:pt x="0" y="33152"/>
                  </a:lnTo>
                  <a:cubicBezTo>
                    <a:pt x="10" y="32837"/>
                    <a:pt x="40" y="31199"/>
                    <a:pt x="97" y="28231"/>
                  </a:cubicBezTo>
                  <a:cubicBezTo>
                    <a:pt x="149" y="25185"/>
                    <a:pt x="219" y="20985"/>
                    <a:pt x="298" y="16344"/>
                  </a:cubicBezTo>
                  <a:cubicBezTo>
                    <a:pt x="341" y="14024"/>
                    <a:pt x="420" y="11812"/>
                    <a:pt x="472" y="9803"/>
                  </a:cubicBezTo>
                  <a:cubicBezTo>
                    <a:pt x="498" y="8797"/>
                    <a:pt x="525" y="7844"/>
                    <a:pt x="551" y="6949"/>
                  </a:cubicBezTo>
                  <a:cubicBezTo>
                    <a:pt x="581" y="6057"/>
                    <a:pt x="607" y="5222"/>
                    <a:pt x="634" y="4462"/>
                  </a:cubicBezTo>
                  <a:cubicBezTo>
                    <a:pt x="660" y="3702"/>
                    <a:pt x="682" y="3016"/>
                    <a:pt x="704" y="2413"/>
                  </a:cubicBezTo>
                  <a:cubicBezTo>
                    <a:pt x="722" y="2115"/>
                    <a:pt x="708" y="1818"/>
                    <a:pt x="857" y="1600"/>
                  </a:cubicBezTo>
                  <a:cubicBezTo>
                    <a:pt x="1006" y="1394"/>
                    <a:pt x="1180" y="1228"/>
                    <a:pt x="1333" y="1079"/>
                  </a:cubicBezTo>
                  <a:cubicBezTo>
                    <a:pt x="1486" y="931"/>
                    <a:pt x="1626" y="804"/>
                    <a:pt x="1731" y="678"/>
                  </a:cubicBezTo>
                  <a:cubicBezTo>
                    <a:pt x="1836" y="551"/>
                    <a:pt x="1906" y="428"/>
                    <a:pt x="1950" y="323"/>
                  </a:cubicBezTo>
                  <a:cubicBezTo>
                    <a:pt x="1993" y="223"/>
                    <a:pt x="2015" y="140"/>
                    <a:pt x="2029" y="83"/>
                  </a:cubicBezTo>
                  <a:cubicBezTo>
                    <a:pt x="2041" y="27"/>
                    <a:pt x="2045" y="0"/>
                    <a:pt x="204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0"/>
            <p:cNvSpPr/>
            <p:nvPr/>
          </p:nvSpPr>
          <p:spPr>
            <a:xfrm>
              <a:off x="7588598" y="2814055"/>
              <a:ext cx="6293" cy="9783"/>
            </a:xfrm>
            <a:custGeom>
              <a:avLst/>
              <a:gdLst/>
              <a:ahLst/>
              <a:cxnLst/>
              <a:rect l="l" t="t" r="r" b="b"/>
              <a:pathLst>
                <a:path w="128" h="199" extrusionOk="0">
                  <a:moveTo>
                    <a:pt x="16" y="0"/>
                  </a:moveTo>
                  <a:cubicBezTo>
                    <a:pt x="15" y="0"/>
                    <a:pt x="15" y="1"/>
                    <a:pt x="14" y="1"/>
                  </a:cubicBezTo>
                  <a:cubicBezTo>
                    <a:pt x="0" y="5"/>
                    <a:pt x="14" y="57"/>
                    <a:pt x="45" y="110"/>
                  </a:cubicBezTo>
                  <a:cubicBezTo>
                    <a:pt x="72" y="161"/>
                    <a:pt x="100" y="198"/>
                    <a:pt x="115" y="198"/>
                  </a:cubicBezTo>
                  <a:cubicBezTo>
                    <a:pt x="116" y="198"/>
                    <a:pt x="118" y="198"/>
                    <a:pt x="119" y="197"/>
                  </a:cubicBezTo>
                  <a:cubicBezTo>
                    <a:pt x="127" y="193"/>
                    <a:pt x="115" y="140"/>
                    <a:pt x="84" y="88"/>
                  </a:cubicBezTo>
                  <a:cubicBezTo>
                    <a:pt x="60" y="39"/>
                    <a:pt x="27" y="0"/>
                    <a:pt x="1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0"/>
            <p:cNvSpPr/>
            <p:nvPr/>
          </p:nvSpPr>
          <p:spPr>
            <a:xfrm>
              <a:off x="7600643" y="2832442"/>
              <a:ext cx="8898" cy="7964"/>
            </a:xfrm>
            <a:custGeom>
              <a:avLst/>
              <a:gdLst/>
              <a:ahLst/>
              <a:cxnLst/>
              <a:rect l="l" t="t" r="r" b="b"/>
              <a:pathLst>
                <a:path w="181" h="162" extrusionOk="0">
                  <a:moveTo>
                    <a:pt x="14" y="1"/>
                  </a:moveTo>
                  <a:cubicBezTo>
                    <a:pt x="12" y="1"/>
                    <a:pt x="10" y="1"/>
                    <a:pt x="9" y="2"/>
                  </a:cubicBezTo>
                  <a:cubicBezTo>
                    <a:pt x="1" y="11"/>
                    <a:pt x="27" y="55"/>
                    <a:pt x="75" y="99"/>
                  </a:cubicBezTo>
                  <a:cubicBezTo>
                    <a:pt x="113" y="136"/>
                    <a:pt x="151" y="161"/>
                    <a:pt x="166" y="161"/>
                  </a:cubicBezTo>
                  <a:cubicBezTo>
                    <a:pt x="168" y="161"/>
                    <a:pt x="170" y="161"/>
                    <a:pt x="171" y="160"/>
                  </a:cubicBezTo>
                  <a:cubicBezTo>
                    <a:pt x="180" y="146"/>
                    <a:pt x="149" y="107"/>
                    <a:pt x="106" y="63"/>
                  </a:cubicBezTo>
                  <a:cubicBezTo>
                    <a:pt x="67" y="26"/>
                    <a:pt x="29"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0"/>
            <p:cNvSpPr/>
            <p:nvPr/>
          </p:nvSpPr>
          <p:spPr>
            <a:xfrm>
              <a:off x="7617604" y="2846503"/>
              <a:ext cx="10373" cy="5654"/>
            </a:xfrm>
            <a:custGeom>
              <a:avLst/>
              <a:gdLst/>
              <a:ahLst/>
              <a:cxnLst/>
              <a:rect l="l" t="t" r="r" b="b"/>
              <a:pathLst>
                <a:path w="211" h="115" extrusionOk="0">
                  <a:moveTo>
                    <a:pt x="17" y="0"/>
                  </a:moveTo>
                  <a:cubicBezTo>
                    <a:pt x="11" y="0"/>
                    <a:pt x="7" y="1"/>
                    <a:pt x="5" y="5"/>
                  </a:cubicBezTo>
                  <a:cubicBezTo>
                    <a:pt x="1" y="13"/>
                    <a:pt x="40" y="49"/>
                    <a:pt x="97" y="79"/>
                  </a:cubicBezTo>
                  <a:cubicBezTo>
                    <a:pt x="136" y="102"/>
                    <a:pt x="175" y="114"/>
                    <a:pt x="194" y="114"/>
                  </a:cubicBezTo>
                  <a:cubicBezTo>
                    <a:pt x="201" y="114"/>
                    <a:pt x="205" y="113"/>
                    <a:pt x="207" y="110"/>
                  </a:cubicBezTo>
                  <a:cubicBezTo>
                    <a:pt x="211" y="96"/>
                    <a:pt x="171" y="66"/>
                    <a:pt x="118" y="35"/>
                  </a:cubicBezTo>
                  <a:cubicBezTo>
                    <a:pt x="75" y="15"/>
                    <a:pt x="37"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0"/>
            <p:cNvSpPr/>
            <p:nvPr/>
          </p:nvSpPr>
          <p:spPr>
            <a:xfrm>
              <a:off x="7637859" y="2855205"/>
              <a:ext cx="11160" cy="3196"/>
            </a:xfrm>
            <a:custGeom>
              <a:avLst/>
              <a:gdLst/>
              <a:ahLst/>
              <a:cxnLst/>
              <a:rect l="l" t="t" r="r" b="b"/>
              <a:pathLst>
                <a:path w="227" h="65" extrusionOk="0">
                  <a:moveTo>
                    <a:pt x="41" y="0"/>
                  </a:moveTo>
                  <a:cubicBezTo>
                    <a:pt x="21" y="0"/>
                    <a:pt x="6" y="2"/>
                    <a:pt x="4" y="7"/>
                  </a:cubicBezTo>
                  <a:cubicBezTo>
                    <a:pt x="0" y="20"/>
                    <a:pt x="47" y="42"/>
                    <a:pt x="109" y="55"/>
                  </a:cubicBezTo>
                  <a:cubicBezTo>
                    <a:pt x="140" y="62"/>
                    <a:pt x="168" y="65"/>
                    <a:pt x="189" y="65"/>
                  </a:cubicBezTo>
                  <a:cubicBezTo>
                    <a:pt x="209" y="65"/>
                    <a:pt x="222" y="62"/>
                    <a:pt x="222" y="55"/>
                  </a:cubicBezTo>
                  <a:cubicBezTo>
                    <a:pt x="227" y="42"/>
                    <a:pt x="178" y="20"/>
                    <a:pt x="118" y="7"/>
                  </a:cubicBezTo>
                  <a:cubicBezTo>
                    <a:pt x="89" y="2"/>
                    <a:pt x="62" y="0"/>
                    <a:pt x="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0"/>
            <p:cNvSpPr/>
            <p:nvPr/>
          </p:nvSpPr>
          <p:spPr>
            <a:xfrm>
              <a:off x="7659983" y="2856385"/>
              <a:ext cx="10963" cy="2802"/>
            </a:xfrm>
            <a:custGeom>
              <a:avLst/>
              <a:gdLst/>
              <a:ahLst/>
              <a:cxnLst/>
              <a:rect l="l" t="t" r="r" b="b"/>
              <a:pathLst>
                <a:path w="223" h="57" extrusionOk="0">
                  <a:moveTo>
                    <a:pt x="167" y="0"/>
                  </a:moveTo>
                  <a:cubicBezTo>
                    <a:pt x="148" y="0"/>
                    <a:pt x="127" y="2"/>
                    <a:pt x="105" y="5"/>
                  </a:cubicBezTo>
                  <a:cubicBezTo>
                    <a:pt x="48" y="13"/>
                    <a:pt x="0" y="26"/>
                    <a:pt x="0" y="40"/>
                  </a:cubicBezTo>
                  <a:cubicBezTo>
                    <a:pt x="0" y="49"/>
                    <a:pt x="25" y="56"/>
                    <a:pt x="63" y="56"/>
                  </a:cubicBezTo>
                  <a:cubicBezTo>
                    <a:pt x="78" y="56"/>
                    <a:pt x="95" y="55"/>
                    <a:pt x="113" y="52"/>
                  </a:cubicBezTo>
                  <a:cubicBezTo>
                    <a:pt x="174" y="44"/>
                    <a:pt x="222" y="26"/>
                    <a:pt x="222" y="13"/>
                  </a:cubicBezTo>
                  <a:cubicBezTo>
                    <a:pt x="220" y="5"/>
                    <a:pt x="198" y="0"/>
                    <a:pt x="1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0"/>
            <p:cNvSpPr/>
            <p:nvPr/>
          </p:nvSpPr>
          <p:spPr>
            <a:xfrm>
              <a:off x="7681221" y="2849256"/>
              <a:ext cx="10570" cy="5064"/>
            </a:xfrm>
            <a:custGeom>
              <a:avLst/>
              <a:gdLst/>
              <a:ahLst/>
              <a:cxnLst/>
              <a:rect l="l" t="t" r="r" b="b"/>
              <a:pathLst>
                <a:path w="215" h="103" extrusionOk="0">
                  <a:moveTo>
                    <a:pt x="195" y="0"/>
                  </a:moveTo>
                  <a:cubicBezTo>
                    <a:pt x="175" y="0"/>
                    <a:pt x="138" y="12"/>
                    <a:pt x="97" y="32"/>
                  </a:cubicBezTo>
                  <a:cubicBezTo>
                    <a:pt x="40" y="54"/>
                    <a:pt x="0" y="84"/>
                    <a:pt x="4" y="98"/>
                  </a:cubicBezTo>
                  <a:cubicBezTo>
                    <a:pt x="6" y="101"/>
                    <a:pt x="10" y="103"/>
                    <a:pt x="17" y="103"/>
                  </a:cubicBezTo>
                  <a:cubicBezTo>
                    <a:pt x="36" y="103"/>
                    <a:pt x="72" y="91"/>
                    <a:pt x="115" y="71"/>
                  </a:cubicBezTo>
                  <a:cubicBezTo>
                    <a:pt x="175" y="45"/>
                    <a:pt x="214" y="14"/>
                    <a:pt x="210" y="5"/>
                  </a:cubicBezTo>
                  <a:cubicBezTo>
                    <a:pt x="208" y="2"/>
                    <a:pt x="203" y="0"/>
                    <a:pt x="1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0"/>
            <p:cNvSpPr/>
            <p:nvPr/>
          </p:nvSpPr>
          <p:spPr>
            <a:xfrm>
              <a:off x="7700345" y="2836326"/>
              <a:ext cx="9292" cy="7374"/>
            </a:xfrm>
            <a:custGeom>
              <a:avLst/>
              <a:gdLst/>
              <a:ahLst/>
              <a:cxnLst/>
              <a:rect l="l" t="t" r="r" b="b"/>
              <a:pathLst>
                <a:path w="189" h="150" extrusionOk="0">
                  <a:moveTo>
                    <a:pt x="174" y="0"/>
                  </a:moveTo>
                  <a:cubicBezTo>
                    <a:pt x="158" y="0"/>
                    <a:pt x="120" y="20"/>
                    <a:pt x="79" y="54"/>
                  </a:cubicBezTo>
                  <a:cubicBezTo>
                    <a:pt x="31" y="98"/>
                    <a:pt x="0" y="137"/>
                    <a:pt x="9" y="146"/>
                  </a:cubicBezTo>
                  <a:cubicBezTo>
                    <a:pt x="10" y="148"/>
                    <a:pt x="13" y="149"/>
                    <a:pt x="17" y="149"/>
                  </a:cubicBezTo>
                  <a:cubicBezTo>
                    <a:pt x="34" y="149"/>
                    <a:pt x="70" y="126"/>
                    <a:pt x="109" y="93"/>
                  </a:cubicBezTo>
                  <a:cubicBezTo>
                    <a:pt x="158" y="50"/>
                    <a:pt x="188" y="10"/>
                    <a:pt x="180" y="2"/>
                  </a:cubicBezTo>
                  <a:cubicBezTo>
                    <a:pt x="178" y="1"/>
                    <a:pt x="176" y="0"/>
                    <a:pt x="1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0"/>
            <p:cNvSpPr/>
            <p:nvPr/>
          </p:nvSpPr>
          <p:spPr>
            <a:xfrm>
              <a:off x="7715782" y="2818726"/>
              <a:ext cx="7178" cy="9390"/>
            </a:xfrm>
            <a:custGeom>
              <a:avLst/>
              <a:gdLst/>
              <a:ahLst/>
              <a:cxnLst/>
              <a:rect l="l" t="t" r="r" b="b"/>
              <a:pathLst>
                <a:path w="146" h="191" extrusionOk="0">
                  <a:moveTo>
                    <a:pt x="134" y="1"/>
                  </a:moveTo>
                  <a:cubicBezTo>
                    <a:pt x="120" y="1"/>
                    <a:pt x="86" y="35"/>
                    <a:pt x="53" y="84"/>
                  </a:cubicBezTo>
                  <a:cubicBezTo>
                    <a:pt x="23" y="137"/>
                    <a:pt x="1" y="181"/>
                    <a:pt x="15" y="189"/>
                  </a:cubicBezTo>
                  <a:cubicBezTo>
                    <a:pt x="15" y="190"/>
                    <a:pt x="17" y="191"/>
                    <a:pt x="18" y="191"/>
                  </a:cubicBezTo>
                  <a:cubicBezTo>
                    <a:pt x="30" y="191"/>
                    <a:pt x="61" y="157"/>
                    <a:pt x="93" y="110"/>
                  </a:cubicBezTo>
                  <a:cubicBezTo>
                    <a:pt x="128" y="58"/>
                    <a:pt x="146" y="11"/>
                    <a:pt x="136" y="1"/>
                  </a:cubicBezTo>
                  <a:cubicBezTo>
                    <a:pt x="136" y="1"/>
                    <a:pt x="135"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0"/>
            <p:cNvSpPr/>
            <p:nvPr/>
          </p:nvSpPr>
          <p:spPr>
            <a:xfrm>
              <a:off x="7726107" y="2805009"/>
              <a:ext cx="2851" cy="3736"/>
            </a:xfrm>
            <a:custGeom>
              <a:avLst/>
              <a:gdLst/>
              <a:ahLst/>
              <a:cxnLst/>
              <a:rect l="l" t="t" r="r" b="b"/>
              <a:pathLst>
                <a:path w="58" h="76" extrusionOk="0">
                  <a:moveTo>
                    <a:pt x="36" y="0"/>
                  </a:moveTo>
                  <a:cubicBezTo>
                    <a:pt x="26" y="0"/>
                    <a:pt x="13" y="13"/>
                    <a:pt x="5" y="32"/>
                  </a:cubicBezTo>
                  <a:cubicBezTo>
                    <a:pt x="1" y="54"/>
                    <a:pt x="5" y="70"/>
                    <a:pt x="19" y="75"/>
                  </a:cubicBezTo>
                  <a:cubicBezTo>
                    <a:pt x="20" y="75"/>
                    <a:pt x="22" y="76"/>
                    <a:pt x="24" y="76"/>
                  </a:cubicBezTo>
                  <a:cubicBezTo>
                    <a:pt x="35" y="76"/>
                    <a:pt x="46" y="63"/>
                    <a:pt x="53" y="44"/>
                  </a:cubicBezTo>
                  <a:cubicBezTo>
                    <a:pt x="57" y="27"/>
                    <a:pt x="53" y="5"/>
                    <a:pt x="41" y="1"/>
                  </a:cubicBezTo>
                  <a:cubicBezTo>
                    <a:pt x="39" y="1"/>
                    <a:pt x="38" y="0"/>
                    <a:pt x="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0"/>
            <p:cNvSpPr/>
            <p:nvPr/>
          </p:nvSpPr>
          <p:spPr>
            <a:xfrm>
              <a:off x="7659294" y="2889275"/>
              <a:ext cx="2606" cy="10963"/>
            </a:xfrm>
            <a:custGeom>
              <a:avLst/>
              <a:gdLst/>
              <a:ahLst/>
              <a:cxnLst/>
              <a:rect l="l" t="t" r="r" b="b"/>
              <a:pathLst>
                <a:path w="53" h="223" extrusionOk="0">
                  <a:moveTo>
                    <a:pt x="31" y="0"/>
                  </a:moveTo>
                  <a:cubicBezTo>
                    <a:pt x="18" y="0"/>
                    <a:pt x="5" y="48"/>
                    <a:pt x="0" y="109"/>
                  </a:cubicBezTo>
                  <a:cubicBezTo>
                    <a:pt x="0" y="170"/>
                    <a:pt x="10" y="222"/>
                    <a:pt x="22" y="222"/>
                  </a:cubicBezTo>
                  <a:cubicBezTo>
                    <a:pt x="36" y="222"/>
                    <a:pt x="49" y="175"/>
                    <a:pt x="49" y="109"/>
                  </a:cubicBezTo>
                  <a:cubicBezTo>
                    <a:pt x="53" y="48"/>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0"/>
            <p:cNvSpPr/>
            <p:nvPr/>
          </p:nvSpPr>
          <p:spPr>
            <a:xfrm>
              <a:off x="7658655" y="2911152"/>
              <a:ext cx="2458" cy="11012"/>
            </a:xfrm>
            <a:custGeom>
              <a:avLst/>
              <a:gdLst/>
              <a:ahLst/>
              <a:cxnLst/>
              <a:rect l="l" t="t" r="r" b="b"/>
              <a:pathLst>
                <a:path w="50" h="224" extrusionOk="0">
                  <a:moveTo>
                    <a:pt x="27" y="1"/>
                  </a:moveTo>
                  <a:cubicBezTo>
                    <a:pt x="13" y="1"/>
                    <a:pt x="1" y="53"/>
                    <a:pt x="1" y="114"/>
                  </a:cubicBezTo>
                  <a:cubicBezTo>
                    <a:pt x="1" y="176"/>
                    <a:pt x="9" y="223"/>
                    <a:pt x="18" y="223"/>
                  </a:cubicBezTo>
                  <a:cubicBezTo>
                    <a:pt x="18" y="223"/>
                    <a:pt x="19" y="223"/>
                    <a:pt x="20" y="223"/>
                  </a:cubicBezTo>
                  <a:cubicBezTo>
                    <a:pt x="32" y="223"/>
                    <a:pt x="44" y="173"/>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0"/>
            <p:cNvSpPr/>
            <p:nvPr/>
          </p:nvSpPr>
          <p:spPr>
            <a:xfrm>
              <a:off x="7657819" y="2933276"/>
              <a:ext cx="2606" cy="11062"/>
            </a:xfrm>
            <a:custGeom>
              <a:avLst/>
              <a:gdLst/>
              <a:ahLst/>
              <a:cxnLst/>
              <a:rect l="l" t="t" r="r" b="b"/>
              <a:pathLst>
                <a:path w="53" h="225" extrusionOk="0">
                  <a:moveTo>
                    <a:pt x="30" y="1"/>
                  </a:moveTo>
                  <a:cubicBezTo>
                    <a:pt x="18" y="1"/>
                    <a:pt x="4" y="49"/>
                    <a:pt x="4" y="110"/>
                  </a:cubicBezTo>
                  <a:cubicBezTo>
                    <a:pt x="0" y="172"/>
                    <a:pt x="8" y="224"/>
                    <a:pt x="22" y="224"/>
                  </a:cubicBezTo>
                  <a:cubicBezTo>
                    <a:pt x="35" y="224"/>
                    <a:pt x="48" y="176"/>
                    <a:pt x="48" y="114"/>
                  </a:cubicBezTo>
                  <a:cubicBezTo>
                    <a:pt x="52" y="49"/>
                    <a:pt x="44" y="1"/>
                    <a:pt x="3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0"/>
            <p:cNvSpPr/>
            <p:nvPr/>
          </p:nvSpPr>
          <p:spPr>
            <a:xfrm>
              <a:off x="7657180" y="2955202"/>
              <a:ext cx="2360" cy="11258"/>
            </a:xfrm>
            <a:custGeom>
              <a:avLst/>
              <a:gdLst/>
              <a:ahLst/>
              <a:cxnLst/>
              <a:rect l="l" t="t" r="r" b="b"/>
              <a:pathLst>
                <a:path w="48" h="229" extrusionOk="0">
                  <a:moveTo>
                    <a:pt x="27" y="0"/>
                  </a:moveTo>
                  <a:cubicBezTo>
                    <a:pt x="17" y="0"/>
                    <a:pt x="5" y="53"/>
                    <a:pt x="0" y="114"/>
                  </a:cubicBezTo>
                  <a:cubicBezTo>
                    <a:pt x="0" y="176"/>
                    <a:pt x="9" y="228"/>
                    <a:pt x="21" y="228"/>
                  </a:cubicBezTo>
                  <a:cubicBezTo>
                    <a:pt x="35" y="228"/>
                    <a:pt x="48" y="176"/>
                    <a:pt x="48" y="114"/>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0"/>
            <p:cNvSpPr/>
            <p:nvPr/>
          </p:nvSpPr>
          <p:spPr>
            <a:xfrm>
              <a:off x="7656492" y="2977326"/>
              <a:ext cx="2458" cy="11012"/>
            </a:xfrm>
            <a:custGeom>
              <a:avLst/>
              <a:gdLst/>
              <a:ahLst/>
              <a:cxnLst/>
              <a:rect l="l" t="t" r="r" b="b"/>
              <a:pathLst>
                <a:path w="50" h="224" extrusionOk="0">
                  <a:moveTo>
                    <a:pt x="27" y="0"/>
                  </a:moveTo>
                  <a:cubicBezTo>
                    <a:pt x="14" y="0"/>
                    <a:pt x="5" y="49"/>
                    <a:pt x="1" y="110"/>
                  </a:cubicBezTo>
                  <a:cubicBezTo>
                    <a:pt x="1" y="176"/>
                    <a:pt x="9" y="224"/>
                    <a:pt x="23" y="224"/>
                  </a:cubicBezTo>
                  <a:cubicBezTo>
                    <a:pt x="35" y="224"/>
                    <a:pt x="45" y="176"/>
                    <a:pt x="49" y="115"/>
                  </a:cubicBezTo>
                  <a:cubicBezTo>
                    <a:pt x="49" y="53"/>
                    <a:pt x="41"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0"/>
            <p:cNvSpPr/>
            <p:nvPr/>
          </p:nvSpPr>
          <p:spPr>
            <a:xfrm>
              <a:off x="7655902" y="2999449"/>
              <a:ext cx="2360" cy="11012"/>
            </a:xfrm>
            <a:custGeom>
              <a:avLst/>
              <a:gdLst/>
              <a:ahLst/>
              <a:cxnLst/>
              <a:rect l="l" t="t" r="r" b="b"/>
              <a:pathLst>
                <a:path w="48" h="224" extrusionOk="0">
                  <a:moveTo>
                    <a:pt x="25" y="0"/>
                  </a:moveTo>
                  <a:cubicBezTo>
                    <a:pt x="12" y="0"/>
                    <a:pt x="0" y="51"/>
                    <a:pt x="0" y="111"/>
                  </a:cubicBezTo>
                  <a:cubicBezTo>
                    <a:pt x="0" y="171"/>
                    <a:pt x="9" y="224"/>
                    <a:pt x="21" y="224"/>
                  </a:cubicBezTo>
                  <a:cubicBezTo>
                    <a:pt x="31" y="224"/>
                    <a:pt x="43" y="176"/>
                    <a:pt x="47" y="111"/>
                  </a:cubicBezTo>
                  <a:cubicBezTo>
                    <a:pt x="47" y="49"/>
                    <a:pt x="39" y="0"/>
                    <a:pt x="26" y="0"/>
                  </a:cubicBezTo>
                  <a:cubicBezTo>
                    <a:pt x="26" y="0"/>
                    <a:pt x="25" y="0"/>
                    <a:pt x="2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0"/>
            <p:cNvSpPr/>
            <p:nvPr/>
          </p:nvSpPr>
          <p:spPr>
            <a:xfrm>
              <a:off x="7655017" y="3021376"/>
              <a:ext cx="2606" cy="11012"/>
            </a:xfrm>
            <a:custGeom>
              <a:avLst/>
              <a:gdLst/>
              <a:ahLst/>
              <a:cxnLst/>
              <a:rect l="l" t="t" r="r" b="b"/>
              <a:pathLst>
                <a:path w="53" h="224" extrusionOk="0">
                  <a:moveTo>
                    <a:pt x="31" y="0"/>
                  </a:moveTo>
                  <a:cubicBezTo>
                    <a:pt x="18" y="0"/>
                    <a:pt x="5" y="48"/>
                    <a:pt x="5" y="114"/>
                  </a:cubicBezTo>
                  <a:cubicBezTo>
                    <a:pt x="0" y="175"/>
                    <a:pt x="13" y="224"/>
                    <a:pt x="22" y="224"/>
                  </a:cubicBezTo>
                  <a:cubicBezTo>
                    <a:pt x="23" y="224"/>
                    <a:pt x="23" y="224"/>
                    <a:pt x="24" y="224"/>
                  </a:cubicBezTo>
                  <a:cubicBezTo>
                    <a:pt x="36" y="224"/>
                    <a:pt x="49" y="173"/>
                    <a:pt x="53" y="114"/>
                  </a:cubicBezTo>
                  <a:cubicBezTo>
                    <a:pt x="53" y="53"/>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0"/>
            <p:cNvSpPr/>
            <p:nvPr/>
          </p:nvSpPr>
          <p:spPr>
            <a:xfrm>
              <a:off x="7654329" y="3043549"/>
              <a:ext cx="2655" cy="10963"/>
            </a:xfrm>
            <a:custGeom>
              <a:avLst/>
              <a:gdLst/>
              <a:ahLst/>
              <a:cxnLst/>
              <a:rect l="l" t="t" r="r" b="b"/>
              <a:pathLst>
                <a:path w="54" h="223" extrusionOk="0">
                  <a:moveTo>
                    <a:pt x="32" y="0"/>
                  </a:moveTo>
                  <a:cubicBezTo>
                    <a:pt x="19" y="0"/>
                    <a:pt x="6" y="47"/>
                    <a:pt x="6" y="109"/>
                  </a:cubicBezTo>
                  <a:cubicBezTo>
                    <a:pt x="1" y="170"/>
                    <a:pt x="14" y="222"/>
                    <a:pt x="23" y="222"/>
                  </a:cubicBezTo>
                  <a:cubicBezTo>
                    <a:pt x="36" y="222"/>
                    <a:pt x="49" y="174"/>
                    <a:pt x="53" y="113"/>
                  </a:cubicBezTo>
                  <a:cubicBezTo>
                    <a:pt x="53" y="47"/>
                    <a:pt x="45" y="0"/>
                    <a:pt x="3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0"/>
            <p:cNvSpPr/>
            <p:nvPr/>
          </p:nvSpPr>
          <p:spPr>
            <a:xfrm>
              <a:off x="7653936" y="3065426"/>
              <a:ext cx="2409" cy="11209"/>
            </a:xfrm>
            <a:custGeom>
              <a:avLst/>
              <a:gdLst/>
              <a:ahLst/>
              <a:cxnLst/>
              <a:rect l="l" t="t" r="r" b="b"/>
              <a:pathLst>
                <a:path w="49" h="228" extrusionOk="0">
                  <a:moveTo>
                    <a:pt x="27" y="1"/>
                  </a:moveTo>
                  <a:cubicBezTo>
                    <a:pt x="14" y="1"/>
                    <a:pt x="0" y="53"/>
                    <a:pt x="0" y="114"/>
                  </a:cubicBezTo>
                  <a:cubicBezTo>
                    <a:pt x="0" y="175"/>
                    <a:pt x="9" y="227"/>
                    <a:pt x="22" y="227"/>
                  </a:cubicBezTo>
                  <a:cubicBezTo>
                    <a:pt x="35" y="227"/>
                    <a:pt x="44" y="175"/>
                    <a:pt x="49" y="114"/>
                  </a:cubicBezTo>
                  <a:cubicBezTo>
                    <a:pt x="49" y="53"/>
                    <a:pt x="40" y="5"/>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0"/>
            <p:cNvSpPr/>
            <p:nvPr/>
          </p:nvSpPr>
          <p:spPr>
            <a:xfrm>
              <a:off x="7653296" y="3087550"/>
              <a:ext cx="2360" cy="11209"/>
            </a:xfrm>
            <a:custGeom>
              <a:avLst/>
              <a:gdLst/>
              <a:ahLst/>
              <a:cxnLst/>
              <a:rect l="l" t="t" r="r" b="b"/>
              <a:pathLst>
                <a:path w="48" h="228" extrusionOk="0">
                  <a:moveTo>
                    <a:pt x="27" y="1"/>
                  </a:moveTo>
                  <a:cubicBezTo>
                    <a:pt x="13" y="1"/>
                    <a:pt x="1" y="53"/>
                    <a:pt x="1" y="114"/>
                  </a:cubicBezTo>
                  <a:cubicBezTo>
                    <a:pt x="1" y="175"/>
                    <a:pt x="9" y="223"/>
                    <a:pt x="22" y="227"/>
                  </a:cubicBezTo>
                  <a:cubicBezTo>
                    <a:pt x="35" y="227"/>
                    <a:pt x="44" y="175"/>
                    <a:pt x="48" y="114"/>
                  </a:cubicBezTo>
                  <a:cubicBezTo>
                    <a:pt x="48"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0"/>
            <p:cNvSpPr/>
            <p:nvPr/>
          </p:nvSpPr>
          <p:spPr>
            <a:xfrm>
              <a:off x="7652657" y="3109673"/>
              <a:ext cx="2409" cy="11012"/>
            </a:xfrm>
            <a:custGeom>
              <a:avLst/>
              <a:gdLst/>
              <a:ahLst/>
              <a:cxnLst/>
              <a:rect l="l" t="t" r="r" b="b"/>
              <a:pathLst>
                <a:path w="49" h="224" extrusionOk="0">
                  <a:moveTo>
                    <a:pt x="26" y="1"/>
                  </a:moveTo>
                  <a:cubicBezTo>
                    <a:pt x="14" y="1"/>
                    <a:pt x="4" y="49"/>
                    <a:pt x="0" y="110"/>
                  </a:cubicBezTo>
                  <a:cubicBezTo>
                    <a:pt x="0" y="176"/>
                    <a:pt x="9" y="223"/>
                    <a:pt x="22" y="223"/>
                  </a:cubicBezTo>
                  <a:cubicBezTo>
                    <a:pt x="35" y="223"/>
                    <a:pt x="48" y="176"/>
                    <a:pt x="48" y="114"/>
                  </a:cubicBezTo>
                  <a:cubicBezTo>
                    <a:pt x="48" y="53"/>
                    <a:pt x="40"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0"/>
            <p:cNvSpPr/>
            <p:nvPr/>
          </p:nvSpPr>
          <p:spPr>
            <a:xfrm>
              <a:off x="7652018" y="3131796"/>
              <a:ext cx="2606" cy="11062"/>
            </a:xfrm>
            <a:custGeom>
              <a:avLst/>
              <a:gdLst/>
              <a:ahLst/>
              <a:cxnLst/>
              <a:rect l="l" t="t" r="r" b="b"/>
              <a:pathLst>
                <a:path w="53" h="225" extrusionOk="0">
                  <a:moveTo>
                    <a:pt x="31" y="1"/>
                  </a:moveTo>
                  <a:cubicBezTo>
                    <a:pt x="17" y="1"/>
                    <a:pt x="5" y="49"/>
                    <a:pt x="5" y="110"/>
                  </a:cubicBezTo>
                  <a:cubicBezTo>
                    <a:pt x="1" y="172"/>
                    <a:pt x="9" y="224"/>
                    <a:pt x="22" y="224"/>
                  </a:cubicBezTo>
                  <a:cubicBezTo>
                    <a:pt x="35" y="224"/>
                    <a:pt x="48" y="176"/>
                    <a:pt x="48" y="110"/>
                  </a:cubicBezTo>
                  <a:cubicBezTo>
                    <a:pt x="53" y="49"/>
                    <a:pt x="39"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0"/>
            <p:cNvSpPr/>
            <p:nvPr/>
          </p:nvSpPr>
          <p:spPr>
            <a:xfrm>
              <a:off x="7651330" y="3153723"/>
              <a:ext cx="2655" cy="11258"/>
            </a:xfrm>
            <a:custGeom>
              <a:avLst/>
              <a:gdLst/>
              <a:ahLst/>
              <a:cxnLst/>
              <a:rect l="l" t="t" r="r" b="b"/>
              <a:pathLst>
                <a:path w="54" h="229" extrusionOk="0">
                  <a:moveTo>
                    <a:pt x="31" y="0"/>
                  </a:moveTo>
                  <a:cubicBezTo>
                    <a:pt x="19" y="0"/>
                    <a:pt x="5" y="53"/>
                    <a:pt x="5" y="114"/>
                  </a:cubicBezTo>
                  <a:cubicBezTo>
                    <a:pt x="1" y="176"/>
                    <a:pt x="15" y="228"/>
                    <a:pt x="27" y="228"/>
                  </a:cubicBezTo>
                  <a:cubicBezTo>
                    <a:pt x="36" y="228"/>
                    <a:pt x="49" y="176"/>
                    <a:pt x="53" y="114"/>
                  </a:cubicBezTo>
                  <a:cubicBezTo>
                    <a:pt x="53" y="53"/>
                    <a:pt x="45"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0"/>
            <p:cNvSpPr/>
            <p:nvPr/>
          </p:nvSpPr>
          <p:spPr>
            <a:xfrm>
              <a:off x="7650937" y="3175847"/>
              <a:ext cx="2409" cy="11062"/>
            </a:xfrm>
            <a:custGeom>
              <a:avLst/>
              <a:gdLst/>
              <a:ahLst/>
              <a:cxnLst/>
              <a:rect l="l" t="t" r="r" b="b"/>
              <a:pathLst>
                <a:path w="49" h="225" extrusionOk="0">
                  <a:moveTo>
                    <a:pt x="27" y="0"/>
                  </a:moveTo>
                  <a:cubicBezTo>
                    <a:pt x="13" y="0"/>
                    <a:pt x="5" y="49"/>
                    <a:pt x="1" y="115"/>
                  </a:cubicBezTo>
                  <a:cubicBezTo>
                    <a:pt x="1" y="176"/>
                    <a:pt x="9" y="224"/>
                    <a:pt x="23" y="224"/>
                  </a:cubicBezTo>
                  <a:cubicBezTo>
                    <a:pt x="23" y="224"/>
                    <a:pt x="23" y="224"/>
                    <a:pt x="24" y="224"/>
                  </a:cubicBezTo>
                  <a:cubicBezTo>
                    <a:pt x="36" y="224"/>
                    <a:pt x="49" y="173"/>
                    <a:pt x="49" y="115"/>
                  </a:cubicBezTo>
                  <a:cubicBezTo>
                    <a:pt x="49"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7650248" y="3197970"/>
              <a:ext cx="2655" cy="11012"/>
            </a:xfrm>
            <a:custGeom>
              <a:avLst/>
              <a:gdLst/>
              <a:ahLst/>
              <a:cxnLst/>
              <a:rect l="l" t="t" r="r" b="b"/>
              <a:pathLst>
                <a:path w="54" h="224" extrusionOk="0">
                  <a:moveTo>
                    <a:pt x="31" y="0"/>
                  </a:moveTo>
                  <a:cubicBezTo>
                    <a:pt x="19" y="0"/>
                    <a:pt x="5" y="49"/>
                    <a:pt x="5" y="111"/>
                  </a:cubicBezTo>
                  <a:cubicBezTo>
                    <a:pt x="1" y="176"/>
                    <a:pt x="10" y="224"/>
                    <a:pt x="23" y="224"/>
                  </a:cubicBezTo>
                  <a:cubicBezTo>
                    <a:pt x="37" y="224"/>
                    <a:pt x="49" y="176"/>
                    <a:pt x="49" y="115"/>
                  </a:cubicBezTo>
                  <a:cubicBezTo>
                    <a:pt x="53" y="53"/>
                    <a:pt x="45"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7649855" y="3220143"/>
              <a:ext cx="2409" cy="10963"/>
            </a:xfrm>
            <a:custGeom>
              <a:avLst/>
              <a:gdLst/>
              <a:ahLst/>
              <a:cxnLst/>
              <a:rect l="l" t="t" r="r" b="b"/>
              <a:pathLst>
                <a:path w="49" h="223" extrusionOk="0">
                  <a:moveTo>
                    <a:pt x="27" y="0"/>
                  </a:moveTo>
                  <a:cubicBezTo>
                    <a:pt x="13" y="0"/>
                    <a:pt x="0" y="48"/>
                    <a:pt x="0" y="109"/>
                  </a:cubicBezTo>
                  <a:cubicBezTo>
                    <a:pt x="0" y="170"/>
                    <a:pt x="9" y="223"/>
                    <a:pt x="23" y="223"/>
                  </a:cubicBezTo>
                  <a:cubicBezTo>
                    <a:pt x="35" y="223"/>
                    <a:pt x="45" y="175"/>
                    <a:pt x="49" y="109"/>
                  </a:cubicBezTo>
                  <a:cubicBezTo>
                    <a:pt x="49" y="48"/>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7649167" y="3242069"/>
              <a:ext cx="2655" cy="11160"/>
            </a:xfrm>
            <a:custGeom>
              <a:avLst/>
              <a:gdLst/>
              <a:ahLst/>
              <a:cxnLst/>
              <a:rect l="l" t="t" r="r" b="b"/>
              <a:pathLst>
                <a:path w="54" h="227" extrusionOk="0">
                  <a:moveTo>
                    <a:pt x="32" y="0"/>
                  </a:moveTo>
                  <a:cubicBezTo>
                    <a:pt x="19" y="0"/>
                    <a:pt x="6" y="53"/>
                    <a:pt x="6" y="113"/>
                  </a:cubicBezTo>
                  <a:cubicBezTo>
                    <a:pt x="1" y="174"/>
                    <a:pt x="10" y="227"/>
                    <a:pt x="23" y="227"/>
                  </a:cubicBezTo>
                  <a:cubicBezTo>
                    <a:pt x="37" y="227"/>
                    <a:pt x="49" y="174"/>
                    <a:pt x="49" y="113"/>
                  </a:cubicBezTo>
                  <a:cubicBezTo>
                    <a:pt x="53" y="53"/>
                    <a:pt x="45" y="4"/>
                    <a:pt x="3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7648773" y="3264193"/>
              <a:ext cx="2409" cy="11160"/>
            </a:xfrm>
            <a:custGeom>
              <a:avLst/>
              <a:gdLst/>
              <a:ahLst/>
              <a:cxnLst/>
              <a:rect l="l" t="t" r="r" b="b"/>
              <a:pathLst>
                <a:path w="49" h="227" extrusionOk="0">
                  <a:moveTo>
                    <a:pt x="27" y="0"/>
                  </a:moveTo>
                  <a:cubicBezTo>
                    <a:pt x="14" y="0"/>
                    <a:pt x="5" y="53"/>
                    <a:pt x="0" y="113"/>
                  </a:cubicBezTo>
                  <a:cubicBezTo>
                    <a:pt x="0" y="174"/>
                    <a:pt x="9" y="227"/>
                    <a:pt x="22" y="227"/>
                  </a:cubicBezTo>
                  <a:cubicBezTo>
                    <a:pt x="35" y="227"/>
                    <a:pt x="49" y="174"/>
                    <a:pt x="49" y="113"/>
                  </a:cubicBezTo>
                  <a:cubicBezTo>
                    <a:pt x="49" y="53"/>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7648134" y="3286316"/>
              <a:ext cx="2655" cy="11209"/>
            </a:xfrm>
            <a:custGeom>
              <a:avLst/>
              <a:gdLst/>
              <a:ahLst/>
              <a:cxnLst/>
              <a:rect l="l" t="t" r="r" b="b"/>
              <a:pathLst>
                <a:path w="54" h="228" extrusionOk="0">
                  <a:moveTo>
                    <a:pt x="31" y="0"/>
                  </a:moveTo>
                  <a:cubicBezTo>
                    <a:pt x="18" y="0"/>
                    <a:pt x="5" y="48"/>
                    <a:pt x="5" y="113"/>
                  </a:cubicBezTo>
                  <a:cubicBezTo>
                    <a:pt x="1" y="175"/>
                    <a:pt x="13" y="222"/>
                    <a:pt x="27" y="228"/>
                  </a:cubicBezTo>
                  <a:cubicBezTo>
                    <a:pt x="40" y="228"/>
                    <a:pt x="48" y="175"/>
                    <a:pt x="53" y="113"/>
                  </a:cubicBezTo>
                  <a:cubicBezTo>
                    <a:pt x="53" y="52"/>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7647692" y="3308440"/>
              <a:ext cx="2409" cy="11012"/>
            </a:xfrm>
            <a:custGeom>
              <a:avLst/>
              <a:gdLst/>
              <a:ahLst/>
              <a:cxnLst/>
              <a:rect l="l" t="t" r="r" b="b"/>
              <a:pathLst>
                <a:path w="49" h="224" extrusionOk="0">
                  <a:moveTo>
                    <a:pt x="27" y="0"/>
                  </a:moveTo>
                  <a:cubicBezTo>
                    <a:pt x="14" y="0"/>
                    <a:pt x="5" y="48"/>
                    <a:pt x="0" y="113"/>
                  </a:cubicBezTo>
                  <a:cubicBezTo>
                    <a:pt x="0" y="175"/>
                    <a:pt x="10" y="223"/>
                    <a:pt x="22" y="223"/>
                  </a:cubicBezTo>
                  <a:cubicBezTo>
                    <a:pt x="36" y="223"/>
                    <a:pt x="49" y="175"/>
                    <a:pt x="49" y="113"/>
                  </a:cubicBezTo>
                  <a:cubicBezTo>
                    <a:pt x="49" y="52"/>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0"/>
            <p:cNvSpPr/>
            <p:nvPr/>
          </p:nvSpPr>
          <p:spPr>
            <a:xfrm>
              <a:off x="7647299" y="3330514"/>
              <a:ext cx="2409" cy="11062"/>
            </a:xfrm>
            <a:custGeom>
              <a:avLst/>
              <a:gdLst/>
              <a:ahLst/>
              <a:cxnLst/>
              <a:rect l="l" t="t" r="r" b="b"/>
              <a:pathLst>
                <a:path w="49" h="225" extrusionOk="0">
                  <a:moveTo>
                    <a:pt x="26" y="1"/>
                  </a:moveTo>
                  <a:cubicBezTo>
                    <a:pt x="13" y="1"/>
                    <a:pt x="0" y="49"/>
                    <a:pt x="0" y="110"/>
                  </a:cubicBezTo>
                  <a:cubicBezTo>
                    <a:pt x="0" y="176"/>
                    <a:pt x="8" y="224"/>
                    <a:pt x="22" y="224"/>
                  </a:cubicBezTo>
                  <a:cubicBezTo>
                    <a:pt x="35" y="224"/>
                    <a:pt x="48" y="176"/>
                    <a:pt x="48" y="115"/>
                  </a:cubicBezTo>
                  <a:cubicBezTo>
                    <a:pt x="48" y="49"/>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0"/>
            <p:cNvSpPr/>
            <p:nvPr/>
          </p:nvSpPr>
          <p:spPr>
            <a:xfrm>
              <a:off x="7646856" y="3352637"/>
              <a:ext cx="2360" cy="11062"/>
            </a:xfrm>
            <a:custGeom>
              <a:avLst/>
              <a:gdLst/>
              <a:ahLst/>
              <a:cxnLst/>
              <a:rect l="l" t="t" r="r" b="b"/>
              <a:pathLst>
                <a:path w="48" h="225" extrusionOk="0">
                  <a:moveTo>
                    <a:pt x="27" y="1"/>
                  </a:moveTo>
                  <a:cubicBezTo>
                    <a:pt x="13" y="1"/>
                    <a:pt x="1" y="49"/>
                    <a:pt x="1" y="111"/>
                  </a:cubicBezTo>
                  <a:cubicBezTo>
                    <a:pt x="1" y="172"/>
                    <a:pt x="9" y="224"/>
                    <a:pt x="22" y="224"/>
                  </a:cubicBezTo>
                  <a:cubicBezTo>
                    <a:pt x="35" y="224"/>
                    <a:pt x="44" y="176"/>
                    <a:pt x="48" y="111"/>
                  </a:cubicBezTo>
                  <a:cubicBezTo>
                    <a:pt x="48" y="49"/>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0"/>
            <p:cNvSpPr/>
            <p:nvPr/>
          </p:nvSpPr>
          <p:spPr>
            <a:xfrm>
              <a:off x="7646217" y="3374810"/>
              <a:ext cx="2606" cy="11012"/>
            </a:xfrm>
            <a:custGeom>
              <a:avLst/>
              <a:gdLst/>
              <a:ahLst/>
              <a:cxnLst/>
              <a:rect l="l" t="t" r="r" b="b"/>
              <a:pathLst>
                <a:path w="53" h="224" extrusionOk="0">
                  <a:moveTo>
                    <a:pt x="29" y="1"/>
                  </a:moveTo>
                  <a:cubicBezTo>
                    <a:pt x="17" y="1"/>
                    <a:pt x="4" y="51"/>
                    <a:pt x="4" y="110"/>
                  </a:cubicBezTo>
                  <a:cubicBezTo>
                    <a:pt x="0" y="171"/>
                    <a:pt x="14" y="223"/>
                    <a:pt x="26" y="223"/>
                  </a:cubicBezTo>
                  <a:cubicBezTo>
                    <a:pt x="35" y="223"/>
                    <a:pt x="48" y="175"/>
                    <a:pt x="48" y="110"/>
                  </a:cubicBezTo>
                  <a:cubicBezTo>
                    <a:pt x="52" y="48"/>
                    <a:pt x="44" y="1"/>
                    <a:pt x="30" y="1"/>
                  </a:cubicBezTo>
                  <a:cubicBezTo>
                    <a:pt x="30" y="1"/>
                    <a:pt x="29"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0"/>
            <p:cNvSpPr/>
            <p:nvPr/>
          </p:nvSpPr>
          <p:spPr>
            <a:xfrm>
              <a:off x="7645775" y="3396737"/>
              <a:ext cx="2655" cy="11209"/>
            </a:xfrm>
            <a:custGeom>
              <a:avLst/>
              <a:gdLst/>
              <a:ahLst/>
              <a:cxnLst/>
              <a:rect l="l" t="t" r="r" b="b"/>
              <a:pathLst>
                <a:path w="54" h="228" extrusionOk="0">
                  <a:moveTo>
                    <a:pt x="27" y="1"/>
                  </a:moveTo>
                  <a:cubicBezTo>
                    <a:pt x="13" y="1"/>
                    <a:pt x="5" y="53"/>
                    <a:pt x="5" y="114"/>
                  </a:cubicBezTo>
                  <a:cubicBezTo>
                    <a:pt x="1" y="175"/>
                    <a:pt x="9" y="227"/>
                    <a:pt x="23" y="227"/>
                  </a:cubicBezTo>
                  <a:cubicBezTo>
                    <a:pt x="35" y="227"/>
                    <a:pt x="49" y="175"/>
                    <a:pt x="49" y="114"/>
                  </a:cubicBezTo>
                  <a:cubicBezTo>
                    <a:pt x="53"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0"/>
            <p:cNvSpPr/>
            <p:nvPr/>
          </p:nvSpPr>
          <p:spPr>
            <a:xfrm>
              <a:off x="7645332" y="3418860"/>
              <a:ext cx="2409" cy="11209"/>
            </a:xfrm>
            <a:custGeom>
              <a:avLst/>
              <a:gdLst/>
              <a:ahLst/>
              <a:cxnLst/>
              <a:rect l="l" t="t" r="r" b="b"/>
              <a:pathLst>
                <a:path w="49" h="228" extrusionOk="0">
                  <a:moveTo>
                    <a:pt x="26" y="1"/>
                  </a:moveTo>
                  <a:cubicBezTo>
                    <a:pt x="14" y="1"/>
                    <a:pt x="5" y="53"/>
                    <a:pt x="0" y="114"/>
                  </a:cubicBezTo>
                  <a:cubicBezTo>
                    <a:pt x="0" y="175"/>
                    <a:pt x="10" y="227"/>
                    <a:pt x="22" y="227"/>
                  </a:cubicBezTo>
                  <a:cubicBezTo>
                    <a:pt x="36" y="227"/>
                    <a:pt x="48" y="175"/>
                    <a:pt x="48" y="114"/>
                  </a:cubicBezTo>
                  <a:cubicBezTo>
                    <a:pt x="48" y="53"/>
                    <a:pt x="40"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0"/>
            <p:cNvSpPr/>
            <p:nvPr/>
          </p:nvSpPr>
          <p:spPr>
            <a:xfrm>
              <a:off x="7644890" y="3440983"/>
              <a:ext cx="2458" cy="11258"/>
            </a:xfrm>
            <a:custGeom>
              <a:avLst/>
              <a:gdLst/>
              <a:ahLst/>
              <a:cxnLst/>
              <a:rect l="l" t="t" r="r" b="b"/>
              <a:pathLst>
                <a:path w="50" h="229" extrusionOk="0">
                  <a:moveTo>
                    <a:pt x="27" y="1"/>
                  </a:moveTo>
                  <a:cubicBezTo>
                    <a:pt x="14" y="1"/>
                    <a:pt x="5" y="53"/>
                    <a:pt x="1" y="114"/>
                  </a:cubicBezTo>
                  <a:cubicBezTo>
                    <a:pt x="1" y="176"/>
                    <a:pt x="9" y="228"/>
                    <a:pt x="23" y="228"/>
                  </a:cubicBezTo>
                  <a:cubicBezTo>
                    <a:pt x="35" y="228"/>
                    <a:pt x="49" y="176"/>
                    <a:pt x="49" y="114"/>
                  </a:cubicBezTo>
                  <a:cubicBezTo>
                    <a:pt x="49"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0"/>
            <p:cNvSpPr/>
            <p:nvPr/>
          </p:nvSpPr>
          <p:spPr>
            <a:xfrm>
              <a:off x="7644496" y="3463107"/>
              <a:ext cx="2409" cy="11258"/>
            </a:xfrm>
            <a:custGeom>
              <a:avLst/>
              <a:gdLst/>
              <a:ahLst/>
              <a:cxnLst/>
              <a:rect l="l" t="t" r="r" b="b"/>
              <a:pathLst>
                <a:path w="49" h="229" extrusionOk="0">
                  <a:moveTo>
                    <a:pt x="27" y="1"/>
                  </a:moveTo>
                  <a:cubicBezTo>
                    <a:pt x="13" y="1"/>
                    <a:pt x="0" y="49"/>
                    <a:pt x="0" y="114"/>
                  </a:cubicBezTo>
                  <a:cubicBezTo>
                    <a:pt x="0" y="176"/>
                    <a:pt x="9" y="224"/>
                    <a:pt x="22" y="228"/>
                  </a:cubicBezTo>
                  <a:cubicBezTo>
                    <a:pt x="35" y="228"/>
                    <a:pt x="49" y="176"/>
                    <a:pt x="49" y="114"/>
                  </a:cubicBezTo>
                  <a:cubicBezTo>
                    <a:pt x="49"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7644005" y="3485230"/>
              <a:ext cx="2458" cy="11012"/>
            </a:xfrm>
            <a:custGeom>
              <a:avLst/>
              <a:gdLst/>
              <a:ahLst/>
              <a:cxnLst/>
              <a:rect l="l" t="t" r="r" b="b"/>
              <a:pathLst>
                <a:path w="50" h="224" extrusionOk="0">
                  <a:moveTo>
                    <a:pt x="27" y="0"/>
                  </a:moveTo>
                  <a:cubicBezTo>
                    <a:pt x="15" y="0"/>
                    <a:pt x="1" y="49"/>
                    <a:pt x="1" y="115"/>
                  </a:cubicBezTo>
                  <a:cubicBezTo>
                    <a:pt x="1" y="176"/>
                    <a:pt x="10" y="224"/>
                    <a:pt x="23" y="224"/>
                  </a:cubicBezTo>
                  <a:cubicBezTo>
                    <a:pt x="37" y="224"/>
                    <a:pt x="49" y="176"/>
                    <a:pt x="49" y="115"/>
                  </a:cubicBezTo>
                  <a:cubicBezTo>
                    <a:pt x="49" y="53"/>
                    <a:pt x="41"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0"/>
            <p:cNvSpPr/>
            <p:nvPr/>
          </p:nvSpPr>
          <p:spPr>
            <a:xfrm>
              <a:off x="7643611" y="3507354"/>
              <a:ext cx="2409" cy="11012"/>
            </a:xfrm>
            <a:custGeom>
              <a:avLst/>
              <a:gdLst/>
              <a:ahLst/>
              <a:cxnLst/>
              <a:rect l="l" t="t" r="r" b="b"/>
              <a:pathLst>
                <a:path w="49" h="224" extrusionOk="0">
                  <a:moveTo>
                    <a:pt x="27" y="0"/>
                  </a:moveTo>
                  <a:cubicBezTo>
                    <a:pt x="14" y="0"/>
                    <a:pt x="1" y="49"/>
                    <a:pt x="1" y="115"/>
                  </a:cubicBezTo>
                  <a:cubicBezTo>
                    <a:pt x="1" y="176"/>
                    <a:pt x="9" y="224"/>
                    <a:pt x="23" y="224"/>
                  </a:cubicBezTo>
                  <a:cubicBezTo>
                    <a:pt x="35" y="224"/>
                    <a:pt x="49" y="176"/>
                    <a:pt x="49" y="115"/>
                  </a:cubicBezTo>
                  <a:cubicBezTo>
                    <a:pt x="49" y="53"/>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0"/>
            <p:cNvSpPr/>
            <p:nvPr/>
          </p:nvSpPr>
          <p:spPr>
            <a:xfrm>
              <a:off x="7643218" y="3529526"/>
              <a:ext cx="2409" cy="10963"/>
            </a:xfrm>
            <a:custGeom>
              <a:avLst/>
              <a:gdLst/>
              <a:ahLst/>
              <a:cxnLst/>
              <a:rect l="l" t="t" r="r" b="b"/>
              <a:pathLst>
                <a:path w="49" h="223" extrusionOk="0">
                  <a:moveTo>
                    <a:pt x="26" y="0"/>
                  </a:moveTo>
                  <a:cubicBezTo>
                    <a:pt x="13" y="0"/>
                    <a:pt x="0" y="48"/>
                    <a:pt x="0" y="109"/>
                  </a:cubicBezTo>
                  <a:cubicBezTo>
                    <a:pt x="0" y="175"/>
                    <a:pt x="9" y="223"/>
                    <a:pt x="22" y="223"/>
                  </a:cubicBezTo>
                  <a:cubicBezTo>
                    <a:pt x="35" y="223"/>
                    <a:pt x="48" y="175"/>
                    <a:pt x="48" y="114"/>
                  </a:cubicBezTo>
                  <a:cubicBezTo>
                    <a:pt x="48" y="48"/>
                    <a:pt x="39"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7642726" y="3551650"/>
              <a:ext cx="2409" cy="10963"/>
            </a:xfrm>
            <a:custGeom>
              <a:avLst/>
              <a:gdLst/>
              <a:ahLst/>
              <a:cxnLst/>
              <a:rect l="l" t="t" r="r" b="b"/>
              <a:pathLst>
                <a:path w="49" h="223" extrusionOk="0">
                  <a:moveTo>
                    <a:pt x="27" y="0"/>
                  </a:moveTo>
                  <a:cubicBezTo>
                    <a:pt x="14" y="0"/>
                    <a:pt x="1" y="49"/>
                    <a:pt x="1" y="109"/>
                  </a:cubicBezTo>
                  <a:cubicBezTo>
                    <a:pt x="1" y="174"/>
                    <a:pt x="10" y="223"/>
                    <a:pt x="23" y="223"/>
                  </a:cubicBezTo>
                  <a:cubicBezTo>
                    <a:pt x="36" y="223"/>
                    <a:pt x="49" y="174"/>
                    <a:pt x="49" y="114"/>
                  </a:cubicBezTo>
                  <a:cubicBezTo>
                    <a:pt x="49" y="49"/>
                    <a:pt x="41"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7642333" y="3573773"/>
              <a:ext cx="2409" cy="10963"/>
            </a:xfrm>
            <a:custGeom>
              <a:avLst/>
              <a:gdLst/>
              <a:ahLst/>
              <a:cxnLst/>
              <a:rect l="l" t="t" r="r" b="b"/>
              <a:pathLst>
                <a:path w="49" h="223" extrusionOk="0">
                  <a:moveTo>
                    <a:pt x="27" y="0"/>
                  </a:moveTo>
                  <a:cubicBezTo>
                    <a:pt x="14" y="0"/>
                    <a:pt x="0" y="49"/>
                    <a:pt x="0" y="109"/>
                  </a:cubicBezTo>
                  <a:cubicBezTo>
                    <a:pt x="0" y="175"/>
                    <a:pt x="9" y="223"/>
                    <a:pt x="22" y="223"/>
                  </a:cubicBezTo>
                  <a:cubicBezTo>
                    <a:pt x="35" y="223"/>
                    <a:pt x="49" y="175"/>
                    <a:pt x="49" y="114"/>
                  </a:cubicBezTo>
                  <a:cubicBezTo>
                    <a:pt x="49" y="49"/>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7641891" y="3595896"/>
              <a:ext cx="2458" cy="11012"/>
            </a:xfrm>
            <a:custGeom>
              <a:avLst/>
              <a:gdLst/>
              <a:ahLst/>
              <a:cxnLst/>
              <a:rect l="l" t="t" r="r" b="b"/>
              <a:pathLst>
                <a:path w="50" h="224" extrusionOk="0">
                  <a:moveTo>
                    <a:pt x="27" y="0"/>
                  </a:moveTo>
                  <a:cubicBezTo>
                    <a:pt x="14" y="0"/>
                    <a:pt x="1" y="49"/>
                    <a:pt x="1" y="109"/>
                  </a:cubicBezTo>
                  <a:cubicBezTo>
                    <a:pt x="1" y="171"/>
                    <a:pt x="9" y="224"/>
                    <a:pt x="23" y="224"/>
                  </a:cubicBezTo>
                  <a:cubicBezTo>
                    <a:pt x="36" y="224"/>
                    <a:pt x="49" y="175"/>
                    <a:pt x="49" y="109"/>
                  </a:cubicBezTo>
                  <a:cubicBezTo>
                    <a:pt x="49" y="49"/>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7641448" y="3617971"/>
              <a:ext cx="2409" cy="11062"/>
            </a:xfrm>
            <a:custGeom>
              <a:avLst/>
              <a:gdLst/>
              <a:ahLst/>
              <a:cxnLst/>
              <a:rect l="l" t="t" r="r" b="b"/>
              <a:pathLst>
                <a:path w="49" h="225" extrusionOk="0">
                  <a:moveTo>
                    <a:pt x="25" y="1"/>
                  </a:moveTo>
                  <a:cubicBezTo>
                    <a:pt x="14" y="1"/>
                    <a:pt x="6" y="52"/>
                    <a:pt x="1" y="110"/>
                  </a:cubicBezTo>
                  <a:cubicBezTo>
                    <a:pt x="1" y="172"/>
                    <a:pt x="10" y="225"/>
                    <a:pt x="23" y="225"/>
                  </a:cubicBezTo>
                  <a:cubicBezTo>
                    <a:pt x="36" y="225"/>
                    <a:pt x="49" y="176"/>
                    <a:pt x="49" y="110"/>
                  </a:cubicBezTo>
                  <a:cubicBezTo>
                    <a:pt x="49" y="49"/>
                    <a:pt x="40" y="1"/>
                    <a:pt x="27" y="1"/>
                  </a:cubicBezTo>
                  <a:cubicBezTo>
                    <a:pt x="26" y="1"/>
                    <a:pt x="26" y="1"/>
                    <a:pt x="2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7641055" y="3639898"/>
              <a:ext cx="2409" cy="11258"/>
            </a:xfrm>
            <a:custGeom>
              <a:avLst/>
              <a:gdLst/>
              <a:ahLst/>
              <a:cxnLst/>
              <a:rect l="l" t="t" r="r" b="b"/>
              <a:pathLst>
                <a:path w="49" h="229" extrusionOk="0">
                  <a:moveTo>
                    <a:pt x="26" y="1"/>
                  </a:moveTo>
                  <a:cubicBezTo>
                    <a:pt x="14" y="1"/>
                    <a:pt x="4" y="53"/>
                    <a:pt x="0" y="115"/>
                  </a:cubicBezTo>
                  <a:cubicBezTo>
                    <a:pt x="0" y="176"/>
                    <a:pt x="9" y="229"/>
                    <a:pt x="22" y="229"/>
                  </a:cubicBezTo>
                  <a:cubicBezTo>
                    <a:pt x="35" y="229"/>
                    <a:pt x="48" y="180"/>
                    <a:pt x="48" y="115"/>
                  </a:cubicBezTo>
                  <a:cubicBezTo>
                    <a:pt x="48" y="53"/>
                    <a:pt x="40" y="5"/>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7640612" y="3662021"/>
              <a:ext cx="2409" cy="11258"/>
            </a:xfrm>
            <a:custGeom>
              <a:avLst/>
              <a:gdLst/>
              <a:ahLst/>
              <a:cxnLst/>
              <a:rect l="l" t="t" r="r" b="b"/>
              <a:pathLst>
                <a:path w="49" h="229" extrusionOk="0">
                  <a:moveTo>
                    <a:pt x="27" y="1"/>
                  </a:moveTo>
                  <a:cubicBezTo>
                    <a:pt x="13" y="1"/>
                    <a:pt x="5" y="53"/>
                    <a:pt x="1" y="115"/>
                  </a:cubicBezTo>
                  <a:cubicBezTo>
                    <a:pt x="1" y="176"/>
                    <a:pt x="9" y="229"/>
                    <a:pt x="23" y="229"/>
                  </a:cubicBezTo>
                  <a:cubicBezTo>
                    <a:pt x="35" y="229"/>
                    <a:pt x="49" y="176"/>
                    <a:pt x="49" y="115"/>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7640170" y="3684193"/>
              <a:ext cx="2409" cy="11209"/>
            </a:xfrm>
            <a:custGeom>
              <a:avLst/>
              <a:gdLst/>
              <a:ahLst/>
              <a:cxnLst/>
              <a:rect l="l" t="t" r="r" b="b"/>
              <a:pathLst>
                <a:path w="49" h="228" extrusionOk="0">
                  <a:moveTo>
                    <a:pt x="27" y="1"/>
                  </a:moveTo>
                  <a:cubicBezTo>
                    <a:pt x="14" y="1"/>
                    <a:pt x="6" y="53"/>
                    <a:pt x="6" y="114"/>
                  </a:cubicBezTo>
                  <a:cubicBezTo>
                    <a:pt x="0" y="175"/>
                    <a:pt x="10" y="227"/>
                    <a:pt x="22" y="227"/>
                  </a:cubicBezTo>
                  <a:cubicBezTo>
                    <a:pt x="36" y="227"/>
                    <a:pt x="49" y="175"/>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7639727" y="3706317"/>
              <a:ext cx="2655" cy="11209"/>
            </a:xfrm>
            <a:custGeom>
              <a:avLst/>
              <a:gdLst/>
              <a:ahLst/>
              <a:cxnLst/>
              <a:rect l="l" t="t" r="r" b="b"/>
              <a:pathLst>
                <a:path w="54" h="228" extrusionOk="0">
                  <a:moveTo>
                    <a:pt x="27" y="1"/>
                  </a:moveTo>
                  <a:cubicBezTo>
                    <a:pt x="19" y="1"/>
                    <a:pt x="5" y="53"/>
                    <a:pt x="5" y="114"/>
                  </a:cubicBezTo>
                  <a:cubicBezTo>
                    <a:pt x="1" y="175"/>
                    <a:pt x="15" y="227"/>
                    <a:pt x="27" y="227"/>
                  </a:cubicBezTo>
                  <a:cubicBezTo>
                    <a:pt x="36" y="227"/>
                    <a:pt x="49" y="175"/>
                    <a:pt x="49" y="114"/>
                  </a:cubicBezTo>
                  <a:cubicBezTo>
                    <a:pt x="53"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7639531" y="3728440"/>
              <a:ext cx="2409" cy="11258"/>
            </a:xfrm>
            <a:custGeom>
              <a:avLst/>
              <a:gdLst/>
              <a:ahLst/>
              <a:cxnLst/>
              <a:rect l="l" t="t" r="r" b="b"/>
              <a:pathLst>
                <a:path w="49" h="229" extrusionOk="0">
                  <a:moveTo>
                    <a:pt x="27" y="1"/>
                  </a:moveTo>
                  <a:cubicBezTo>
                    <a:pt x="13" y="1"/>
                    <a:pt x="1" y="53"/>
                    <a:pt x="1" y="114"/>
                  </a:cubicBezTo>
                  <a:cubicBezTo>
                    <a:pt x="1" y="176"/>
                    <a:pt x="9" y="228"/>
                    <a:pt x="23" y="228"/>
                  </a:cubicBezTo>
                  <a:cubicBezTo>
                    <a:pt x="35" y="228"/>
                    <a:pt x="45" y="176"/>
                    <a:pt x="45"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7639138" y="3750564"/>
              <a:ext cx="2360" cy="11258"/>
            </a:xfrm>
            <a:custGeom>
              <a:avLst/>
              <a:gdLst/>
              <a:ahLst/>
              <a:cxnLst/>
              <a:rect l="l" t="t" r="r" b="b"/>
              <a:pathLst>
                <a:path w="48" h="229" extrusionOk="0">
                  <a:moveTo>
                    <a:pt x="27" y="1"/>
                  </a:moveTo>
                  <a:cubicBezTo>
                    <a:pt x="13" y="1"/>
                    <a:pt x="0" y="53"/>
                    <a:pt x="0" y="114"/>
                  </a:cubicBezTo>
                  <a:cubicBezTo>
                    <a:pt x="0" y="176"/>
                    <a:pt x="9" y="228"/>
                    <a:pt x="21" y="228"/>
                  </a:cubicBezTo>
                  <a:cubicBezTo>
                    <a:pt x="35" y="228"/>
                    <a:pt x="43" y="176"/>
                    <a:pt x="48" y="114"/>
                  </a:cubicBezTo>
                  <a:cubicBezTo>
                    <a:pt x="48"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7638646" y="3772687"/>
              <a:ext cx="2458" cy="11258"/>
            </a:xfrm>
            <a:custGeom>
              <a:avLst/>
              <a:gdLst/>
              <a:ahLst/>
              <a:cxnLst/>
              <a:rect l="l" t="t" r="r" b="b"/>
              <a:pathLst>
                <a:path w="50" h="229" extrusionOk="0">
                  <a:moveTo>
                    <a:pt x="27" y="1"/>
                  </a:moveTo>
                  <a:cubicBezTo>
                    <a:pt x="15" y="1"/>
                    <a:pt x="1" y="53"/>
                    <a:pt x="1" y="115"/>
                  </a:cubicBezTo>
                  <a:cubicBezTo>
                    <a:pt x="1" y="176"/>
                    <a:pt x="10" y="228"/>
                    <a:pt x="23" y="228"/>
                  </a:cubicBezTo>
                  <a:cubicBezTo>
                    <a:pt x="37" y="228"/>
                    <a:pt x="45" y="176"/>
                    <a:pt x="49" y="115"/>
                  </a:cubicBezTo>
                  <a:cubicBezTo>
                    <a:pt x="49"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0"/>
            <p:cNvSpPr/>
            <p:nvPr/>
          </p:nvSpPr>
          <p:spPr>
            <a:xfrm>
              <a:off x="7638253" y="3794811"/>
              <a:ext cx="2409" cy="11258"/>
            </a:xfrm>
            <a:custGeom>
              <a:avLst/>
              <a:gdLst/>
              <a:ahLst/>
              <a:cxnLst/>
              <a:rect l="l" t="t" r="r" b="b"/>
              <a:pathLst>
                <a:path w="49" h="229" extrusionOk="0">
                  <a:moveTo>
                    <a:pt x="27" y="1"/>
                  </a:moveTo>
                  <a:cubicBezTo>
                    <a:pt x="13" y="1"/>
                    <a:pt x="1" y="49"/>
                    <a:pt x="1" y="115"/>
                  </a:cubicBezTo>
                  <a:cubicBezTo>
                    <a:pt x="1" y="176"/>
                    <a:pt x="9" y="224"/>
                    <a:pt x="23" y="228"/>
                  </a:cubicBezTo>
                  <a:cubicBezTo>
                    <a:pt x="35" y="228"/>
                    <a:pt x="49" y="176"/>
                    <a:pt x="49" y="115"/>
                  </a:cubicBezTo>
                  <a:cubicBezTo>
                    <a:pt x="49"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0"/>
            <p:cNvSpPr/>
            <p:nvPr/>
          </p:nvSpPr>
          <p:spPr>
            <a:xfrm>
              <a:off x="7637859" y="3816983"/>
              <a:ext cx="2360" cy="11012"/>
            </a:xfrm>
            <a:custGeom>
              <a:avLst/>
              <a:gdLst/>
              <a:ahLst/>
              <a:cxnLst/>
              <a:rect l="l" t="t" r="r" b="b"/>
              <a:pathLst>
                <a:path w="48" h="224" extrusionOk="0">
                  <a:moveTo>
                    <a:pt x="26" y="1"/>
                  </a:moveTo>
                  <a:cubicBezTo>
                    <a:pt x="13" y="1"/>
                    <a:pt x="0" y="48"/>
                    <a:pt x="0" y="114"/>
                  </a:cubicBezTo>
                  <a:cubicBezTo>
                    <a:pt x="0" y="175"/>
                    <a:pt x="9" y="223"/>
                    <a:pt x="21" y="223"/>
                  </a:cubicBezTo>
                  <a:cubicBezTo>
                    <a:pt x="22" y="223"/>
                    <a:pt x="22" y="223"/>
                    <a:pt x="23" y="223"/>
                  </a:cubicBezTo>
                  <a:cubicBezTo>
                    <a:pt x="36" y="223"/>
                    <a:pt x="47" y="172"/>
                    <a:pt x="47" y="114"/>
                  </a:cubicBezTo>
                  <a:cubicBezTo>
                    <a:pt x="47" y="53"/>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7637368" y="3839107"/>
              <a:ext cx="2409" cy="10963"/>
            </a:xfrm>
            <a:custGeom>
              <a:avLst/>
              <a:gdLst/>
              <a:ahLst/>
              <a:cxnLst/>
              <a:rect l="l" t="t" r="r" b="b"/>
              <a:pathLst>
                <a:path w="49" h="223" extrusionOk="0">
                  <a:moveTo>
                    <a:pt x="27" y="1"/>
                  </a:moveTo>
                  <a:cubicBezTo>
                    <a:pt x="14" y="1"/>
                    <a:pt x="5" y="49"/>
                    <a:pt x="1" y="114"/>
                  </a:cubicBezTo>
                  <a:cubicBezTo>
                    <a:pt x="1" y="175"/>
                    <a:pt x="10" y="223"/>
                    <a:pt x="23" y="223"/>
                  </a:cubicBezTo>
                  <a:cubicBezTo>
                    <a:pt x="36" y="223"/>
                    <a:pt x="49" y="175"/>
                    <a:pt x="49" y="114"/>
                  </a:cubicBezTo>
                  <a:cubicBezTo>
                    <a:pt x="49"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7636974" y="3861230"/>
              <a:ext cx="2409" cy="10963"/>
            </a:xfrm>
            <a:custGeom>
              <a:avLst/>
              <a:gdLst/>
              <a:ahLst/>
              <a:cxnLst/>
              <a:rect l="l" t="t" r="r" b="b"/>
              <a:pathLst>
                <a:path w="49" h="223" extrusionOk="0">
                  <a:moveTo>
                    <a:pt x="27" y="1"/>
                  </a:moveTo>
                  <a:cubicBezTo>
                    <a:pt x="13" y="1"/>
                    <a:pt x="4" y="49"/>
                    <a:pt x="0" y="110"/>
                  </a:cubicBezTo>
                  <a:cubicBezTo>
                    <a:pt x="0" y="176"/>
                    <a:pt x="9" y="223"/>
                    <a:pt x="22" y="223"/>
                  </a:cubicBezTo>
                  <a:cubicBezTo>
                    <a:pt x="35" y="223"/>
                    <a:pt x="49" y="176"/>
                    <a:pt x="49" y="114"/>
                  </a:cubicBezTo>
                  <a:cubicBezTo>
                    <a:pt x="49" y="49"/>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7636532" y="3883353"/>
              <a:ext cx="2409" cy="11012"/>
            </a:xfrm>
            <a:custGeom>
              <a:avLst/>
              <a:gdLst/>
              <a:ahLst/>
              <a:cxnLst/>
              <a:rect l="l" t="t" r="r" b="b"/>
              <a:pathLst>
                <a:path w="49" h="224" extrusionOk="0">
                  <a:moveTo>
                    <a:pt x="27" y="1"/>
                  </a:moveTo>
                  <a:cubicBezTo>
                    <a:pt x="13" y="1"/>
                    <a:pt x="5" y="49"/>
                    <a:pt x="5" y="110"/>
                  </a:cubicBezTo>
                  <a:cubicBezTo>
                    <a:pt x="1" y="176"/>
                    <a:pt x="9" y="224"/>
                    <a:pt x="22" y="224"/>
                  </a:cubicBezTo>
                  <a:cubicBezTo>
                    <a:pt x="36" y="224"/>
                    <a:pt x="48" y="176"/>
                    <a:pt x="48" y="114"/>
                  </a:cubicBezTo>
                  <a:cubicBezTo>
                    <a:pt x="48" y="49"/>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0"/>
            <p:cNvSpPr/>
            <p:nvPr/>
          </p:nvSpPr>
          <p:spPr>
            <a:xfrm>
              <a:off x="7636089" y="3905477"/>
              <a:ext cx="2606" cy="11012"/>
            </a:xfrm>
            <a:custGeom>
              <a:avLst/>
              <a:gdLst/>
              <a:ahLst/>
              <a:cxnLst/>
              <a:rect l="l" t="t" r="r" b="b"/>
              <a:pathLst>
                <a:path w="53" h="224" extrusionOk="0">
                  <a:moveTo>
                    <a:pt x="27" y="0"/>
                  </a:moveTo>
                  <a:cubicBezTo>
                    <a:pt x="14" y="0"/>
                    <a:pt x="5" y="49"/>
                    <a:pt x="5" y="110"/>
                  </a:cubicBezTo>
                  <a:cubicBezTo>
                    <a:pt x="0" y="176"/>
                    <a:pt x="14" y="224"/>
                    <a:pt x="22" y="224"/>
                  </a:cubicBezTo>
                  <a:cubicBezTo>
                    <a:pt x="36" y="224"/>
                    <a:pt x="49" y="176"/>
                    <a:pt x="49" y="110"/>
                  </a:cubicBezTo>
                  <a:cubicBezTo>
                    <a:pt x="53" y="49"/>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0"/>
            <p:cNvSpPr/>
            <p:nvPr/>
          </p:nvSpPr>
          <p:spPr>
            <a:xfrm>
              <a:off x="7635696" y="3927600"/>
              <a:ext cx="2606" cy="11012"/>
            </a:xfrm>
            <a:custGeom>
              <a:avLst/>
              <a:gdLst/>
              <a:ahLst/>
              <a:cxnLst/>
              <a:rect l="l" t="t" r="r" b="b"/>
              <a:pathLst>
                <a:path w="53" h="224" extrusionOk="0">
                  <a:moveTo>
                    <a:pt x="30" y="0"/>
                  </a:moveTo>
                  <a:cubicBezTo>
                    <a:pt x="18" y="0"/>
                    <a:pt x="4" y="49"/>
                    <a:pt x="4" y="111"/>
                  </a:cubicBezTo>
                  <a:cubicBezTo>
                    <a:pt x="0" y="171"/>
                    <a:pt x="13" y="224"/>
                    <a:pt x="26" y="224"/>
                  </a:cubicBezTo>
                  <a:cubicBezTo>
                    <a:pt x="35" y="224"/>
                    <a:pt x="48" y="176"/>
                    <a:pt x="48" y="111"/>
                  </a:cubicBezTo>
                  <a:cubicBezTo>
                    <a:pt x="53" y="49"/>
                    <a:pt x="39"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0"/>
            <p:cNvSpPr/>
            <p:nvPr/>
          </p:nvSpPr>
          <p:spPr>
            <a:xfrm>
              <a:off x="7635254" y="3949527"/>
              <a:ext cx="2655" cy="11209"/>
            </a:xfrm>
            <a:custGeom>
              <a:avLst/>
              <a:gdLst/>
              <a:ahLst/>
              <a:cxnLst/>
              <a:rect l="l" t="t" r="r" b="b"/>
              <a:pathLst>
                <a:path w="54" h="228" extrusionOk="0">
                  <a:moveTo>
                    <a:pt x="31" y="0"/>
                  </a:moveTo>
                  <a:cubicBezTo>
                    <a:pt x="17" y="0"/>
                    <a:pt x="5" y="53"/>
                    <a:pt x="5" y="114"/>
                  </a:cubicBezTo>
                  <a:cubicBezTo>
                    <a:pt x="1" y="175"/>
                    <a:pt x="13" y="228"/>
                    <a:pt x="27" y="228"/>
                  </a:cubicBezTo>
                  <a:cubicBezTo>
                    <a:pt x="39" y="228"/>
                    <a:pt x="48" y="175"/>
                    <a:pt x="48" y="114"/>
                  </a:cubicBezTo>
                  <a:cubicBezTo>
                    <a:pt x="53" y="53"/>
                    <a:pt x="44" y="5"/>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7634811" y="3971700"/>
              <a:ext cx="2606" cy="11160"/>
            </a:xfrm>
            <a:custGeom>
              <a:avLst/>
              <a:gdLst/>
              <a:ahLst/>
              <a:cxnLst/>
              <a:rect l="l" t="t" r="r" b="b"/>
              <a:pathLst>
                <a:path w="53" h="227" extrusionOk="0">
                  <a:moveTo>
                    <a:pt x="31" y="0"/>
                  </a:moveTo>
                  <a:cubicBezTo>
                    <a:pt x="18" y="0"/>
                    <a:pt x="4" y="53"/>
                    <a:pt x="4" y="113"/>
                  </a:cubicBezTo>
                  <a:cubicBezTo>
                    <a:pt x="0" y="174"/>
                    <a:pt x="14" y="227"/>
                    <a:pt x="26" y="227"/>
                  </a:cubicBezTo>
                  <a:cubicBezTo>
                    <a:pt x="40" y="227"/>
                    <a:pt x="48" y="174"/>
                    <a:pt x="48" y="113"/>
                  </a:cubicBezTo>
                  <a:cubicBezTo>
                    <a:pt x="53" y="53"/>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7634369" y="3993823"/>
              <a:ext cx="2655" cy="11160"/>
            </a:xfrm>
            <a:custGeom>
              <a:avLst/>
              <a:gdLst/>
              <a:ahLst/>
              <a:cxnLst/>
              <a:rect l="l" t="t" r="r" b="b"/>
              <a:pathLst>
                <a:path w="54" h="227" extrusionOk="0">
                  <a:moveTo>
                    <a:pt x="31" y="0"/>
                  </a:moveTo>
                  <a:cubicBezTo>
                    <a:pt x="19" y="0"/>
                    <a:pt x="5" y="53"/>
                    <a:pt x="5" y="113"/>
                  </a:cubicBezTo>
                  <a:cubicBezTo>
                    <a:pt x="1" y="174"/>
                    <a:pt x="13" y="227"/>
                    <a:pt x="27" y="227"/>
                  </a:cubicBezTo>
                  <a:cubicBezTo>
                    <a:pt x="40" y="227"/>
                    <a:pt x="49" y="174"/>
                    <a:pt x="49" y="113"/>
                  </a:cubicBezTo>
                  <a:cubicBezTo>
                    <a:pt x="53" y="53"/>
                    <a:pt x="45"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7633975" y="4015946"/>
              <a:ext cx="2606" cy="11209"/>
            </a:xfrm>
            <a:custGeom>
              <a:avLst/>
              <a:gdLst/>
              <a:ahLst/>
              <a:cxnLst/>
              <a:rect l="l" t="t" r="r" b="b"/>
              <a:pathLst>
                <a:path w="53" h="228" extrusionOk="0">
                  <a:moveTo>
                    <a:pt x="31" y="0"/>
                  </a:moveTo>
                  <a:cubicBezTo>
                    <a:pt x="17" y="0"/>
                    <a:pt x="5" y="53"/>
                    <a:pt x="5" y="113"/>
                  </a:cubicBezTo>
                  <a:cubicBezTo>
                    <a:pt x="0" y="175"/>
                    <a:pt x="13" y="222"/>
                    <a:pt x="27" y="228"/>
                  </a:cubicBezTo>
                  <a:cubicBezTo>
                    <a:pt x="39" y="228"/>
                    <a:pt x="48" y="175"/>
                    <a:pt x="48" y="113"/>
                  </a:cubicBezTo>
                  <a:cubicBezTo>
                    <a:pt x="53" y="53"/>
                    <a:pt x="43"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7633533" y="4038070"/>
              <a:ext cx="2606" cy="11012"/>
            </a:xfrm>
            <a:custGeom>
              <a:avLst/>
              <a:gdLst/>
              <a:ahLst/>
              <a:cxnLst/>
              <a:rect l="l" t="t" r="r" b="b"/>
              <a:pathLst>
                <a:path w="53" h="224" extrusionOk="0">
                  <a:moveTo>
                    <a:pt x="30" y="0"/>
                  </a:moveTo>
                  <a:cubicBezTo>
                    <a:pt x="18" y="0"/>
                    <a:pt x="4" y="48"/>
                    <a:pt x="4" y="113"/>
                  </a:cubicBezTo>
                  <a:cubicBezTo>
                    <a:pt x="0" y="175"/>
                    <a:pt x="14" y="223"/>
                    <a:pt x="26" y="223"/>
                  </a:cubicBezTo>
                  <a:cubicBezTo>
                    <a:pt x="40" y="223"/>
                    <a:pt x="48" y="175"/>
                    <a:pt x="48" y="113"/>
                  </a:cubicBezTo>
                  <a:cubicBezTo>
                    <a:pt x="52" y="52"/>
                    <a:pt x="44"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0"/>
            <p:cNvSpPr/>
            <p:nvPr/>
          </p:nvSpPr>
          <p:spPr>
            <a:xfrm>
              <a:off x="7633090" y="4060144"/>
              <a:ext cx="2655" cy="11062"/>
            </a:xfrm>
            <a:custGeom>
              <a:avLst/>
              <a:gdLst/>
              <a:ahLst/>
              <a:cxnLst/>
              <a:rect l="l" t="t" r="r" b="b"/>
              <a:pathLst>
                <a:path w="54" h="225" extrusionOk="0">
                  <a:moveTo>
                    <a:pt x="31" y="1"/>
                  </a:moveTo>
                  <a:cubicBezTo>
                    <a:pt x="18" y="1"/>
                    <a:pt x="5" y="49"/>
                    <a:pt x="5" y="110"/>
                  </a:cubicBezTo>
                  <a:cubicBezTo>
                    <a:pt x="1" y="176"/>
                    <a:pt x="13" y="224"/>
                    <a:pt x="27" y="224"/>
                  </a:cubicBezTo>
                  <a:cubicBezTo>
                    <a:pt x="35" y="224"/>
                    <a:pt x="49" y="176"/>
                    <a:pt x="49" y="115"/>
                  </a:cubicBezTo>
                  <a:cubicBezTo>
                    <a:pt x="53" y="49"/>
                    <a:pt x="39"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0"/>
            <p:cNvSpPr/>
            <p:nvPr/>
          </p:nvSpPr>
          <p:spPr>
            <a:xfrm>
              <a:off x="7632697" y="4082267"/>
              <a:ext cx="2606" cy="11062"/>
            </a:xfrm>
            <a:custGeom>
              <a:avLst/>
              <a:gdLst/>
              <a:ahLst/>
              <a:cxnLst/>
              <a:rect l="l" t="t" r="r" b="b"/>
              <a:pathLst>
                <a:path w="53" h="225" extrusionOk="0">
                  <a:moveTo>
                    <a:pt x="26" y="1"/>
                  </a:moveTo>
                  <a:cubicBezTo>
                    <a:pt x="17" y="1"/>
                    <a:pt x="4" y="49"/>
                    <a:pt x="4" y="111"/>
                  </a:cubicBezTo>
                  <a:cubicBezTo>
                    <a:pt x="0" y="172"/>
                    <a:pt x="9" y="224"/>
                    <a:pt x="21" y="224"/>
                  </a:cubicBezTo>
                  <a:cubicBezTo>
                    <a:pt x="35" y="224"/>
                    <a:pt x="47" y="176"/>
                    <a:pt x="47" y="111"/>
                  </a:cubicBezTo>
                  <a:cubicBezTo>
                    <a:pt x="53" y="49"/>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7632206" y="4104440"/>
              <a:ext cx="2458" cy="11012"/>
            </a:xfrm>
            <a:custGeom>
              <a:avLst/>
              <a:gdLst/>
              <a:ahLst/>
              <a:cxnLst/>
              <a:rect l="l" t="t" r="r" b="b"/>
              <a:pathLst>
                <a:path w="50" h="224" extrusionOk="0">
                  <a:moveTo>
                    <a:pt x="25" y="1"/>
                  </a:moveTo>
                  <a:cubicBezTo>
                    <a:pt x="14" y="1"/>
                    <a:pt x="5" y="51"/>
                    <a:pt x="1" y="110"/>
                  </a:cubicBezTo>
                  <a:cubicBezTo>
                    <a:pt x="1" y="171"/>
                    <a:pt x="10" y="223"/>
                    <a:pt x="23" y="223"/>
                  </a:cubicBezTo>
                  <a:cubicBezTo>
                    <a:pt x="36" y="223"/>
                    <a:pt x="49" y="175"/>
                    <a:pt x="49" y="110"/>
                  </a:cubicBezTo>
                  <a:cubicBezTo>
                    <a:pt x="49" y="48"/>
                    <a:pt x="41" y="1"/>
                    <a:pt x="27" y="1"/>
                  </a:cubicBezTo>
                  <a:cubicBezTo>
                    <a:pt x="26" y="1"/>
                    <a:pt x="26" y="1"/>
                    <a:pt x="2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7631812" y="4126367"/>
              <a:ext cx="2409" cy="11209"/>
            </a:xfrm>
            <a:custGeom>
              <a:avLst/>
              <a:gdLst/>
              <a:ahLst/>
              <a:cxnLst/>
              <a:rect l="l" t="t" r="r" b="b"/>
              <a:pathLst>
                <a:path w="49" h="228" extrusionOk="0">
                  <a:moveTo>
                    <a:pt x="27" y="1"/>
                  </a:moveTo>
                  <a:cubicBezTo>
                    <a:pt x="13" y="1"/>
                    <a:pt x="5" y="53"/>
                    <a:pt x="0" y="114"/>
                  </a:cubicBezTo>
                  <a:cubicBezTo>
                    <a:pt x="0" y="175"/>
                    <a:pt x="9" y="227"/>
                    <a:pt x="22" y="227"/>
                  </a:cubicBezTo>
                  <a:cubicBezTo>
                    <a:pt x="35" y="227"/>
                    <a:pt x="49" y="175"/>
                    <a:pt x="49" y="114"/>
                  </a:cubicBezTo>
                  <a:cubicBezTo>
                    <a:pt x="49"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7631419" y="4148490"/>
              <a:ext cx="2360" cy="11209"/>
            </a:xfrm>
            <a:custGeom>
              <a:avLst/>
              <a:gdLst/>
              <a:ahLst/>
              <a:cxnLst/>
              <a:rect l="l" t="t" r="r" b="b"/>
              <a:pathLst>
                <a:path w="48" h="228" extrusionOk="0">
                  <a:moveTo>
                    <a:pt x="26" y="1"/>
                  </a:moveTo>
                  <a:cubicBezTo>
                    <a:pt x="13" y="1"/>
                    <a:pt x="0" y="53"/>
                    <a:pt x="0" y="114"/>
                  </a:cubicBezTo>
                  <a:cubicBezTo>
                    <a:pt x="0" y="175"/>
                    <a:pt x="8" y="223"/>
                    <a:pt x="21" y="227"/>
                  </a:cubicBezTo>
                  <a:cubicBezTo>
                    <a:pt x="35" y="227"/>
                    <a:pt x="47" y="175"/>
                    <a:pt x="47" y="114"/>
                  </a:cubicBezTo>
                  <a:cubicBezTo>
                    <a:pt x="47" y="53"/>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0"/>
            <p:cNvSpPr/>
            <p:nvPr/>
          </p:nvSpPr>
          <p:spPr>
            <a:xfrm>
              <a:off x="7630927" y="4170614"/>
              <a:ext cx="2409" cy="10963"/>
            </a:xfrm>
            <a:custGeom>
              <a:avLst/>
              <a:gdLst/>
              <a:ahLst/>
              <a:cxnLst/>
              <a:rect l="l" t="t" r="r" b="b"/>
              <a:pathLst>
                <a:path w="49" h="223" extrusionOk="0">
                  <a:moveTo>
                    <a:pt x="27" y="1"/>
                  </a:moveTo>
                  <a:cubicBezTo>
                    <a:pt x="14" y="1"/>
                    <a:pt x="1" y="49"/>
                    <a:pt x="1" y="114"/>
                  </a:cubicBezTo>
                  <a:cubicBezTo>
                    <a:pt x="1" y="176"/>
                    <a:pt x="10" y="223"/>
                    <a:pt x="23" y="223"/>
                  </a:cubicBezTo>
                  <a:cubicBezTo>
                    <a:pt x="36" y="223"/>
                    <a:pt x="45" y="176"/>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0"/>
            <p:cNvSpPr/>
            <p:nvPr/>
          </p:nvSpPr>
          <p:spPr>
            <a:xfrm>
              <a:off x="7630288" y="4192737"/>
              <a:ext cx="2655" cy="11012"/>
            </a:xfrm>
            <a:custGeom>
              <a:avLst/>
              <a:gdLst/>
              <a:ahLst/>
              <a:cxnLst/>
              <a:rect l="l" t="t" r="r" b="b"/>
              <a:pathLst>
                <a:path w="54" h="224" extrusionOk="0">
                  <a:moveTo>
                    <a:pt x="31" y="1"/>
                  </a:moveTo>
                  <a:cubicBezTo>
                    <a:pt x="18" y="1"/>
                    <a:pt x="5" y="49"/>
                    <a:pt x="5" y="110"/>
                  </a:cubicBezTo>
                  <a:cubicBezTo>
                    <a:pt x="1" y="171"/>
                    <a:pt x="9" y="224"/>
                    <a:pt x="23" y="224"/>
                  </a:cubicBezTo>
                  <a:cubicBezTo>
                    <a:pt x="36" y="224"/>
                    <a:pt x="49" y="176"/>
                    <a:pt x="49" y="114"/>
                  </a:cubicBezTo>
                  <a:cubicBezTo>
                    <a:pt x="53" y="49"/>
                    <a:pt x="44"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0"/>
            <p:cNvSpPr/>
            <p:nvPr/>
          </p:nvSpPr>
          <p:spPr>
            <a:xfrm>
              <a:off x="7629846" y="4214664"/>
              <a:ext cx="2409" cy="11209"/>
            </a:xfrm>
            <a:custGeom>
              <a:avLst/>
              <a:gdLst/>
              <a:ahLst/>
              <a:cxnLst/>
              <a:rect l="l" t="t" r="r" b="b"/>
              <a:pathLst>
                <a:path w="49" h="228" extrusionOk="0">
                  <a:moveTo>
                    <a:pt x="27" y="0"/>
                  </a:moveTo>
                  <a:cubicBezTo>
                    <a:pt x="14" y="0"/>
                    <a:pt x="6" y="53"/>
                    <a:pt x="1" y="114"/>
                  </a:cubicBezTo>
                  <a:cubicBezTo>
                    <a:pt x="1" y="175"/>
                    <a:pt x="10" y="228"/>
                    <a:pt x="23" y="228"/>
                  </a:cubicBezTo>
                  <a:cubicBezTo>
                    <a:pt x="36" y="228"/>
                    <a:pt x="49" y="175"/>
                    <a:pt x="49" y="114"/>
                  </a:cubicBezTo>
                  <a:cubicBezTo>
                    <a:pt x="49" y="53"/>
                    <a:pt x="40" y="4"/>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0"/>
            <p:cNvSpPr/>
            <p:nvPr/>
          </p:nvSpPr>
          <p:spPr>
            <a:xfrm>
              <a:off x="7629452" y="4236787"/>
              <a:ext cx="2409" cy="11209"/>
            </a:xfrm>
            <a:custGeom>
              <a:avLst/>
              <a:gdLst/>
              <a:ahLst/>
              <a:cxnLst/>
              <a:rect l="l" t="t" r="r" b="b"/>
              <a:pathLst>
                <a:path w="49" h="228" extrusionOk="0">
                  <a:moveTo>
                    <a:pt x="26" y="0"/>
                  </a:moveTo>
                  <a:cubicBezTo>
                    <a:pt x="14" y="0"/>
                    <a:pt x="0" y="53"/>
                    <a:pt x="0" y="115"/>
                  </a:cubicBezTo>
                  <a:cubicBezTo>
                    <a:pt x="0" y="175"/>
                    <a:pt x="9" y="228"/>
                    <a:pt x="22" y="228"/>
                  </a:cubicBezTo>
                  <a:cubicBezTo>
                    <a:pt x="35" y="228"/>
                    <a:pt x="44" y="175"/>
                    <a:pt x="48" y="115"/>
                  </a:cubicBezTo>
                  <a:cubicBezTo>
                    <a:pt x="48" y="53"/>
                    <a:pt x="40"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0"/>
            <p:cNvSpPr/>
            <p:nvPr/>
          </p:nvSpPr>
          <p:spPr>
            <a:xfrm>
              <a:off x="7628813" y="4258911"/>
              <a:ext cx="2606" cy="11012"/>
            </a:xfrm>
            <a:custGeom>
              <a:avLst/>
              <a:gdLst/>
              <a:ahLst/>
              <a:cxnLst/>
              <a:rect l="l" t="t" r="r" b="b"/>
              <a:pathLst>
                <a:path w="53" h="224" extrusionOk="0">
                  <a:moveTo>
                    <a:pt x="31" y="0"/>
                  </a:moveTo>
                  <a:cubicBezTo>
                    <a:pt x="17" y="0"/>
                    <a:pt x="5" y="48"/>
                    <a:pt x="5" y="110"/>
                  </a:cubicBezTo>
                  <a:cubicBezTo>
                    <a:pt x="1" y="175"/>
                    <a:pt x="9" y="224"/>
                    <a:pt x="22" y="224"/>
                  </a:cubicBezTo>
                  <a:cubicBezTo>
                    <a:pt x="35" y="224"/>
                    <a:pt x="48" y="175"/>
                    <a:pt x="48" y="115"/>
                  </a:cubicBezTo>
                  <a:cubicBezTo>
                    <a:pt x="53" y="53"/>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0"/>
            <p:cNvSpPr/>
            <p:nvPr/>
          </p:nvSpPr>
          <p:spPr>
            <a:xfrm>
              <a:off x="7628371" y="4281083"/>
              <a:ext cx="2409" cy="10963"/>
            </a:xfrm>
            <a:custGeom>
              <a:avLst/>
              <a:gdLst/>
              <a:ahLst/>
              <a:cxnLst/>
              <a:rect l="l" t="t" r="r" b="b"/>
              <a:pathLst>
                <a:path w="49" h="223" extrusionOk="0">
                  <a:moveTo>
                    <a:pt x="26" y="0"/>
                  </a:moveTo>
                  <a:cubicBezTo>
                    <a:pt x="14" y="0"/>
                    <a:pt x="4" y="47"/>
                    <a:pt x="0" y="109"/>
                  </a:cubicBezTo>
                  <a:cubicBezTo>
                    <a:pt x="0" y="170"/>
                    <a:pt x="10" y="223"/>
                    <a:pt x="22" y="223"/>
                  </a:cubicBezTo>
                  <a:cubicBezTo>
                    <a:pt x="36" y="223"/>
                    <a:pt x="48" y="174"/>
                    <a:pt x="48" y="109"/>
                  </a:cubicBezTo>
                  <a:cubicBezTo>
                    <a:pt x="48" y="47"/>
                    <a:pt x="40"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0"/>
            <p:cNvSpPr/>
            <p:nvPr/>
          </p:nvSpPr>
          <p:spPr>
            <a:xfrm>
              <a:off x="7627732" y="4302961"/>
              <a:ext cx="2606" cy="11209"/>
            </a:xfrm>
            <a:custGeom>
              <a:avLst/>
              <a:gdLst/>
              <a:ahLst/>
              <a:cxnLst/>
              <a:rect l="l" t="t" r="r" b="b"/>
              <a:pathLst>
                <a:path w="53" h="228" extrusionOk="0">
                  <a:moveTo>
                    <a:pt x="31" y="1"/>
                  </a:moveTo>
                  <a:cubicBezTo>
                    <a:pt x="17" y="1"/>
                    <a:pt x="5" y="53"/>
                    <a:pt x="5" y="114"/>
                  </a:cubicBezTo>
                  <a:cubicBezTo>
                    <a:pt x="1" y="175"/>
                    <a:pt x="9" y="227"/>
                    <a:pt x="23" y="227"/>
                  </a:cubicBezTo>
                  <a:cubicBezTo>
                    <a:pt x="35" y="227"/>
                    <a:pt x="49" y="175"/>
                    <a:pt x="49" y="114"/>
                  </a:cubicBezTo>
                  <a:cubicBezTo>
                    <a:pt x="53" y="53"/>
                    <a:pt x="44"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0"/>
            <p:cNvSpPr/>
            <p:nvPr/>
          </p:nvSpPr>
          <p:spPr>
            <a:xfrm>
              <a:off x="7627289" y="4325084"/>
              <a:ext cx="2409" cy="11012"/>
            </a:xfrm>
            <a:custGeom>
              <a:avLst/>
              <a:gdLst/>
              <a:ahLst/>
              <a:cxnLst/>
              <a:rect l="l" t="t" r="r" b="b"/>
              <a:pathLst>
                <a:path w="49" h="224" extrusionOk="0">
                  <a:moveTo>
                    <a:pt x="26" y="1"/>
                  </a:moveTo>
                  <a:cubicBezTo>
                    <a:pt x="14" y="1"/>
                    <a:pt x="5" y="49"/>
                    <a:pt x="0" y="114"/>
                  </a:cubicBezTo>
                  <a:cubicBezTo>
                    <a:pt x="0" y="175"/>
                    <a:pt x="10" y="223"/>
                    <a:pt x="22" y="223"/>
                  </a:cubicBezTo>
                  <a:cubicBezTo>
                    <a:pt x="36" y="223"/>
                    <a:pt x="44" y="175"/>
                    <a:pt x="48" y="114"/>
                  </a:cubicBezTo>
                  <a:cubicBezTo>
                    <a:pt x="48" y="53"/>
                    <a:pt x="40"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0"/>
            <p:cNvSpPr/>
            <p:nvPr/>
          </p:nvSpPr>
          <p:spPr>
            <a:xfrm>
              <a:off x="7626650" y="4347208"/>
              <a:ext cx="2606" cy="11012"/>
            </a:xfrm>
            <a:custGeom>
              <a:avLst/>
              <a:gdLst/>
              <a:ahLst/>
              <a:cxnLst/>
              <a:rect l="l" t="t" r="r" b="b"/>
              <a:pathLst>
                <a:path w="53" h="224" extrusionOk="0">
                  <a:moveTo>
                    <a:pt x="31" y="1"/>
                  </a:moveTo>
                  <a:cubicBezTo>
                    <a:pt x="18" y="1"/>
                    <a:pt x="5" y="49"/>
                    <a:pt x="5" y="110"/>
                  </a:cubicBezTo>
                  <a:cubicBezTo>
                    <a:pt x="1" y="171"/>
                    <a:pt x="9" y="223"/>
                    <a:pt x="23" y="223"/>
                  </a:cubicBezTo>
                  <a:cubicBezTo>
                    <a:pt x="35" y="223"/>
                    <a:pt x="49" y="176"/>
                    <a:pt x="49" y="110"/>
                  </a:cubicBezTo>
                  <a:cubicBezTo>
                    <a:pt x="53" y="49"/>
                    <a:pt x="45"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0"/>
            <p:cNvSpPr/>
            <p:nvPr/>
          </p:nvSpPr>
          <p:spPr>
            <a:xfrm>
              <a:off x="7626257" y="4369134"/>
              <a:ext cx="2360" cy="11258"/>
            </a:xfrm>
            <a:custGeom>
              <a:avLst/>
              <a:gdLst/>
              <a:ahLst/>
              <a:cxnLst/>
              <a:rect l="l" t="t" r="r" b="b"/>
              <a:pathLst>
                <a:path w="48" h="229" extrusionOk="0">
                  <a:moveTo>
                    <a:pt x="26" y="1"/>
                  </a:moveTo>
                  <a:cubicBezTo>
                    <a:pt x="13" y="1"/>
                    <a:pt x="0" y="53"/>
                    <a:pt x="0" y="114"/>
                  </a:cubicBezTo>
                  <a:cubicBezTo>
                    <a:pt x="0" y="176"/>
                    <a:pt x="9" y="228"/>
                    <a:pt x="21" y="228"/>
                  </a:cubicBezTo>
                  <a:cubicBezTo>
                    <a:pt x="35" y="228"/>
                    <a:pt x="43" y="176"/>
                    <a:pt x="47" y="114"/>
                  </a:cubicBezTo>
                  <a:cubicBezTo>
                    <a:pt x="47" y="53"/>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0"/>
            <p:cNvSpPr/>
            <p:nvPr/>
          </p:nvSpPr>
          <p:spPr>
            <a:xfrm>
              <a:off x="7625569" y="4391258"/>
              <a:ext cx="2409" cy="11012"/>
            </a:xfrm>
            <a:custGeom>
              <a:avLst/>
              <a:gdLst/>
              <a:ahLst/>
              <a:cxnLst/>
              <a:rect l="l" t="t" r="r" b="b"/>
              <a:pathLst>
                <a:path w="49" h="224" extrusionOk="0">
                  <a:moveTo>
                    <a:pt x="27" y="1"/>
                  </a:moveTo>
                  <a:cubicBezTo>
                    <a:pt x="14" y="1"/>
                    <a:pt x="5" y="49"/>
                    <a:pt x="0" y="110"/>
                  </a:cubicBezTo>
                  <a:cubicBezTo>
                    <a:pt x="0" y="176"/>
                    <a:pt x="9" y="224"/>
                    <a:pt x="23" y="224"/>
                  </a:cubicBezTo>
                  <a:cubicBezTo>
                    <a:pt x="35" y="224"/>
                    <a:pt x="49" y="176"/>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0"/>
            <p:cNvSpPr/>
            <p:nvPr/>
          </p:nvSpPr>
          <p:spPr>
            <a:xfrm>
              <a:off x="7624929" y="4413381"/>
              <a:ext cx="2655" cy="9931"/>
            </a:xfrm>
            <a:custGeom>
              <a:avLst/>
              <a:gdLst/>
              <a:ahLst/>
              <a:cxnLst/>
              <a:rect l="l" t="t" r="r" b="b"/>
              <a:pathLst>
                <a:path w="54" h="202" extrusionOk="0">
                  <a:moveTo>
                    <a:pt x="30" y="0"/>
                  </a:moveTo>
                  <a:cubicBezTo>
                    <a:pt x="17" y="0"/>
                    <a:pt x="5" y="47"/>
                    <a:pt x="5" y="101"/>
                  </a:cubicBezTo>
                  <a:cubicBezTo>
                    <a:pt x="1" y="154"/>
                    <a:pt x="9" y="202"/>
                    <a:pt x="22" y="202"/>
                  </a:cubicBezTo>
                  <a:cubicBezTo>
                    <a:pt x="36" y="202"/>
                    <a:pt x="48" y="158"/>
                    <a:pt x="48" y="101"/>
                  </a:cubicBezTo>
                  <a:cubicBezTo>
                    <a:pt x="53" y="45"/>
                    <a:pt x="40" y="1"/>
                    <a:pt x="31" y="1"/>
                  </a:cubicBezTo>
                  <a:cubicBezTo>
                    <a:pt x="31" y="0"/>
                    <a:pt x="30"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0"/>
            <p:cNvSpPr/>
            <p:nvPr/>
          </p:nvSpPr>
          <p:spPr>
            <a:xfrm>
              <a:off x="7514706" y="1446484"/>
              <a:ext cx="260020" cy="446740"/>
            </a:xfrm>
            <a:custGeom>
              <a:avLst/>
              <a:gdLst/>
              <a:ahLst/>
              <a:cxnLst/>
              <a:rect l="l" t="t" r="r" b="b"/>
              <a:pathLst>
                <a:path w="5289" h="9087" extrusionOk="0">
                  <a:moveTo>
                    <a:pt x="2334" y="1"/>
                  </a:moveTo>
                  <a:cubicBezTo>
                    <a:pt x="1532" y="1"/>
                    <a:pt x="729" y="198"/>
                    <a:pt x="1" y="595"/>
                  </a:cubicBezTo>
                  <a:cubicBezTo>
                    <a:pt x="1" y="595"/>
                    <a:pt x="57" y="3794"/>
                    <a:pt x="202" y="5176"/>
                  </a:cubicBezTo>
                  <a:cubicBezTo>
                    <a:pt x="350" y="6561"/>
                    <a:pt x="1753" y="6644"/>
                    <a:pt x="1753" y="6644"/>
                  </a:cubicBezTo>
                  <a:cubicBezTo>
                    <a:pt x="1753" y="6644"/>
                    <a:pt x="1876" y="8628"/>
                    <a:pt x="1902" y="9082"/>
                  </a:cubicBezTo>
                  <a:cubicBezTo>
                    <a:pt x="1902" y="9087"/>
                    <a:pt x="1906" y="9087"/>
                    <a:pt x="1910" y="9087"/>
                  </a:cubicBezTo>
                  <a:lnTo>
                    <a:pt x="5148" y="8012"/>
                  </a:lnTo>
                  <a:lnTo>
                    <a:pt x="5210" y="4035"/>
                  </a:lnTo>
                  <a:lnTo>
                    <a:pt x="5289" y="2575"/>
                  </a:lnTo>
                  <a:lnTo>
                    <a:pt x="5249" y="950"/>
                  </a:lnTo>
                  <a:lnTo>
                    <a:pt x="4904" y="732"/>
                  </a:lnTo>
                  <a:cubicBezTo>
                    <a:pt x="4119" y="245"/>
                    <a:pt x="3227" y="1"/>
                    <a:pt x="233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0"/>
            <p:cNvSpPr/>
            <p:nvPr/>
          </p:nvSpPr>
          <p:spPr>
            <a:xfrm>
              <a:off x="7525030" y="1575636"/>
              <a:ext cx="17895" cy="17699"/>
            </a:xfrm>
            <a:custGeom>
              <a:avLst/>
              <a:gdLst/>
              <a:ahLst/>
              <a:cxnLst/>
              <a:rect l="l" t="t" r="r" b="b"/>
              <a:pathLst>
                <a:path w="364" h="360" extrusionOk="0">
                  <a:moveTo>
                    <a:pt x="183" y="1"/>
                  </a:moveTo>
                  <a:cubicBezTo>
                    <a:pt x="180" y="1"/>
                    <a:pt x="178" y="1"/>
                    <a:pt x="175" y="1"/>
                  </a:cubicBezTo>
                  <a:cubicBezTo>
                    <a:pt x="75" y="5"/>
                    <a:pt x="0" y="88"/>
                    <a:pt x="4" y="189"/>
                  </a:cubicBezTo>
                  <a:cubicBezTo>
                    <a:pt x="9" y="283"/>
                    <a:pt x="88" y="360"/>
                    <a:pt x="181" y="360"/>
                  </a:cubicBezTo>
                  <a:cubicBezTo>
                    <a:pt x="183" y="360"/>
                    <a:pt x="186" y="360"/>
                    <a:pt x="188" y="360"/>
                  </a:cubicBezTo>
                  <a:cubicBezTo>
                    <a:pt x="289" y="354"/>
                    <a:pt x="363" y="272"/>
                    <a:pt x="359" y="171"/>
                  </a:cubicBezTo>
                  <a:cubicBezTo>
                    <a:pt x="355" y="78"/>
                    <a:pt x="275" y="1"/>
                    <a:pt x="1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0"/>
            <p:cNvSpPr/>
            <p:nvPr/>
          </p:nvSpPr>
          <p:spPr>
            <a:xfrm>
              <a:off x="7523949" y="1570375"/>
              <a:ext cx="35495" cy="11701"/>
            </a:xfrm>
            <a:custGeom>
              <a:avLst/>
              <a:gdLst/>
              <a:ahLst/>
              <a:cxnLst/>
              <a:rect l="l" t="t" r="r" b="b"/>
              <a:pathLst>
                <a:path w="722" h="238" extrusionOk="0">
                  <a:moveTo>
                    <a:pt x="393" y="0"/>
                  </a:moveTo>
                  <a:cubicBezTo>
                    <a:pt x="376" y="0"/>
                    <a:pt x="359" y="1"/>
                    <a:pt x="341" y="3"/>
                  </a:cubicBezTo>
                  <a:cubicBezTo>
                    <a:pt x="224" y="16"/>
                    <a:pt x="127" y="73"/>
                    <a:pt x="75" y="126"/>
                  </a:cubicBezTo>
                  <a:cubicBezTo>
                    <a:pt x="18" y="178"/>
                    <a:pt x="0" y="221"/>
                    <a:pt x="14" y="235"/>
                  </a:cubicBezTo>
                  <a:cubicBezTo>
                    <a:pt x="16" y="237"/>
                    <a:pt x="18" y="238"/>
                    <a:pt x="22" y="238"/>
                  </a:cubicBezTo>
                  <a:cubicBezTo>
                    <a:pt x="58" y="238"/>
                    <a:pt x="178" y="137"/>
                    <a:pt x="355" y="121"/>
                  </a:cubicBezTo>
                  <a:cubicBezTo>
                    <a:pt x="375" y="118"/>
                    <a:pt x="395" y="117"/>
                    <a:pt x="415" y="117"/>
                  </a:cubicBezTo>
                  <a:cubicBezTo>
                    <a:pt x="550" y="117"/>
                    <a:pt x="657" y="165"/>
                    <a:pt x="695" y="165"/>
                  </a:cubicBezTo>
                  <a:cubicBezTo>
                    <a:pt x="701" y="165"/>
                    <a:pt x="706" y="164"/>
                    <a:pt x="708" y="160"/>
                  </a:cubicBezTo>
                  <a:cubicBezTo>
                    <a:pt x="722" y="147"/>
                    <a:pt x="696" y="108"/>
                    <a:pt x="630" y="64"/>
                  </a:cubicBezTo>
                  <a:cubicBezTo>
                    <a:pt x="574" y="31"/>
                    <a:pt x="490" y="0"/>
                    <a:pt x="3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0"/>
            <p:cNvSpPr/>
            <p:nvPr/>
          </p:nvSpPr>
          <p:spPr>
            <a:xfrm>
              <a:off x="7627535" y="1571703"/>
              <a:ext cx="19812" cy="17404"/>
            </a:xfrm>
            <a:custGeom>
              <a:avLst/>
              <a:gdLst/>
              <a:ahLst/>
              <a:cxnLst/>
              <a:rect l="l" t="t" r="r" b="b"/>
              <a:pathLst>
                <a:path w="403" h="354" extrusionOk="0">
                  <a:moveTo>
                    <a:pt x="201" y="0"/>
                  </a:moveTo>
                  <a:cubicBezTo>
                    <a:pt x="165" y="0"/>
                    <a:pt x="128" y="12"/>
                    <a:pt x="96" y="37"/>
                  </a:cubicBezTo>
                  <a:cubicBezTo>
                    <a:pt x="17" y="94"/>
                    <a:pt x="0" y="204"/>
                    <a:pt x="61" y="282"/>
                  </a:cubicBezTo>
                  <a:cubicBezTo>
                    <a:pt x="95" y="329"/>
                    <a:pt x="148" y="354"/>
                    <a:pt x="202" y="354"/>
                  </a:cubicBezTo>
                  <a:cubicBezTo>
                    <a:pt x="240" y="354"/>
                    <a:pt x="278" y="342"/>
                    <a:pt x="310" y="317"/>
                  </a:cubicBezTo>
                  <a:cubicBezTo>
                    <a:pt x="388" y="260"/>
                    <a:pt x="402" y="151"/>
                    <a:pt x="345" y="73"/>
                  </a:cubicBezTo>
                  <a:cubicBezTo>
                    <a:pt x="309" y="26"/>
                    <a:pt x="255" y="0"/>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0"/>
            <p:cNvSpPr/>
            <p:nvPr/>
          </p:nvSpPr>
          <p:spPr>
            <a:xfrm>
              <a:off x="7628125" y="1565852"/>
              <a:ext cx="35299" cy="11504"/>
            </a:xfrm>
            <a:custGeom>
              <a:avLst/>
              <a:gdLst/>
              <a:ahLst/>
              <a:cxnLst/>
              <a:rect l="l" t="t" r="r" b="b"/>
              <a:pathLst>
                <a:path w="718" h="234" extrusionOk="0">
                  <a:moveTo>
                    <a:pt x="389" y="0"/>
                  </a:moveTo>
                  <a:cubicBezTo>
                    <a:pt x="372" y="0"/>
                    <a:pt x="355" y="1"/>
                    <a:pt x="338" y="3"/>
                  </a:cubicBezTo>
                  <a:cubicBezTo>
                    <a:pt x="219" y="16"/>
                    <a:pt x="124" y="69"/>
                    <a:pt x="71" y="121"/>
                  </a:cubicBezTo>
                  <a:cubicBezTo>
                    <a:pt x="15" y="178"/>
                    <a:pt x="1" y="222"/>
                    <a:pt x="9" y="230"/>
                  </a:cubicBezTo>
                  <a:cubicBezTo>
                    <a:pt x="12" y="232"/>
                    <a:pt x="14" y="233"/>
                    <a:pt x="18" y="233"/>
                  </a:cubicBezTo>
                  <a:cubicBezTo>
                    <a:pt x="57" y="233"/>
                    <a:pt x="178" y="132"/>
                    <a:pt x="350" y="117"/>
                  </a:cubicBezTo>
                  <a:cubicBezTo>
                    <a:pt x="372" y="115"/>
                    <a:pt x="394" y="113"/>
                    <a:pt x="414" y="113"/>
                  </a:cubicBezTo>
                  <a:cubicBezTo>
                    <a:pt x="551" y="113"/>
                    <a:pt x="657" y="161"/>
                    <a:pt x="695" y="161"/>
                  </a:cubicBezTo>
                  <a:cubicBezTo>
                    <a:pt x="702" y="161"/>
                    <a:pt x="707" y="159"/>
                    <a:pt x="709" y="156"/>
                  </a:cubicBezTo>
                  <a:cubicBezTo>
                    <a:pt x="717" y="147"/>
                    <a:pt x="691" y="103"/>
                    <a:pt x="626" y="65"/>
                  </a:cubicBezTo>
                  <a:cubicBezTo>
                    <a:pt x="574" y="30"/>
                    <a:pt x="489" y="0"/>
                    <a:pt x="3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0"/>
            <p:cNvSpPr/>
            <p:nvPr/>
          </p:nvSpPr>
          <p:spPr>
            <a:xfrm>
              <a:off x="7572522" y="1576078"/>
              <a:ext cx="25810" cy="83970"/>
            </a:xfrm>
            <a:custGeom>
              <a:avLst/>
              <a:gdLst/>
              <a:ahLst/>
              <a:cxnLst/>
              <a:rect l="l" t="t" r="r" b="b"/>
              <a:pathLst>
                <a:path w="525" h="1708" extrusionOk="0">
                  <a:moveTo>
                    <a:pt x="480" y="0"/>
                  </a:moveTo>
                  <a:cubicBezTo>
                    <a:pt x="452" y="0"/>
                    <a:pt x="305" y="455"/>
                    <a:pt x="149" y="1019"/>
                  </a:cubicBezTo>
                  <a:cubicBezTo>
                    <a:pt x="114" y="1154"/>
                    <a:pt x="79" y="1285"/>
                    <a:pt x="44" y="1426"/>
                  </a:cubicBezTo>
                  <a:cubicBezTo>
                    <a:pt x="31" y="1482"/>
                    <a:pt x="0" y="1552"/>
                    <a:pt x="35" y="1630"/>
                  </a:cubicBezTo>
                  <a:cubicBezTo>
                    <a:pt x="67" y="1695"/>
                    <a:pt x="126" y="1707"/>
                    <a:pt x="170" y="1707"/>
                  </a:cubicBezTo>
                  <a:cubicBezTo>
                    <a:pt x="186" y="1707"/>
                    <a:pt x="200" y="1706"/>
                    <a:pt x="210" y="1705"/>
                  </a:cubicBezTo>
                  <a:cubicBezTo>
                    <a:pt x="406" y="1696"/>
                    <a:pt x="525" y="1683"/>
                    <a:pt x="525" y="1666"/>
                  </a:cubicBezTo>
                  <a:cubicBezTo>
                    <a:pt x="525" y="1652"/>
                    <a:pt x="402" y="1640"/>
                    <a:pt x="210" y="1635"/>
                  </a:cubicBezTo>
                  <a:cubicBezTo>
                    <a:pt x="162" y="1630"/>
                    <a:pt x="118" y="1626"/>
                    <a:pt x="109" y="1596"/>
                  </a:cubicBezTo>
                  <a:cubicBezTo>
                    <a:pt x="97" y="1565"/>
                    <a:pt x="114" y="1509"/>
                    <a:pt x="131" y="1447"/>
                  </a:cubicBezTo>
                  <a:cubicBezTo>
                    <a:pt x="170" y="1311"/>
                    <a:pt x="210" y="1180"/>
                    <a:pt x="245" y="1049"/>
                  </a:cubicBezTo>
                  <a:cubicBezTo>
                    <a:pt x="402" y="476"/>
                    <a:pt x="507" y="10"/>
                    <a:pt x="481" y="0"/>
                  </a:cubicBezTo>
                  <a:cubicBezTo>
                    <a:pt x="480" y="0"/>
                    <a:pt x="480" y="0"/>
                    <a:pt x="4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0"/>
            <p:cNvSpPr/>
            <p:nvPr/>
          </p:nvSpPr>
          <p:spPr>
            <a:xfrm>
              <a:off x="7585009" y="1664277"/>
              <a:ext cx="51129" cy="29055"/>
            </a:xfrm>
            <a:custGeom>
              <a:avLst/>
              <a:gdLst/>
              <a:ahLst/>
              <a:cxnLst/>
              <a:rect l="l" t="t" r="r" b="b"/>
              <a:pathLst>
                <a:path w="1040" h="591" extrusionOk="0">
                  <a:moveTo>
                    <a:pt x="939" y="1"/>
                  </a:moveTo>
                  <a:cubicBezTo>
                    <a:pt x="924" y="1"/>
                    <a:pt x="340" y="368"/>
                    <a:pt x="0" y="383"/>
                  </a:cubicBezTo>
                  <a:cubicBezTo>
                    <a:pt x="0" y="383"/>
                    <a:pt x="159" y="591"/>
                    <a:pt x="413" y="591"/>
                  </a:cubicBezTo>
                  <a:cubicBezTo>
                    <a:pt x="483" y="591"/>
                    <a:pt x="560" y="575"/>
                    <a:pt x="642" y="536"/>
                  </a:cubicBezTo>
                  <a:cubicBezTo>
                    <a:pt x="1039" y="348"/>
                    <a:pt x="908" y="25"/>
                    <a:pt x="908" y="25"/>
                  </a:cubicBezTo>
                  <a:cubicBezTo>
                    <a:pt x="932" y="8"/>
                    <a:pt x="941" y="1"/>
                    <a:pt x="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7600889" y="1739988"/>
              <a:ext cx="88984" cy="51227"/>
            </a:xfrm>
            <a:custGeom>
              <a:avLst/>
              <a:gdLst/>
              <a:ahLst/>
              <a:cxnLst/>
              <a:rect l="l" t="t" r="r" b="b"/>
              <a:pathLst>
                <a:path w="1810" h="1042" extrusionOk="0">
                  <a:moveTo>
                    <a:pt x="1809" y="1"/>
                  </a:moveTo>
                  <a:cubicBezTo>
                    <a:pt x="936" y="670"/>
                    <a:pt x="0" y="700"/>
                    <a:pt x="0" y="700"/>
                  </a:cubicBezTo>
                  <a:lnTo>
                    <a:pt x="44" y="1041"/>
                  </a:lnTo>
                  <a:cubicBezTo>
                    <a:pt x="1438" y="1037"/>
                    <a:pt x="1809" y="1"/>
                    <a:pt x="1809"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7480980" y="1388275"/>
              <a:ext cx="320343" cy="244387"/>
            </a:xfrm>
            <a:custGeom>
              <a:avLst/>
              <a:gdLst/>
              <a:ahLst/>
              <a:cxnLst/>
              <a:rect l="l" t="t" r="r" b="b"/>
              <a:pathLst>
                <a:path w="6516" h="4971" extrusionOk="0">
                  <a:moveTo>
                    <a:pt x="3129" y="0"/>
                  </a:moveTo>
                  <a:cubicBezTo>
                    <a:pt x="2898" y="0"/>
                    <a:pt x="2671" y="43"/>
                    <a:pt x="2461" y="141"/>
                  </a:cubicBezTo>
                  <a:cubicBezTo>
                    <a:pt x="2251" y="242"/>
                    <a:pt x="2068" y="390"/>
                    <a:pt x="1854" y="473"/>
                  </a:cubicBezTo>
                  <a:cubicBezTo>
                    <a:pt x="1399" y="652"/>
                    <a:pt x="840" y="521"/>
                    <a:pt x="442" y="801"/>
                  </a:cubicBezTo>
                  <a:cubicBezTo>
                    <a:pt x="79" y="1063"/>
                    <a:pt x="1" y="1614"/>
                    <a:pt x="210" y="2007"/>
                  </a:cubicBezTo>
                  <a:cubicBezTo>
                    <a:pt x="424" y="2400"/>
                    <a:pt x="862" y="2636"/>
                    <a:pt x="1303" y="2693"/>
                  </a:cubicBezTo>
                  <a:cubicBezTo>
                    <a:pt x="1389" y="2704"/>
                    <a:pt x="1475" y="2709"/>
                    <a:pt x="1561" y="2709"/>
                  </a:cubicBezTo>
                  <a:cubicBezTo>
                    <a:pt x="1918" y="2709"/>
                    <a:pt x="2276" y="2621"/>
                    <a:pt x="2614" y="2501"/>
                  </a:cubicBezTo>
                  <a:cubicBezTo>
                    <a:pt x="2791" y="2439"/>
                    <a:pt x="2980" y="2370"/>
                    <a:pt x="3162" y="2370"/>
                  </a:cubicBezTo>
                  <a:cubicBezTo>
                    <a:pt x="3236" y="2370"/>
                    <a:pt x="3308" y="2381"/>
                    <a:pt x="3379" y="2409"/>
                  </a:cubicBezTo>
                  <a:cubicBezTo>
                    <a:pt x="3611" y="2497"/>
                    <a:pt x="3772" y="2755"/>
                    <a:pt x="4021" y="2776"/>
                  </a:cubicBezTo>
                  <a:cubicBezTo>
                    <a:pt x="4033" y="2777"/>
                    <a:pt x="4045" y="2777"/>
                    <a:pt x="4057" y="2777"/>
                  </a:cubicBezTo>
                  <a:cubicBezTo>
                    <a:pt x="4195" y="2777"/>
                    <a:pt x="4344" y="2720"/>
                    <a:pt x="4472" y="2720"/>
                  </a:cubicBezTo>
                  <a:cubicBezTo>
                    <a:pt x="4541" y="2720"/>
                    <a:pt x="4603" y="2736"/>
                    <a:pt x="4654" y="2785"/>
                  </a:cubicBezTo>
                  <a:cubicBezTo>
                    <a:pt x="4720" y="2846"/>
                    <a:pt x="4738" y="2938"/>
                    <a:pt x="4755" y="3025"/>
                  </a:cubicBezTo>
                  <a:cubicBezTo>
                    <a:pt x="4838" y="3506"/>
                    <a:pt x="5122" y="4467"/>
                    <a:pt x="5205" y="4944"/>
                  </a:cubicBezTo>
                  <a:cubicBezTo>
                    <a:pt x="5249" y="4962"/>
                    <a:pt x="5289" y="4970"/>
                    <a:pt x="5327" y="4970"/>
                  </a:cubicBezTo>
                  <a:cubicBezTo>
                    <a:pt x="5565" y="4970"/>
                    <a:pt x="5716" y="4658"/>
                    <a:pt x="6009" y="4651"/>
                  </a:cubicBezTo>
                  <a:cubicBezTo>
                    <a:pt x="6062" y="3598"/>
                    <a:pt x="6516" y="2540"/>
                    <a:pt x="6250" y="1517"/>
                  </a:cubicBezTo>
                  <a:cubicBezTo>
                    <a:pt x="6189" y="1264"/>
                    <a:pt x="6066" y="1010"/>
                    <a:pt x="5848" y="867"/>
                  </a:cubicBezTo>
                  <a:cubicBezTo>
                    <a:pt x="5755" y="804"/>
                    <a:pt x="5639" y="771"/>
                    <a:pt x="5525" y="771"/>
                  </a:cubicBezTo>
                  <a:cubicBezTo>
                    <a:pt x="5384" y="771"/>
                    <a:pt x="5246" y="821"/>
                    <a:pt x="5158" y="927"/>
                  </a:cubicBezTo>
                  <a:lnTo>
                    <a:pt x="5158" y="927"/>
                  </a:lnTo>
                  <a:cubicBezTo>
                    <a:pt x="4772" y="635"/>
                    <a:pt x="4381" y="343"/>
                    <a:pt x="3934" y="163"/>
                  </a:cubicBezTo>
                  <a:cubicBezTo>
                    <a:pt x="3680" y="61"/>
                    <a:pt x="3402" y="0"/>
                    <a:pt x="31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7747640" y="1559805"/>
              <a:ext cx="59044" cy="85641"/>
            </a:xfrm>
            <a:custGeom>
              <a:avLst/>
              <a:gdLst/>
              <a:ahLst/>
              <a:cxnLst/>
              <a:rect l="l" t="t" r="r" b="b"/>
              <a:pathLst>
                <a:path w="1201" h="1742" extrusionOk="0">
                  <a:moveTo>
                    <a:pt x="321" y="0"/>
                  </a:moveTo>
                  <a:cubicBezTo>
                    <a:pt x="147" y="0"/>
                    <a:pt x="10" y="51"/>
                    <a:pt x="0" y="57"/>
                  </a:cubicBezTo>
                  <a:cubicBezTo>
                    <a:pt x="0" y="57"/>
                    <a:pt x="53" y="1673"/>
                    <a:pt x="61" y="1704"/>
                  </a:cubicBezTo>
                  <a:cubicBezTo>
                    <a:pt x="62" y="1715"/>
                    <a:pt x="173" y="1741"/>
                    <a:pt x="322" y="1741"/>
                  </a:cubicBezTo>
                  <a:cubicBezTo>
                    <a:pt x="662" y="1741"/>
                    <a:pt x="1200" y="1604"/>
                    <a:pt x="1088" y="825"/>
                  </a:cubicBezTo>
                  <a:cubicBezTo>
                    <a:pt x="988" y="136"/>
                    <a:pt x="605" y="0"/>
                    <a:pt x="32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0"/>
            <p:cNvSpPr/>
            <p:nvPr/>
          </p:nvSpPr>
          <p:spPr>
            <a:xfrm>
              <a:off x="7762635" y="1576914"/>
              <a:ext cx="24975" cy="48671"/>
            </a:xfrm>
            <a:custGeom>
              <a:avLst/>
              <a:gdLst/>
              <a:ahLst/>
              <a:cxnLst/>
              <a:rect l="l" t="t" r="r" b="b"/>
              <a:pathLst>
                <a:path w="508" h="990" extrusionOk="0">
                  <a:moveTo>
                    <a:pt x="155" y="0"/>
                  </a:moveTo>
                  <a:cubicBezTo>
                    <a:pt x="150" y="0"/>
                    <a:pt x="146" y="1"/>
                    <a:pt x="141" y="1"/>
                  </a:cubicBezTo>
                  <a:cubicBezTo>
                    <a:pt x="101" y="1"/>
                    <a:pt x="62" y="19"/>
                    <a:pt x="36" y="45"/>
                  </a:cubicBezTo>
                  <a:cubicBezTo>
                    <a:pt x="14" y="71"/>
                    <a:pt x="6" y="98"/>
                    <a:pt x="6" y="119"/>
                  </a:cubicBezTo>
                  <a:cubicBezTo>
                    <a:pt x="1" y="163"/>
                    <a:pt x="23" y="185"/>
                    <a:pt x="26" y="185"/>
                  </a:cubicBezTo>
                  <a:cubicBezTo>
                    <a:pt x="26" y="185"/>
                    <a:pt x="27" y="185"/>
                    <a:pt x="27" y="185"/>
                  </a:cubicBezTo>
                  <a:cubicBezTo>
                    <a:pt x="36" y="181"/>
                    <a:pt x="22" y="158"/>
                    <a:pt x="36" y="128"/>
                  </a:cubicBezTo>
                  <a:cubicBezTo>
                    <a:pt x="44" y="95"/>
                    <a:pt x="73" y="57"/>
                    <a:pt x="126" y="57"/>
                  </a:cubicBezTo>
                  <a:cubicBezTo>
                    <a:pt x="130" y="57"/>
                    <a:pt x="136" y="57"/>
                    <a:pt x="141" y="58"/>
                  </a:cubicBezTo>
                  <a:cubicBezTo>
                    <a:pt x="202" y="58"/>
                    <a:pt x="262" y="106"/>
                    <a:pt x="311" y="185"/>
                  </a:cubicBezTo>
                  <a:cubicBezTo>
                    <a:pt x="355" y="259"/>
                    <a:pt x="394" y="355"/>
                    <a:pt x="403" y="455"/>
                  </a:cubicBezTo>
                  <a:cubicBezTo>
                    <a:pt x="429" y="657"/>
                    <a:pt x="355" y="858"/>
                    <a:pt x="246" y="919"/>
                  </a:cubicBezTo>
                  <a:cubicBezTo>
                    <a:pt x="211" y="937"/>
                    <a:pt x="176" y="945"/>
                    <a:pt x="147" y="945"/>
                  </a:cubicBezTo>
                  <a:cubicBezTo>
                    <a:pt x="127" y="945"/>
                    <a:pt x="110" y="942"/>
                    <a:pt x="97" y="937"/>
                  </a:cubicBezTo>
                  <a:cubicBezTo>
                    <a:pt x="66" y="928"/>
                    <a:pt x="48" y="914"/>
                    <a:pt x="42" y="914"/>
                  </a:cubicBezTo>
                  <a:cubicBezTo>
                    <a:pt x="41" y="914"/>
                    <a:pt x="41" y="914"/>
                    <a:pt x="40" y="915"/>
                  </a:cubicBezTo>
                  <a:cubicBezTo>
                    <a:pt x="36" y="919"/>
                    <a:pt x="49" y="945"/>
                    <a:pt x="84" y="967"/>
                  </a:cubicBezTo>
                  <a:cubicBezTo>
                    <a:pt x="107" y="980"/>
                    <a:pt x="139" y="989"/>
                    <a:pt x="177" y="989"/>
                  </a:cubicBezTo>
                  <a:cubicBezTo>
                    <a:pt x="205" y="989"/>
                    <a:pt x="236" y="984"/>
                    <a:pt x="268" y="971"/>
                  </a:cubicBezTo>
                  <a:cubicBezTo>
                    <a:pt x="425" y="901"/>
                    <a:pt x="508" y="675"/>
                    <a:pt x="482" y="447"/>
                  </a:cubicBezTo>
                  <a:cubicBezTo>
                    <a:pt x="468" y="334"/>
                    <a:pt x="425" y="229"/>
                    <a:pt x="367" y="145"/>
                  </a:cubicBezTo>
                  <a:cubicBezTo>
                    <a:pt x="318" y="67"/>
                    <a:pt x="237" y="0"/>
                    <a:pt x="155"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0"/>
            <p:cNvSpPr/>
            <p:nvPr/>
          </p:nvSpPr>
          <p:spPr>
            <a:xfrm>
              <a:off x="7723747" y="1399042"/>
              <a:ext cx="12340" cy="40215"/>
            </a:xfrm>
            <a:custGeom>
              <a:avLst/>
              <a:gdLst/>
              <a:ahLst/>
              <a:cxnLst/>
              <a:rect l="l" t="t" r="r" b="b"/>
              <a:pathLst>
                <a:path w="251" h="818" extrusionOk="0">
                  <a:moveTo>
                    <a:pt x="33" y="0"/>
                  </a:moveTo>
                  <a:cubicBezTo>
                    <a:pt x="32" y="0"/>
                    <a:pt x="32" y="0"/>
                    <a:pt x="31" y="1"/>
                  </a:cubicBezTo>
                  <a:cubicBezTo>
                    <a:pt x="0" y="5"/>
                    <a:pt x="18" y="197"/>
                    <a:pt x="71" y="420"/>
                  </a:cubicBezTo>
                  <a:cubicBezTo>
                    <a:pt x="123" y="645"/>
                    <a:pt x="187" y="818"/>
                    <a:pt x="219" y="818"/>
                  </a:cubicBezTo>
                  <a:cubicBezTo>
                    <a:pt x="219" y="818"/>
                    <a:pt x="219" y="818"/>
                    <a:pt x="220" y="818"/>
                  </a:cubicBezTo>
                  <a:cubicBezTo>
                    <a:pt x="250" y="809"/>
                    <a:pt x="236" y="622"/>
                    <a:pt x="184" y="394"/>
                  </a:cubicBezTo>
                  <a:cubicBezTo>
                    <a:pt x="133" y="176"/>
                    <a:pt x="65"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0"/>
            <p:cNvSpPr/>
            <p:nvPr/>
          </p:nvSpPr>
          <p:spPr>
            <a:xfrm>
              <a:off x="7731662" y="1401598"/>
              <a:ext cx="19223" cy="37708"/>
            </a:xfrm>
            <a:custGeom>
              <a:avLst/>
              <a:gdLst/>
              <a:ahLst/>
              <a:cxnLst/>
              <a:rect l="l" t="t" r="r" b="b"/>
              <a:pathLst>
                <a:path w="391" h="767" extrusionOk="0">
                  <a:moveTo>
                    <a:pt x="360" y="0"/>
                  </a:moveTo>
                  <a:cubicBezTo>
                    <a:pt x="326" y="0"/>
                    <a:pt x="229" y="158"/>
                    <a:pt x="146" y="360"/>
                  </a:cubicBezTo>
                  <a:cubicBezTo>
                    <a:pt x="53" y="570"/>
                    <a:pt x="1" y="753"/>
                    <a:pt x="32" y="766"/>
                  </a:cubicBezTo>
                  <a:cubicBezTo>
                    <a:pt x="34" y="766"/>
                    <a:pt x="35" y="767"/>
                    <a:pt x="36" y="767"/>
                  </a:cubicBezTo>
                  <a:cubicBezTo>
                    <a:pt x="70" y="767"/>
                    <a:pt x="162" y="609"/>
                    <a:pt x="251" y="407"/>
                  </a:cubicBezTo>
                  <a:cubicBezTo>
                    <a:pt x="342" y="197"/>
                    <a:pt x="390" y="14"/>
                    <a:pt x="364" y="1"/>
                  </a:cubicBezTo>
                  <a:cubicBezTo>
                    <a:pt x="363" y="1"/>
                    <a:pt x="361" y="0"/>
                    <a:pt x="3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7042300" y="1906897"/>
              <a:ext cx="773228" cy="635032"/>
            </a:xfrm>
            <a:custGeom>
              <a:avLst/>
              <a:gdLst/>
              <a:ahLst/>
              <a:cxnLst/>
              <a:rect l="l" t="t" r="r" b="b"/>
              <a:pathLst>
                <a:path w="15728" h="12917" extrusionOk="0">
                  <a:moveTo>
                    <a:pt x="1989" y="1"/>
                  </a:moveTo>
                  <a:cubicBezTo>
                    <a:pt x="1760" y="1"/>
                    <a:pt x="1743" y="302"/>
                    <a:pt x="1988" y="653"/>
                  </a:cubicBezTo>
                  <a:cubicBezTo>
                    <a:pt x="2241" y="1024"/>
                    <a:pt x="2958" y="2095"/>
                    <a:pt x="2867" y="2170"/>
                  </a:cubicBezTo>
                  <a:cubicBezTo>
                    <a:pt x="2860" y="2175"/>
                    <a:pt x="2852" y="2177"/>
                    <a:pt x="2843" y="2177"/>
                  </a:cubicBezTo>
                  <a:cubicBezTo>
                    <a:pt x="2592" y="2177"/>
                    <a:pt x="1390" y="425"/>
                    <a:pt x="1390" y="425"/>
                  </a:cubicBezTo>
                  <a:cubicBezTo>
                    <a:pt x="1390" y="425"/>
                    <a:pt x="1244" y="138"/>
                    <a:pt x="1051" y="138"/>
                  </a:cubicBezTo>
                  <a:cubicBezTo>
                    <a:pt x="1019" y="138"/>
                    <a:pt x="986" y="145"/>
                    <a:pt x="952" y="163"/>
                  </a:cubicBezTo>
                  <a:cubicBezTo>
                    <a:pt x="525" y="399"/>
                    <a:pt x="1961" y="2313"/>
                    <a:pt x="2102" y="2493"/>
                  </a:cubicBezTo>
                  <a:cubicBezTo>
                    <a:pt x="2157" y="2566"/>
                    <a:pt x="2134" y="2613"/>
                    <a:pt x="2086" y="2613"/>
                  </a:cubicBezTo>
                  <a:cubicBezTo>
                    <a:pt x="2051" y="2613"/>
                    <a:pt x="2002" y="2587"/>
                    <a:pt x="1961" y="2527"/>
                  </a:cubicBezTo>
                  <a:cubicBezTo>
                    <a:pt x="1868" y="2392"/>
                    <a:pt x="847" y="949"/>
                    <a:pt x="474" y="949"/>
                  </a:cubicBezTo>
                  <a:cubicBezTo>
                    <a:pt x="450" y="949"/>
                    <a:pt x="428" y="955"/>
                    <a:pt x="410" y="968"/>
                  </a:cubicBezTo>
                  <a:cubicBezTo>
                    <a:pt x="96" y="1186"/>
                    <a:pt x="1372" y="2523"/>
                    <a:pt x="1542" y="2925"/>
                  </a:cubicBezTo>
                  <a:cubicBezTo>
                    <a:pt x="1565" y="2980"/>
                    <a:pt x="1568" y="3004"/>
                    <a:pt x="1554" y="3004"/>
                  </a:cubicBezTo>
                  <a:cubicBezTo>
                    <a:pt x="1457" y="3004"/>
                    <a:pt x="588" y="1906"/>
                    <a:pt x="254" y="1906"/>
                  </a:cubicBezTo>
                  <a:cubicBezTo>
                    <a:pt x="232" y="1906"/>
                    <a:pt x="213" y="1910"/>
                    <a:pt x="196" y="1920"/>
                  </a:cubicBezTo>
                  <a:cubicBezTo>
                    <a:pt x="79" y="1990"/>
                    <a:pt x="0" y="2055"/>
                    <a:pt x="743" y="2934"/>
                  </a:cubicBezTo>
                  <a:cubicBezTo>
                    <a:pt x="1210" y="3493"/>
                    <a:pt x="2334" y="4512"/>
                    <a:pt x="3115" y="5206"/>
                  </a:cubicBezTo>
                  <a:cubicBezTo>
                    <a:pt x="4637" y="7013"/>
                    <a:pt x="9797" y="12917"/>
                    <a:pt x="12403" y="12917"/>
                  </a:cubicBezTo>
                  <a:cubicBezTo>
                    <a:pt x="12476" y="12917"/>
                    <a:pt x="12547" y="12912"/>
                    <a:pt x="12617" y="12902"/>
                  </a:cubicBezTo>
                  <a:cubicBezTo>
                    <a:pt x="13171" y="12828"/>
                    <a:pt x="13687" y="12562"/>
                    <a:pt x="14006" y="12037"/>
                  </a:cubicBezTo>
                  <a:cubicBezTo>
                    <a:pt x="14736" y="10839"/>
                    <a:pt x="15287" y="9873"/>
                    <a:pt x="15727" y="8715"/>
                  </a:cubicBezTo>
                  <a:lnTo>
                    <a:pt x="11677" y="7339"/>
                  </a:lnTo>
                  <a:cubicBezTo>
                    <a:pt x="11537" y="7785"/>
                    <a:pt x="11419" y="8069"/>
                    <a:pt x="11279" y="8221"/>
                  </a:cubicBezTo>
                  <a:cubicBezTo>
                    <a:pt x="11244" y="8260"/>
                    <a:pt x="11195" y="8278"/>
                    <a:pt x="11132" y="8278"/>
                  </a:cubicBezTo>
                  <a:cubicBezTo>
                    <a:pt x="10057" y="8278"/>
                    <a:pt x="5139" y="2934"/>
                    <a:pt x="5139" y="2934"/>
                  </a:cubicBezTo>
                  <a:cubicBezTo>
                    <a:pt x="5108" y="2724"/>
                    <a:pt x="5051" y="1972"/>
                    <a:pt x="5095" y="1767"/>
                  </a:cubicBezTo>
                  <a:cubicBezTo>
                    <a:pt x="5148" y="1518"/>
                    <a:pt x="5231" y="1190"/>
                    <a:pt x="5331" y="1024"/>
                  </a:cubicBezTo>
                  <a:cubicBezTo>
                    <a:pt x="5441" y="850"/>
                    <a:pt x="5315" y="637"/>
                    <a:pt x="5148" y="637"/>
                  </a:cubicBezTo>
                  <a:cubicBezTo>
                    <a:pt x="5123" y="637"/>
                    <a:pt x="5096" y="642"/>
                    <a:pt x="5069" y="653"/>
                  </a:cubicBezTo>
                  <a:cubicBezTo>
                    <a:pt x="4868" y="736"/>
                    <a:pt x="4510" y="1291"/>
                    <a:pt x="4418" y="2055"/>
                  </a:cubicBezTo>
                  <a:cubicBezTo>
                    <a:pt x="4393" y="2264"/>
                    <a:pt x="4314" y="2345"/>
                    <a:pt x="4208" y="2345"/>
                  </a:cubicBezTo>
                  <a:cubicBezTo>
                    <a:pt x="3925" y="2345"/>
                    <a:pt x="3448" y="1770"/>
                    <a:pt x="3272" y="1500"/>
                  </a:cubicBezTo>
                  <a:cubicBezTo>
                    <a:pt x="3028" y="1133"/>
                    <a:pt x="2189" y="20"/>
                    <a:pt x="2014" y="2"/>
                  </a:cubicBezTo>
                  <a:cubicBezTo>
                    <a:pt x="2005" y="1"/>
                    <a:pt x="1997" y="1"/>
                    <a:pt x="1989"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0" name="Google Shape;1350;p30"/>
          <p:cNvSpPr txBox="1">
            <a:spLocks noGrp="1"/>
          </p:cNvSpPr>
          <p:nvPr>
            <p:ph type="ctrTitle"/>
          </p:nvPr>
        </p:nvSpPr>
        <p:spPr>
          <a:xfrm>
            <a:off x="4287925" y="392800"/>
            <a:ext cx="4009500" cy="4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b="1"/>
              <a:t>Why is Customer Churn Analysis Done?</a:t>
            </a:r>
            <a:endParaRPr sz="1800"/>
          </a:p>
        </p:txBody>
      </p:sp>
      <p:sp>
        <p:nvSpPr>
          <p:cNvPr id="1351" name="Google Shape;1351;p30"/>
          <p:cNvSpPr txBox="1">
            <a:spLocks noGrp="1"/>
          </p:cNvSpPr>
          <p:nvPr>
            <p:ph type="subTitle" idx="1"/>
          </p:nvPr>
        </p:nvSpPr>
        <p:spPr>
          <a:xfrm>
            <a:off x="688538" y="3078975"/>
            <a:ext cx="2802900" cy="1830000"/>
          </a:xfrm>
          <a:prstGeom prst="rect">
            <a:avLst/>
          </a:prstGeom>
          <a:noFill/>
        </p:spPr>
        <p:txBody>
          <a:bodyPr spcFirstLastPara="1" wrap="square" lIns="91425" tIns="91425" rIns="91425" bIns="91425" anchor="t" anchorCtr="0">
            <a:noAutofit/>
          </a:bodyPr>
          <a:lstStyle/>
          <a:p>
            <a:pPr marL="457200" lvl="0" indent="0" algn="l" rtl="0">
              <a:spcBef>
                <a:spcPts val="0"/>
              </a:spcBef>
              <a:spcAft>
                <a:spcPts val="0"/>
              </a:spcAft>
              <a:buNone/>
            </a:pPr>
            <a:endParaRPr sz="1400"/>
          </a:p>
          <a:p>
            <a:pPr marL="457200" marR="0" lvl="0" indent="-317500" algn="l" rtl="0">
              <a:spcBef>
                <a:spcPts val="0"/>
              </a:spcBef>
              <a:spcAft>
                <a:spcPts val="0"/>
              </a:spcAft>
              <a:buSzPts val="1400"/>
              <a:buFont typeface="Anaheim"/>
              <a:buChar char="●"/>
            </a:pPr>
            <a:r>
              <a:rPr lang="en" sz="1400">
                <a:solidFill>
                  <a:srgbClr val="000000"/>
                </a:solidFill>
              </a:rPr>
              <a:t>Customer churn analysis can be accomplished by fitting statistical models to historical data and trying to find a pattern in customers that may result in churn.</a:t>
            </a:r>
            <a:r>
              <a:rPr lang="en" sz="1300">
                <a:solidFill>
                  <a:srgbClr val="000000"/>
                </a:solidFill>
              </a:rPr>
              <a:t> </a:t>
            </a:r>
            <a:endParaRPr sz="1400"/>
          </a:p>
        </p:txBody>
      </p:sp>
      <p:grpSp>
        <p:nvGrpSpPr>
          <p:cNvPr id="1352" name="Google Shape;1352;p30"/>
          <p:cNvGrpSpPr/>
          <p:nvPr/>
        </p:nvGrpSpPr>
        <p:grpSpPr>
          <a:xfrm>
            <a:off x="32952" y="62829"/>
            <a:ext cx="2103464" cy="2042374"/>
            <a:chOff x="411609" y="1049416"/>
            <a:chExt cx="1718376" cy="1650536"/>
          </a:xfrm>
        </p:grpSpPr>
        <p:sp>
          <p:nvSpPr>
            <p:cNvPr id="1353" name="Google Shape;1353;p30"/>
            <p:cNvSpPr/>
            <p:nvPr/>
          </p:nvSpPr>
          <p:spPr>
            <a:xfrm>
              <a:off x="970600" y="1194197"/>
              <a:ext cx="557400" cy="399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0"/>
            <p:cNvSpPr/>
            <p:nvPr/>
          </p:nvSpPr>
          <p:spPr>
            <a:xfrm>
              <a:off x="957556" y="1172928"/>
              <a:ext cx="152647" cy="127132"/>
            </a:xfrm>
            <a:custGeom>
              <a:avLst/>
              <a:gdLst/>
              <a:ahLst/>
              <a:cxnLst/>
              <a:rect l="l" t="t" r="r" b="b"/>
              <a:pathLst>
                <a:path w="9608" h="8002" extrusionOk="0">
                  <a:moveTo>
                    <a:pt x="9509" y="0"/>
                  </a:moveTo>
                  <a:cubicBezTo>
                    <a:pt x="8961" y="0"/>
                    <a:pt x="8520" y="34"/>
                    <a:pt x="8520" y="79"/>
                  </a:cubicBezTo>
                  <a:cubicBezTo>
                    <a:pt x="8520" y="119"/>
                    <a:pt x="8908" y="153"/>
                    <a:pt x="9405" y="157"/>
                  </a:cubicBezTo>
                  <a:cubicBezTo>
                    <a:pt x="9356" y="209"/>
                    <a:pt x="9285" y="284"/>
                    <a:pt x="9192" y="385"/>
                  </a:cubicBezTo>
                  <a:cubicBezTo>
                    <a:pt x="8994" y="609"/>
                    <a:pt x="8729" y="904"/>
                    <a:pt x="8408" y="1267"/>
                  </a:cubicBezTo>
                  <a:cubicBezTo>
                    <a:pt x="7742" y="2032"/>
                    <a:pt x="6842" y="3067"/>
                    <a:pt x="5820" y="4243"/>
                  </a:cubicBezTo>
                  <a:cubicBezTo>
                    <a:pt x="5468" y="4008"/>
                    <a:pt x="5103" y="3762"/>
                    <a:pt x="4729" y="3515"/>
                  </a:cubicBezTo>
                  <a:cubicBezTo>
                    <a:pt x="4534" y="3384"/>
                    <a:pt x="4344" y="3257"/>
                    <a:pt x="4165" y="3138"/>
                  </a:cubicBezTo>
                  <a:lnTo>
                    <a:pt x="4105" y="3100"/>
                  </a:lnTo>
                  <a:lnTo>
                    <a:pt x="4060" y="3153"/>
                  </a:lnTo>
                  <a:cubicBezTo>
                    <a:pt x="2906" y="4501"/>
                    <a:pt x="1886" y="5708"/>
                    <a:pt x="1158" y="6578"/>
                  </a:cubicBezTo>
                  <a:cubicBezTo>
                    <a:pt x="807" y="7004"/>
                    <a:pt x="519" y="7351"/>
                    <a:pt x="302" y="7613"/>
                  </a:cubicBezTo>
                  <a:cubicBezTo>
                    <a:pt x="105" y="7856"/>
                    <a:pt x="0" y="7994"/>
                    <a:pt x="7" y="8001"/>
                  </a:cubicBezTo>
                  <a:cubicBezTo>
                    <a:pt x="7" y="8001"/>
                    <a:pt x="8" y="8001"/>
                    <a:pt x="8" y="8001"/>
                  </a:cubicBezTo>
                  <a:cubicBezTo>
                    <a:pt x="22" y="8001"/>
                    <a:pt x="140" y="7875"/>
                    <a:pt x="347" y="7649"/>
                  </a:cubicBezTo>
                  <a:cubicBezTo>
                    <a:pt x="571" y="7396"/>
                    <a:pt x="870" y="7059"/>
                    <a:pt x="1236" y="6649"/>
                  </a:cubicBezTo>
                  <a:cubicBezTo>
                    <a:pt x="1976" y="5804"/>
                    <a:pt x="2996" y="4632"/>
                    <a:pt x="4134" y="3306"/>
                  </a:cubicBezTo>
                  <a:cubicBezTo>
                    <a:pt x="4299" y="3414"/>
                    <a:pt x="4467" y="3526"/>
                    <a:pt x="4643" y="3642"/>
                  </a:cubicBezTo>
                  <a:cubicBezTo>
                    <a:pt x="5035" y="3907"/>
                    <a:pt x="5420" y="4161"/>
                    <a:pt x="5793" y="4408"/>
                  </a:cubicBezTo>
                  <a:lnTo>
                    <a:pt x="5849" y="4445"/>
                  </a:lnTo>
                  <a:lnTo>
                    <a:pt x="5894" y="4393"/>
                  </a:lnTo>
                  <a:cubicBezTo>
                    <a:pt x="6918" y="3182"/>
                    <a:pt x="7818" y="2118"/>
                    <a:pt x="8482" y="1330"/>
                  </a:cubicBezTo>
                  <a:cubicBezTo>
                    <a:pt x="8789" y="960"/>
                    <a:pt x="9042" y="654"/>
                    <a:pt x="9233" y="419"/>
                  </a:cubicBezTo>
                  <a:cubicBezTo>
                    <a:pt x="9330" y="299"/>
                    <a:pt x="9397" y="213"/>
                    <a:pt x="9442" y="157"/>
                  </a:cubicBezTo>
                  <a:lnTo>
                    <a:pt x="9454" y="157"/>
                  </a:lnTo>
                  <a:cubicBezTo>
                    <a:pt x="9457" y="657"/>
                    <a:pt x="9487" y="1050"/>
                    <a:pt x="9528" y="1050"/>
                  </a:cubicBezTo>
                  <a:cubicBezTo>
                    <a:pt x="9573" y="1050"/>
                    <a:pt x="9607" y="617"/>
                    <a:pt x="9607" y="79"/>
                  </a:cubicBezTo>
                  <a:lnTo>
                    <a:pt x="960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5" name="Google Shape;1355;p30"/>
            <p:cNvGrpSpPr/>
            <p:nvPr/>
          </p:nvGrpSpPr>
          <p:grpSpPr>
            <a:xfrm>
              <a:off x="1494120" y="1049416"/>
              <a:ext cx="285038" cy="281828"/>
              <a:chOff x="1494120" y="1049416"/>
              <a:chExt cx="285038" cy="281828"/>
            </a:xfrm>
          </p:grpSpPr>
          <p:sp>
            <p:nvSpPr>
              <p:cNvPr id="1356" name="Google Shape;1356;p30"/>
              <p:cNvSpPr/>
              <p:nvPr/>
            </p:nvSpPr>
            <p:spPr>
              <a:xfrm>
                <a:off x="1494120" y="1080031"/>
                <a:ext cx="251261" cy="251213"/>
              </a:xfrm>
              <a:custGeom>
                <a:avLst/>
                <a:gdLst/>
                <a:ahLst/>
                <a:cxnLst/>
                <a:rect l="l" t="t" r="r" b="b"/>
                <a:pathLst>
                  <a:path w="15815" h="15812" extrusionOk="0">
                    <a:moveTo>
                      <a:pt x="7725" y="1"/>
                    </a:moveTo>
                    <a:cubicBezTo>
                      <a:pt x="3459" y="101"/>
                      <a:pt x="0" y="3635"/>
                      <a:pt x="0" y="7904"/>
                    </a:cubicBezTo>
                    <a:cubicBezTo>
                      <a:pt x="0" y="12241"/>
                      <a:pt x="3572" y="15811"/>
                      <a:pt x="7908" y="15811"/>
                    </a:cubicBezTo>
                    <a:cubicBezTo>
                      <a:pt x="12244" y="15811"/>
                      <a:pt x="15815" y="12241"/>
                      <a:pt x="15815" y="7904"/>
                    </a:cubicBezTo>
                    <a:lnTo>
                      <a:pt x="7908" y="7904"/>
                    </a:lnTo>
                    <a:lnTo>
                      <a:pt x="772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p:nvPr/>
            </p:nvSpPr>
            <p:spPr>
              <a:xfrm>
                <a:off x="1650771" y="1049416"/>
                <a:ext cx="128387" cy="125575"/>
              </a:xfrm>
              <a:custGeom>
                <a:avLst/>
                <a:gdLst/>
                <a:ahLst/>
                <a:cxnLst/>
                <a:rect l="l" t="t" r="r" b="b"/>
                <a:pathLst>
                  <a:path w="8081" h="7904" extrusionOk="0">
                    <a:moveTo>
                      <a:pt x="1" y="0"/>
                    </a:moveTo>
                    <a:lnTo>
                      <a:pt x="177" y="7903"/>
                    </a:lnTo>
                    <a:lnTo>
                      <a:pt x="8080" y="7781"/>
                    </a:lnTo>
                    <a:cubicBezTo>
                      <a:pt x="8024" y="5722"/>
                      <a:pt x="7169" y="3676"/>
                      <a:pt x="5693" y="2238"/>
                    </a:cubicBezTo>
                    <a:cubicBezTo>
                      <a:pt x="4218" y="804"/>
                      <a:pt x="2059" y="0"/>
                      <a:pt x="1"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8" name="Google Shape;1358;p30"/>
            <p:cNvSpPr/>
            <p:nvPr/>
          </p:nvSpPr>
          <p:spPr>
            <a:xfrm>
              <a:off x="726357" y="1601522"/>
              <a:ext cx="1316216" cy="487333"/>
            </a:xfrm>
            <a:custGeom>
              <a:avLst/>
              <a:gdLst/>
              <a:ahLst/>
              <a:cxnLst/>
              <a:rect l="l" t="t" r="r" b="b"/>
              <a:pathLst>
                <a:path w="82846" h="30674" extrusionOk="0">
                  <a:moveTo>
                    <a:pt x="82846" y="0"/>
                  </a:moveTo>
                  <a:cubicBezTo>
                    <a:pt x="79488" y="90"/>
                    <a:pt x="76533" y="2436"/>
                    <a:pt x="74740" y="5275"/>
                  </a:cubicBezTo>
                  <a:cubicBezTo>
                    <a:pt x="72944" y="8110"/>
                    <a:pt x="72080" y="11419"/>
                    <a:pt x="71102" y="14631"/>
                  </a:cubicBezTo>
                  <a:cubicBezTo>
                    <a:pt x="70127" y="17844"/>
                    <a:pt x="68955" y="21108"/>
                    <a:pt x="66698" y="23595"/>
                  </a:cubicBezTo>
                  <a:cubicBezTo>
                    <a:pt x="64933" y="25542"/>
                    <a:pt x="62347" y="26910"/>
                    <a:pt x="59777" y="26910"/>
                  </a:cubicBezTo>
                  <a:cubicBezTo>
                    <a:pt x="59063" y="26910"/>
                    <a:pt x="58350" y="26804"/>
                    <a:pt x="57656" y="26576"/>
                  </a:cubicBezTo>
                  <a:cubicBezTo>
                    <a:pt x="55336" y="25810"/>
                    <a:pt x="53618" y="23845"/>
                    <a:pt x="52285" y="21799"/>
                  </a:cubicBezTo>
                  <a:cubicBezTo>
                    <a:pt x="50951" y="19752"/>
                    <a:pt x="49861" y="17522"/>
                    <a:pt x="48199" y="15733"/>
                  </a:cubicBezTo>
                  <a:cubicBezTo>
                    <a:pt x="45965" y="13328"/>
                    <a:pt x="42741" y="11875"/>
                    <a:pt x="39462" y="11793"/>
                  </a:cubicBezTo>
                  <a:cubicBezTo>
                    <a:pt x="39363" y="11790"/>
                    <a:pt x="39264" y="11789"/>
                    <a:pt x="39166" y="11789"/>
                  </a:cubicBezTo>
                  <a:cubicBezTo>
                    <a:pt x="35981" y="11789"/>
                    <a:pt x="32817" y="13072"/>
                    <a:pt x="30539" y="15293"/>
                  </a:cubicBezTo>
                  <a:cubicBezTo>
                    <a:pt x="28092" y="17672"/>
                    <a:pt x="26740" y="20947"/>
                    <a:pt x="24578" y="23588"/>
                  </a:cubicBezTo>
                  <a:cubicBezTo>
                    <a:pt x="22912" y="25623"/>
                    <a:pt x="20346" y="27298"/>
                    <a:pt x="17839" y="27298"/>
                  </a:cubicBezTo>
                  <a:cubicBezTo>
                    <a:pt x="17096" y="27298"/>
                    <a:pt x="16358" y="27151"/>
                    <a:pt x="15650" y="26822"/>
                  </a:cubicBezTo>
                  <a:cubicBezTo>
                    <a:pt x="14085" y="26098"/>
                    <a:pt x="13002" y="24626"/>
                    <a:pt x="11572" y="23663"/>
                  </a:cubicBezTo>
                  <a:cubicBezTo>
                    <a:pt x="10371" y="22851"/>
                    <a:pt x="8922" y="22436"/>
                    <a:pt x="7475" y="22436"/>
                  </a:cubicBezTo>
                  <a:cubicBezTo>
                    <a:pt x="6392" y="22436"/>
                    <a:pt x="5310" y="22668"/>
                    <a:pt x="4333" y="23140"/>
                  </a:cubicBezTo>
                  <a:cubicBezTo>
                    <a:pt x="2055" y="24242"/>
                    <a:pt x="195" y="28148"/>
                    <a:pt x="0" y="30674"/>
                  </a:cubicBezTo>
                  <a:lnTo>
                    <a:pt x="82846" y="30577"/>
                  </a:lnTo>
                  <a:lnTo>
                    <a:pt x="82846"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411609" y="2697807"/>
              <a:ext cx="1718376" cy="2145"/>
            </a:xfrm>
            <a:custGeom>
              <a:avLst/>
              <a:gdLst/>
              <a:ahLst/>
              <a:cxnLst/>
              <a:rect l="l" t="t" r="r" b="b"/>
              <a:pathLst>
                <a:path w="108159" h="135" extrusionOk="0">
                  <a:moveTo>
                    <a:pt x="54081" y="0"/>
                  </a:moveTo>
                  <a:cubicBezTo>
                    <a:pt x="24208" y="0"/>
                    <a:pt x="0" y="30"/>
                    <a:pt x="0" y="67"/>
                  </a:cubicBezTo>
                  <a:cubicBezTo>
                    <a:pt x="0" y="105"/>
                    <a:pt x="24208" y="134"/>
                    <a:pt x="54081" y="134"/>
                  </a:cubicBezTo>
                  <a:cubicBezTo>
                    <a:pt x="83944" y="134"/>
                    <a:pt x="108158" y="105"/>
                    <a:pt x="108158" y="67"/>
                  </a:cubicBezTo>
                  <a:cubicBezTo>
                    <a:pt x="108158" y="30"/>
                    <a:pt x="83944" y="0"/>
                    <a:pt x="540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0" name="Google Shape;1360;p30"/>
            <p:cNvGrpSpPr/>
            <p:nvPr/>
          </p:nvGrpSpPr>
          <p:grpSpPr>
            <a:xfrm>
              <a:off x="1603188" y="1369374"/>
              <a:ext cx="209969" cy="294109"/>
              <a:chOff x="1603188" y="1369374"/>
              <a:chExt cx="209969" cy="294109"/>
            </a:xfrm>
          </p:grpSpPr>
          <p:sp>
            <p:nvSpPr>
              <p:cNvPr id="1361" name="Google Shape;1361;p30"/>
              <p:cNvSpPr/>
              <p:nvPr/>
            </p:nvSpPr>
            <p:spPr>
              <a:xfrm>
                <a:off x="1603188" y="1369374"/>
                <a:ext cx="209969" cy="294109"/>
              </a:xfrm>
              <a:custGeom>
                <a:avLst/>
                <a:gdLst/>
                <a:ahLst/>
                <a:cxnLst/>
                <a:rect l="l" t="t" r="r" b="b"/>
                <a:pathLst>
                  <a:path w="13216" h="18512" extrusionOk="0">
                    <a:moveTo>
                      <a:pt x="575" y="1"/>
                    </a:moveTo>
                    <a:cubicBezTo>
                      <a:pt x="270" y="1"/>
                      <a:pt x="1" y="266"/>
                      <a:pt x="1" y="573"/>
                    </a:cubicBezTo>
                    <a:lnTo>
                      <a:pt x="1" y="1368"/>
                    </a:lnTo>
                    <a:lnTo>
                      <a:pt x="1" y="2945"/>
                    </a:lnTo>
                    <a:lnTo>
                      <a:pt x="1" y="6026"/>
                    </a:lnTo>
                    <a:cubicBezTo>
                      <a:pt x="1" y="8043"/>
                      <a:pt x="4" y="9992"/>
                      <a:pt x="4" y="11849"/>
                    </a:cubicBezTo>
                    <a:cubicBezTo>
                      <a:pt x="4" y="13705"/>
                      <a:pt x="8" y="15469"/>
                      <a:pt x="12" y="17119"/>
                    </a:cubicBezTo>
                    <a:lnTo>
                      <a:pt x="12" y="17732"/>
                    </a:lnTo>
                    <a:cubicBezTo>
                      <a:pt x="15" y="17832"/>
                      <a:pt x="4" y="17929"/>
                      <a:pt x="23" y="18041"/>
                    </a:cubicBezTo>
                    <a:cubicBezTo>
                      <a:pt x="41" y="18153"/>
                      <a:pt x="94" y="18255"/>
                      <a:pt x="172" y="18333"/>
                    </a:cubicBezTo>
                    <a:cubicBezTo>
                      <a:pt x="247" y="18411"/>
                      <a:pt x="344" y="18472"/>
                      <a:pt x="453" y="18494"/>
                    </a:cubicBezTo>
                    <a:cubicBezTo>
                      <a:pt x="517" y="18509"/>
                      <a:pt x="578" y="18512"/>
                      <a:pt x="637" y="18512"/>
                    </a:cubicBezTo>
                    <a:cubicBezTo>
                      <a:pt x="662" y="18512"/>
                      <a:pt x="686" y="18511"/>
                      <a:pt x="710" y="18511"/>
                    </a:cubicBezTo>
                    <a:cubicBezTo>
                      <a:pt x="726" y="18511"/>
                      <a:pt x="742" y="18511"/>
                      <a:pt x="758" y="18512"/>
                    </a:cubicBezTo>
                    <a:cubicBezTo>
                      <a:pt x="953" y="18508"/>
                      <a:pt x="1147" y="18508"/>
                      <a:pt x="1337" y="18508"/>
                    </a:cubicBezTo>
                    <a:cubicBezTo>
                      <a:pt x="2103" y="18508"/>
                      <a:pt x="2839" y="18505"/>
                      <a:pt x="3542" y="18505"/>
                    </a:cubicBezTo>
                    <a:cubicBezTo>
                      <a:pt x="6343" y="18498"/>
                      <a:pt x="8614" y="18489"/>
                      <a:pt x="10186" y="18482"/>
                    </a:cubicBezTo>
                    <a:cubicBezTo>
                      <a:pt x="10970" y="18479"/>
                      <a:pt x="11576" y="18475"/>
                      <a:pt x="11994" y="18472"/>
                    </a:cubicBezTo>
                    <a:cubicBezTo>
                      <a:pt x="12199" y="18467"/>
                      <a:pt x="12356" y="18467"/>
                      <a:pt x="12465" y="18463"/>
                    </a:cubicBezTo>
                    <a:cubicBezTo>
                      <a:pt x="12573" y="18463"/>
                      <a:pt x="12625" y="18456"/>
                      <a:pt x="12625" y="18456"/>
                    </a:cubicBezTo>
                    <a:cubicBezTo>
                      <a:pt x="12625" y="18456"/>
                      <a:pt x="12573" y="18453"/>
                      <a:pt x="12465" y="18449"/>
                    </a:cubicBezTo>
                    <a:cubicBezTo>
                      <a:pt x="12356" y="18449"/>
                      <a:pt x="12199" y="18445"/>
                      <a:pt x="11994" y="18445"/>
                    </a:cubicBezTo>
                    <a:cubicBezTo>
                      <a:pt x="11576" y="18441"/>
                      <a:pt x="10970" y="18437"/>
                      <a:pt x="10186" y="18430"/>
                    </a:cubicBezTo>
                    <a:cubicBezTo>
                      <a:pt x="8614" y="18427"/>
                      <a:pt x="6343" y="18419"/>
                      <a:pt x="3542" y="18411"/>
                    </a:cubicBezTo>
                    <a:cubicBezTo>
                      <a:pt x="2839" y="18408"/>
                      <a:pt x="2103" y="18408"/>
                      <a:pt x="1337" y="18404"/>
                    </a:cubicBezTo>
                    <a:lnTo>
                      <a:pt x="758" y="18404"/>
                    </a:lnTo>
                    <a:cubicBezTo>
                      <a:pt x="738" y="18403"/>
                      <a:pt x="718" y="18403"/>
                      <a:pt x="697" y="18403"/>
                    </a:cubicBezTo>
                    <a:cubicBezTo>
                      <a:pt x="674" y="18403"/>
                      <a:pt x="650" y="18404"/>
                      <a:pt x="627" y="18404"/>
                    </a:cubicBezTo>
                    <a:cubicBezTo>
                      <a:pt x="573" y="18404"/>
                      <a:pt x="521" y="18402"/>
                      <a:pt x="475" y="18389"/>
                    </a:cubicBezTo>
                    <a:cubicBezTo>
                      <a:pt x="389" y="18370"/>
                      <a:pt x="310" y="18325"/>
                      <a:pt x="251" y="18258"/>
                    </a:cubicBezTo>
                    <a:cubicBezTo>
                      <a:pt x="187" y="18195"/>
                      <a:pt x="146" y="18113"/>
                      <a:pt x="127" y="18023"/>
                    </a:cubicBezTo>
                    <a:cubicBezTo>
                      <a:pt x="117" y="17941"/>
                      <a:pt x="124" y="17832"/>
                      <a:pt x="120" y="17732"/>
                    </a:cubicBezTo>
                    <a:cubicBezTo>
                      <a:pt x="120" y="17530"/>
                      <a:pt x="120" y="17324"/>
                      <a:pt x="124" y="17119"/>
                    </a:cubicBezTo>
                    <a:cubicBezTo>
                      <a:pt x="124" y="15469"/>
                      <a:pt x="127" y="13705"/>
                      <a:pt x="127" y="11849"/>
                    </a:cubicBezTo>
                    <a:cubicBezTo>
                      <a:pt x="131" y="9992"/>
                      <a:pt x="131" y="8043"/>
                      <a:pt x="131" y="6026"/>
                    </a:cubicBezTo>
                    <a:cubicBezTo>
                      <a:pt x="131" y="5013"/>
                      <a:pt x="131" y="3986"/>
                      <a:pt x="135" y="2945"/>
                    </a:cubicBezTo>
                    <a:lnTo>
                      <a:pt x="135" y="1368"/>
                    </a:lnTo>
                    <a:lnTo>
                      <a:pt x="135" y="576"/>
                    </a:lnTo>
                    <a:cubicBezTo>
                      <a:pt x="135" y="339"/>
                      <a:pt x="344" y="135"/>
                      <a:pt x="581" y="135"/>
                    </a:cubicBezTo>
                    <a:cubicBezTo>
                      <a:pt x="583" y="135"/>
                      <a:pt x="585" y="135"/>
                      <a:pt x="587" y="135"/>
                    </a:cubicBezTo>
                    <a:cubicBezTo>
                      <a:pt x="4868" y="135"/>
                      <a:pt x="8946" y="135"/>
                      <a:pt x="12655" y="132"/>
                    </a:cubicBezTo>
                    <a:cubicBezTo>
                      <a:pt x="12860" y="143"/>
                      <a:pt x="13044" y="311"/>
                      <a:pt x="13077" y="509"/>
                    </a:cubicBezTo>
                    <a:cubicBezTo>
                      <a:pt x="13089" y="718"/>
                      <a:pt x="13081" y="961"/>
                      <a:pt x="13084" y="1181"/>
                    </a:cubicBezTo>
                    <a:lnTo>
                      <a:pt x="13084" y="2519"/>
                    </a:lnTo>
                    <a:cubicBezTo>
                      <a:pt x="13084" y="3396"/>
                      <a:pt x="13089" y="4252"/>
                      <a:pt x="13089" y="5077"/>
                    </a:cubicBezTo>
                    <a:cubicBezTo>
                      <a:pt x="13092" y="6728"/>
                      <a:pt x="13092" y="8263"/>
                      <a:pt x="13096" y="9668"/>
                    </a:cubicBezTo>
                    <a:cubicBezTo>
                      <a:pt x="13107" y="12469"/>
                      <a:pt x="13115" y="14740"/>
                      <a:pt x="13118" y="16316"/>
                    </a:cubicBezTo>
                    <a:cubicBezTo>
                      <a:pt x="13122" y="16708"/>
                      <a:pt x="13122" y="17055"/>
                      <a:pt x="13125" y="17358"/>
                    </a:cubicBezTo>
                    <a:lnTo>
                      <a:pt x="13125" y="17777"/>
                    </a:lnTo>
                    <a:cubicBezTo>
                      <a:pt x="13125" y="17903"/>
                      <a:pt x="13137" y="18019"/>
                      <a:pt x="13099" y="18113"/>
                    </a:cubicBezTo>
                    <a:cubicBezTo>
                      <a:pt x="13029" y="18307"/>
                      <a:pt x="12875" y="18393"/>
                      <a:pt x="12782" y="18427"/>
                    </a:cubicBezTo>
                    <a:cubicBezTo>
                      <a:pt x="12681" y="18456"/>
                      <a:pt x="12625" y="18453"/>
                      <a:pt x="12625" y="18456"/>
                    </a:cubicBezTo>
                    <a:cubicBezTo>
                      <a:pt x="12625" y="18456"/>
                      <a:pt x="12635" y="18458"/>
                      <a:pt x="12654" y="18458"/>
                    </a:cubicBezTo>
                    <a:cubicBezTo>
                      <a:pt x="12681" y="18458"/>
                      <a:pt x="12725" y="18455"/>
                      <a:pt x="12786" y="18437"/>
                    </a:cubicBezTo>
                    <a:cubicBezTo>
                      <a:pt x="12883" y="18411"/>
                      <a:pt x="13044" y="18325"/>
                      <a:pt x="13125" y="18124"/>
                    </a:cubicBezTo>
                    <a:cubicBezTo>
                      <a:pt x="13167" y="18023"/>
                      <a:pt x="13160" y="17903"/>
                      <a:pt x="13160" y="17777"/>
                    </a:cubicBezTo>
                    <a:cubicBezTo>
                      <a:pt x="13163" y="17650"/>
                      <a:pt x="13163" y="17508"/>
                      <a:pt x="13163" y="17358"/>
                    </a:cubicBezTo>
                    <a:cubicBezTo>
                      <a:pt x="13167" y="17055"/>
                      <a:pt x="13167" y="16708"/>
                      <a:pt x="13170" y="16316"/>
                    </a:cubicBezTo>
                    <a:cubicBezTo>
                      <a:pt x="13174" y="14740"/>
                      <a:pt x="13182" y="12469"/>
                      <a:pt x="13193" y="9668"/>
                    </a:cubicBezTo>
                    <a:cubicBezTo>
                      <a:pt x="13193" y="8263"/>
                      <a:pt x="13196" y="6728"/>
                      <a:pt x="13201" y="5077"/>
                    </a:cubicBezTo>
                    <a:cubicBezTo>
                      <a:pt x="13201" y="4252"/>
                      <a:pt x="13204" y="3396"/>
                      <a:pt x="13204" y="2519"/>
                    </a:cubicBezTo>
                    <a:lnTo>
                      <a:pt x="13204" y="1181"/>
                    </a:lnTo>
                    <a:cubicBezTo>
                      <a:pt x="13201" y="950"/>
                      <a:pt x="13215" y="737"/>
                      <a:pt x="13196" y="490"/>
                    </a:cubicBezTo>
                    <a:cubicBezTo>
                      <a:pt x="13160" y="233"/>
                      <a:pt x="12927" y="19"/>
                      <a:pt x="12663" y="9"/>
                    </a:cubicBezTo>
                    <a:cubicBezTo>
                      <a:pt x="8950" y="9"/>
                      <a:pt x="4871" y="5"/>
                      <a:pt x="587" y="1"/>
                    </a:cubicBezTo>
                    <a:cubicBezTo>
                      <a:pt x="583" y="1"/>
                      <a:pt x="579"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647450" y="1426490"/>
                <a:ext cx="123462" cy="108972"/>
              </a:xfrm>
              <a:custGeom>
                <a:avLst/>
                <a:gdLst/>
                <a:ahLst/>
                <a:cxnLst/>
                <a:rect l="l" t="t" r="r" b="b"/>
                <a:pathLst>
                  <a:path w="7771" h="6859" extrusionOk="0">
                    <a:moveTo>
                      <a:pt x="4056" y="154"/>
                    </a:moveTo>
                    <a:cubicBezTo>
                      <a:pt x="4227" y="154"/>
                      <a:pt x="4398" y="167"/>
                      <a:pt x="4567" y="192"/>
                    </a:cubicBezTo>
                    <a:lnTo>
                      <a:pt x="4567" y="192"/>
                    </a:lnTo>
                    <a:cubicBezTo>
                      <a:pt x="4574" y="252"/>
                      <a:pt x="4610" y="309"/>
                      <a:pt x="4681" y="336"/>
                    </a:cubicBezTo>
                    <a:cubicBezTo>
                      <a:pt x="6216" y="899"/>
                      <a:pt x="7322" y="2558"/>
                      <a:pt x="6862" y="4223"/>
                    </a:cubicBezTo>
                    <a:cubicBezTo>
                      <a:pt x="6491" y="5568"/>
                      <a:pt x="5094" y="6534"/>
                      <a:pt x="3709" y="6534"/>
                    </a:cubicBezTo>
                    <a:cubicBezTo>
                      <a:pt x="3467" y="6534"/>
                      <a:pt x="3225" y="6504"/>
                      <a:pt x="2989" y="6442"/>
                    </a:cubicBezTo>
                    <a:cubicBezTo>
                      <a:pt x="1468" y="6035"/>
                      <a:pt x="487" y="4403"/>
                      <a:pt x="677" y="2879"/>
                    </a:cubicBezTo>
                    <a:cubicBezTo>
                      <a:pt x="890" y="1221"/>
                      <a:pt x="2473" y="154"/>
                      <a:pt x="4056" y="154"/>
                    </a:cubicBezTo>
                    <a:close/>
                    <a:moveTo>
                      <a:pt x="4713" y="0"/>
                    </a:moveTo>
                    <a:cubicBezTo>
                      <a:pt x="4652" y="0"/>
                      <a:pt x="4608" y="36"/>
                      <a:pt x="4584" y="85"/>
                    </a:cubicBezTo>
                    <a:lnTo>
                      <a:pt x="4584" y="85"/>
                    </a:lnTo>
                    <a:cubicBezTo>
                      <a:pt x="4350" y="39"/>
                      <a:pt x="4113" y="17"/>
                      <a:pt x="3878" y="17"/>
                    </a:cubicBezTo>
                    <a:cubicBezTo>
                      <a:pt x="2363" y="17"/>
                      <a:pt x="898" y="943"/>
                      <a:pt x="475" y="2491"/>
                    </a:cubicBezTo>
                    <a:cubicBezTo>
                      <a:pt x="1" y="4235"/>
                      <a:pt x="1151" y="6271"/>
                      <a:pt x="2903" y="6749"/>
                    </a:cubicBezTo>
                    <a:cubicBezTo>
                      <a:pt x="3178" y="6823"/>
                      <a:pt x="3460" y="6858"/>
                      <a:pt x="3741" y="6858"/>
                    </a:cubicBezTo>
                    <a:cubicBezTo>
                      <a:pt x="5212" y="6858"/>
                      <a:pt x="6666" y="5889"/>
                      <a:pt x="7143" y="4478"/>
                    </a:cubicBezTo>
                    <a:cubicBezTo>
                      <a:pt x="7770" y="2613"/>
                      <a:pt x="6574" y="605"/>
                      <a:pt x="4771" y="10"/>
                    </a:cubicBezTo>
                    <a:cubicBezTo>
                      <a:pt x="4750" y="3"/>
                      <a:pt x="4731" y="0"/>
                      <a:pt x="47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692190" y="1423757"/>
                <a:ext cx="80550" cy="111451"/>
              </a:xfrm>
              <a:custGeom>
                <a:avLst/>
                <a:gdLst/>
                <a:ahLst/>
                <a:cxnLst/>
                <a:rect l="l" t="t" r="r" b="b"/>
                <a:pathLst>
                  <a:path w="5070" h="7015" extrusionOk="0">
                    <a:moveTo>
                      <a:pt x="1888" y="0"/>
                    </a:moveTo>
                    <a:cubicBezTo>
                      <a:pt x="1550" y="0"/>
                      <a:pt x="1458" y="529"/>
                      <a:pt x="1820" y="672"/>
                    </a:cubicBezTo>
                    <a:cubicBezTo>
                      <a:pt x="3381" y="1284"/>
                      <a:pt x="4420" y="2976"/>
                      <a:pt x="3800" y="4638"/>
                    </a:cubicBezTo>
                    <a:cubicBezTo>
                      <a:pt x="3304" y="5975"/>
                      <a:pt x="1931" y="6687"/>
                      <a:pt x="566" y="6687"/>
                    </a:cubicBezTo>
                    <a:cubicBezTo>
                      <a:pt x="421" y="6687"/>
                      <a:pt x="276" y="6679"/>
                      <a:pt x="132" y="6662"/>
                    </a:cubicBezTo>
                    <a:cubicBezTo>
                      <a:pt x="127" y="6662"/>
                      <a:pt x="123" y="6662"/>
                      <a:pt x="119" y="6662"/>
                    </a:cubicBezTo>
                    <a:cubicBezTo>
                      <a:pt x="11" y="6662"/>
                      <a:pt x="1" y="6836"/>
                      <a:pt x="102" y="6864"/>
                    </a:cubicBezTo>
                    <a:cubicBezTo>
                      <a:pt x="432" y="6966"/>
                      <a:pt x="771" y="7015"/>
                      <a:pt x="1108" y="7015"/>
                    </a:cubicBezTo>
                    <a:cubicBezTo>
                      <a:pt x="2614" y="7015"/>
                      <a:pt x="4078" y="6045"/>
                      <a:pt x="4520" y="4523"/>
                    </a:cubicBezTo>
                    <a:cubicBezTo>
                      <a:pt x="5070" y="2629"/>
                      <a:pt x="3845" y="582"/>
                      <a:pt x="2000" y="18"/>
                    </a:cubicBezTo>
                    <a:cubicBezTo>
                      <a:pt x="1960" y="6"/>
                      <a:pt x="1923" y="0"/>
                      <a:pt x="1888"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651486" y="1580996"/>
                <a:ext cx="113961" cy="2208"/>
              </a:xfrm>
              <a:custGeom>
                <a:avLst/>
                <a:gdLst/>
                <a:ahLst/>
                <a:cxnLst/>
                <a:rect l="l" t="t" r="r" b="b"/>
                <a:pathLst>
                  <a:path w="7173" h="139" extrusionOk="0">
                    <a:moveTo>
                      <a:pt x="3586" y="1"/>
                    </a:moveTo>
                    <a:cubicBezTo>
                      <a:pt x="1607" y="1"/>
                      <a:pt x="1" y="34"/>
                      <a:pt x="1" y="71"/>
                    </a:cubicBezTo>
                    <a:cubicBezTo>
                      <a:pt x="1" y="109"/>
                      <a:pt x="1607" y="139"/>
                      <a:pt x="3586" y="139"/>
                    </a:cubicBezTo>
                    <a:cubicBezTo>
                      <a:pt x="5567" y="139"/>
                      <a:pt x="7172" y="109"/>
                      <a:pt x="7172" y="71"/>
                    </a:cubicBezTo>
                    <a:cubicBezTo>
                      <a:pt x="7172" y="34"/>
                      <a:pt x="5567" y="1"/>
                      <a:pt x="358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651486" y="1598313"/>
                <a:ext cx="113961" cy="2161"/>
              </a:xfrm>
              <a:custGeom>
                <a:avLst/>
                <a:gdLst/>
                <a:ahLst/>
                <a:cxnLst/>
                <a:rect l="l" t="t" r="r" b="b"/>
                <a:pathLst>
                  <a:path w="7173" h="136" extrusionOk="0">
                    <a:moveTo>
                      <a:pt x="3586" y="1"/>
                    </a:moveTo>
                    <a:cubicBezTo>
                      <a:pt x="1607" y="1"/>
                      <a:pt x="1" y="31"/>
                      <a:pt x="1" y="68"/>
                    </a:cubicBezTo>
                    <a:cubicBezTo>
                      <a:pt x="1" y="106"/>
                      <a:pt x="1607" y="135"/>
                      <a:pt x="3586" y="135"/>
                    </a:cubicBezTo>
                    <a:cubicBezTo>
                      <a:pt x="5567" y="135"/>
                      <a:pt x="7172" y="106"/>
                      <a:pt x="7172" y="68"/>
                    </a:cubicBezTo>
                    <a:cubicBezTo>
                      <a:pt x="7172" y="31"/>
                      <a:pt x="5567" y="1"/>
                      <a:pt x="358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6" name="Google Shape;1366;p30"/>
            <p:cNvSpPr/>
            <p:nvPr/>
          </p:nvSpPr>
          <p:spPr>
            <a:xfrm>
              <a:off x="1019624" y="1242830"/>
              <a:ext cx="462231" cy="99678"/>
            </a:xfrm>
            <a:custGeom>
              <a:avLst/>
              <a:gdLst/>
              <a:ahLst/>
              <a:cxnLst/>
              <a:rect l="l" t="t" r="r" b="b"/>
              <a:pathLst>
                <a:path w="29094" h="6274" extrusionOk="0">
                  <a:moveTo>
                    <a:pt x="25522" y="0"/>
                  </a:moveTo>
                  <a:cubicBezTo>
                    <a:pt x="25196" y="0"/>
                    <a:pt x="24852" y="21"/>
                    <a:pt x="24491" y="70"/>
                  </a:cubicBezTo>
                  <a:cubicBezTo>
                    <a:pt x="23763" y="175"/>
                    <a:pt x="22967" y="387"/>
                    <a:pt x="22187" y="780"/>
                  </a:cubicBezTo>
                  <a:cubicBezTo>
                    <a:pt x="21403" y="1161"/>
                    <a:pt x="20659" y="1732"/>
                    <a:pt x="19931" y="2371"/>
                  </a:cubicBezTo>
                  <a:cubicBezTo>
                    <a:pt x="19199" y="3009"/>
                    <a:pt x="18481" y="3726"/>
                    <a:pt x="17671" y="4376"/>
                  </a:cubicBezTo>
                  <a:cubicBezTo>
                    <a:pt x="16857" y="5019"/>
                    <a:pt x="15935" y="5621"/>
                    <a:pt x="14877" y="5890"/>
                  </a:cubicBezTo>
                  <a:cubicBezTo>
                    <a:pt x="14538" y="5981"/>
                    <a:pt x="14196" y="6023"/>
                    <a:pt x="13857" y="6023"/>
                  </a:cubicBezTo>
                  <a:cubicBezTo>
                    <a:pt x="13135" y="6023"/>
                    <a:pt x="12426" y="5832"/>
                    <a:pt x="11796" y="5527"/>
                  </a:cubicBezTo>
                  <a:cubicBezTo>
                    <a:pt x="10855" y="5090"/>
                    <a:pt x="10025" y="4500"/>
                    <a:pt x="9196" y="3999"/>
                  </a:cubicBezTo>
                  <a:cubicBezTo>
                    <a:pt x="8371" y="3492"/>
                    <a:pt x="7519" y="3077"/>
                    <a:pt x="6664" y="2890"/>
                  </a:cubicBezTo>
                  <a:cubicBezTo>
                    <a:pt x="6089" y="2756"/>
                    <a:pt x="5529" y="2699"/>
                    <a:pt x="5000" y="2699"/>
                  </a:cubicBezTo>
                  <a:cubicBezTo>
                    <a:pt x="4745" y="2699"/>
                    <a:pt x="4498" y="2713"/>
                    <a:pt x="4259" y="2737"/>
                  </a:cubicBezTo>
                  <a:cubicBezTo>
                    <a:pt x="2780" y="2890"/>
                    <a:pt x="1677" y="3439"/>
                    <a:pt x="994" y="3883"/>
                  </a:cubicBezTo>
                  <a:cubicBezTo>
                    <a:pt x="651" y="4107"/>
                    <a:pt x="396" y="4306"/>
                    <a:pt x="239" y="4455"/>
                  </a:cubicBezTo>
                  <a:cubicBezTo>
                    <a:pt x="82" y="4600"/>
                    <a:pt x="1" y="4679"/>
                    <a:pt x="4" y="4687"/>
                  </a:cubicBezTo>
                  <a:cubicBezTo>
                    <a:pt x="5" y="4687"/>
                    <a:pt x="6" y="4688"/>
                    <a:pt x="7" y="4688"/>
                  </a:cubicBezTo>
                  <a:cubicBezTo>
                    <a:pt x="45" y="4688"/>
                    <a:pt x="374" y="4374"/>
                    <a:pt x="1046" y="3966"/>
                  </a:cubicBezTo>
                  <a:cubicBezTo>
                    <a:pt x="1734" y="3551"/>
                    <a:pt x="2828" y="3040"/>
                    <a:pt x="4273" y="2912"/>
                  </a:cubicBezTo>
                  <a:cubicBezTo>
                    <a:pt x="4472" y="2896"/>
                    <a:pt x="4676" y="2887"/>
                    <a:pt x="4886" y="2887"/>
                  </a:cubicBezTo>
                  <a:cubicBezTo>
                    <a:pt x="5436" y="2887"/>
                    <a:pt x="6020" y="2948"/>
                    <a:pt x="6615" y="3092"/>
                  </a:cubicBezTo>
                  <a:cubicBezTo>
                    <a:pt x="7445" y="3282"/>
                    <a:pt x="8262" y="3685"/>
                    <a:pt x="9077" y="4197"/>
                  </a:cubicBezTo>
                  <a:cubicBezTo>
                    <a:pt x="9895" y="4698"/>
                    <a:pt x="10724" y="5295"/>
                    <a:pt x="11691" y="5751"/>
                  </a:cubicBezTo>
                  <a:cubicBezTo>
                    <a:pt x="12173" y="5976"/>
                    <a:pt x="12696" y="6158"/>
                    <a:pt x="13253" y="6233"/>
                  </a:cubicBezTo>
                  <a:cubicBezTo>
                    <a:pt x="13443" y="6260"/>
                    <a:pt x="13637" y="6273"/>
                    <a:pt x="13832" y="6273"/>
                  </a:cubicBezTo>
                  <a:cubicBezTo>
                    <a:pt x="14202" y="6273"/>
                    <a:pt x="14575" y="6225"/>
                    <a:pt x="14937" y="6132"/>
                  </a:cubicBezTo>
                  <a:cubicBezTo>
                    <a:pt x="16050" y="5848"/>
                    <a:pt x="16999" y="5228"/>
                    <a:pt x="17824" y="4571"/>
                  </a:cubicBezTo>
                  <a:cubicBezTo>
                    <a:pt x="18650" y="3902"/>
                    <a:pt x="19364" y="3181"/>
                    <a:pt x="20084" y="2547"/>
                  </a:cubicBezTo>
                  <a:cubicBezTo>
                    <a:pt x="20801" y="1908"/>
                    <a:pt x="21526" y="1344"/>
                    <a:pt x="22284" y="963"/>
                  </a:cubicBezTo>
                  <a:cubicBezTo>
                    <a:pt x="23034" y="575"/>
                    <a:pt x="23808" y="361"/>
                    <a:pt x="24518" y="246"/>
                  </a:cubicBezTo>
                  <a:cubicBezTo>
                    <a:pt x="24921" y="185"/>
                    <a:pt x="25304" y="159"/>
                    <a:pt x="25664" y="159"/>
                  </a:cubicBezTo>
                  <a:cubicBezTo>
                    <a:pt x="26586" y="159"/>
                    <a:pt x="27355" y="327"/>
                    <a:pt x="27906" y="496"/>
                  </a:cubicBezTo>
                  <a:cubicBezTo>
                    <a:pt x="28646" y="731"/>
                    <a:pt x="29041" y="949"/>
                    <a:pt x="29086" y="949"/>
                  </a:cubicBezTo>
                  <a:cubicBezTo>
                    <a:pt x="29088" y="949"/>
                    <a:pt x="29089" y="949"/>
                    <a:pt x="29090" y="948"/>
                  </a:cubicBezTo>
                  <a:cubicBezTo>
                    <a:pt x="29093" y="940"/>
                    <a:pt x="28996" y="880"/>
                    <a:pt x="28806" y="780"/>
                  </a:cubicBezTo>
                  <a:cubicBezTo>
                    <a:pt x="28615" y="675"/>
                    <a:pt x="28328" y="537"/>
                    <a:pt x="27939" y="402"/>
                  </a:cubicBezTo>
                  <a:cubicBezTo>
                    <a:pt x="27358" y="199"/>
                    <a:pt x="26528" y="0"/>
                    <a:pt x="2552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1108817" y="1347370"/>
              <a:ext cx="49617" cy="134249"/>
            </a:xfrm>
            <a:custGeom>
              <a:avLst/>
              <a:gdLst/>
              <a:ahLst/>
              <a:cxnLst/>
              <a:rect l="l" t="t" r="r" b="b"/>
              <a:pathLst>
                <a:path w="3123" h="8450" extrusionOk="0">
                  <a:moveTo>
                    <a:pt x="0" y="1"/>
                  </a:moveTo>
                  <a:lnTo>
                    <a:pt x="0" y="8450"/>
                  </a:lnTo>
                  <a:lnTo>
                    <a:pt x="3122" y="8450"/>
                  </a:lnTo>
                  <a:lnTo>
                    <a:pt x="312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0"/>
            <p:cNvSpPr/>
            <p:nvPr/>
          </p:nvSpPr>
          <p:spPr>
            <a:xfrm>
              <a:off x="1319421" y="1347370"/>
              <a:ext cx="49680" cy="134249"/>
            </a:xfrm>
            <a:custGeom>
              <a:avLst/>
              <a:gdLst/>
              <a:ahLst/>
              <a:cxnLst/>
              <a:rect l="l" t="t" r="r" b="b"/>
              <a:pathLst>
                <a:path w="3127" h="8450" extrusionOk="0">
                  <a:moveTo>
                    <a:pt x="1" y="1"/>
                  </a:moveTo>
                  <a:lnTo>
                    <a:pt x="1" y="8450"/>
                  </a:lnTo>
                  <a:lnTo>
                    <a:pt x="3126" y="8450"/>
                  </a:lnTo>
                  <a:lnTo>
                    <a:pt x="31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389628" y="1268504"/>
              <a:ext cx="49664" cy="213115"/>
            </a:xfrm>
            <a:custGeom>
              <a:avLst/>
              <a:gdLst/>
              <a:ahLst/>
              <a:cxnLst/>
              <a:rect l="l" t="t" r="r" b="b"/>
              <a:pathLst>
                <a:path w="3126" h="13414" extrusionOk="0">
                  <a:moveTo>
                    <a:pt x="0" y="0"/>
                  </a:moveTo>
                  <a:lnTo>
                    <a:pt x="0" y="13414"/>
                  </a:lnTo>
                  <a:lnTo>
                    <a:pt x="3126" y="13414"/>
                  </a:lnTo>
                  <a:lnTo>
                    <a:pt x="312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044552" y="1439343"/>
              <a:ext cx="49680" cy="45184"/>
            </a:xfrm>
            <a:custGeom>
              <a:avLst/>
              <a:gdLst/>
              <a:ahLst/>
              <a:cxnLst/>
              <a:rect l="l" t="t" r="r" b="b"/>
              <a:pathLst>
                <a:path w="3127" h="2844" extrusionOk="0">
                  <a:moveTo>
                    <a:pt x="0" y="1"/>
                  </a:moveTo>
                  <a:lnTo>
                    <a:pt x="0" y="2843"/>
                  </a:lnTo>
                  <a:lnTo>
                    <a:pt x="3126" y="2843"/>
                  </a:lnTo>
                  <a:lnTo>
                    <a:pt x="31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79008" y="1407965"/>
              <a:ext cx="49633" cy="73654"/>
            </a:xfrm>
            <a:custGeom>
              <a:avLst/>
              <a:gdLst/>
              <a:ahLst/>
              <a:cxnLst/>
              <a:rect l="l" t="t" r="r" b="b"/>
              <a:pathLst>
                <a:path w="3124" h="4636" extrusionOk="0">
                  <a:moveTo>
                    <a:pt x="1" y="0"/>
                  </a:moveTo>
                  <a:lnTo>
                    <a:pt x="1" y="4636"/>
                  </a:lnTo>
                  <a:lnTo>
                    <a:pt x="3124" y="4636"/>
                  </a:lnTo>
                  <a:lnTo>
                    <a:pt x="312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49214" y="1391092"/>
              <a:ext cx="49633" cy="90527"/>
            </a:xfrm>
            <a:custGeom>
              <a:avLst/>
              <a:gdLst/>
              <a:ahLst/>
              <a:cxnLst/>
              <a:rect l="l" t="t" r="r" b="b"/>
              <a:pathLst>
                <a:path w="3124" h="5698" extrusionOk="0">
                  <a:moveTo>
                    <a:pt x="0" y="1"/>
                  </a:moveTo>
                  <a:lnTo>
                    <a:pt x="0" y="5698"/>
                  </a:lnTo>
                  <a:lnTo>
                    <a:pt x="3123" y="5698"/>
                  </a:lnTo>
                  <a:lnTo>
                    <a:pt x="312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106783" y="1495426"/>
              <a:ext cx="53668" cy="4004"/>
            </a:xfrm>
            <a:custGeom>
              <a:avLst/>
              <a:gdLst/>
              <a:ahLst/>
              <a:cxnLst/>
              <a:rect l="l" t="t" r="r" b="b"/>
              <a:pathLst>
                <a:path w="3378" h="252" extrusionOk="0">
                  <a:moveTo>
                    <a:pt x="1690" y="0"/>
                  </a:moveTo>
                  <a:cubicBezTo>
                    <a:pt x="756" y="0"/>
                    <a:pt x="1" y="57"/>
                    <a:pt x="1" y="127"/>
                  </a:cubicBezTo>
                  <a:cubicBezTo>
                    <a:pt x="1" y="195"/>
                    <a:pt x="756" y="251"/>
                    <a:pt x="1690" y="251"/>
                  </a:cubicBezTo>
                  <a:cubicBezTo>
                    <a:pt x="2619" y="251"/>
                    <a:pt x="3378" y="195"/>
                    <a:pt x="3378" y="127"/>
                  </a:cubicBezTo>
                  <a:cubicBezTo>
                    <a:pt x="3378" y="57"/>
                    <a:pt x="2619" y="0"/>
                    <a:pt x="169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045028" y="1495426"/>
              <a:ext cx="53652" cy="4004"/>
            </a:xfrm>
            <a:custGeom>
              <a:avLst/>
              <a:gdLst/>
              <a:ahLst/>
              <a:cxnLst/>
              <a:rect l="l" t="t" r="r" b="b"/>
              <a:pathLst>
                <a:path w="3377" h="252" extrusionOk="0">
                  <a:moveTo>
                    <a:pt x="1688" y="0"/>
                  </a:moveTo>
                  <a:cubicBezTo>
                    <a:pt x="755" y="0"/>
                    <a:pt x="0" y="57"/>
                    <a:pt x="0" y="127"/>
                  </a:cubicBezTo>
                  <a:cubicBezTo>
                    <a:pt x="0" y="195"/>
                    <a:pt x="755" y="251"/>
                    <a:pt x="1688" y="251"/>
                  </a:cubicBezTo>
                  <a:cubicBezTo>
                    <a:pt x="2622" y="251"/>
                    <a:pt x="3377" y="195"/>
                    <a:pt x="3377" y="127"/>
                  </a:cubicBezTo>
                  <a:cubicBezTo>
                    <a:pt x="3377" y="57"/>
                    <a:pt x="2622" y="0"/>
                    <a:pt x="16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0"/>
            <p:cNvSpPr/>
            <p:nvPr/>
          </p:nvSpPr>
          <p:spPr>
            <a:xfrm>
              <a:off x="1388421" y="1495426"/>
              <a:ext cx="60674" cy="4004"/>
            </a:xfrm>
            <a:custGeom>
              <a:avLst/>
              <a:gdLst/>
              <a:ahLst/>
              <a:cxnLst/>
              <a:rect l="l" t="t" r="r" b="b"/>
              <a:pathLst>
                <a:path w="3819" h="252" extrusionOk="0">
                  <a:moveTo>
                    <a:pt x="1910" y="0"/>
                  </a:moveTo>
                  <a:cubicBezTo>
                    <a:pt x="857" y="0"/>
                    <a:pt x="1" y="57"/>
                    <a:pt x="1" y="127"/>
                  </a:cubicBezTo>
                  <a:cubicBezTo>
                    <a:pt x="1" y="195"/>
                    <a:pt x="857" y="251"/>
                    <a:pt x="1910" y="251"/>
                  </a:cubicBezTo>
                  <a:cubicBezTo>
                    <a:pt x="2963" y="251"/>
                    <a:pt x="3819" y="195"/>
                    <a:pt x="3819" y="127"/>
                  </a:cubicBezTo>
                  <a:cubicBezTo>
                    <a:pt x="3819" y="57"/>
                    <a:pt x="2963" y="0"/>
                    <a:pt x="191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0"/>
            <p:cNvSpPr/>
            <p:nvPr/>
          </p:nvSpPr>
          <p:spPr>
            <a:xfrm>
              <a:off x="1314671" y="1495426"/>
              <a:ext cx="60674" cy="4004"/>
            </a:xfrm>
            <a:custGeom>
              <a:avLst/>
              <a:gdLst/>
              <a:ahLst/>
              <a:cxnLst/>
              <a:rect l="l" t="t" r="r" b="b"/>
              <a:pathLst>
                <a:path w="3819" h="252" extrusionOk="0">
                  <a:moveTo>
                    <a:pt x="1909" y="0"/>
                  </a:moveTo>
                  <a:cubicBezTo>
                    <a:pt x="855" y="0"/>
                    <a:pt x="0" y="57"/>
                    <a:pt x="0" y="127"/>
                  </a:cubicBezTo>
                  <a:cubicBezTo>
                    <a:pt x="0" y="195"/>
                    <a:pt x="855" y="251"/>
                    <a:pt x="1909" y="251"/>
                  </a:cubicBezTo>
                  <a:cubicBezTo>
                    <a:pt x="2962" y="251"/>
                    <a:pt x="3818" y="195"/>
                    <a:pt x="3818" y="127"/>
                  </a:cubicBezTo>
                  <a:cubicBezTo>
                    <a:pt x="3818" y="57"/>
                    <a:pt x="2962" y="0"/>
                    <a:pt x="190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245243" y="1495426"/>
              <a:ext cx="53604" cy="4004"/>
            </a:xfrm>
            <a:custGeom>
              <a:avLst/>
              <a:gdLst/>
              <a:ahLst/>
              <a:cxnLst/>
              <a:rect l="l" t="t" r="r" b="b"/>
              <a:pathLst>
                <a:path w="3374" h="252" extrusionOk="0">
                  <a:moveTo>
                    <a:pt x="1689" y="0"/>
                  </a:moveTo>
                  <a:cubicBezTo>
                    <a:pt x="755" y="0"/>
                    <a:pt x="0" y="57"/>
                    <a:pt x="0" y="127"/>
                  </a:cubicBezTo>
                  <a:cubicBezTo>
                    <a:pt x="0" y="195"/>
                    <a:pt x="755" y="251"/>
                    <a:pt x="1689" y="251"/>
                  </a:cubicBezTo>
                  <a:cubicBezTo>
                    <a:pt x="2619" y="251"/>
                    <a:pt x="3373" y="195"/>
                    <a:pt x="3373" y="127"/>
                  </a:cubicBezTo>
                  <a:cubicBezTo>
                    <a:pt x="3373" y="57"/>
                    <a:pt x="2619" y="0"/>
                    <a:pt x="16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0"/>
            <p:cNvSpPr/>
            <p:nvPr/>
          </p:nvSpPr>
          <p:spPr>
            <a:xfrm>
              <a:off x="1172653" y="1495426"/>
              <a:ext cx="53668" cy="4004"/>
            </a:xfrm>
            <a:custGeom>
              <a:avLst/>
              <a:gdLst/>
              <a:ahLst/>
              <a:cxnLst/>
              <a:rect l="l" t="t" r="r" b="b"/>
              <a:pathLst>
                <a:path w="3378" h="252" extrusionOk="0">
                  <a:moveTo>
                    <a:pt x="1690" y="0"/>
                  </a:moveTo>
                  <a:cubicBezTo>
                    <a:pt x="756" y="0"/>
                    <a:pt x="1" y="57"/>
                    <a:pt x="1" y="127"/>
                  </a:cubicBezTo>
                  <a:cubicBezTo>
                    <a:pt x="1" y="195"/>
                    <a:pt x="756" y="251"/>
                    <a:pt x="1690" y="251"/>
                  </a:cubicBezTo>
                  <a:cubicBezTo>
                    <a:pt x="2623" y="251"/>
                    <a:pt x="3378" y="195"/>
                    <a:pt x="3378" y="127"/>
                  </a:cubicBezTo>
                  <a:cubicBezTo>
                    <a:pt x="3378" y="57"/>
                    <a:pt x="2623" y="0"/>
                    <a:pt x="169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9" name="Google Shape;1379;p30"/>
            <p:cNvGrpSpPr/>
            <p:nvPr/>
          </p:nvGrpSpPr>
          <p:grpSpPr>
            <a:xfrm>
              <a:off x="957552" y="1663722"/>
              <a:ext cx="438257" cy="210144"/>
              <a:chOff x="957552" y="1663722"/>
              <a:chExt cx="438257" cy="210144"/>
            </a:xfrm>
          </p:grpSpPr>
          <p:sp>
            <p:nvSpPr>
              <p:cNvPr id="1380" name="Google Shape;1380;p30"/>
              <p:cNvSpPr/>
              <p:nvPr/>
            </p:nvSpPr>
            <p:spPr>
              <a:xfrm>
                <a:off x="957552" y="1663722"/>
                <a:ext cx="438257" cy="210144"/>
              </a:xfrm>
              <a:custGeom>
                <a:avLst/>
                <a:gdLst/>
                <a:ahLst/>
                <a:cxnLst/>
                <a:rect l="l" t="t" r="r" b="b"/>
                <a:pathLst>
                  <a:path w="27585" h="13227" extrusionOk="0">
                    <a:moveTo>
                      <a:pt x="27103" y="67"/>
                    </a:moveTo>
                    <a:lnTo>
                      <a:pt x="27103" y="67"/>
                    </a:lnTo>
                    <a:cubicBezTo>
                      <a:pt x="27098" y="71"/>
                      <a:pt x="27177" y="60"/>
                      <a:pt x="27300" y="124"/>
                    </a:cubicBezTo>
                    <a:cubicBezTo>
                      <a:pt x="27360" y="157"/>
                      <a:pt x="27431" y="213"/>
                      <a:pt x="27476" y="303"/>
                    </a:cubicBezTo>
                    <a:cubicBezTo>
                      <a:pt x="27529" y="393"/>
                      <a:pt x="27524" y="516"/>
                      <a:pt x="27521" y="650"/>
                    </a:cubicBezTo>
                    <a:cubicBezTo>
                      <a:pt x="27517" y="1203"/>
                      <a:pt x="27513" y="2006"/>
                      <a:pt x="27510" y="3044"/>
                    </a:cubicBezTo>
                    <a:cubicBezTo>
                      <a:pt x="27506" y="4082"/>
                      <a:pt x="27502" y="5353"/>
                      <a:pt x="27498" y="6832"/>
                    </a:cubicBezTo>
                    <a:cubicBezTo>
                      <a:pt x="27495" y="7568"/>
                      <a:pt x="27495" y="8359"/>
                      <a:pt x="27491" y="9196"/>
                    </a:cubicBezTo>
                    <a:lnTo>
                      <a:pt x="27491" y="9831"/>
                    </a:lnTo>
                    <a:lnTo>
                      <a:pt x="27491" y="10156"/>
                    </a:lnTo>
                    <a:cubicBezTo>
                      <a:pt x="27491" y="10271"/>
                      <a:pt x="27491" y="10366"/>
                      <a:pt x="27439" y="10455"/>
                    </a:cubicBezTo>
                    <a:cubicBezTo>
                      <a:pt x="27390" y="10540"/>
                      <a:pt x="27305" y="10608"/>
                      <a:pt x="27210" y="10634"/>
                    </a:cubicBezTo>
                    <a:cubicBezTo>
                      <a:pt x="27165" y="10647"/>
                      <a:pt x="27113" y="10650"/>
                      <a:pt x="27058" y="10650"/>
                    </a:cubicBezTo>
                    <a:cubicBezTo>
                      <a:pt x="27015" y="10650"/>
                      <a:pt x="26970" y="10648"/>
                      <a:pt x="26925" y="10648"/>
                    </a:cubicBezTo>
                    <a:cubicBezTo>
                      <a:pt x="26912" y="10648"/>
                      <a:pt x="26899" y="10648"/>
                      <a:pt x="26886" y="10649"/>
                    </a:cubicBezTo>
                    <a:lnTo>
                      <a:pt x="26195" y="10649"/>
                    </a:lnTo>
                    <a:lnTo>
                      <a:pt x="26146" y="10645"/>
                    </a:lnTo>
                    <a:lnTo>
                      <a:pt x="26146" y="10697"/>
                    </a:lnTo>
                    <a:cubicBezTo>
                      <a:pt x="26146" y="11404"/>
                      <a:pt x="26146" y="12163"/>
                      <a:pt x="26143" y="12950"/>
                    </a:cubicBezTo>
                    <a:lnTo>
                      <a:pt x="26143" y="12950"/>
                    </a:lnTo>
                    <a:cubicBezTo>
                      <a:pt x="25505" y="12225"/>
                      <a:pt x="24827" y="11455"/>
                      <a:pt x="24122" y="10660"/>
                    </a:cubicBezTo>
                    <a:lnTo>
                      <a:pt x="24107" y="10638"/>
                    </a:lnTo>
                    <a:lnTo>
                      <a:pt x="24081" y="10638"/>
                    </a:lnTo>
                    <a:cubicBezTo>
                      <a:pt x="17836" y="10638"/>
                      <a:pt x="10321" y="10634"/>
                      <a:pt x="2238" y="10626"/>
                    </a:cubicBezTo>
                    <a:lnTo>
                      <a:pt x="710" y="10626"/>
                    </a:lnTo>
                    <a:cubicBezTo>
                      <a:pt x="655" y="10626"/>
                      <a:pt x="595" y="10628"/>
                      <a:pt x="541" y="10628"/>
                    </a:cubicBezTo>
                    <a:cubicBezTo>
                      <a:pt x="513" y="10628"/>
                      <a:pt x="487" y="10628"/>
                      <a:pt x="464" y="10626"/>
                    </a:cubicBezTo>
                    <a:cubicBezTo>
                      <a:pt x="393" y="10619"/>
                      <a:pt x="326" y="10593"/>
                      <a:pt x="269" y="10548"/>
                    </a:cubicBezTo>
                    <a:cubicBezTo>
                      <a:pt x="214" y="10504"/>
                      <a:pt x="172" y="10440"/>
                      <a:pt x="150" y="10373"/>
                    </a:cubicBezTo>
                    <a:cubicBezTo>
                      <a:pt x="127" y="10309"/>
                      <a:pt x="135" y="10235"/>
                      <a:pt x="135" y="10145"/>
                    </a:cubicBezTo>
                    <a:lnTo>
                      <a:pt x="135" y="9644"/>
                    </a:lnTo>
                    <a:lnTo>
                      <a:pt x="135" y="8644"/>
                    </a:lnTo>
                    <a:cubicBezTo>
                      <a:pt x="135" y="7318"/>
                      <a:pt x="131" y="6010"/>
                      <a:pt x="131" y="4725"/>
                    </a:cubicBezTo>
                    <a:lnTo>
                      <a:pt x="131" y="945"/>
                    </a:lnTo>
                    <a:lnTo>
                      <a:pt x="131" y="486"/>
                    </a:lnTo>
                    <a:cubicBezTo>
                      <a:pt x="135" y="352"/>
                      <a:pt x="217" y="228"/>
                      <a:pt x="333" y="169"/>
                    </a:cubicBezTo>
                    <a:cubicBezTo>
                      <a:pt x="385" y="142"/>
                      <a:pt x="438" y="130"/>
                      <a:pt x="500" y="130"/>
                    </a:cubicBezTo>
                    <a:cubicBezTo>
                      <a:pt x="509" y="130"/>
                      <a:pt x="518" y="131"/>
                      <a:pt x="527" y="131"/>
                    </a:cubicBezTo>
                    <a:lnTo>
                      <a:pt x="1207" y="131"/>
                    </a:lnTo>
                    <a:cubicBezTo>
                      <a:pt x="1812" y="127"/>
                      <a:pt x="2410" y="127"/>
                      <a:pt x="3000" y="127"/>
                    </a:cubicBezTo>
                    <a:cubicBezTo>
                      <a:pt x="7721" y="124"/>
                      <a:pt x="11971" y="116"/>
                      <a:pt x="15546" y="112"/>
                    </a:cubicBezTo>
                    <a:cubicBezTo>
                      <a:pt x="19113" y="105"/>
                      <a:pt x="22000" y="97"/>
                      <a:pt x="24002" y="93"/>
                    </a:cubicBezTo>
                    <a:cubicBezTo>
                      <a:pt x="24996" y="86"/>
                      <a:pt x="25769" y="83"/>
                      <a:pt x="26300" y="79"/>
                    </a:cubicBezTo>
                    <a:cubicBezTo>
                      <a:pt x="26560" y="75"/>
                      <a:pt x="26759" y="75"/>
                      <a:pt x="26897" y="71"/>
                    </a:cubicBezTo>
                    <a:cubicBezTo>
                      <a:pt x="27031" y="71"/>
                      <a:pt x="27103" y="67"/>
                      <a:pt x="27103" y="67"/>
                    </a:cubicBezTo>
                    <a:close/>
                    <a:moveTo>
                      <a:pt x="527" y="0"/>
                    </a:moveTo>
                    <a:cubicBezTo>
                      <a:pt x="445" y="0"/>
                      <a:pt x="352" y="15"/>
                      <a:pt x="277" y="57"/>
                    </a:cubicBezTo>
                    <a:cubicBezTo>
                      <a:pt x="116" y="135"/>
                      <a:pt x="8" y="303"/>
                      <a:pt x="4" y="478"/>
                    </a:cubicBezTo>
                    <a:lnTo>
                      <a:pt x="0" y="945"/>
                    </a:lnTo>
                    <a:lnTo>
                      <a:pt x="0" y="4725"/>
                    </a:lnTo>
                    <a:lnTo>
                      <a:pt x="0" y="8644"/>
                    </a:lnTo>
                    <a:lnTo>
                      <a:pt x="0" y="9644"/>
                    </a:lnTo>
                    <a:lnTo>
                      <a:pt x="0" y="10145"/>
                    </a:lnTo>
                    <a:lnTo>
                      <a:pt x="0" y="10271"/>
                    </a:lnTo>
                    <a:cubicBezTo>
                      <a:pt x="0" y="10321"/>
                      <a:pt x="8" y="10369"/>
                      <a:pt x="23" y="10414"/>
                    </a:cubicBezTo>
                    <a:cubicBezTo>
                      <a:pt x="53" y="10507"/>
                      <a:pt x="109" y="10590"/>
                      <a:pt x="188" y="10652"/>
                    </a:cubicBezTo>
                    <a:cubicBezTo>
                      <a:pt x="262" y="10712"/>
                      <a:pt x="355" y="10750"/>
                      <a:pt x="452" y="10761"/>
                    </a:cubicBezTo>
                    <a:cubicBezTo>
                      <a:pt x="501" y="10763"/>
                      <a:pt x="544" y="10763"/>
                      <a:pt x="585" y="10763"/>
                    </a:cubicBezTo>
                    <a:cubicBezTo>
                      <a:pt x="627" y="10763"/>
                      <a:pt x="667" y="10763"/>
                      <a:pt x="710" y="10764"/>
                    </a:cubicBezTo>
                    <a:lnTo>
                      <a:pt x="2238" y="10764"/>
                    </a:lnTo>
                    <a:cubicBezTo>
                      <a:pt x="10311" y="10757"/>
                      <a:pt x="17818" y="10754"/>
                      <a:pt x="24059" y="10754"/>
                    </a:cubicBezTo>
                    <a:lnTo>
                      <a:pt x="24060" y="10754"/>
                    </a:lnTo>
                    <a:cubicBezTo>
                      <a:pt x="24792" y="11582"/>
                      <a:pt x="25495" y="12378"/>
                      <a:pt x="26157" y="13122"/>
                    </a:cubicBezTo>
                    <a:lnTo>
                      <a:pt x="26247" y="13226"/>
                    </a:lnTo>
                    <a:lnTo>
                      <a:pt x="26247" y="13088"/>
                    </a:lnTo>
                    <a:cubicBezTo>
                      <a:pt x="26247" y="12268"/>
                      <a:pt x="26247" y="11477"/>
                      <a:pt x="26243" y="10742"/>
                    </a:cubicBezTo>
                    <a:lnTo>
                      <a:pt x="26886" y="10742"/>
                    </a:lnTo>
                    <a:cubicBezTo>
                      <a:pt x="26897" y="10742"/>
                      <a:pt x="26907" y="10742"/>
                      <a:pt x="26918" y="10742"/>
                    </a:cubicBezTo>
                    <a:cubicBezTo>
                      <a:pt x="26964" y="10742"/>
                      <a:pt x="27010" y="10744"/>
                      <a:pt x="27058" y="10744"/>
                    </a:cubicBezTo>
                    <a:cubicBezTo>
                      <a:pt x="27114" y="10744"/>
                      <a:pt x="27172" y="10740"/>
                      <a:pt x="27233" y="10724"/>
                    </a:cubicBezTo>
                    <a:cubicBezTo>
                      <a:pt x="27353" y="10690"/>
                      <a:pt x="27457" y="10608"/>
                      <a:pt x="27517" y="10500"/>
                    </a:cubicBezTo>
                    <a:cubicBezTo>
                      <a:pt x="27584" y="10395"/>
                      <a:pt x="27584" y="10261"/>
                      <a:pt x="27581" y="10156"/>
                    </a:cubicBezTo>
                    <a:lnTo>
                      <a:pt x="27581" y="9831"/>
                    </a:lnTo>
                    <a:cubicBezTo>
                      <a:pt x="27581" y="9618"/>
                      <a:pt x="27581" y="9405"/>
                      <a:pt x="27577" y="9196"/>
                    </a:cubicBezTo>
                    <a:cubicBezTo>
                      <a:pt x="27577" y="8359"/>
                      <a:pt x="27577" y="7568"/>
                      <a:pt x="27573" y="6832"/>
                    </a:cubicBezTo>
                    <a:cubicBezTo>
                      <a:pt x="27569" y="5353"/>
                      <a:pt x="27565" y="4082"/>
                      <a:pt x="27562" y="3044"/>
                    </a:cubicBezTo>
                    <a:cubicBezTo>
                      <a:pt x="27555" y="2006"/>
                      <a:pt x="27551" y="1203"/>
                      <a:pt x="27547" y="650"/>
                    </a:cubicBezTo>
                    <a:cubicBezTo>
                      <a:pt x="27551" y="519"/>
                      <a:pt x="27555" y="388"/>
                      <a:pt x="27495" y="295"/>
                    </a:cubicBezTo>
                    <a:cubicBezTo>
                      <a:pt x="27446" y="202"/>
                      <a:pt x="27372" y="142"/>
                      <a:pt x="27308" y="109"/>
                    </a:cubicBezTo>
                    <a:cubicBezTo>
                      <a:pt x="27244" y="79"/>
                      <a:pt x="27192" y="67"/>
                      <a:pt x="27155" y="67"/>
                    </a:cubicBezTo>
                    <a:cubicBezTo>
                      <a:pt x="27143" y="66"/>
                      <a:pt x="27134" y="66"/>
                      <a:pt x="27126" y="66"/>
                    </a:cubicBezTo>
                    <a:cubicBezTo>
                      <a:pt x="27111" y="66"/>
                      <a:pt x="27103" y="67"/>
                      <a:pt x="27103" y="67"/>
                    </a:cubicBezTo>
                    <a:cubicBezTo>
                      <a:pt x="27103" y="67"/>
                      <a:pt x="27031" y="60"/>
                      <a:pt x="26897" y="60"/>
                    </a:cubicBezTo>
                    <a:cubicBezTo>
                      <a:pt x="26759" y="57"/>
                      <a:pt x="26560" y="57"/>
                      <a:pt x="26300" y="52"/>
                    </a:cubicBezTo>
                    <a:cubicBezTo>
                      <a:pt x="25769" y="49"/>
                      <a:pt x="24996" y="45"/>
                      <a:pt x="24002" y="41"/>
                    </a:cubicBezTo>
                    <a:cubicBezTo>
                      <a:pt x="22000" y="34"/>
                      <a:pt x="19113" y="26"/>
                      <a:pt x="15546" y="19"/>
                    </a:cubicBezTo>
                    <a:cubicBezTo>
                      <a:pt x="11971" y="15"/>
                      <a:pt x="7721" y="7"/>
                      <a:pt x="3000" y="4"/>
                    </a:cubicBezTo>
                    <a:lnTo>
                      <a:pt x="1207" y="4"/>
                    </a:lnTo>
                    <a:lnTo>
                      <a:pt x="7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0"/>
              <p:cNvSpPr/>
              <p:nvPr/>
            </p:nvSpPr>
            <p:spPr>
              <a:xfrm>
                <a:off x="980636" y="1708207"/>
                <a:ext cx="392326" cy="95563"/>
              </a:xfrm>
              <a:custGeom>
                <a:avLst/>
                <a:gdLst/>
                <a:ahLst/>
                <a:cxnLst/>
                <a:rect l="l" t="t" r="r" b="b"/>
                <a:pathLst>
                  <a:path w="24694" h="6015" extrusionOk="0">
                    <a:moveTo>
                      <a:pt x="12464" y="1"/>
                    </a:moveTo>
                    <a:cubicBezTo>
                      <a:pt x="11988" y="1"/>
                      <a:pt x="11506" y="114"/>
                      <a:pt x="11078" y="322"/>
                    </a:cubicBezTo>
                    <a:cubicBezTo>
                      <a:pt x="10149" y="775"/>
                      <a:pt x="9454" y="1611"/>
                      <a:pt x="8946" y="2515"/>
                    </a:cubicBezTo>
                    <a:cubicBezTo>
                      <a:pt x="8610" y="3120"/>
                      <a:pt x="8337" y="3766"/>
                      <a:pt x="7896" y="4297"/>
                    </a:cubicBezTo>
                    <a:cubicBezTo>
                      <a:pt x="7498" y="4776"/>
                      <a:pt x="6916" y="5158"/>
                      <a:pt x="6300" y="5158"/>
                    </a:cubicBezTo>
                    <a:cubicBezTo>
                      <a:pt x="6235" y="5158"/>
                      <a:pt x="6169" y="5154"/>
                      <a:pt x="6103" y="5145"/>
                    </a:cubicBezTo>
                    <a:cubicBezTo>
                      <a:pt x="4867" y="4980"/>
                      <a:pt x="4281" y="3370"/>
                      <a:pt x="3074" y="3057"/>
                    </a:cubicBezTo>
                    <a:cubicBezTo>
                      <a:pt x="2943" y="3023"/>
                      <a:pt x="2811" y="3008"/>
                      <a:pt x="2678" y="3008"/>
                    </a:cubicBezTo>
                    <a:cubicBezTo>
                      <a:pt x="2037" y="3008"/>
                      <a:pt x="1400" y="3373"/>
                      <a:pt x="979" y="3875"/>
                    </a:cubicBezTo>
                    <a:cubicBezTo>
                      <a:pt x="471" y="4480"/>
                      <a:pt x="221" y="5257"/>
                      <a:pt x="0" y="6015"/>
                    </a:cubicBezTo>
                    <a:lnTo>
                      <a:pt x="24693" y="5956"/>
                    </a:lnTo>
                    <a:cubicBezTo>
                      <a:pt x="24555" y="5014"/>
                      <a:pt x="24174" y="4073"/>
                      <a:pt x="23445" y="3460"/>
                    </a:cubicBezTo>
                    <a:cubicBezTo>
                      <a:pt x="23004" y="3089"/>
                      <a:pt x="22417" y="2869"/>
                      <a:pt x="21843" y="2869"/>
                    </a:cubicBezTo>
                    <a:cubicBezTo>
                      <a:pt x="21475" y="2869"/>
                      <a:pt x="21112" y="2959"/>
                      <a:pt x="20797" y="3158"/>
                    </a:cubicBezTo>
                    <a:cubicBezTo>
                      <a:pt x="20106" y="3599"/>
                      <a:pt x="19767" y="4442"/>
                      <a:pt x="19106" y="4932"/>
                    </a:cubicBezTo>
                    <a:cubicBezTo>
                      <a:pt x="18746" y="5199"/>
                      <a:pt x="18299" y="5334"/>
                      <a:pt x="17853" y="5334"/>
                    </a:cubicBezTo>
                    <a:cubicBezTo>
                      <a:pt x="17450" y="5334"/>
                      <a:pt x="17048" y="5224"/>
                      <a:pt x="16712" y="5003"/>
                    </a:cubicBezTo>
                    <a:cubicBezTo>
                      <a:pt x="15221" y="4032"/>
                      <a:pt x="15415" y="1604"/>
                      <a:pt x="14022" y="506"/>
                    </a:cubicBezTo>
                    <a:cubicBezTo>
                      <a:pt x="13580" y="160"/>
                      <a:pt x="13027" y="1"/>
                      <a:pt x="12464"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0"/>
              <p:cNvSpPr/>
              <p:nvPr/>
            </p:nvSpPr>
            <p:spPr>
              <a:xfrm>
                <a:off x="988580" y="1725937"/>
                <a:ext cx="376438" cy="51110"/>
              </a:xfrm>
              <a:custGeom>
                <a:avLst/>
                <a:gdLst/>
                <a:ahLst/>
                <a:cxnLst/>
                <a:rect l="l" t="t" r="r" b="b"/>
                <a:pathLst>
                  <a:path w="23694" h="3217" extrusionOk="0">
                    <a:moveTo>
                      <a:pt x="21574" y="0"/>
                    </a:moveTo>
                    <a:cubicBezTo>
                      <a:pt x="21133" y="0"/>
                      <a:pt x="20636" y="53"/>
                      <a:pt x="20103" y="185"/>
                    </a:cubicBezTo>
                    <a:cubicBezTo>
                      <a:pt x="19547" y="323"/>
                      <a:pt x="18956" y="540"/>
                      <a:pt x="18348" y="820"/>
                    </a:cubicBezTo>
                    <a:cubicBezTo>
                      <a:pt x="17739" y="1097"/>
                      <a:pt x="17108" y="1437"/>
                      <a:pt x="16443" y="1780"/>
                    </a:cubicBezTo>
                    <a:cubicBezTo>
                      <a:pt x="15774" y="2120"/>
                      <a:pt x="15065" y="2468"/>
                      <a:pt x="14295" y="2721"/>
                    </a:cubicBezTo>
                    <a:cubicBezTo>
                      <a:pt x="13651" y="2937"/>
                      <a:pt x="12960" y="3083"/>
                      <a:pt x="12250" y="3083"/>
                    </a:cubicBezTo>
                    <a:cubicBezTo>
                      <a:pt x="12112" y="3083"/>
                      <a:pt x="11973" y="3077"/>
                      <a:pt x="11833" y="3066"/>
                    </a:cubicBezTo>
                    <a:cubicBezTo>
                      <a:pt x="10975" y="2998"/>
                      <a:pt x="10161" y="2755"/>
                      <a:pt x="9409" y="2452"/>
                    </a:cubicBezTo>
                    <a:cubicBezTo>
                      <a:pt x="8651" y="2154"/>
                      <a:pt x="7949" y="1795"/>
                      <a:pt x="7277" y="1459"/>
                    </a:cubicBezTo>
                    <a:cubicBezTo>
                      <a:pt x="5939" y="783"/>
                      <a:pt x="4674" y="237"/>
                      <a:pt x="3534" y="80"/>
                    </a:cubicBezTo>
                    <a:cubicBezTo>
                      <a:pt x="3214" y="32"/>
                      <a:pt x="2908" y="11"/>
                      <a:pt x="2622" y="11"/>
                    </a:cubicBezTo>
                    <a:cubicBezTo>
                      <a:pt x="1893" y="11"/>
                      <a:pt x="1287" y="147"/>
                      <a:pt x="864" y="316"/>
                    </a:cubicBezTo>
                    <a:cubicBezTo>
                      <a:pt x="565" y="432"/>
                      <a:pt x="352" y="559"/>
                      <a:pt x="210" y="649"/>
                    </a:cubicBezTo>
                    <a:cubicBezTo>
                      <a:pt x="147" y="694"/>
                      <a:pt x="95" y="727"/>
                      <a:pt x="53" y="757"/>
                    </a:cubicBezTo>
                    <a:cubicBezTo>
                      <a:pt x="19" y="783"/>
                      <a:pt x="1" y="798"/>
                      <a:pt x="1" y="798"/>
                    </a:cubicBezTo>
                    <a:cubicBezTo>
                      <a:pt x="1" y="798"/>
                      <a:pt x="2" y="799"/>
                      <a:pt x="3" y="799"/>
                    </a:cubicBezTo>
                    <a:cubicBezTo>
                      <a:pt x="34" y="799"/>
                      <a:pt x="311" y="573"/>
                      <a:pt x="883" y="365"/>
                    </a:cubicBezTo>
                    <a:cubicBezTo>
                      <a:pt x="1290" y="215"/>
                      <a:pt x="1860" y="93"/>
                      <a:pt x="2542" y="93"/>
                    </a:cubicBezTo>
                    <a:cubicBezTo>
                      <a:pt x="2847" y="93"/>
                      <a:pt x="3174" y="118"/>
                      <a:pt x="3519" y="175"/>
                    </a:cubicBezTo>
                    <a:cubicBezTo>
                      <a:pt x="4640" y="342"/>
                      <a:pt x="5887" y="887"/>
                      <a:pt x="7221" y="1571"/>
                    </a:cubicBezTo>
                    <a:cubicBezTo>
                      <a:pt x="7894" y="1907"/>
                      <a:pt x="8595" y="2273"/>
                      <a:pt x="9357" y="2576"/>
                    </a:cubicBezTo>
                    <a:cubicBezTo>
                      <a:pt x="10119" y="2882"/>
                      <a:pt x="10945" y="3133"/>
                      <a:pt x="11823" y="3200"/>
                    </a:cubicBezTo>
                    <a:cubicBezTo>
                      <a:pt x="11963" y="3211"/>
                      <a:pt x="12104" y="3217"/>
                      <a:pt x="12243" y="3217"/>
                    </a:cubicBezTo>
                    <a:cubicBezTo>
                      <a:pt x="12973" y="3217"/>
                      <a:pt x="13684" y="3068"/>
                      <a:pt x="14336" y="2849"/>
                    </a:cubicBezTo>
                    <a:cubicBezTo>
                      <a:pt x="15117" y="2587"/>
                      <a:pt x="15831" y="2236"/>
                      <a:pt x="16499" y="1889"/>
                    </a:cubicBezTo>
                    <a:cubicBezTo>
                      <a:pt x="17164" y="1545"/>
                      <a:pt x="17791" y="1201"/>
                      <a:pt x="18396" y="921"/>
                    </a:cubicBezTo>
                    <a:cubicBezTo>
                      <a:pt x="18998" y="641"/>
                      <a:pt x="19580" y="421"/>
                      <a:pt x="20125" y="279"/>
                    </a:cubicBezTo>
                    <a:cubicBezTo>
                      <a:pt x="20687" y="133"/>
                      <a:pt x="21208" y="77"/>
                      <a:pt x="21665" y="77"/>
                    </a:cubicBezTo>
                    <a:cubicBezTo>
                      <a:pt x="22098" y="77"/>
                      <a:pt x="22473" y="128"/>
                      <a:pt x="22770" y="201"/>
                    </a:cubicBezTo>
                    <a:cubicBezTo>
                      <a:pt x="23076" y="275"/>
                      <a:pt x="23304" y="372"/>
                      <a:pt x="23461" y="435"/>
                    </a:cubicBezTo>
                    <a:cubicBezTo>
                      <a:pt x="23528" y="466"/>
                      <a:pt x="23585" y="492"/>
                      <a:pt x="23633" y="514"/>
                    </a:cubicBezTo>
                    <a:cubicBezTo>
                      <a:pt x="23664" y="530"/>
                      <a:pt x="23685" y="538"/>
                      <a:pt x="23691" y="538"/>
                    </a:cubicBezTo>
                    <a:cubicBezTo>
                      <a:pt x="23693" y="538"/>
                      <a:pt x="23693" y="537"/>
                      <a:pt x="23693" y="537"/>
                    </a:cubicBezTo>
                    <a:cubicBezTo>
                      <a:pt x="23693" y="537"/>
                      <a:pt x="23402" y="323"/>
                      <a:pt x="22785" y="152"/>
                    </a:cubicBezTo>
                    <a:cubicBezTo>
                      <a:pt x="22464" y="62"/>
                      <a:pt x="22052" y="0"/>
                      <a:pt x="215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0"/>
              <p:cNvSpPr/>
              <p:nvPr/>
            </p:nvSpPr>
            <p:spPr>
              <a:xfrm>
                <a:off x="1172494" y="1703885"/>
                <a:ext cx="8675" cy="8675"/>
              </a:xfrm>
              <a:custGeom>
                <a:avLst/>
                <a:gdLst/>
                <a:ahLst/>
                <a:cxnLst/>
                <a:rect l="l" t="t" r="r" b="b"/>
                <a:pathLst>
                  <a:path w="546" h="546" extrusionOk="0">
                    <a:moveTo>
                      <a:pt x="273" y="1"/>
                    </a:moveTo>
                    <a:cubicBezTo>
                      <a:pt x="119" y="1"/>
                      <a:pt x="0" y="120"/>
                      <a:pt x="0" y="273"/>
                    </a:cubicBezTo>
                    <a:cubicBezTo>
                      <a:pt x="0" y="423"/>
                      <a:pt x="119" y="546"/>
                      <a:pt x="273" y="546"/>
                    </a:cubicBezTo>
                    <a:cubicBezTo>
                      <a:pt x="422" y="546"/>
                      <a:pt x="545" y="423"/>
                      <a:pt x="545" y="273"/>
                    </a:cubicBezTo>
                    <a:cubicBezTo>
                      <a:pt x="545" y="120"/>
                      <a:pt x="422" y="1"/>
                      <a:pt x="2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0"/>
              <p:cNvSpPr/>
              <p:nvPr/>
            </p:nvSpPr>
            <p:spPr>
              <a:xfrm>
                <a:off x="1017193" y="1722172"/>
                <a:ext cx="8675" cy="8690"/>
              </a:xfrm>
              <a:custGeom>
                <a:avLst/>
                <a:gdLst/>
                <a:ahLst/>
                <a:cxnLst/>
                <a:rect l="l" t="t" r="r" b="b"/>
                <a:pathLst>
                  <a:path w="546" h="547" extrusionOk="0">
                    <a:moveTo>
                      <a:pt x="273" y="0"/>
                    </a:moveTo>
                    <a:cubicBezTo>
                      <a:pt x="123" y="0"/>
                      <a:pt x="0" y="124"/>
                      <a:pt x="0" y="273"/>
                    </a:cubicBezTo>
                    <a:cubicBezTo>
                      <a:pt x="0" y="426"/>
                      <a:pt x="123" y="546"/>
                      <a:pt x="273" y="546"/>
                    </a:cubicBezTo>
                    <a:cubicBezTo>
                      <a:pt x="423" y="546"/>
                      <a:pt x="545" y="426"/>
                      <a:pt x="545" y="273"/>
                    </a:cubicBezTo>
                    <a:cubicBezTo>
                      <a:pt x="545" y="124"/>
                      <a:pt x="423" y="0"/>
                      <a:pt x="2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0"/>
              <p:cNvSpPr/>
              <p:nvPr/>
            </p:nvSpPr>
            <p:spPr>
              <a:xfrm>
                <a:off x="1326110" y="1722220"/>
                <a:ext cx="8690" cy="8690"/>
              </a:xfrm>
              <a:custGeom>
                <a:avLst/>
                <a:gdLst/>
                <a:ahLst/>
                <a:cxnLst/>
                <a:rect l="l" t="t" r="r" b="b"/>
                <a:pathLst>
                  <a:path w="547" h="547" extrusionOk="0">
                    <a:moveTo>
                      <a:pt x="274" y="1"/>
                    </a:moveTo>
                    <a:cubicBezTo>
                      <a:pt x="125" y="1"/>
                      <a:pt x="1" y="121"/>
                      <a:pt x="1" y="274"/>
                    </a:cubicBezTo>
                    <a:cubicBezTo>
                      <a:pt x="1" y="423"/>
                      <a:pt x="125" y="547"/>
                      <a:pt x="274" y="547"/>
                    </a:cubicBezTo>
                    <a:cubicBezTo>
                      <a:pt x="423" y="547"/>
                      <a:pt x="547" y="423"/>
                      <a:pt x="547" y="274"/>
                    </a:cubicBezTo>
                    <a:cubicBezTo>
                      <a:pt x="547" y="121"/>
                      <a:pt x="423" y="1"/>
                      <a:pt x="2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6" name="Google Shape;1386;p30"/>
            <p:cNvSpPr/>
            <p:nvPr/>
          </p:nvSpPr>
          <p:spPr>
            <a:xfrm>
              <a:off x="1270043" y="2677853"/>
              <a:ext cx="6673" cy="9612"/>
            </a:xfrm>
            <a:custGeom>
              <a:avLst/>
              <a:gdLst/>
              <a:ahLst/>
              <a:cxnLst/>
              <a:rect l="l" t="t" r="r" b="b"/>
              <a:pathLst>
                <a:path w="420" h="605" extrusionOk="0">
                  <a:moveTo>
                    <a:pt x="54" y="0"/>
                  </a:moveTo>
                  <a:cubicBezTo>
                    <a:pt x="47" y="0"/>
                    <a:pt x="42" y="2"/>
                    <a:pt x="38" y="5"/>
                  </a:cubicBezTo>
                  <a:cubicBezTo>
                    <a:pt x="1" y="35"/>
                    <a:pt x="64" y="173"/>
                    <a:pt x="154" y="334"/>
                  </a:cubicBezTo>
                  <a:cubicBezTo>
                    <a:pt x="238" y="483"/>
                    <a:pt x="318" y="604"/>
                    <a:pt x="365" y="604"/>
                  </a:cubicBezTo>
                  <a:cubicBezTo>
                    <a:pt x="368" y="604"/>
                    <a:pt x="371" y="604"/>
                    <a:pt x="374" y="603"/>
                  </a:cubicBezTo>
                  <a:cubicBezTo>
                    <a:pt x="419" y="588"/>
                    <a:pt x="397" y="423"/>
                    <a:pt x="299" y="252"/>
                  </a:cubicBezTo>
                  <a:cubicBezTo>
                    <a:pt x="214" y="100"/>
                    <a:pt x="101" y="0"/>
                    <a:pt x="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7" name="Google Shape;1387;p30"/>
            <p:cNvGrpSpPr/>
            <p:nvPr/>
          </p:nvGrpSpPr>
          <p:grpSpPr>
            <a:xfrm>
              <a:off x="1215819" y="1694083"/>
              <a:ext cx="599658" cy="1005154"/>
              <a:chOff x="1215819" y="1694083"/>
              <a:chExt cx="599658" cy="1005154"/>
            </a:xfrm>
          </p:grpSpPr>
          <p:sp>
            <p:nvSpPr>
              <p:cNvPr id="1388" name="Google Shape;1388;p30"/>
              <p:cNvSpPr/>
              <p:nvPr/>
            </p:nvSpPr>
            <p:spPr>
              <a:xfrm>
                <a:off x="1670185" y="1715451"/>
                <a:ext cx="145291" cy="100616"/>
              </a:xfrm>
              <a:custGeom>
                <a:avLst/>
                <a:gdLst/>
                <a:ahLst/>
                <a:cxnLst/>
                <a:rect l="l" t="t" r="r" b="b"/>
                <a:pathLst>
                  <a:path w="9145" h="6333" extrusionOk="0">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0"/>
              <p:cNvSpPr/>
              <p:nvPr/>
            </p:nvSpPr>
            <p:spPr>
              <a:xfrm>
                <a:off x="1719262" y="1750070"/>
                <a:ext cx="10931" cy="10915"/>
              </a:xfrm>
              <a:custGeom>
                <a:avLst/>
                <a:gdLst/>
                <a:ahLst/>
                <a:cxnLst/>
                <a:rect l="l" t="t" r="r" b="b"/>
                <a:pathLst>
                  <a:path w="688" h="687" extrusionOk="0">
                    <a:moveTo>
                      <a:pt x="344" y="0"/>
                    </a:moveTo>
                    <a:cubicBezTo>
                      <a:pt x="153" y="0"/>
                      <a:pt x="1" y="153"/>
                      <a:pt x="1" y="344"/>
                    </a:cubicBezTo>
                    <a:cubicBezTo>
                      <a:pt x="1" y="534"/>
                      <a:pt x="153" y="687"/>
                      <a:pt x="344" y="687"/>
                    </a:cubicBezTo>
                    <a:cubicBezTo>
                      <a:pt x="531" y="687"/>
                      <a:pt x="687" y="534"/>
                      <a:pt x="687" y="344"/>
                    </a:cubicBezTo>
                    <a:cubicBezTo>
                      <a:pt x="687" y="153"/>
                      <a:pt x="531" y="0"/>
                      <a:pt x="34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0"/>
              <p:cNvSpPr/>
              <p:nvPr/>
            </p:nvSpPr>
            <p:spPr>
              <a:xfrm>
                <a:off x="1737596" y="1750070"/>
                <a:ext cx="10946" cy="10915"/>
              </a:xfrm>
              <a:custGeom>
                <a:avLst/>
                <a:gdLst/>
                <a:ahLst/>
                <a:cxnLst/>
                <a:rect l="l" t="t" r="r" b="b"/>
                <a:pathLst>
                  <a:path w="689" h="687" extrusionOk="0">
                    <a:moveTo>
                      <a:pt x="344" y="0"/>
                    </a:moveTo>
                    <a:cubicBezTo>
                      <a:pt x="154" y="0"/>
                      <a:pt x="0" y="153"/>
                      <a:pt x="0" y="344"/>
                    </a:cubicBezTo>
                    <a:cubicBezTo>
                      <a:pt x="0" y="534"/>
                      <a:pt x="154" y="687"/>
                      <a:pt x="344" y="687"/>
                    </a:cubicBezTo>
                    <a:cubicBezTo>
                      <a:pt x="535" y="687"/>
                      <a:pt x="688" y="534"/>
                      <a:pt x="688" y="344"/>
                    </a:cubicBezTo>
                    <a:cubicBezTo>
                      <a:pt x="688" y="153"/>
                      <a:pt x="535" y="0"/>
                      <a:pt x="34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0"/>
              <p:cNvSpPr/>
              <p:nvPr/>
            </p:nvSpPr>
            <p:spPr>
              <a:xfrm>
                <a:off x="1755994" y="1750070"/>
                <a:ext cx="10867" cy="10915"/>
              </a:xfrm>
              <a:custGeom>
                <a:avLst/>
                <a:gdLst/>
                <a:ahLst/>
                <a:cxnLst/>
                <a:rect l="l" t="t" r="r" b="b"/>
                <a:pathLst>
                  <a:path w="684" h="687" extrusionOk="0">
                    <a:moveTo>
                      <a:pt x="344" y="0"/>
                    </a:moveTo>
                    <a:cubicBezTo>
                      <a:pt x="154" y="0"/>
                      <a:pt x="1" y="153"/>
                      <a:pt x="1" y="344"/>
                    </a:cubicBezTo>
                    <a:cubicBezTo>
                      <a:pt x="1" y="534"/>
                      <a:pt x="154" y="687"/>
                      <a:pt x="344" y="687"/>
                    </a:cubicBezTo>
                    <a:cubicBezTo>
                      <a:pt x="530" y="687"/>
                      <a:pt x="684" y="534"/>
                      <a:pt x="684" y="344"/>
                    </a:cubicBezTo>
                    <a:cubicBezTo>
                      <a:pt x="684" y="153"/>
                      <a:pt x="530" y="0"/>
                      <a:pt x="34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0"/>
              <p:cNvSpPr/>
              <p:nvPr/>
            </p:nvSpPr>
            <p:spPr>
              <a:xfrm>
                <a:off x="1322631" y="2295218"/>
                <a:ext cx="395948" cy="403670"/>
              </a:xfrm>
              <a:custGeom>
                <a:avLst/>
                <a:gdLst/>
                <a:ahLst/>
                <a:cxnLst/>
                <a:rect l="l" t="t" r="r" b="b"/>
                <a:pathLst>
                  <a:path w="24922" h="25408" extrusionOk="0">
                    <a:moveTo>
                      <a:pt x="16924" y="2668"/>
                    </a:moveTo>
                    <a:lnTo>
                      <a:pt x="19265" y="11072"/>
                    </a:lnTo>
                    <a:lnTo>
                      <a:pt x="13876" y="11240"/>
                    </a:lnTo>
                    <a:lnTo>
                      <a:pt x="13611" y="11248"/>
                    </a:lnTo>
                    <a:lnTo>
                      <a:pt x="12949" y="11271"/>
                    </a:lnTo>
                    <a:lnTo>
                      <a:pt x="13125" y="2668"/>
                    </a:lnTo>
                    <a:close/>
                    <a:moveTo>
                      <a:pt x="10887" y="2769"/>
                    </a:moveTo>
                    <a:lnTo>
                      <a:pt x="11153" y="11326"/>
                    </a:lnTo>
                    <a:lnTo>
                      <a:pt x="4912" y="11521"/>
                    </a:lnTo>
                    <a:lnTo>
                      <a:pt x="7291" y="3681"/>
                    </a:lnTo>
                    <a:lnTo>
                      <a:pt x="7560" y="2791"/>
                    </a:lnTo>
                    <a:cubicBezTo>
                      <a:pt x="8557" y="2791"/>
                      <a:pt x="9722" y="2769"/>
                      <a:pt x="10887" y="2769"/>
                    </a:cubicBezTo>
                    <a:close/>
                    <a:moveTo>
                      <a:pt x="14010" y="0"/>
                    </a:moveTo>
                    <a:cubicBezTo>
                      <a:pt x="13382" y="0"/>
                      <a:pt x="12711" y="9"/>
                      <a:pt x="11994" y="28"/>
                    </a:cubicBezTo>
                    <a:cubicBezTo>
                      <a:pt x="3328" y="248"/>
                      <a:pt x="2757" y="1529"/>
                      <a:pt x="3197" y="2276"/>
                    </a:cubicBezTo>
                    <a:cubicBezTo>
                      <a:pt x="3389" y="2605"/>
                      <a:pt x="3756" y="2787"/>
                      <a:pt x="4133" y="2787"/>
                    </a:cubicBezTo>
                    <a:cubicBezTo>
                      <a:pt x="4158" y="2787"/>
                      <a:pt x="4184" y="2786"/>
                      <a:pt x="4209" y="2784"/>
                    </a:cubicBezTo>
                    <a:cubicBezTo>
                      <a:pt x="4422" y="2769"/>
                      <a:pt x="4702" y="2765"/>
                      <a:pt x="5035" y="2765"/>
                    </a:cubicBezTo>
                    <a:lnTo>
                      <a:pt x="4826" y="3681"/>
                    </a:lnTo>
                    <a:lnTo>
                      <a:pt x="0" y="25004"/>
                    </a:lnTo>
                    <a:lnTo>
                      <a:pt x="844" y="24929"/>
                    </a:lnTo>
                    <a:lnTo>
                      <a:pt x="4403" y="13190"/>
                    </a:lnTo>
                    <a:lnTo>
                      <a:pt x="11201" y="12929"/>
                    </a:lnTo>
                    <a:lnTo>
                      <a:pt x="11594" y="25407"/>
                    </a:lnTo>
                    <a:lnTo>
                      <a:pt x="12658" y="25407"/>
                    </a:lnTo>
                    <a:lnTo>
                      <a:pt x="12916" y="12862"/>
                    </a:lnTo>
                    <a:lnTo>
                      <a:pt x="12949" y="12862"/>
                    </a:lnTo>
                    <a:lnTo>
                      <a:pt x="13666" y="12835"/>
                    </a:lnTo>
                    <a:lnTo>
                      <a:pt x="19695" y="12604"/>
                    </a:lnTo>
                    <a:lnTo>
                      <a:pt x="23263" y="25407"/>
                    </a:lnTo>
                    <a:lnTo>
                      <a:pt x="24285" y="25407"/>
                    </a:lnTo>
                    <a:lnTo>
                      <a:pt x="19187" y="2668"/>
                    </a:lnTo>
                    <a:lnTo>
                      <a:pt x="21619" y="2668"/>
                    </a:lnTo>
                    <a:cubicBezTo>
                      <a:pt x="22689" y="2668"/>
                      <a:pt x="24921" y="0"/>
                      <a:pt x="14010"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0"/>
              <p:cNvSpPr/>
              <p:nvPr/>
            </p:nvSpPr>
            <p:spPr>
              <a:xfrm>
                <a:off x="1215819" y="2631286"/>
                <a:ext cx="145688" cy="67951"/>
              </a:xfrm>
              <a:custGeom>
                <a:avLst/>
                <a:gdLst/>
                <a:ahLst/>
                <a:cxnLst/>
                <a:rect l="l" t="t" r="r" b="b"/>
                <a:pathLst>
                  <a:path w="9170" h="4277" extrusionOk="0">
                    <a:moveTo>
                      <a:pt x="9128" y="1"/>
                    </a:moveTo>
                    <a:lnTo>
                      <a:pt x="4191" y="34"/>
                    </a:lnTo>
                    <a:lnTo>
                      <a:pt x="4191" y="2790"/>
                    </a:lnTo>
                    <a:cubicBezTo>
                      <a:pt x="4191" y="2790"/>
                      <a:pt x="0" y="3806"/>
                      <a:pt x="1016" y="4120"/>
                    </a:cubicBezTo>
                    <a:cubicBezTo>
                      <a:pt x="1394" y="4237"/>
                      <a:pt x="2565" y="4277"/>
                      <a:pt x="3905" y="4277"/>
                    </a:cubicBezTo>
                    <a:cubicBezTo>
                      <a:pt x="5812" y="4277"/>
                      <a:pt x="8062" y="4197"/>
                      <a:pt x="8863" y="4147"/>
                    </a:cubicBezTo>
                    <a:lnTo>
                      <a:pt x="9170" y="4124"/>
                    </a:lnTo>
                    <a:lnTo>
                      <a:pt x="9128"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0"/>
              <p:cNvSpPr/>
              <p:nvPr/>
            </p:nvSpPr>
            <p:spPr>
              <a:xfrm>
                <a:off x="1230118" y="2691389"/>
                <a:ext cx="131151" cy="2701"/>
              </a:xfrm>
              <a:custGeom>
                <a:avLst/>
                <a:gdLst/>
                <a:ahLst/>
                <a:cxnLst/>
                <a:rect l="l" t="t" r="r" b="b"/>
                <a:pathLst>
                  <a:path w="8255" h="170" extrusionOk="0">
                    <a:moveTo>
                      <a:pt x="4127" y="1"/>
                    </a:moveTo>
                    <a:cubicBezTo>
                      <a:pt x="1848" y="1"/>
                      <a:pt x="0" y="38"/>
                      <a:pt x="0" y="87"/>
                    </a:cubicBezTo>
                    <a:cubicBezTo>
                      <a:pt x="0" y="131"/>
                      <a:pt x="1848" y="169"/>
                      <a:pt x="4127" y="169"/>
                    </a:cubicBezTo>
                    <a:cubicBezTo>
                      <a:pt x="6406" y="169"/>
                      <a:pt x="8254" y="131"/>
                      <a:pt x="8254" y="87"/>
                    </a:cubicBezTo>
                    <a:cubicBezTo>
                      <a:pt x="8254" y="38"/>
                      <a:pt x="6406" y="1"/>
                      <a:pt x="41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0"/>
              <p:cNvSpPr/>
              <p:nvPr/>
            </p:nvSpPr>
            <p:spPr>
              <a:xfrm>
                <a:off x="1274618" y="2676502"/>
                <a:ext cx="7006" cy="8134"/>
              </a:xfrm>
              <a:custGeom>
                <a:avLst/>
                <a:gdLst/>
                <a:ahLst/>
                <a:cxnLst/>
                <a:rect l="l" t="t" r="r" b="b"/>
                <a:pathLst>
                  <a:path w="441" h="512" extrusionOk="0">
                    <a:moveTo>
                      <a:pt x="56" y="0"/>
                    </a:moveTo>
                    <a:cubicBezTo>
                      <a:pt x="46" y="0"/>
                      <a:pt x="39" y="3"/>
                      <a:pt x="34" y="8"/>
                    </a:cubicBezTo>
                    <a:cubicBezTo>
                      <a:pt x="0" y="41"/>
                      <a:pt x="68" y="165"/>
                      <a:pt x="164" y="296"/>
                    </a:cubicBezTo>
                    <a:cubicBezTo>
                      <a:pt x="256" y="418"/>
                      <a:pt x="341" y="511"/>
                      <a:pt x="387" y="511"/>
                    </a:cubicBezTo>
                    <a:cubicBezTo>
                      <a:pt x="392" y="511"/>
                      <a:pt x="396" y="510"/>
                      <a:pt x="400" y="508"/>
                    </a:cubicBezTo>
                    <a:cubicBezTo>
                      <a:pt x="441" y="486"/>
                      <a:pt x="407" y="341"/>
                      <a:pt x="302" y="198"/>
                    </a:cubicBezTo>
                    <a:cubicBezTo>
                      <a:pt x="211" y="75"/>
                      <a:pt x="107" y="0"/>
                      <a:pt x="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0"/>
              <p:cNvSpPr/>
              <p:nvPr/>
            </p:nvSpPr>
            <p:spPr>
              <a:xfrm>
                <a:off x="1337279" y="2677074"/>
                <a:ext cx="23100" cy="15427"/>
              </a:xfrm>
              <a:custGeom>
                <a:avLst/>
                <a:gdLst/>
                <a:ahLst/>
                <a:cxnLst/>
                <a:rect l="l" t="t" r="r" b="b"/>
                <a:pathLst>
                  <a:path w="1454" h="971" extrusionOk="0">
                    <a:moveTo>
                      <a:pt x="1148" y="0"/>
                    </a:moveTo>
                    <a:cubicBezTo>
                      <a:pt x="975" y="0"/>
                      <a:pt x="745" y="69"/>
                      <a:pt x="549" y="222"/>
                    </a:cubicBezTo>
                    <a:cubicBezTo>
                      <a:pt x="340" y="383"/>
                      <a:pt x="210" y="577"/>
                      <a:pt x="123" y="719"/>
                    </a:cubicBezTo>
                    <a:cubicBezTo>
                      <a:pt x="37" y="861"/>
                      <a:pt x="1" y="955"/>
                      <a:pt x="19" y="969"/>
                    </a:cubicBezTo>
                    <a:cubicBezTo>
                      <a:pt x="21" y="970"/>
                      <a:pt x="23" y="971"/>
                      <a:pt x="25" y="971"/>
                    </a:cubicBezTo>
                    <a:cubicBezTo>
                      <a:pt x="51" y="971"/>
                      <a:pt x="122" y="899"/>
                      <a:pt x="221" y="790"/>
                    </a:cubicBezTo>
                    <a:cubicBezTo>
                      <a:pt x="325" y="667"/>
                      <a:pt x="468" y="498"/>
                      <a:pt x="654" y="353"/>
                    </a:cubicBezTo>
                    <a:cubicBezTo>
                      <a:pt x="837" y="211"/>
                      <a:pt x="1039" y="140"/>
                      <a:pt x="1188" y="122"/>
                    </a:cubicBezTo>
                    <a:cubicBezTo>
                      <a:pt x="1251" y="114"/>
                      <a:pt x="1304" y="113"/>
                      <a:pt x="1346" y="113"/>
                    </a:cubicBezTo>
                    <a:cubicBezTo>
                      <a:pt x="1354" y="113"/>
                      <a:pt x="1362" y="113"/>
                      <a:pt x="1369" y="113"/>
                    </a:cubicBezTo>
                    <a:cubicBezTo>
                      <a:pt x="1413" y="113"/>
                      <a:pt x="1440" y="112"/>
                      <a:pt x="1446" y="99"/>
                    </a:cubicBezTo>
                    <a:cubicBezTo>
                      <a:pt x="1454" y="84"/>
                      <a:pt x="1360" y="13"/>
                      <a:pt x="1185" y="2"/>
                    </a:cubicBezTo>
                    <a:cubicBezTo>
                      <a:pt x="1173" y="1"/>
                      <a:pt x="1160" y="0"/>
                      <a:pt x="11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0"/>
              <p:cNvSpPr/>
              <p:nvPr/>
            </p:nvSpPr>
            <p:spPr>
              <a:xfrm>
                <a:off x="1280370" y="2675994"/>
                <a:ext cx="8087" cy="3813"/>
              </a:xfrm>
              <a:custGeom>
                <a:avLst/>
                <a:gdLst/>
                <a:ahLst/>
                <a:cxnLst/>
                <a:rect l="l" t="t" r="r" b="b"/>
                <a:pathLst>
                  <a:path w="509" h="240" extrusionOk="0">
                    <a:moveTo>
                      <a:pt x="79" y="1"/>
                    </a:moveTo>
                    <a:cubicBezTo>
                      <a:pt x="52" y="1"/>
                      <a:pt x="32" y="7"/>
                      <a:pt x="23" y="21"/>
                    </a:cubicBezTo>
                    <a:cubicBezTo>
                      <a:pt x="1" y="59"/>
                      <a:pt x="87" y="156"/>
                      <a:pt x="225" y="208"/>
                    </a:cubicBezTo>
                    <a:cubicBezTo>
                      <a:pt x="285" y="230"/>
                      <a:pt x="343" y="240"/>
                      <a:pt x="390" y="240"/>
                    </a:cubicBezTo>
                    <a:cubicBezTo>
                      <a:pt x="453" y="240"/>
                      <a:pt x="497" y="223"/>
                      <a:pt x="501" y="197"/>
                    </a:cubicBezTo>
                    <a:cubicBezTo>
                      <a:pt x="509" y="148"/>
                      <a:pt x="408" y="96"/>
                      <a:pt x="285" y="51"/>
                    </a:cubicBezTo>
                    <a:cubicBezTo>
                      <a:pt x="204" y="22"/>
                      <a:pt x="129"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0"/>
              <p:cNvSpPr/>
              <p:nvPr/>
            </p:nvSpPr>
            <p:spPr>
              <a:xfrm>
                <a:off x="1281911" y="2670815"/>
                <a:ext cx="9517" cy="2685"/>
              </a:xfrm>
              <a:custGeom>
                <a:avLst/>
                <a:gdLst/>
                <a:ahLst/>
                <a:cxnLst/>
                <a:rect l="l" t="t" r="r" b="b"/>
                <a:pathLst>
                  <a:path w="599" h="169" extrusionOk="0">
                    <a:moveTo>
                      <a:pt x="303" y="0"/>
                    </a:moveTo>
                    <a:cubicBezTo>
                      <a:pt x="143" y="0"/>
                      <a:pt x="8" y="33"/>
                      <a:pt x="4" y="82"/>
                    </a:cubicBezTo>
                    <a:cubicBezTo>
                      <a:pt x="0" y="127"/>
                      <a:pt x="131" y="168"/>
                      <a:pt x="300" y="168"/>
                    </a:cubicBezTo>
                    <a:cubicBezTo>
                      <a:pt x="307" y="168"/>
                      <a:pt x="315" y="168"/>
                      <a:pt x="322" y="168"/>
                    </a:cubicBezTo>
                    <a:cubicBezTo>
                      <a:pt x="479" y="168"/>
                      <a:pt x="598" y="133"/>
                      <a:pt x="595" y="90"/>
                    </a:cubicBezTo>
                    <a:cubicBezTo>
                      <a:pt x="591" y="41"/>
                      <a:pt x="460" y="4"/>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0"/>
              <p:cNvSpPr/>
              <p:nvPr/>
            </p:nvSpPr>
            <p:spPr>
              <a:xfrm>
                <a:off x="1381430" y="2631286"/>
                <a:ext cx="145704" cy="67951"/>
              </a:xfrm>
              <a:custGeom>
                <a:avLst/>
                <a:gdLst/>
                <a:ahLst/>
                <a:cxnLst/>
                <a:rect l="l" t="t" r="r" b="b"/>
                <a:pathLst>
                  <a:path w="9171" h="4277" extrusionOk="0">
                    <a:moveTo>
                      <a:pt x="9133" y="1"/>
                    </a:moveTo>
                    <a:lnTo>
                      <a:pt x="4191" y="34"/>
                    </a:lnTo>
                    <a:lnTo>
                      <a:pt x="4191" y="2790"/>
                    </a:lnTo>
                    <a:cubicBezTo>
                      <a:pt x="4191" y="2790"/>
                      <a:pt x="1" y="3806"/>
                      <a:pt x="1020" y="4120"/>
                    </a:cubicBezTo>
                    <a:cubicBezTo>
                      <a:pt x="1396" y="4237"/>
                      <a:pt x="2567" y="4277"/>
                      <a:pt x="3908" y="4277"/>
                    </a:cubicBezTo>
                    <a:cubicBezTo>
                      <a:pt x="5815" y="4277"/>
                      <a:pt x="8066" y="4197"/>
                      <a:pt x="8864" y="4147"/>
                    </a:cubicBezTo>
                    <a:lnTo>
                      <a:pt x="9170" y="4124"/>
                    </a:lnTo>
                    <a:lnTo>
                      <a:pt x="9133"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0"/>
              <p:cNvSpPr/>
              <p:nvPr/>
            </p:nvSpPr>
            <p:spPr>
              <a:xfrm>
                <a:off x="1395792" y="2691389"/>
                <a:ext cx="131088" cy="2701"/>
              </a:xfrm>
              <a:custGeom>
                <a:avLst/>
                <a:gdLst/>
                <a:ahLst/>
                <a:cxnLst/>
                <a:rect l="l" t="t" r="r" b="b"/>
                <a:pathLst>
                  <a:path w="8251" h="170" extrusionOk="0">
                    <a:moveTo>
                      <a:pt x="4124" y="1"/>
                    </a:moveTo>
                    <a:cubicBezTo>
                      <a:pt x="1845" y="1"/>
                      <a:pt x="0" y="38"/>
                      <a:pt x="0" y="87"/>
                    </a:cubicBezTo>
                    <a:cubicBezTo>
                      <a:pt x="0" y="131"/>
                      <a:pt x="1845" y="169"/>
                      <a:pt x="4124" y="169"/>
                    </a:cubicBezTo>
                    <a:cubicBezTo>
                      <a:pt x="6402" y="169"/>
                      <a:pt x="8251" y="131"/>
                      <a:pt x="8251" y="87"/>
                    </a:cubicBezTo>
                    <a:cubicBezTo>
                      <a:pt x="8251" y="38"/>
                      <a:pt x="6402" y="1"/>
                      <a:pt x="41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0"/>
              <p:cNvSpPr/>
              <p:nvPr/>
            </p:nvSpPr>
            <p:spPr>
              <a:xfrm>
                <a:off x="1440293" y="2676502"/>
                <a:ext cx="7022" cy="8134"/>
              </a:xfrm>
              <a:custGeom>
                <a:avLst/>
                <a:gdLst/>
                <a:ahLst/>
                <a:cxnLst/>
                <a:rect l="l" t="t" r="r" b="b"/>
                <a:pathLst>
                  <a:path w="442" h="512" extrusionOk="0">
                    <a:moveTo>
                      <a:pt x="55" y="0"/>
                    </a:moveTo>
                    <a:cubicBezTo>
                      <a:pt x="46" y="0"/>
                      <a:pt x="39" y="3"/>
                      <a:pt x="35" y="8"/>
                    </a:cubicBezTo>
                    <a:cubicBezTo>
                      <a:pt x="1" y="41"/>
                      <a:pt x="68" y="165"/>
                      <a:pt x="165" y="296"/>
                    </a:cubicBezTo>
                    <a:cubicBezTo>
                      <a:pt x="253" y="418"/>
                      <a:pt x="341" y="511"/>
                      <a:pt x="387" y="511"/>
                    </a:cubicBezTo>
                    <a:cubicBezTo>
                      <a:pt x="392" y="511"/>
                      <a:pt x="396" y="510"/>
                      <a:pt x="400" y="508"/>
                    </a:cubicBezTo>
                    <a:cubicBezTo>
                      <a:pt x="442" y="486"/>
                      <a:pt x="404" y="341"/>
                      <a:pt x="299" y="198"/>
                    </a:cubicBezTo>
                    <a:cubicBezTo>
                      <a:pt x="211" y="75"/>
                      <a:pt x="104"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0"/>
              <p:cNvSpPr/>
              <p:nvPr/>
            </p:nvSpPr>
            <p:spPr>
              <a:xfrm>
                <a:off x="1435670" y="2677853"/>
                <a:ext cx="6657" cy="9612"/>
              </a:xfrm>
              <a:custGeom>
                <a:avLst/>
                <a:gdLst/>
                <a:ahLst/>
                <a:cxnLst/>
                <a:rect l="l" t="t" r="r" b="b"/>
                <a:pathLst>
                  <a:path w="419" h="605" extrusionOk="0">
                    <a:moveTo>
                      <a:pt x="54" y="0"/>
                    </a:moveTo>
                    <a:cubicBezTo>
                      <a:pt x="48" y="0"/>
                      <a:pt x="42" y="2"/>
                      <a:pt x="38" y="5"/>
                    </a:cubicBezTo>
                    <a:cubicBezTo>
                      <a:pt x="0" y="35"/>
                      <a:pt x="64" y="173"/>
                      <a:pt x="153" y="334"/>
                    </a:cubicBezTo>
                    <a:cubicBezTo>
                      <a:pt x="237" y="483"/>
                      <a:pt x="321" y="604"/>
                      <a:pt x="368" y="604"/>
                    </a:cubicBezTo>
                    <a:cubicBezTo>
                      <a:pt x="371" y="604"/>
                      <a:pt x="375" y="604"/>
                      <a:pt x="378" y="603"/>
                    </a:cubicBezTo>
                    <a:cubicBezTo>
                      <a:pt x="419" y="588"/>
                      <a:pt x="396" y="423"/>
                      <a:pt x="299" y="252"/>
                    </a:cubicBezTo>
                    <a:cubicBezTo>
                      <a:pt x="213" y="100"/>
                      <a:pt x="104" y="0"/>
                      <a:pt x="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0"/>
              <p:cNvSpPr/>
              <p:nvPr/>
            </p:nvSpPr>
            <p:spPr>
              <a:xfrm>
                <a:off x="1502954" y="2677074"/>
                <a:ext cx="23053" cy="15427"/>
              </a:xfrm>
              <a:custGeom>
                <a:avLst/>
                <a:gdLst/>
                <a:ahLst/>
                <a:cxnLst/>
                <a:rect l="l" t="t" r="r" b="b"/>
                <a:pathLst>
                  <a:path w="1451" h="971" extrusionOk="0">
                    <a:moveTo>
                      <a:pt x="1144" y="0"/>
                    </a:moveTo>
                    <a:cubicBezTo>
                      <a:pt x="972" y="0"/>
                      <a:pt x="745" y="69"/>
                      <a:pt x="550" y="222"/>
                    </a:cubicBezTo>
                    <a:cubicBezTo>
                      <a:pt x="341" y="383"/>
                      <a:pt x="206" y="577"/>
                      <a:pt x="120" y="719"/>
                    </a:cubicBezTo>
                    <a:cubicBezTo>
                      <a:pt x="38" y="861"/>
                      <a:pt x="1" y="955"/>
                      <a:pt x="20" y="969"/>
                    </a:cubicBezTo>
                    <a:cubicBezTo>
                      <a:pt x="21" y="970"/>
                      <a:pt x="23" y="971"/>
                      <a:pt x="26" y="971"/>
                    </a:cubicBezTo>
                    <a:cubicBezTo>
                      <a:pt x="51" y="971"/>
                      <a:pt x="119" y="899"/>
                      <a:pt x="218" y="790"/>
                    </a:cubicBezTo>
                    <a:cubicBezTo>
                      <a:pt x="326" y="667"/>
                      <a:pt x="468" y="498"/>
                      <a:pt x="651" y="353"/>
                    </a:cubicBezTo>
                    <a:cubicBezTo>
                      <a:pt x="834" y="211"/>
                      <a:pt x="1035" y="140"/>
                      <a:pt x="1185" y="122"/>
                    </a:cubicBezTo>
                    <a:cubicBezTo>
                      <a:pt x="1248" y="114"/>
                      <a:pt x="1302" y="113"/>
                      <a:pt x="1344" y="113"/>
                    </a:cubicBezTo>
                    <a:cubicBezTo>
                      <a:pt x="1352" y="113"/>
                      <a:pt x="1360" y="113"/>
                      <a:pt x="1367" y="113"/>
                    </a:cubicBezTo>
                    <a:cubicBezTo>
                      <a:pt x="1412" y="113"/>
                      <a:pt x="1439" y="112"/>
                      <a:pt x="1442" y="99"/>
                    </a:cubicBezTo>
                    <a:cubicBezTo>
                      <a:pt x="1450" y="84"/>
                      <a:pt x="1361" y="13"/>
                      <a:pt x="1181" y="2"/>
                    </a:cubicBezTo>
                    <a:cubicBezTo>
                      <a:pt x="1169" y="1"/>
                      <a:pt x="1157" y="0"/>
                      <a:pt x="11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0"/>
              <p:cNvSpPr/>
              <p:nvPr/>
            </p:nvSpPr>
            <p:spPr>
              <a:xfrm>
                <a:off x="1445997" y="2675994"/>
                <a:ext cx="8087" cy="3813"/>
              </a:xfrm>
              <a:custGeom>
                <a:avLst/>
                <a:gdLst/>
                <a:ahLst/>
                <a:cxnLst/>
                <a:rect l="l" t="t" r="r" b="b"/>
                <a:pathLst>
                  <a:path w="509" h="240" extrusionOk="0">
                    <a:moveTo>
                      <a:pt x="79" y="1"/>
                    </a:moveTo>
                    <a:cubicBezTo>
                      <a:pt x="53" y="1"/>
                      <a:pt x="34" y="7"/>
                      <a:pt x="26" y="21"/>
                    </a:cubicBezTo>
                    <a:cubicBezTo>
                      <a:pt x="0" y="59"/>
                      <a:pt x="86" y="156"/>
                      <a:pt x="228" y="208"/>
                    </a:cubicBezTo>
                    <a:cubicBezTo>
                      <a:pt x="289" y="230"/>
                      <a:pt x="346" y="240"/>
                      <a:pt x="392" y="240"/>
                    </a:cubicBezTo>
                    <a:cubicBezTo>
                      <a:pt x="454" y="240"/>
                      <a:pt x="496" y="223"/>
                      <a:pt x="500" y="197"/>
                    </a:cubicBezTo>
                    <a:cubicBezTo>
                      <a:pt x="508" y="148"/>
                      <a:pt x="407" y="96"/>
                      <a:pt x="284" y="51"/>
                    </a:cubicBezTo>
                    <a:cubicBezTo>
                      <a:pt x="204" y="22"/>
                      <a:pt x="129"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0"/>
              <p:cNvSpPr/>
              <p:nvPr/>
            </p:nvSpPr>
            <p:spPr>
              <a:xfrm>
                <a:off x="1447522" y="2670815"/>
                <a:ext cx="9517" cy="2685"/>
              </a:xfrm>
              <a:custGeom>
                <a:avLst/>
                <a:gdLst/>
                <a:ahLst/>
                <a:cxnLst/>
                <a:rect l="l" t="t" r="r" b="b"/>
                <a:pathLst>
                  <a:path w="599" h="169" extrusionOk="0">
                    <a:moveTo>
                      <a:pt x="304" y="0"/>
                    </a:moveTo>
                    <a:cubicBezTo>
                      <a:pt x="143" y="0"/>
                      <a:pt x="13" y="33"/>
                      <a:pt x="9" y="82"/>
                    </a:cubicBezTo>
                    <a:cubicBezTo>
                      <a:pt x="1" y="127"/>
                      <a:pt x="135" y="168"/>
                      <a:pt x="300" y="168"/>
                    </a:cubicBezTo>
                    <a:cubicBezTo>
                      <a:pt x="308" y="168"/>
                      <a:pt x="315" y="168"/>
                      <a:pt x="323" y="168"/>
                    </a:cubicBezTo>
                    <a:cubicBezTo>
                      <a:pt x="480" y="168"/>
                      <a:pt x="599" y="133"/>
                      <a:pt x="599" y="90"/>
                    </a:cubicBezTo>
                    <a:cubicBezTo>
                      <a:pt x="595" y="41"/>
                      <a:pt x="464" y="4"/>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0"/>
              <p:cNvSpPr/>
              <p:nvPr/>
            </p:nvSpPr>
            <p:spPr>
              <a:xfrm>
                <a:off x="1553984" y="1743541"/>
                <a:ext cx="130103" cy="183199"/>
              </a:xfrm>
              <a:custGeom>
                <a:avLst/>
                <a:gdLst/>
                <a:ahLst/>
                <a:cxnLst/>
                <a:rect l="l" t="t" r="r" b="b"/>
                <a:pathLst>
                  <a:path w="8189" h="11531" extrusionOk="0">
                    <a:moveTo>
                      <a:pt x="2218" y="77"/>
                    </a:moveTo>
                    <a:cubicBezTo>
                      <a:pt x="2453" y="77"/>
                      <a:pt x="2717" y="126"/>
                      <a:pt x="2981" y="261"/>
                    </a:cubicBezTo>
                    <a:cubicBezTo>
                      <a:pt x="3516" y="527"/>
                      <a:pt x="3994" y="1151"/>
                      <a:pt x="4136" y="1935"/>
                    </a:cubicBezTo>
                    <a:cubicBezTo>
                      <a:pt x="4214" y="2327"/>
                      <a:pt x="4214" y="2753"/>
                      <a:pt x="4162" y="3186"/>
                    </a:cubicBezTo>
                    <a:cubicBezTo>
                      <a:pt x="4129" y="3507"/>
                      <a:pt x="4039" y="3836"/>
                      <a:pt x="3998" y="4187"/>
                    </a:cubicBezTo>
                    <a:cubicBezTo>
                      <a:pt x="3960" y="3940"/>
                      <a:pt x="3953" y="3690"/>
                      <a:pt x="3941" y="3444"/>
                    </a:cubicBezTo>
                    <a:cubicBezTo>
                      <a:pt x="3915" y="2842"/>
                      <a:pt x="3860" y="2230"/>
                      <a:pt x="3636" y="1670"/>
                    </a:cubicBezTo>
                    <a:cubicBezTo>
                      <a:pt x="3412" y="1110"/>
                      <a:pt x="3004" y="601"/>
                      <a:pt x="2443" y="374"/>
                    </a:cubicBezTo>
                    <a:cubicBezTo>
                      <a:pt x="2266" y="302"/>
                      <a:pt x="2072" y="267"/>
                      <a:pt x="1879" y="267"/>
                    </a:cubicBezTo>
                    <a:cubicBezTo>
                      <a:pt x="1665" y="267"/>
                      <a:pt x="1452" y="310"/>
                      <a:pt x="1260" y="396"/>
                    </a:cubicBezTo>
                    <a:cubicBezTo>
                      <a:pt x="1331" y="339"/>
                      <a:pt x="1443" y="265"/>
                      <a:pt x="1604" y="198"/>
                    </a:cubicBezTo>
                    <a:cubicBezTo>
                      <a:pt x="1758" y="131"/>
                      <a:pt x="1973" y="77"/>
                      <a:pt x="2218" y="77"/>
                    </a:cubicBezTo>
                    <a:close/>
                    <a:moveTo>
                      <a:pt x="2267" y="0"/>
                    </a:moveTo>
                    <a:cubicBezTo>
                      <a:pt x="1990" y="0"/>
                      <a:pt x="1750" y="68"/>
                      <a:pt x="1581" y="149"/>
                    </a:cubicBezTo>
                    <a:cubicBezTo>
                      <a:pt x="1424" y="224"/>
                      <a:pt x="1316" y="306"/>
                      <a:pt x="1249" y="370"/>
                    </a:cubicBezTo>
                    <a:cubicBezTo>
                      <a:pt x="1226" y="392"/>
                      <a:pt x="1211" y="411"/>
                      <a:pt x="1197" y="426"/>
                    </a:cubicBezTo>
                    <a:cubicBezTo>
                      <a:pt x="1043" y="504"/>
                      <a:pt x="909" y="608"/>
                      <a:pt x="800" y="743"/>
                    </a:cubicBezTo>
                    <a:lnTo>
                      <a:pt x="1" y="7948"/>
                    </a:lnTo>
                    <a:lnTo>
                      <a:pt x="5862" y="11530"/>
                    </a:lnTo>
                    <a:cubicBezTo>
                      <a:pt x="6313" y="11486"/>
                      <a:pt x="6777" y="11441"/>
                      <a:pt x="7195" y="11258"/>
                    </a:cubicBezTo>
                    <a:cubicBezTo>
                      <a:pt x="7613" y="11079"/>
                      <a:pt x="7991" y="10734"/>
                      <a:pt x="8087" y="10286"/>
                    </a:cubicBezTo>
                    <a:cubicBezTo>
                      <a:pt x="8189" y="9842"/>
                      <a:pt x="7931" y="9312"/>
                      <a:pt x="7482" y="9214"/>
                    </a:cubicBezTo>
                    <a:cubicBezTo>
                      <a:pt x="7281" y="9169"/>
                      <a:pt x="7027" y="9196"/>
                      <a:pt x="6908" y="9028"/>
                    </a:cubicBezTo>
                    <a:cubicBezTo>
                      <a:pt x="6796" y="8871"/>
                      <a:pt x="6874" y="8662"/>
                      <a:pt x="6937" y="8483"/>
                    </a:cubicBezTo>
                    <a:cubicBezTo>
                      <a:pt x="7143" y="7911"/>
                      <a:pt x="7177" y="7264"/>
                      <a:pt x="6956" y="6697"/>
                    </a:cubicBezTo>
                    <a:cubicBezTo>
                      <a:pt x="6810" y="6320"/>
                      <a:pt x="6545" y="5983"/>
                      <a:pt x="6213" y="5759"/>
                    </a:cubicBezTo>
                    <a:cubicBezTo>
                      <a:pt x="6261" y="5711"/>
                      <a:pt x="6306" y="5659"/>
                      <a:pt x="6339" y="5599"/>
                    </a:cubicBezTo>
                    <a:cubicBezTo>
                      <a:pt x="6441" y="5420"/>
                      <a:pt x="6477" y="5218"/>
                      <a:pt x="6477" y="5031"/>
                    </a:cubicBezTo>
                    <a:cubicBezTo>
                      <a:pt x="6470" y="4661"/>
                      <a:pt x="6355" y="4303"/>
                      <a:pt x="6101" y="4087"/>
                    </a:cubicBezTo>
                    <a:cubicBezTo>
                      <a:pt x="5972" y="3979"/>
                      <a:pt x="5809" y="3924"/>
                      <a:pt x="5656" y="3924"/>
                    </a:cubicBezTo>
                    <a:cubicBezTo>
                      <a:pt x="5511" y="3924"/>
                      <a:pt x="5375" y="3973"/>
                      <a:pt x="5286" y="4075"/>
                    </a:cubicBezTo>
                    <a:cubicBezTo>
                      <a:pt x="5100" y="4266"/>
                      <a:pt x="5115" y="4568"/>
                      <a:pt x="5275" y="4680"/>
                    </a:cubicBezTo>
                    <a:cubicBezTo>
                      <a:pt x="5356" y="4743"/>
                      <a:pt x="5441" y="4765"/>
                      <a:pt x="5516" y="4765"/>
                    </a:cubicBezTo>
                    <a:cubicBezTo>
                      <a:pt x="5578" y="4765"/>
                      <a:pt x="5633" y="4749"/>
                      <a:pt x="5671" y="4728"/>
                    </a:cubicBezTo>
                    <a:cubicBezTo>
                      <a:pt x="5757" y="4684"/>
                      <a:pt x="5768" y="4632"/>
                      <a:pt x="5768" y="4632"/>
                    </a:cubicBezTo>
                    <a:cubicBezTo>
                      <a:pt x="5768" y="4631"/>
                      <a:pt x="5768" y="4631"/>
                      <a:pt x="5767" y="4631"/>
                    </a:cubicBezTo>
                    <a:cubicBezTo>
                      <a:pt x="5761" y="4631"/>
                      <a:pt x="5733" y="4675"/>
                      <a:pt x="5660" y="4706"/>
                    </a:cubicBezTo>
                    <a:cubicBezTo>
                      <a:pt x="5630" y="4718"/>
                      <a:pt x="5590" y="4726"/>
                      <a:pt x="5545" y="4726"/>
                    </a:cubicBezTo>
                    <a:cubicBezTo>
                      <a:pt x="5472" y="4726"/>
                      <a:pt x="5385" y="4704"/>
                      <a:pt x="5308" y="4639"/>
                    </a:cubicBezTo>
                    <a:cubicBezTo>
                      <a:pt x="5182" y="4542"/>
                      <a:pt x="5174" y="4288"/>
                      <a:pt x="5343" y="4127"/>
                    </a:cubicBezTo>
                    <a:cubicBezTo>
                      <a:pt x="5414" y="4048"/>
                      <a:pt x="5524" y="4009"/>
                      <a:pt x="5642" y="4009"/>
                    </a:cubicBezTo>
                    <a:cubicBezTo>
                      <a:pt x="5776" y="4009"/>
                      <a:pt x="5922" y="4060"/>
                      <a:pt x="6037" y="4161"/>
                    </a:cubicBezTo>
                    <a:cubicBezTo>
                      <a:pt x="6258" y="4347"/>
                      <a:pt x="6365" y="4687"/>
                      <a:pt x="6365" y="5031"/>
                    </a:cubicBezTo>
                    <a:cubicBezTo>
                      <a:pt x="6365" y="5203"/>
                      <a:pt x="6329" y="5382"/>
                      <a:pt x="6235" y="5539"/>
                    </a:cubicBezTo>
                    <a:cubicBezTo>
                      <a:pt x="6201" y="5595"/>
                      <a:pt x="6156" y="5647"/>
                      <a:pt x="6108" y="5692"/>
                    </a:cubicBezTo>
                    <a:cubicBezTo>
                      <a:pt x="5970" y="5610"/>
                      <a:pt x="5820" y="5550"/>
                      <a:pt x="5663" y="5509"/>
                    </a:cubicBezTo>
                    <a:cubicBezTo>
                      <a:pt x="5327" y="5431"/>
                      <a:pt x="4965" y="5449"/>
                      <a:pt x="4659" y="5289"/>
                    </a:cubicBezTo>
                    <a:cubicBezTo>
                      <a:pt x="4401" y="5158"/>
                      <a:pt x="4218" y="4908"/>
                      <a:pt x="4114" y="4635"/>
                    </a:cubicBezTo>
                    <a:cubicBezTo>
                      <a:pt x="4110" y="4606"/>
                      <a:pt x="4106" y="4575"/>
                      <a:pt x="4106" y="4546"/>
                    </a:cubicBezTo>
                    <a:cubicBezTo>
                      <a:pt x="4106" y="4090"/>
                      <a:pt x="4248" y="3645"/>
                      <a:pt x="4293" y="3201"/>
                    </a:cubicBezTo>
                    <a:cubicBezTo>
                      <a:pt x="4345" y="2756"/>
                      <a:pt x="4341" y="2320"/>
                      <a:pt x="4259" y="1913"/>
                    </a:cubicBezTo>
                    <a:cubicBezTo>
                      <a:pt x="4102" y="1094"/>
                      <a:pt x="3594" y="444"/>
                      <a:pt x="3023" y="175"/>
                    </a:cubicBezTo>
                    <a:cubicBezTo>
                      <a:pt x="2758" y="48"/>
                      <a:pt x="2500" y="0"/>
                      <a:pt x="2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0"/>
              <p:cNvSpPr/>
              <p:nvPr/>
            </p:nvSpPr>
            <p:spPr>
              <a:xfrm>
                <a:off x="1466889" y="1696005"/>
                <a:ext cx="118330" cy="251801"/>
              </a:xfrm>
              <a:custGeom>
                <a:avLst/>
                <a:gdLst/>
                <a:ahLst/>
                <a:cxnLst/>
                <a:rect l="l" t="t" r="r" b="b"/>
                <a:pathLst>
                  <a:path w="7448" h="15849" extrusionOk="0">
                    <a:moveTo>
                      <a:pt x="3208" y="0"/>
                    </a:moveTo>
                    <a:lnTo>
                      <a:pt x="1476" y="900"/>
                    </a:lnTo>
                    <a:cubicBezTo>
                      <a:pt x="568" y="1371"/>
                      <a:pt x="0" y="2312"/>
                      <a:pt x="11" y="3331"/>
                    </a:cubicBezTo>
                    <a:cubicBezTo>
                      <a:pt x="23" y="4665"/>
                      <a:pt x="56" y="6473"/>
                      <a:pt x="145" y="7500"/>
                    </a:cubicBezTo>
                    <a:cubicBezTo>
                      <a:pt x="295" y="9263"/>
                      <a:pt x="2081" y="9409"/>
                      <a:pt x="2081" y="9409"/>
                    </a:cubicBezTo>
                    <a:cubicBezTo>
                      <a:pt x="2081" y="9409"/>
                      <a:pt x="2155" y="10044"/>
                      <a:pt x="2211" y="10675"/>
                    </a:cubicBezTo>
                    <a:cubicBezTo>
                      <a:pt x="2211" y="10679"/>
                      <a:pt x="1823" y="15849"/>
                      <a:pt x="3628" y="15849"/>
                    </a:cubicBezTo>
                    <a:cubicBezTo>
                      <a:pt x="3636" y="15849"/>
                      <a:pt x="3645" y="15849"/>
                      <a:pt x="3653" y="15848"/>
                    </a:cubicBezTo>
                    <a:cubicBezTo>
                      <a:pt x="5009" y="15814"/>
                      <a:pt x="5917" y="12968"/>
                      <a:pt x="6305" y="11475"/>
                    </a:cubicBezTo>
                    <a:lnTo>
                      <a:pt x="6506" y="10653"/>
                    </a:lnTo>
                    <a:lnTo>
                      <a:pt x="6506" y="10608"/>
                    </a:lnTo>
                    <a:cubicBezTo>
                      <a:pt x="6510" y="10589"/>
                      <a:pt x="6514" y="10575"/>
                      <a:pt x="6514" y="10575"/>
                    </a:cubicBezTo>
                    <a:lnTo>
                      <a:pt x="6506" y="10575"/>
                    </a:lnTo>
                    <a:lnTo>
                      <a:pt x="6465" y="5622"/>
                    </a:lnTo>
                    <a:lnTo>
                      <a:pt x="6522" y="5677"/>
                    </a:lnTo>
                    <a:cubicBezTo>
                      <a:pt x="6579" y="5743"/>
                      <a:pt x="6663" y="5771"/>
                      <a:pt x="6751" y="5771"/>
                    </a:cubicBezTo>
                    <a:cubicBezTo>
                      <a:pt x="6818" y="5771"/>
                      <a:pt x="6886" y="5755"/>
                      <a:pt x="6947" y="5729"/>
                    </a:cubicBezTo>
                    <a:cubicBezTo>
                      <a:pt x="7146" y="5648"/>
                      <a:pt x="7298" y="5476"/>
                      <a:pt x="7373" y="5278"/>
                    </a:cubicBezTo>
                    <a:cubicBezTo>
                      <a:pt x="7448" y="5080"/>
                      <a:pt x="7444" y="4855"/>
                      <a:pt x="7384" y="4654"/>
                    </a:cubicBezTo>
                    <a:cubicBezTo>
                      <a:pt x="7343" y="4516"/>
                      <a:pt x="7272" y="4385"/>
                      <a:pt x="7156" y="4303"/>
                    </a:cubicBezTo>
                    <a:cubicBezTo>
                      <a:pt x="7066" y="4243"/>
                      <a:pt x="6951" y="4222"/>
                      <a:pt x="6831" y="4222"/>
                    </a:cubicBezTo>
                    <a:cubicBezTo>
                      <a:pt x="6703" y="4222"/>
                      <a:pt x="6570" y="4246"/>
                      <a:pt x="6454" y="4273"/>
                    </a:cubicBezTo>
                    <a:lnTo>
                      <a:pt x="6439" y="2619"/>
                    </a:lnTo>
                    <a:lnTo>
                      <a:pt x="3208"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0"/>
              <p:cNvSpPr/>
              <p:nvPr/>
            </p:nvSpPr>
            <p:spPr>
              <a:xfrm>
                <a:off x="1473641" y="1765783"/>
                <a:ext cx="7308" cy="7197"/>
              </a:xfrm>
              <a:custGeom>
                <a:avLst/>
                <a:gdLst/>
                <a:ahLst/>
                <a:cxnLst/>
                <a:rect l="l" t="t" r="r" b="b"/>
                <a:pathLst>
                  <a:path w="460" h="453" extrusionOk="0">
                    <a:moveTo>
                      <a:pt x="232" y="1"/>
                    </a:moveTo>
                    <a:cubicBezTo>
                      <a:pt x="229" y="1"/>
                      <a:pt x="227" y="1"/>
                      <a:pt x="225" y="1"/>
                    </a:cubicBezTo>
                    <a:cubicBezTo>
                      <a:pt x="98" y="1"/>
                      <a:pt x="1" y="105"/>
                      <a:pt x="5" y="232"/>
                    </a:cubicBezTo>
                    <a:cubicBezTo>
                      <a:pt x="8" y="356"/>
                      <a:pt x="109" y="453"/>
                      <a:pt x="236" y="453"/>
                    </a:cubicBezTo>
                    <a:cubicBezTo>
                      <a:pt x="360" y="449"/>
                      <a:pt x="460" y="344"/>
                      <a:pt x="456" y="221"/>
                    </a:cubicBezTo>
                    <a:cubicBezTo>
                      <a:pt x="453" y="96"/>
                      <a:pt x="352" y="1"/>
                      <a:pt x="2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0"/>
              <p:cNvSpPr/>
              <p:nvPr/>
            </p:nvSpPr>
            <p:spPr>
              <a:xfrm>
                <a:off x="1469908" y="1761080"/>
                <a:ext cx="14553" cy="4607"/>
              </a:xfrm>
              <a:custGeom>
                <a:avLst/>
                <a:gdLst/>
                <a:ahLst/>
                <a:cxnLst/>
                <a:rect l="l" t="t" r="r" b="b"/>
                <a:pathLst>
                  <a:path w="916" h="290" extrusionOk="0">
                    <a:moveTo>
                      <a:pt x="487" y="0"/>
                    </a:moveTo>
                    <a:cubicBezTo>
                      <a:pt x="471" y="0"/>
                      <a:pt x="454" y="1"/>
                      <a:pt x="438" y="2"/>
                    </a:cubicBezTo>
                    <a:cubicBezTo>
                      <a:pt x="288" y="16"/>
                      <a:pt x="161" y="83"/>
                      <a:pt x="93" y="151"/>
                    </a:cubicBezTo>
                    <a:cubicBezTo>
                      <a:pt x="23" y="214"/>
                      <a:pt x="0" y="274"/>
                      <a:pt x="15" y="285"/>
                    </a:cubicBezTo>
                    <a:cubicBezTo>
                      <a:pt x="18" y="288"/>
                      <a:pt x="22" y="289"/>
                      <a:pt x="27" y="289"/>
                    </a:cubicBezTo>
                    <a:cubicBezTo>
                      <a:pt x="76" y="289"/>
                      <a:pt x="228" y="168"/>
                      <a:pt x="448" y="151"/>
                    </a:cubicBezTo>
                    <a:cubicBezTo>
                      <a:pt x="470" y="149"/>
                      <a:pt x="491" y="148"/>
                      <a:pt x="512" y="148"/>
                    </a:cubicBezTo>
                    <a:cubicBezTo>
                      <a:pt x="694" y="148"/>
                      <a:pt x="835" y="217"/>
                      <a:pt x="887" y="217"/>
                    </a:cubicBezTo>
                    <a:cubicBezTo>
                      <a:pt x="895" y="217"/>
                      <a:pt x="901" y="215"/>
                      <a:pt x="905" y="211"/>
                    </a:cubicBezTo>
                    <a:cubicBezTo>
                      <a:pt x="915" y="196"/>
                      <a:pt x="886" y="144"/>
                      <a:pt x="803" y="87"/>
                    </a:cubicBezTo>
                    <a:cubicBezTo>
                      <a:pt x="730" y="41"/>
                      <a:pt x="619" y="0"/>
                      <a:pt x="4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0"/>
              <p:cNvSpPr/>
              <p:nvPr/>
            </p:nvSpPr>
            <p:spPr>
              <a:xfrm>
                <a:off x="1515314" y="1764528"/>
                <a:ext cx="7245" cy="7197"/>
              </a:xfrm>
              <a:custGeom>
                <a:avLst/>
                <a:gdLst/>
                <a:ahLst/>
                <a:cxnLst/>
                <a:rect l="l" t="t" r="r" b="b"/>
                <a:pathLst>
                  <a:path w="456" h="453" extrusionOk="0">
                    <a:moveTo>
                      <a:pt x="231" y="1"/>
                    </a:moveTo>
                    <a:cubicBezTo>
                      <a:pt x="229" y="1"/>
                      <a:pt x="226" y="1"/>
                      <a:pt x="224" y="1"/>
                    </a:cubicBezTo>
                    <a:cubicBezTo>
                      <a:pt x="97" y="5"/>
                      <a:pt x="0" y="106"/>
                      <a:pt x="4" y="233"/>
                    </a:cubicBezTo>
                    <a:cubicBezTo>
                      <a:pt x="4" y="353"/>
                      <a:pt x="104" y="453"/>
                      <a:pt x="227" y="453"/>
                    </a:cubicBezTo>
                    <a:cubicBezTo>
                      <a:pt x="229" y="453"/>
                      <a:pt x="232" y="453"/>
                      <a:pt x="235" y="453"/>
                    </a:cubicBezTo>
                    <a:cubicBezTo>
                      <a:pt x="359" y="449"/>
                      <a:pt x="455" y="345"/>
                      <a:pt x="455" y="221"/>
                    </a:cubicBezTo>
                    <a:cubicBezTo>
                      <a:pt x="452" y="96"/>
                      <a:pt x="351"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0"/>
              <p:cNvSpPr/>
              <p:nvPr/>
            </p:nvSpPr>
            <p:spPr>
              <a:xfrm>
                <a:off x="1512820" y="1759825"/>
                <a:ext cx="14553" cy="4607"/>
              </a:xfrm>
              <a:custGeom>
                <a:avLst/>
                <a:gdLst/>
                <a:ahLst/>
                <a:cxnLst/>
                <a:rect l="l" t="t" r="r" b="b"/>
                <a:pathLst>
                  <a:path w="916" h="290" extrusionOk="0">
                    <a:moveTo>
                      <a:pt x="482" y="0"/>
                    </a:moveTo>
                    <a:cubicBezTo>
                      <a:pt x="467" y="0"/>
                      <a:pt x="452" y="1"/>
                      <a:pt x="437" y="2"/>
                    </a:cubicBezTo>
                    <a:cubicBezTo>
                      <a:pt x="283" y="14"/>
                      <a:pt x="161" y="85"/>
                      <a:pt x="93" y="148"/>
                    </a:cubicBezTo>
                    <a:cubicBezTo>
                      <a:pt x="19" y="215"/>
                      <a:pt x="0" y="271"/>
                      <a:pt x="11" y="286"/>
                    </a:cubicBezTo>
                    <a:cubicBezTo>
                      <a:pt x="13" y="288"/>
                      <a:pt x="17" y="289"/>
                      <a:pt x="21" y="289"/>
                    </a:cubicBezTo>
                    <a:cubicBezTo>
                      <a:pt x="69" y="289"/>
                      <a:pt x="225" y="165"/>
                      <a:pt x="448" y="148"/>
                    </a:cubicBezTo>
                    <a:cubicBezTo>
                      <a:pt x="470" y="146"/>
                      <a:pt x="491" y="145"/>
                      <a:pt x="512" y="145"/>
                    </a:cubicBezTo>
                    <a:cubicBezTo>
                      <a:pt x="693" y="145"/>
                      <a:pt x="834" y="214"/>
                      <a:pt x="883" y="214"/>
                    </a:cubicBezTo>
                    <a:cubicBezTo>
                      <a:pt x="892" y="214"/>
                      <a:pt x="897" y="212"/>
                      <a:pt x="900" y="207"/>
                    </a:cubicBezTo>
                    <a:cubicBezTo>
                      <a:pt x="915" y="193"/>
                      <a:pt x="881" y="140"/>
                      <a:pt x="803" y="88"/>
                    </a:cubicBezTo>
                    <a:cubicBezTo>
                      <a:pt x="729" y="41"/>
                      <a:pt x="613" y="0"/>
                      <a:pt x="4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0"/>
              <p:cNvSpPr/>
              <p:nvPr/>
            </p:nvSpPr>
            <p:spPr>
              <a:xfrm>
                <a:off x="1489481" y="1763829"/>
                <a:ext cx="10581" cy="34253"/>
              </a:xfrm>
              <a:custGeom>
                <a:avLst/>
                <a:gdLst/>
                <a:ahLst/>
                <a:cxnLst/>
                <a:rect l="l" t="t" r="r" b="b"/>
                <a:pathLst>
                  <a:path w="666" h="2156" extrusionOk="0">
                    <a:moveTo>
                      <a:pt x="639" y="0"/>
                    </a:moveTo>
                    <a:cubicBezTo>
                      <a:pt x="607" y="0"/>
                      <a:pt x="415" y="576"/>
                      <a:pt x="202" y="1293"/>
                    </a:cubicBezTo>
                    <a:cubicBezTo>
                      <a:pt x="150" y="1472"/>
                      <a:pt x="102" y="1644"/>
                      <a:pt x="54" y="1805"/>
                    </a:cubicBezTo>
                    <a:cubicBezTo>
                      <a:pt x="35" y="1879"/>
                      <a:pt x="1" y="1969"/>
                      <a:pt x="38" y="2062"/>
                    </a:cubicBezTo>
                    <a:cubicBezTo>
                      <a:pt x="57" y="2107"/>
                      <a:pt x="106" y="2141"/>
                      <a:pt x="143" y="2148"/>
                    </a:cubicBezTo>
                    <a:cubicBezTo>
                      <a:pt x="166" y="2155"/>
                      <a:pt x="188" y="2156"/>
                      <a:pt x="208" y="2156"/>
                    </a:cubicBezTo>
                    <a:cubicBezTo>
                      <a:pt x="224" y="2156"/>
                      <a:pt x="238" y="2155"/>
                      <a:pt x="251" y="2155"/>
                    </a:cubicBezTo>
                    <a:cubicBezTo>
                      <a:pt x="497" y="2148"/>
                      <a:pt x="651" y="2137"/>
                      <a:pt x="651" y="2122"/>
                    </a:cubicBezTo>
                    <a:cubicBezTo>
                      <a:pt x="651" y="2107"/>
                      <a:pt x="497" y="2092"/>
                      <a:pt x="251" y="2081"/>
                    </a:cubicBezTo>
                    <a:cubicBezTo>
                      <a:pt x="188" y="2077"/>
                      <a:pt x="132" y="2070"/>
                      <a:pt x="116" y="2029"/>
                    </a:cubicBezTo>
                    <a:cubicBezTo>
                      <a:pt x="99" y="1980"/>
                      <a:pt x="121" y="1909"/>
                      <a:pt x="147" y="1831"/>
                    </a:cubicBezTo>
                    <a:cubicBezTo>
                      <a:pt x="195" y="1670"/>
                      <a:pt x="247" y="1502"/>
                      <a:pt x="304" y="1322"/>
                    </a:cubicBezTo>
                    <a:cubicBezTo>
                      <a:pt x="516" y="602"/>
                      <a:pt x="666" y="8"/>
                      <a:pt x="640" y="0"/>
                    </a:cubicBezTo>
                    <a:cubicBezTo>
                      <a:pt x="640" y="0"/>
                      <a:pt x="640" y="0"/>
                      <a:pt x="6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0"/>
              <p:cNvSpPr/>
              <p:nvPr/>
            </p:nvSpPr>
            <p:spPr>
              <a:xfrm>
                <a:off x="1494120" y="1800720"/>
                <a:ext cx="21067" cy="11439"/>
              </a:xfrm>
              <a:custGeom>
                <a:avLst/>
                <a:gdLst/>
                <a:ahLst/>
                <a:cxnLst/>
                <a:rect l="l" t="t" r="r" b="b"/>
                <a:pathLst>
                  <a:path w="1326" h="720" extrusionOk="0">
                    <a:moveTo>
                      <a:pt x="1200" y="1"/>
                    </a:moveTo>
                    <a:lnTo>
                      <a:pt x="1200" y="1"/>
                    </a:lnTo>
                    <a:cubicBezTo>
                      <a:pt x="1184" y="1"/>
                      <a:pt x="485" y="435"/>
                      <a:pt x="0" y="446"/>
                    </a:cubicBezTo>
                    <a:cubicBezTo>
                      <a:pt x="0" y="446"/>
                      <a:pt x="200" y="720"/>
                      <a:pt x="532" y="720"/>
                    </a:cubicBezTo>
                    <a:cubicBezTo>
                      <a:pt x="618" y="720"/>
                      <a:pt x="713" y="701"/>
                      <a:pt x="815" y="655"/>
                    </a:cubicBezTo>
                    <a:cubicBezTo>
                      <a:pt x="1326" y="424"/>
                      <a:pt x="1200" y="2"/>
                      <a:pt x="1200" y="2"/>
                    </a:cubicBezTo>
                    <a:cubicBezTo>
                      <a:pt x="1200" y="1"/>
                      <a:pt x="1200" y="1"/>
                      <a:pt x="120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0"/>
              <p:cNvSpPr/>
              <p:nvPr/>
            </p:nvSpPr>
            <p:spPr>
              <a:xfrm>
                <a:off x="1499935" y="1832018"/>
                <a:ext cx="36859" cy="20320"/>
              </a:xfrm>
              <a:custGeom>
                <a:avLst/>
                <a:gdLst/>
                <a:ahLst/>
                <a:cxnLst/>
                <a:rect l="l" t="t" r="r" b="b"/>
                <a:pathLst>
                  <a:path w="2320" h="1279" extrusionOk="0">
                    <a:moveTo>
                      <a:pt x="2320" y="0"/>
                    </a:moveTo>
                    <a:cubicBezTo>
                      <a:pt x="1189" y="833"/>
                      <a:pt x="1" y="848"/>
                      <a:pt x="1" y="848"/>
                    </a:cubicBezTo>
                    <a:lnTo>
                      <a:pt x="49" y="1278"/>
                    </a:lnTo>
                    <a:cubicBezTo>
                      <a:pt x="71" y="1278"/>
                      <a:pt x="93" y="1278"/>
                      <a:pt x="115" y="1278"/>
                    </a:cubicBezTo>
                    <a:cubicBezTo>
                      <a:pt x="1832" y="1278"/>
                      <a:pt x="2320" y="0"/>
                      <a:pt x="232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0"/>
              <p:cNvSpPr/>
              <p:nvPr/>
            </p:nvSpPr>
            <p:spPr>
              <a:xfrm>
                <a:off x="1462091" y="1694083"/>
                <a:ext cx="120824" cy="69953"/>
              </a:xfrm>
              <a:custGeom>
                <a:avLst/>
                <a:gdLst/>
                <a:ahLst/>
                <a:cxnLst/>
                <a:rect l="l" t="t" r="r" b="b"/>
                <a:pathLst>
                  <a:path w="7605" h="4403" extrusionOk="0">
                    <a:moveTo>
                      <a:pt x="3713" y="1"/>
                    </a:moveTo>
                    <a:cubicBezTo>
                      <a:pt x="0" y="1"/>
                      <a:pt x="63" y="3666"/>
                      <a:pt x="63" y="3666"/>
                    </a:cubicBezTo>
                    <a:cubicBezTo>
                      <a:pt x="209" y="3686"/>
                      <a:pt x="347" y="3695"/>
                      <a:pt x="481" y="3695"/>
                    </a:cubicBezTo>
                    <a:cubicBezTo>
                      <a:pt x="1054" y="3695"/>
                      <a:pt x="1543" y="3529"/>
                      <a:pt x="2154" y="3374"/>
                    </a:cubicBezTo>
                    <a:cubicBezTo>
                      <a:pt x="2905" y="3184"/>
                      <a:pt x="3619" y="2687"/>
                      <a:pt x="3884" y="1959"/>
                    </a:cubicBezTo>
                    <a:cubicBezTo>
                      <a:pt x="3969" y="2437"/>
                      <a:pt x="4198" y="2892"/>
                      <a:pt x="4526" y="3251"/>
                    </a:cubicBezTo>
                    <a:cubicBezTo>
                      <a:pt x="4574" y="3307"/>
                      <a:pt x="4651" y="3357"/>
                      <a:pt x="4716" y="3357"/>
                    </a:cubicBezTo>
                    <a:cubicBezTo>
                      <a:pt x="4747" y="3357"/>
                      <a:pt x="4775" y="3346"/>
                      <a:pt x="4795" y="3318"/>
                    </a:cubicBezTo>
                    <a:cubicBezTo>
                      <a:pt x="4829" y="3273"/>
                      <a:pt x="4817" y="3210"/>
                      <a:pt x="4803" y="3158"/>
                    </a:cubicBezTo>
                    <a:cubicBezTo>
                      <a:pt x="4754" y="2952"/>
                      <a:pt x="4702" y="2747"/>
                      <a:pt x="4650" y="2542"/>
                    </a:cubicBezTo>
                    <a:lnTo>
                      <a:pt x="4650" y="2542"/>
                    </a:lnTo>
                    <a:cubicBezTo>
                      <a:pt x="4941" y="3009"/>
                      <a:pt x="5243" y="3483"/>
                      <a:pt x="5673" y="3826"/>
                    </a:cubicBezTo>
                    <a:cubicBezTo>
                      <a:pt x="5975" y="4067"/>
                      <a:pt x="6711" y="4402"/>
                      <a:pt x="7054" y="4402"/>
                    </a:cubicBezTo>
                    <a:cubicBezTo>
                      <a:pt x="7200" y="4402"/>
                      <a:pt x="7274" y="4342"/>
                      <a:pt x="7215" y="4188"/>
                    </a:cubicBezTo>
                    <a:cubicBezTo>
                      <a:pt x="7163" y="4062"/>
                      <a:pt x="7604" y="61"/>
                      <a:pt x="3802" y="1"/>
                    </a:cubicBezTo>
                    <a:cubicBezTo>
                      <a:pt x="3772" y="1"/>
                      <a:pt x="3742" y="1"/>
                      <a:pt x="37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0"/>
              <p:cNvSpPr/>
              <p:nvPr/>
            </p:nvSpPr>
            <p:spPr>
              <a:xfrm>
                <a:off x="1569951" y="1769056"/>
                <a:ext cx="10168" cy="13536"/>
              </a:xfrm>
              <a:custGeom>
                <a:avLst/>
                <a:gdLst/>
                <a:ahLst/>
                <a:cxnLst/>
                <a:rect l="l" t="t" r="r" b="b"/>
                <a:pathLst>
                  <a:path w="640" h="852" extrusionOk="0">
                    <a:moveTo>
                      <a:pt x="233" y="0"/>
                    </a:moveTo>
                    <a:cubicBezTo>
                      <a:pt x="76" y="0"/>
                      <a:pt x="4" y="75"/>
                      <a:pt x="12" y="86"/>
                    </a:cubicBezTo>
                    <a:cubicBezTo>
                      <a:pt x="15" y="90"/>
                      <a:pt x="20" y="92"/>
                      <a:pt x="29" y="92"/>
                    </a:cubicBezTo>
                    <a:cubicBezTo>
                      <a:pt x="49" y="92"/>
                      <a:pt x="83" y="85"/>
                      <a:pt x="129" y="85"/>
                    </a:cubicBezTo>
                    <a:cubicBezTo>
                      <a:pt x="159" y="85"/>
                      <a:pt x="194" y="88"/>
                      <a:pt x="233" y="97"/>
                    </a:cubicBezTo>
                    <a:cubicBezTo>
                      <a:pt x="356" y="116"/>
                      <a:pt x="509" y="235"/>
                      <a:pt x="505" y="426"/>
                    </a:cubicBezTo>
                    <a:cubicBezTo>
                      <a:pt x="509" y="616"/>
                      <a:pt x="356" y="733"/>
                      <a:pt x="228" y="755"/>
                    </a:cubicBezTo>
                    <a:cubicBezTo>
                      <a:pt x="194" y="762"/>
                      <a:pt x="163" y="764"/>
                      <a:pt x="136" y="764"/>
                    </a:cubicBezTo>
                    <a:cubicBezTo>
                      <a:pt x="85" y="764"/>
                      <a:pt x="48" y="757"/>
                      <a:pt x="28" y="757"/>
                    </a:cubicBezTo>
                    <a:cubicBezTo>
                      <a:pt x="19" y="757"/>
                      <a:pt x="14" y="758"/>
                      <a:pt x="12" y="762"/>
                    </a:cubicBezTo>
                    <a:cubicBezTo>
                      <a:pt x="1" y="773"/>
                      <a:pt x="76" y="852"/>
                      <a:pt x="230" y="852"/>
                    </a:cubicBezTo>
                    <a:cubicBezTo>
                      <a:pt x="233" y="852"/>
                      <a:pt x="237" y="852"/>
                      <a:pt x="240" y="852"/>
                    </a:cubicBezTo>
                    <a:cubicBezTo>
                      <a:pt x="318" y="848"/>
                      <a:pt x="419" y="818"/>
                      <a:pt x="502" y="747"/>
                    </a:cubicBezTo>
                    <a:cubicBezTo>
                      <a:pt x="587" y="672"/>
                      <a:pt x="640" y="553"/>
                      <a:pt x="640" y="426"/>
                    </a:cubicBezTo>
                    <a:cubicBezTo>
                      <a:pt x="640" y="299"/>
                      <a:pt x="587" y="179"/>
                      <a:pt x="502" y="105"/>
                    </a:cubicBezTo>
                    <a:cubicBezTo>
                      <a:pt x="419" y="30"/>
                      <a:pt x="322" y="4"/>
                      <a:pt x="244" y="0"/>
                    </a:cubicBezTo>
                    <a:cubicBezTo>
                      <a:pt x="240" y="0"/>
                      <a:pt x="236" y="0"/>
                      <a:pt x="233"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0"/>
              <p:cNvSpPr/>
              <p:nvPr/>
            </p:nvSpPr>
            <p:spPr>
              <a:xfrm>
                <a:off x="1376505" y="1864000"/>
                <a:ext cx="304547" cy="330905"/>
              </a:xfrm>
              <a:custGeom>
                <a:avLst/>
                <a:gdLst/>
                <a:ahLst/>
                <a:cxnLst/>
                <a:rect l="l" t="t" r="r" b="b"/>
                <a:pathLst>
                  <a:path w="19169" h="20828" extrusionOk="0">
                    <a:moveTo>
                      <a:pt x="12199" y="1"/>
                    </a:moveTo>
                    <a:cubicBezTo>
                      <a:pt x="12199" y="4"/>
                      <a:pt x="12199" y="15"/>
                      <a:pt x="12195" y="34"/>
                    </a:cubicBezTo>
                    <a:lnTo>
                      <a:pt x="12195" y="79"/>
                    </a:lnTo>
                    <a:lnTo>
                      <a:pt x="11994" y="901"/>
                    </a:lnTo>
                    <a:cubicBezTo>
                      <a:pt x="11606" y="2394"/>
                      <a:pt x="10698" y="5240"/>
                      <a:pt x="9342" y="5274"/>
                    </a:cubicBezTo>
                    <a:cubicBezTo>
                      <a:pt x="9334" y="5275"/>
                      <a:pt x="9325" y="5275"/>
                      <a:pt x="9317" y="5275"/>
                    </a:cubicBezTo>
                    <a:cubicBezTo>
                      <a:pt x="7633" y="5275"/>
                      <a:pt x="7855" y="782"/>
                      <a:pt x="7893" y="172"/>
                    </a:cubicBezTo>
                    <a:lnTo>
                      <a:pt x="7893" y="172"/>
                    </a:lnTo>
                    <a:cubicBezTo>
                      <a:pt x="7788" y="191"/>
                      <a:pt x="7770" y="206"/>
                      <a:pt x="7770" y="206"/>
                    </a:cubicBezTo>
                    <a:cubicBezTo>
                      <a:pt x="7770" y="206"/>
                      <a:pt x="2387" y="504"/>
                      <a:pt x="0" y="5222"/>
                    </a:cubicBezTo>
                    <a:lnTo>
                      <a:pt x="4146" y="8255"/>
                    </a:lnTo>
                    <a:lnTo>
                      <a:pt x="5162" y="7643"/>
                    </a:lnTo>
                    <a:lnTo>
                      <a:pt x="5162" y="7643"/>
                    </a:lnTo>
                    <a:cubicBezTo>
                      <a:pt x="5162" y="7643"/>
                      <a:pt x="5495" y="14321"/>
                      <a:pt x="4924" y="16136"/>
                    </a:cubicBezTo>
                    <a:cubicBezTo>
                      <a:pt x="4281" y="18190"/>
                      <a:pt x="3283" y="20465"/>
                      <a:pt x="3283" y="20465"/>
                    </a:cubicBezTo>
                    <a:cubicBezTo>
                      <a:pt x="4851" y="20343"/>
                      <a:pt x="6493" y="20287"/>
                      <a:pt x="8197" y="20287"/>
                    </a:cubicBezTo>
                    <a:cubicBezTo>
                      <a:pt x="11453" y="20287"/>
                      <a:pt x="14936" y="20491"/>
                      <a:pt x="18567" y="20827"/>
                    </a:cubicBezTo>
                    <a:lnTo>
                      <a:pt x="14869" y="7272"/>
                    </a:lnTo>
                    <a:cubicBezTo>
                      <a:pt x="16151" y="7194"/>
                      <a:pt x="17335" y="6966"/>
                      <a:pt x="18515" y="6533"/>
                    </a:cubicBezTo>
                    <a:lnTo>
                      <a:pt x="19169" y="6402"/>
                    </a:lnTo>
                    <a:cubicBezTo>
                      <a:pt x="19169" y="6402"/>
                      <a:pt x="17743" y="1"/>
                      <a:pt x="1279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0"/>
              <p:cNvSpPr/>
              <p:nvPr/>
            </p:nvSpPr>
            <p:spPr>
              <a:xfrm>
                <a:off x="1534284" y="2016250"/>
                <a:ext cx="65727" cy="16745"/>
              </a:xfrm>
              <a:custGeom>
                <a:avLst/>
                <a:gdLst/>
                <a:ahLst/>
                <a:cxnLst/>
                <a:rect l="l" t="t" r="r" b="b"/>
                <a:pathLst>
                  <a:path w="4137" h="1054" extrusionOk="0">
                    <a:moveTo>
                      <a:pt x="10" y="1"/>
                    </a:moveTo>
                    <a:cubicBezTo>
                      <a:pt x="9" y="1"/>
                      <a:pt x="9" y="1"/>
                      <a:pt x="8" y="1"/>
                    </a:cubicBezTo>
                    <a:cubicBezTo>
                      <a:pt x="1" y="9"/>
                      <a:pt x="35" y="65"/>
                      <a:pt x="113" y="155"/>
                    </a:cubicBezTo>
                    <a:cubicBezTo>
                      <a:pt x="187" y="244"/>
                      <a:pt x="311" y="368"/>
                      <a:pt x="479" y="498"/>
                    </a:cubicBezTo>
                    <a:cubicBezTo>
                      <a:pt x="815" y="756"/>
                      <a:pt x="1372" y="1029"/>
                      <a:pt x="2033" y="1051"/>
                    </a:cubicBezTo>
                    <a:cubicBezTo>
                      <a:pt x="2067" y="1052"/>
                      <a:pt x="2101" y="1053"/>
                      <a:pt x="2135" y="1053"/>
                    </a:cubicBezTo>
                    <a:cubicBezTo>
                      <a:pt x="2753" y="1053"/>
                      <a:pt x="3288" y="834"/>
                      <a:pt x="3624" y="610"/>
                    </a:cubicBezTo>
                    <a:cubicBezTo>
                      <a:pt x="3804" y="494"/>
                      <a:pt x="3934" y="382"/>
                      <a:pt x="4016" y="296"/>
                    </a:cubicBezTo>
                    <a:cubicBezTo>
                      <a:pt x="4099" y="211"/>
                      <a:pt x="4136" y="158"/>
                      <a:pt x="4132" y="151"/>
                    </a:cubicBezTo>
                    <a:cubicBezTo>
                      <a:pt x="4131" y="150"/>
                      <a:pt x="4130" y="150"/>
                      <a:pt x="4129" y="150"/>
                    </a:cubicBezTo>
                    <a:cubicBezTo>
                      <a:pt x="4100" y="150"/>
                      <a:pt x="3921" y="334"/>
                      <a:pt x="3576" y="532"/>
                    </a:cubicBezTo>
                    <a:cubicBezTo>
                      <a:pt x="3239" y="727"/>
                      <a:pt x="2724" y="918"/>
                      <a:pt x="2136" y="918"/>
                    </a:cubicBezTo>
                    <a:cubicBezTo>
                      <a:pt x="2105" y="918"/>
                      <a:pt x="2073" y="918"/>
                      <a:pt x="2040" y="917"/>
                    </a:cubicBezTo>
                    <a:cubicBezTo>
                      <a:pt x="1409" y="894"/>
                      <a:pt x="875" y="651"/>
                      <a:pt x="535" y="420"/>
                    </a:cubicBezTo>
                    <a:cubicBezTo>
                      <a:pt x="203" y="196"/>
                      <a:pt x="35" y="1"/>
                      <a:pt x="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0"/>
              <p:cNvSpPr/>
              <p:nvPr/>
            </p:nvSpPr>
            <p:spPr>
              <a:xfrm>
                <a:off x="1596658" y="1945105"/>
                <a:ext cx="41498" cy="130166"/>
              </a:xfrm>
              <a:custGeom>
                <a:avLst/>
                <a:gdLst/>
                <a:ahLst/>
                <a:cxnLst/>
                <a:rect l="l" t="t" r="r" b="b"/>
                <a:pathLst>
                  <a:path w="2612" h="8193" extrusionOk="0">
                    <a:moveTo>
                      <a:pt x="9" y="1"/>
                    </a:moveTo>
                    <a:cubicBezTo>
                      <a:pt x="9" y="1"/>
                      <a:pt x="9" y="1"/>
                      <a:pt x="8" y="1"/>
                    </a:cubicBezTo>
                    <a:cubicBezTo>
                      <a:pt x="0" y="5"/>
                      <a:pt x="34" y="121"/>
                      <a:pt x="102" y="326"/>
                    </a:cubicBezTo>
                    <a:cubicBezTo>
                      <a:pt x="176" y="557"/>
                      <a:pt x="277" y="852"/>
                      <a:pt x="393" y="1200"/>
                    </a:cubicBezTo>
                    <a:cubicBezTo>
                      <a:pt x="640" y="1936"/>
                      <a:pt x="979" y="2955"/>
                      <a:pt x="1338" y="4084"/>
                    </a:cubicBezTo>
                    <a:cubicBezTo>
                      <a:pt x="1696" y="5215"/>
                      <a:pt x="2007" y="6243"/>
                      <a:pt x="2227" y="6989"/>
                    </a:cubicBezTo>
                    <a:cubicBezTo>
                      <a:pt x="2331" y="7341"/>
                      <a:pt x="2421" y="7636"/>
                      <a:pt x="2488" y="7871"/>
                    </a:cubicBezTo>
                    <a:cubicBezTo>
                      <a:pt x="2555" y="8080"/>
                      <a:pt x="2593" y="8192"/>
                      <a:pt x="2604" y="8192"/>
                    </a:cubicBezTo>
                    <a:cubicBezTo>
                      <a:pt x="2612" y="8189"/>
                      <a:pt x="2589" y="8069"/>
                      <a:pt x="2541" y="7856"/>
                    </a:cubicBezTo>
                    <a:cubicBezTo>
                      <a:pt x="2492" y="7647"/>
                      <a:pt x="2417" y="7341"/>
                      <a:pt x="2317" y="6963"/>
                    </a:cubicBezTo>
                    <a:cubicBezTo>
                      <a:pt x="2119" y="6213"/>
                      <a:pt x="1827" y="5178"/>
                      <a:pt x="1469" y="4046"/>
                    </a:cubicBezTo>
                    <a:cubicBezTo>
                      <a:pt x="1110" y="2911"/>
                      <a:pt x="755" y="1899"/>
                      <a:pt x="483" y="1166"/>
                    </a:cubicBezTo>
                    <a:cubicBezTo>
                      <a:pt x="345" y="804"/>
                      <a:pt x="233" y="509"/>
                      <a:pt x="150" y="307"/>
                    </a:cubicBezTo>
                    <a:cubicBezTo>
                      <a:pt x="69" y="109"/>
                      <a:pt x="17" y="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0"/>
              <p:cNvSpPr/>
              <p:nvPr/>
            </p:nvSpPr>
            <p:spPr>
              <a:xfrm>
                <a:off x="1592321" y="1904020"/>
                <a:ext cx="20368" cy="8754"/>
              </a:xfrm>
              <a:custGeom>
                <a:avLst/>
                <a:gdLst/>
                <a:ahLst/>
                <a:cxnLst/>
                <a:rect l="l" t="t" r="r" b="b"/>
                <a:pathLst>
                  <a:path w="1282" h="551" extrusionOk="0">
                    <a:moveTo>
                      <a:pt x="36" y="0"/>
                    </a:moveTo>
                    <a:cubicBezTo>
                      <a:pt x="27" y="0"/>
                      <a:pt x="22" y="2"/>
                      <a:pt x="20" y="6"/>
                    </a:cubicBezTo>
                    <a:cubicBezTo>
                      <a:pt x="1" y="40"/>
                      <a:pt x="255" y="216"/>
                      <a:pt x="606" y="365"/>
                    </a:cubicBezTo>
                    <a:cubicBezTo>
                      <a:pt x="888" y="486"/>
                      <a:pt x="1143" y="551"/>
                      <a:pt x="1235" y="551"/>
                    </a:cubicBezTo>
                    <a:cubicBezTo>
                      <a:pt x="1256" y="551"/>
                      <a:pt x="1269" y="547"/>
                      <a:pt x="1271" y="540"/>
                    </a:cubicBezTo>
                    <a:cubicBezTo>
                      <a:pt x="1282" y="507"/>
                      <a:pt x="1002" y="387"/>
                      <a:pt x="658" y="238"/>
                    </a:cubicBezTo>
                    <a:cubicBezTo>
                      <a:pt x="354" y="109"/>
                      <a:pt x="102" y="0"/>
                      <a:pt x="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0"/>
              <p:cNvSpPr/>
              <p:nvPr/>
            </p:nvSpPr>
            <p:spPr>
              <a:xfrm>
                <a:off x="1632198" y="1924452"/>
                <a:ext cx="8929" cy="23466"/>
              </a:xfrm>
              <a:custGeom>
                <a:avLst/>
                <a:gdLst/>
                <a:ahLst/>
                <a:cxnLst/>
                <a:rect l="l" t="t" r="r" b="b"/>
                <a:pathLst>
                  <a:path w="562" h="1477" extrusionOk="0">
                    <a:moveTo>
                      <a:pt x="522" y="1"/>
                    </a:moveTo>
                    <a:cubicBezTo>
                      <a:pt x="486" y="1"/>
                      <a:pt x="350" y="318"/>
                      <a:pt x="218" y="718"/>
                    </a:cubicBezTo>
                    <a:cubicBezTo>
                      <a:pt x="80" y="1126"/>
                      <a:pt x="1" y="1466"/>
                      <a:pt x="35" y="1476"/>
                    </a:cubicBezTo>
                    <a:cubicBezTo>
                      <a:pt x="36" y="1477"/>
                      <a:pt x="36" y="1477"/>
                      <a:pt x="37" y="1477"/>
                    </a:cubicBezTo>
                    <a:cubicBezTo>
                      <a:pt x="77" y="1477"/>
                      <a:pt x="212" y="1159"/>
                      <a:pt x="344" y="759"/>
                    </a:cubicBezTo>
                    <a:cubicBezTo>
                      <a:pt x="479" y="352"/>
                      <a:pt x="561" y="13"/>
                      <a:pt x="524" y="1"/>
                    </a:cubicBezTo>
                    <a:cubicBezTo>
                      <a:pt x="523" y="1"/>
                      <a:pt x="522" y="1"/>
                      <a:pt x="5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0"/>
              <p:cNvSpPr/>
              <p:nvPr/>
            </p:nvSpPr>
            <p:spPr>
              <a:xfrm>
                <a:off x="1561642" y="1952414"/>
                <a:ext cx="11169" cy="20860"/>
              </a:xfrm>
              <a:custGeom>
                <a:avLst/>
                <a:gdLst/>
                <a:ahLst/>
                <a:cxnLst/>
                <a:rect l="l" t="t" r="r" b="b"/>
                <a:pathLst>
                  <a:path w="703" h="1313" extrusionOk="0">
                    <a:moveTo>
                      <a:pt x="667" y="0"/>
                    </a:moveTo>
                    <a:cubicBezTo>
                      <a:pt x="626" y="0"/>
                      <a:pt x="483" y="284"/>
                      <a:pt x="311" y="639"/>
                    </a:cubicBezTo>
                    <a:cubicBezTo>
                      <a:pt x="139" y="997"/>
                      <a:pt x="1" y="1293"/>
                      <a:pt x="34" y="1311"/>
                    </a:cubicBezTo>
                    <a:cubicBezTo>
                      <a:pt x="35" y="1312"/>
                      <a:pt x="36" y="1312"/>
                      <a:pt x="38" y="1312"/>
                    </a:cubicBezTo>
                    <a:cubicBezTo>
                      <a:pt x="77" y="1312"/>
                      <a:pt x="264" y="1049"/>
                      <a:pt x="434" y="695"/>
                    </a:cubicBezTo>
                    <a:cubicBezTo>
                      <a:pt x="610" y="333"/>
                      <a:pt x="703" y="16"/>
                      <a:pt x="670" y="1"/>
                    </a:cubicBezTo>
                    <a:cubicBezTo>
                      <a:pt x="669" y="0"/>
                      <a:pt x="668" y="0"/>
                      <a:pt x="6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0"/>
              <p:cNvSpPr/>
              <p:nvPr/>
            </p:nvSpPr>
            <p:spPr>
              <a:xfrm>
                <a:off x="1532631" y="1977484"/>
                <a:ext cx="17174" cy="18175"/>
              </a:xfrm>
              <a:custGeom>
                <a:avLst/>
                <a:gdLst/>
                <a:ahLst/>
                <a:cxnLst/>
                <a:rect l="l" t="t" r="r" b="b"/>
                <a:pathLst>
                  <a:path w="1081" h="1144" extrusionOk="0">
                    <a:moveTo>
                      <a:pt x="35" y="1"/>
                    </a:moveTo>
                    <a:cubicBezTo>
                      <a:pt x="33" y="1"/>
                      <a:pt x="32" y="1"/>
                      <a:pt x="31" y="2"/>
                    </a:cubicBezTo>
                    <a:cubicBezTo>
                      <a:pt x="0" y="25"/>
                      <a:pt x="176" y="324"/>
                      <a:pt x="464" y="641"/>
                    </a:cubicBezTo>
                    <a:cubicBezTo>
                      <a:pt x="735" y="941"/>
                      <a:pt x="1000" y="1144"/>
                      <a:pt x="1047" y="1144"/>
                    </a:cubicBezTo>
                    <a:cubicBezTo>
                      <a:pt x="1050" y="1144"/>
                      <a:pt x="1052" y="1143"/>
                      <a:pt x="1053" y="1142"/>
                    </a:cubicBezTo>
                    <a:cubicBezTo>
                      <a:pt x="1080" y="1112"/>
                      <a:pt x="845" y="862"/>
                      <a:pt x="565" y="552"/>
                    </a:cubicBezTo>
                    <a:cubicBezTo>
                      <a:pt x="295" y="254"/>
                      <a:pt x="78"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0"/>
              <p:cNvSpPr/>
              <p:nvPr/>
            </p:nvSpPr>
            <p:spPr>
              <a:xfrm>
                <a:off x="1578562" y="1992212"/>
                <a:ext cx="22513" cy="22465"/>
              </a:xfrm>
              <a:custGeom>
                <a:avLst/>
                <a:gdLst/>
                <a:ahLst/>
                <a:cxnLst/>
                <a:rect l="l" t="t" r="r" b="b"/>
                <a:pathLst>
                  <a:path w="1417" h="1414" extrusionOk="0">
                    <a:moveTo>
                      <a:pt x="1382" y="1"/>
                    </a:moveTo>
                    <a:cubicBezTo>
                      <a:pt x="1337" y="1"/>
                      <a:pt x="1072" y="298"/>
                      <a:pt x="736" y="648"/>
                    </a:cubicBezTo>
                    <a:cubicBezTo>
                      <a:pt x="475" y="921"/>
                      <a:pt x="247" y="1145"/>
                      <a:pt x="153" y="1257"/>
                    </a:cubicBezTo>
                    <a:lnTo>
                      <a:pt x="154" y="1257"/>
                    </a:lnTo>
                    <a:lnTo>
                      <a:pt x="154" y="1257"/>
                    </a:lnTo>
                    <a:cubicBezTo>
                      <a:pt x="152" y="1258"/>
                      <a:pt x="151" y="1259"/>
                      <a:pt x="150" y="1261"/>
                    </a:cubicBezTo>
                    <a:lnTo>
                      <a:pt x="0" y="1414"/>
                    </a:lnTo>
                    <a:lnTo>
                      <a:pt x="191" y="1298"/>
                    </a:lnTo>
                    <a:cubicBezTo>
                      <a:pt x="314" y="1223"/>
                      <a:pt x="568" y="1018"/>
                      <a:pt x="834" y="745"/>
                    </a:cubicBezTo>
                    <a:cubicBezTo>
                      <a:pt x="1188" y="375"/>
                      <a:pt x="1416" y="24"/>
                      <a:pt x="1386" y="2"/>
                    </a:cubicBezTo>
                    <a:cubicBezTo>
                      <a:pt x="1385" y="1"/>
                      <a:pt x="1384" y="1"/>
                      <a:pt x="13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0"/>
              <p:cNvSpPr/>
              <p:nvPr/>
            </p:nvSpPr>
            <p:spPr>
              <a:xfrm>
                <a:off x="1590255" y="2053299"/>
                <a:ext cx="21496" cy="12567"/>
              </a:xfrm>
              <a:custGeom>
                <a:avLst/>
                <a:gdLst/>
                <a:ahLst/>
                <a:cxnLst/>
                <a:rect l="l" t="t" r="r" b="b"/>
                <a:pathLst>
                  <a:path w="1353" h="791" extrusionOk="0">
                    <a:moveTo>
                      <a:pt x="31" y="1"/>
                    </a:moveTo>
                    <a:cubicBezTo>
                      <a:pt x="27" y="1"/>
                      <a:pt x="24" y="2"/>
                      <a:pt x="22" y="4"/>
                    </a:cubicBezTo>
                    <a:cubicBezTo>
                      <a:pt x="0" y="34"/>
                      <a:pt x="255" y="269"/>
                      <a:pt x="624" y="489"/>
                    </a:cubicBezTo>
                    <a:cubicBezTo>
                      <a:pt x="950" y="681"/>
                      <a:pt x="1244" y="790"/>
                      <a:pt x="1319" y="790"/>
                    </a:cubicBezTo>
                    <a:cubicBezTo>
                      <a:pt x="1329" y="790"/>
                      <a:pt x="1336" y="788"/>
                      <a:pt x="1337" y="784"/>
                    </a:cubicBezTo>
                    <a:cubicBezTo>
                      <a:pt x="1353" y="751"/>
                      <a:pt x="1053" y="586"/>
                      <a:pt x="691" y="374"/>
                    </a:cubicBezTo>
                    <a:cubicBezTo>
                      <a:pt x="358" y="176"/>
                      <a:pt x="86"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0"/>
              <p:cNvSpPr/>
              <p:nvPr/>
            </p:nvSpPr>
            <p:spPr>
              <a:xfrm>
                <a:off x="1545326" y="2048946"/>
                <a:ext cx="15030" cy="20527"/>
              </a:xfrm>
              <a:custGeom>
                <a:avLst/>
                <a:gdLst/>
                <a:ahLst/>
                <a:cxnLst/>
                <a:rect l="l" t="t" r="r" b="b"/>
                <a:pathLst>
                  <a:path w="946" h="1292" extrusionOk="0">
                    <a:moveTo>
                      <a:pt x="912" y="0"/>
                    </a:moveTo>
                    <a:cubicBezTo>
                      <a:pt x="873" y="0"/>
                      <a:pt x="656" y="265"/>
                      <a:pt x="419" y="607"/>
                    </a:cubicBezTo>
                    <a:cubicBezTo>
                      <a:pt x="173" y="965"/>
                      <a:pt x="1" y="1272"/>
                      <a:pt x="30" y="1291"/>
                    </a:cubicBezTo>
                    <a:cubicBezTo>
                      <a:pt x="31" y="1291"/>
                      <a:pt x="33" y="1291"/>
                      <a:pt x="34" y="1291"/>
                    </a:cubicBezTo>
                    <a:cubicBezTo>
                      <a:pt x="78" y="1291"/>
                      <a:pt x="293" y="1028"/>
                      <a:pt x="531" y="686"/>
                    </a:cubicBezTo>
                    <a:cubicBezTo>
                      <a:pt x="774" y="331"/>
                      <a:pt x="946" y="24"/>
                      <a:pt x="916" y="2"/>
                    </a:cubicBezTo>
                    <a:cubicBezTo>
                      <a:pt x="915" y="1"/>
                      <a:pt x="914" y="0"/>
                      <a:pt x="9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0"/>
              <p:cNvSpPr/>
              <p:nvPr/>
            </p:nvSpPr>
            <p:spPr>
              <a:xfrm>
                <a:off x="1509722" y="2039763"/>
                <a:ext cx="16698" cy="12599"/>
              </a:xfrm>
              <a:custGeom>
                <a:avLst/>
                <a:gdLst/>
                <a:ahLst/>
                <a:cxnLst/>
                <a:rect l="l" t="t" r="r" b="b"/>
                <a:pathLst>
                  <a:path w="1051" h="793" extrusionOk="0">
                    <a:moveTo>
                      <a:pt x="33" y="0"/>
                    </a:moveTo>
                    <a:cubicBezTo>
                      <a:pt x="28" y="0"/>
                      <a:pt x="25" y="2"/>
                      <a:pt x="23" y="4"/>
                    </a:cubicBezTo>
                    <a:cubicBezTo>
                      <a:pt x="1" y="34"/>
                      <a:pt x="206" y="233"/>
                      <a:pt x="483" y="449"/>
                    </a:cubicBezTo>
                    <a:cubicBezTo>
                      <a:pt x="735" y="647"/>
                      <a:pt x="960" y="792"/>
                      <a:pt x="1014" y="792"/>
                    </a:cubicBezTo>
                    <a:cubicBezTo>
                      <a:pt x="1019" y="792"/>
                      <a:pt x="1022" y="791"/>
                      <a:pt x="1024" y="788"/>
                    </a:cubicBezTo>
                    <a:cubicBezTo>
                      <a:pt x="1050" y="759"/>
                      <a:pt x="845" y="561"/>
                      <a:pt x="568" y="345"/>
                    </a:cubicBezTo>
                    <a:cubicBezTo>
                      <a:pt x="312" y="146"/>
                      <a:pt x="86"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0"/>
              <p:cNvSpPr/>
              <p:nvPr/>
            </p:nvSpPr>
            <p:spPr>
              <a:xfrm>
                <a:off x="1491674" y="2002205"/>
                <a:ext cx="16348" cy="11296"/>
              </a:xfrm>
              <a:custGeom>
                <a:avLst/>
                <a:gdLst/>
                <a:ahLst/>
                <a:cxnLst/>
                <a:rect l="l" t="t" r="r" b="b"/>
                <a:pathLst>
                  <a:path w="1029" h="711" extrusionOk="0">
                    <a:moveTo>
                      <a:pt x="995" y="0"/>
                    </a:moveTo>
                    <a:cubicBezTo>
                      <a:pt x="942" y="0"/>
                      <a:pt x="723" y="127"/>
                      <a:pt x="476" y="303"/>
                    </a:cubicBezTo>
                    <a:cubicBezTo>
                      <a:pt x="203" y="497"/>
                      <a:pt x="1" y="676"/>
                      <a:pt x="23" y="706"/>
                    </a:cubicBezTo>
                    <a:cubicBezTo>
                      <a:pt x="25" y="709"/>
                      <a:pt x="30" y="710"/>
                      <a:pt x="36" y="710"/>
                    </a:cubicBezTo>
                    <a:cubicBezTo>
                      <a:pt x="92" y="710"/>
                      <a:pt x="308" y="587"/>
                      <a:pt x="554" y="411"/>
                    </a:cubicBezTo>
                    <a:cubicBezTo>
                      <a:pt x="826" y="217"/>
                      <a:pt x="1028" y="37"/>
                      <a:pt x="1006" y="4"/>
                    </a:cubicBezTo>
                    <a:cubicBezTo>
                      <a:pt x="1004" y="1"/>
                      <a:pt x="1000" y="0"/>
                      <a:pt x="9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0"/>
              <p:cNvSpPr/>
              <p:nvPr/>
            </p:nvSpPr>
            <p:spPr>
              <a:xfrm>
                <a:off x="1488607" y="1961342"/>
                <a:ext cx="12583" cy="15379"/>
              </a:xfrm>
              <a:custGeom>
                <a:avLst/>
                <a:gdLst/>
                <a:ahLst/>
                <a:cxnLst/>
                <a:rect l="l" t="t" r="r" b="b"/>
                <a:pathLst>
                  <a:path w="792" h="968" extrusionOk="0">
                    <a:moveTo>
                      <a:pt x="36" y="1"/>
                    </a:moveTo>
                    <a:cubicBezTo>
                      <a:pt x="33" y="1"/>
                      <a:pt x="31" y="1"/>
                      <a:pt x="30" y="2"/>
                    </a:cubicBezTo>
                    <a:cubicBezTo>
                      <a:pt x="0" y="28"/>
                      <a:pt x="142" y="261"/>
                      <a:pt x="340" y="525"/>
                    </a:cubicBezTo>
                    <a:cubicBezTo>
                      <a:pt x="531" y="780"/>
                      <a:pt x="712" y="968"/>
                      <a:pt x="756" y="968"/>
                    </a:cubicBezTo>
                    <a:cubicBezTo>
                      <a:pt x="759" y="968"/>
                      <a:pt x="761" y="967"/>
                      <a:pt x="762" y="966"/>
                    </a:cubicBezTo>
                    <a:cubicBezTo>
                      <a:pt x="792" y="944"/>
                      <a:pt x="650" y="712"/>
                      <a:pt x="448" y="444"/>
                    </a:cubicBezTo>
                    <a:cubicBezTo>
                      <a:pt x="257" y="192"/>
                      <a:pt x="79"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0"/>
              <p:cNvSpPr/>
              <p:nvPr/>
            </p:nvSpPr>
            <p:spPr>
              <a:xfrm>
                <a:off x="1573637" y="1890087"/>
                <a:ext cx="11232" cy="19033"/>
              </a:xfrm>
              <a:custGeom>
                <a:avLst/>
                <a:gdLst/>
                <a:ahLst/>
                <a:cxnLst/>
                <a:rect l="l" t="t" r="r" b="b"/>
                <a:pathLst>
                  <a:path w="707" h="1198" extrusionOk="0">
                    <a:moveTo>
                      <a:pt x="669" y="1"/>
                    </a:moveTo>
                    <a:cubicBezTo>
                      <a:pt x="627" y="1"/>
                      <a:pt x="465" y="248"/>
                      <a:pt x="292" y="566"/>
                    </a:cubicBezTo>
                    <a:cubicBezTo>
                      <a:pt x="116" y="898"/>
                      <a:pt x="1" y="1182"/>
                      <a:pt x="30" y="1197"/>
                    </a:cubicBezTo>
                    <a:cubicBezTo>
                      <a:pt x="32" y="1197"/>
                      <a:pt x="33" y="1198"/>
                      <a:pt x="34" y="1198"/>
                    </a:cubicBezTo>
                    <a:cubicBezTo>
                      <a:pt x="76" y="1198"/>
                      <a:pt x="242" y="950"/>
                      <a:pt x="411" y="629"/>
                    </a:cubicBezTo>
                    <a:cubicBezTo>
                      <a:pt x="591" y="300"/>
                      <a:pt x="706" y="17"/>
                      <a:pt x="673" y="2"/>
                    </a:cubicBezTo>
                    <a:cubicBezTo>
                      <a:pt x="672" y="1"/>
                      <a:pt x="671" y="1"/>
                      <a:pt x="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0"/>
              <p:cNvSpPr/>
              <p:nvPr/>
            </p:nvSpPr>
            <p:spPr>
              <a:xfrm>
                <a:off x="1462075" y="1901017"/>
                <a:ext cx="20606" cy="12440"/>
              </a:xfrm>
              <a:custGeom>
                <a:avLst/>
                <a:gdLst/>
                <a:ahLst/>
                <a:cxnLst/>
                <a:rect l="l" t="t" r="r" b="b"/>
                <a:pathLst>
                  <a:path w="1297" h="783" extrusionOk="0">
                    <a:moveTo>
                      <a:pt x="30" y="1"/>
                    </a:moveTo>
                    <a:cubicBezTo>
                      <a:pt x="25" y="1"/>
                      <a:pt x="21" y="2"/>
                      <a:pt x="19" y="5"/>
                    </a:cubicBezTo>
                    <a:cubicBezTo>
                      <a:pt x="0" y="38"/>
                      <a:pt x="266" y="236"/>
                      <a:pt x="613" y="450"/>
                    </a:cubicBezTo>
                    <a:cubicBezTo>
                      <a:pt x="927" y="642"/>
                      <a:pt x="1198" y="782"/>
                      <a:pt x="1261" y="782"/>
                    </a:cubicBezTo>
                    <a:cubicBezTo>
                      <a:pt x="1268" y="782"/>
                      <a:pt x="1272" y="781"/>
                      <a:pt x="1274" y="778"/>
                    </a:cubicBezTo>
                    <a:cubicBezTo>
                      <a:pt x="1296" y="748"/>
                      <a:pt x="1027" y="550"/>
                      <a:pt x="684" y="333"/>
                    </a:cubicBezTo>
                    <a:cubicBezTo>
                      <a:pt x="367" y="139"/>
                      <a:pt x="91"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0"/>
              <p:cNvSpPr/>
              <p:nvPr/>
            </p:nvSpPr>
            <p:spPr>
              <a:xfrm>
                <a:off x="1425105" y="1901065"/>
                <a:ext cx="9691" cy="14664"/>
              </a:xfrm>
              <a:custGeom>
                <a:avLst/>
                <a:gdLst/>
                <a:ahLst/>
                <a:cxnLst/>
                <a:rect l="l" t="t" r="r" b="b"/>
                <a:pathLst>
                  <a:path w="610" h="923" extrusionOk="0">
                    <a:moveTo>
                      <a:pt x="571" y="1"/>
                    </a:moveTo>
                    <a:cubicBezTo>
                      <a:pt x="532" y="1"/>
                      <a:pt x="389" y="185"/>
                      <a:pt x="247" y="428"/>
                    </a:cubicBezTo>
                    <a:cubicBezTo>
                      <a:pt x="98" y="678"/>
                      <a:pt x="0" y="902"/>
                      <a:pt x="31" y="921"/>
                    </a:cubicBezTo>
                    <a:cubicBezTo>
                      <a:pt x="32" y="922"/>
                      <a:pt x="34" y="922"/>
                      <a:pt x="36" y="922"/>
                    </a:cubicBezTo>
                    <a:cubicBezTo>
                      <a:pt x="77" y="922"/>
                      <a:pt x="220" y="737"/>
                      <a:pt x="363" y="495"/>
                    </a:cubicBezTo>
                    <a:cubicBezTo>
                      <a:pt x="512" y="240"/>
                      <a:pt x="610" y="21"/>
                      <a:pt x="576" y="2"/>
                    </a:cubicBezTo>
                    <a:cubicBezTo>
                      <a:pt x="574" y="1"/>
                      <a:pt x="573" y="1"/>
                      <a:pt x="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0"/>
              <p:cNvSpPr/>
              <p:nvPr/>
            </p:nvSpPr>
            <p:spPr>
              <a:xfrm>
                <a:off x="1465157" y="2166752"/>
                <a:ext cx="19415" cy="12710"/>
              </a:xfrm>
              <a:custGeom>
                <a:avLst/>
                <a:gdLst/>
                <a:ahLst/>
                <a:cxnLst/>
                <a:rect l="l" t="t" r="r" b="b"/>
                <a:pathLst>
                  <a:path w="1222" h="800" extrusionOk="0">
                    <a:moveTo>
                      <a:pt x="30" y="1"/>
                    </a:moveTo>
                    <a:cubicBezTo>
                      <a:pt x="25" y="1"/>
                      <a:pt x="21" y="2"/>
                      <a:pt x="20" y="4"/>
                    </a:cubicBezTo>
                    <a:cubicBezTo>
                      <a:pt x="1" y="39"/>
                      <a:pt x="247" y="240"/>
                      <a:pt x="572" y="456"/>
                    </a:cubicBezTo>
                    <a:cubicBezTo>
                      <a:pt x="872" y="658"/>
                      <a:pt x="1132" y="800"/>
                      <a:pt x="1192" y="800"/>
                    </a:cubicBezTo>
                    <a:cubicBezTo>
                      <a:pt x="1198" y="800"/>
                      <a:pt x="1202" y="799"/>
                      <a:pt x="1204" y="796"/>
                    </a:cubicBezTo>
                    <a:cubicBezTo>
                      <a:pt x="1222" y="766"/>
                      <a:pt x="975" y="561"/>
                      <a:pt x="647" y="344"/>
                    </a:cubicBezTo>
                    <a:cubicBezTo>
                      <a:pt x="349" y="146"/>
                      <a:pt x="89"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0"/>
              <p:cNvSpPr/>
              <p:nvPr/>
            </p:nvSpPr>
            <p:spPr>
              <a:xfrm>
                <a:off x="1606508" y="2164528"/>
                <a:ext cx="15935" cy="16396"/>
              </a:xfrm>
              <a:custGeom>
                <a:avLst/>
                <a:gdLst/>
                <a:ahLst/>
                <a:cxnLst/>
                <a:rect l="l" t="t" r="r" b="b"/>
                <a:pathLst>
                  <a:path w="1003" h="1032" extrusionOk="0">
                    <a:moveTo>
                      <a:pt x="968" y="1"/>
                    </a:moveTo>
                    <a:cubicBezTo>
                      <a:pt x="919" y="1"/>
                      <a:pt x="700" y="202"/>
                      <a:pt x="453" y="470"/>
                    </a:cubicBezTo>
                    <a:cubicBezTo>
                      <a:pt x="191" y="753"/>
                      <a:pt x="1" y="1003"/>
                      <a:pt x="30" y="1030"/>
                    </a:cubicBezTo>
                    <a:cubicBezTo>
                      <a:pt x="32" y="1031"/>
                      <a:pt x="33" y="1032"/>
                      <a:pt x="36" y="1032"/>
                    </a:cubicBezTo>
                    <a:cubicBezTo>
                      <a:pt x="80" y="1032"/>
                      <a:pt x="305" y="829"/>
                      <a:pt x="554" y="560"/>
                    </a:cubicBezTo>
                    <a:cubicBezTo>
                      <a:pt x="811" y="275"/>
                      <a:pt x="1002" y="25"/>
                      <a:pt x="975" y="3"/>
                    </a:cubicBezTo>
                    <a:cubicBezTo>
                      <a:pt x="973" y="1"/>
                      <a:pt x="971" y="1"/>
                      <a:pt x="9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0"/>
              <p:cNvSpPr/>
              <p:nvPr/>
            </p:nvSpPr>
            <p:spPr>
              <a:xfrm>
                <a:off x="1527818" y="2163495"/>
                <a:ext cx="2621" cy="16507"/>
              </a:xfrm>
              <a:custGeom>
                <a:avLst/>
                <a:gdLst/>
                <a:ahLst/>
                <a:cxnLst/>
                <a:rect l="l" t="t" r="r" b="b"/>
                <a:pathLst>
                  <a:path w="165" h="1039" extrusionOk="0">
                    <a:moveTo>
                      <a:pt x="41" y="0"/>
                    </a:moveTo>
                    <a:cubicBezTo>
                      <a:pt x="40" y="0"/>
                      <a:pt x="39" y="0"/>
                      <a:pt x="39" y="1"/>
                    </a:cubicBezTo>
                    <a:cubicBezTo>
                      <a:pt x="1" y="8"/>
                      <a:pt x="31" y="239"/>
                      <a:pt x="27" y="520"/>
                    </a:cubicBezTo>
                    <a:cubicBezTo>
                      <a:pt x="31" y="799"/>
                      <a:pt x="1" y="1028"/>
                      <a:pt x="39" y="1039"/>
                    </a:cubicBezTo>
                    <a:cubicBezTo>
                      <a:pt x="39" y="1039"/>
                      <a:pt x="40" y="1039"/>
                      <a:pt x="40" y="1039"/>
                    </a:cubicBezTo>
                    <a:cubicBezTo>
                      <a:pt x="75" y="1039"/>
                      <a:pt x="165" y="814"/>
                      <a:pt x="161" y="520"/>
                    </a:cubicBezTo>
                    <a:cubicBezTo>
                      <a:pt x="165" y="224"/>
                      <a:pt x="76" y="0"/>
                      <a:pt x="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0"/>
              <p:cNvSpPr/>
              <p:nvPr/>
            </p:nvSpPr>
            <p:spPr>
              <a:xfrm>
                <a:off x="1557797" y="2169167"/>
                <a:ext cx="19589" cy="11693"/>
              </a:xfrm>
              <a:custGeom>
                <a:avLst/>
                <a:gdLst/>
                <a:ahLst/>
                <a:cxnLst/>
                <a:rect l="l" t="t" r="r" b="b"/>
                <a:pathLst>
                  <a:path w="1233" h="736" extrusionOk="0">
                    <a:moveTo>
                      <a:pt x="33" y="1"/>
                    </a:moveTo>
                    <a:cubicBezTo>
                      <a:pt x="25" y="1"/>
                      <a:pt x="21" y="2"/>
                      <a:pt x="19" y="6"/>
                    </a:cubicBezTo>
                    <a:cubicBezTo>
                      <a:pt x="0" y="35"/>
                      <a:pt x="250" y="226"/>
                      <a:pt x="583" y="424"/>
                    </a:cubicBezTo>
                    <a:cubicBezTo>
                      <a:pt x="878" y="605"/>
                      <a:pt x="1137" y="735"/>
                      <a:pt x="1200" y="735"/>
                    </a:cubicBezTo>
                    <a:cubicBezTo>
                      <a:pt x="1207" y="735"/>
                      <a:pt x="1212" y="734"/>
                      <a:pt x="1214" y="730"/>
                    </a:cubicBezTo>
                    <a:cubicBezTo>
                      <a:pt x="1233" y="697"/>
                      <a:pt x="983" y="510"/>
                      <a:pt x="654" y="308"/>
                    </a:cubicBezTo>
                    <a:cubicBezTo>
                      <a:pt x="355" y="131"/>
                      <a:pt x="96"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0"/>
              <p:cNvSpPr/>
              <p:nvPr/>
            </p:nvSpPr>
            <p:spPr>
              <a:xfrm>
                <a:off x="1428664" y="2184419"/>
                <a:ext cx="242840" cy="10518"/>
              </a:xfrm>
              <a:custGeom>
                <a:avLst/>
                <a:gdLst/>
                <a:ahLst/>
                <a:cxnLst/>
                <a:rect l="l" t="t" r="r" b="b"/>
                <a:pathLst>
                  <a:path w="15285" h="662" extrusionOk="0">
                    <a:moveTo>
                      <a:pt x="6391" y="1"/>
                    </a:moveTo>
                    <a:cubicBezTo>
                      <a:pt x="4779" y="1"/>
                      <a:pt x="3339" y="59"/>
                      <a:pt x="2238" y="121"/>
                    </a:cubicBezTo>
                    <a:cubicBezTo>
                      <a:pt x="1543" y="159"/>
                      <a:pt x="986" y="199"/>
                      <a:pt x="598" y="234"/>
                    </a:cubicBezTo>
                    <a:cubicBezTo>
                      <a:pt x="419" y="249"/>
                      <a:pt x="269" y="263"/>
                      <a:pt x="153" y="275"/>
                    </a:cubicBezTo>
                    <a:cubicBezTo>
                      <a:pt x="53" y="286"/>
                      <a:pt x="0" y="294"/>
                      <a:pt x="0" y="297"/>
                    </a:cubicBezTo>
                    <a:cubicBezTo>
                      <a:pt x="0" y="301"/>
                      <a:pt x="20" y="303"/>
                      <a:pt x="56" y="303"/>
                    </a:cubicBezTo>
                    <a:cubicBezTo>
                      <a:pt x="81" y="303"/>
                      <a:pt x="115" y="302"/>
                      <a:pt x="157" y="301"/>
                    </a:cubicBezTo>
                    <a:cubicBezTo>
                      <a:pt x="274" y="297"/>
                      <a:pt x="422" y="294"/>
                      <a:pt x="602" y="286"/>
                    </a:cubicBezTo>
                    <a:cubicBezTo>
                      <a:pt x="1009" y="267"/>
                      <a:pt x="1562" y="244"/>
                      <a:pt x="2241" y="215"/>
                    </a:cubicBezTo>
                    <a:cubicBezTo>
                      <a:pt x="3300" y="175"/>
                      <a:pt x="4666" y="135"/>
                      <a:pt x="6193" y="135"/>
                    </a:cubicBezTo>
                    <a:cubicBezTo>
                      <a:pt x="6665" y="135"/>
                      <a:pt x="7152" y="139"/>
                      <a:pt x="7650" y="147"/>
                    </a:cubicBezTo>
                    <a:cubicBezTo>
                      <a:pt x="9764" y="185"/>
                      <a:pt x="11669" y="353"/>
                      <a:pt x="13051" y="473"/>
                    </a:cubicBezTo>
                    <a:cubicBezTo>
                      <a:pt x="13727" y="536"/>
                      <a:pt x="14280" y="585"/>
                      <a:pt x="14684" y="622"/>
                    </a:cubicBezTo>
                    <a:cubicBezTo>
                      <a:pt x="14867" y="633"/>
                      <a:pt x="15012" y="644"/>
                      <a:pt x="15127" y="656"/>
                    </a:cubicBezTo>
                    <a:cubicBezTo>
                      <a:pt x="15189" y="660"/>
                      <a:pt x="15232" y="662"/>
                      <a:pt x="15257" y="662"/>
                    </a:cubicBezTo>
                    <a:cubicBezTo>
                      <a:pt x="15275" y="662"/>
                      <a:pt x="15284" y="661"/>
                      <a:pt x="15284" y="659"/>
                    </a:cubicBezTo>
                    <a:cubicBezTo>
                      <a:pt x="15284" y="652"/>
                      <a:pt x="15232" y="644"/>
                      <a:pt x="15132" y="630"/>
                    </a:cubicBezTo>
                    <a:cubicBezTo>
                      <a:pt x="15015" y="611"/>
                      <a:pt x="14870" y="592"/>
                      <a:pt x="14691" y="566"/>
                    </a:cubicBezTo>
                    <a:cubicBezTo>
                      <a:pt x="14306" y="518"/>
                      <a:pt x="13750" y="454"/>
                      <a:pt x="13058" y="379"/>
                    </a:cubicBezTo>
                    <a:cubicBezTo>
                      <a:pt x="11681" y="234"/>
                      <a:pt x="9771" y="51"/>
                      <a:pt x="7654" y="13"/>
                    </a:cubicBezTo>
                    <a:cubicBezTo>
                      <a:pt x="7224" y="5"/>
                      <a:pt x="6802" y="1"/>
                      <a:pt x="63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0"/>
              <p:cNvSpPr/>
              <p:nvPr/>
            </p:nvSpPr>
            <p:spPr>
              <a:xfrm>
                <a:off x="1596785" y="1945105"/>
                <a:ext cx="41371" cy="130166"/>
              </a:xfrm>
              <a:custGeom>
                <a:avLst/>
                <a:gdLst/>
                <a:ahLst/>
                <a:cxnLst/>
                <a:rect l="l" t="t" r="r" b="b"/>
                <a:pathLst>
                  <a:path w="2604" h="8193" extrusionOk="0">
                    <a:moveTo>
                      <a:pt x="0" y="1"/>
                    </a:moveTo>
                    <a:lnTo>
                      <a:pt x="8" y="54"/>
                    </a:lnTo>
                    <a:cubicBezTo>
                      <a:pt x="23" y="106"/>
                      <a:pt x="49" y="199"/>
                      <a:pt x="94" y="326"/>
                    </a:cubicBezTo>
                    <a:cubicBezTo>
                      <a:pt x="168" y="557"/>
                      <a:pt x="269" y="852"/>
                      <a:pt x="385" y="1200"/>
                    </a:cubicBezTo>
                    <a:cubicBezTo>
                      <a:pt x="632" y="1936"/>
                      <a:pt x="971" y="2955"/>
                      <a:pt x="1330" y="4084"/>
                    </a:cubicBezTo>
                    <a:cubicBezTo>
                      <a:pt x="1688" y="5215"/>
                      <a:pt x="1999" y="6243"/>
                      <a:pt x="2219" y="6989"/>
                    </a:cubicBezTo>
                    <a:cubicBezTo>
                      <a:pt x="2323" y="7341"/>
                      <a:pt x="2413" y="7636"/>
                      <a:pt x="2480" y="7871"/>
                    </a:cubicBezTo>
                    <a:cubicBezTo>
                      <a:pt x="2547" y="8077"/>
                      <a:pt x="2585" y="8192"/>
                      <a:pt x="2596" y="8192"/>
                    </a:cubicBezTo>
                    <a:cubicBezTo>
                      <a:pt x="2604" y="8189"/>
                      <a:pt x="2581" y="8069"/>
                      <a:pt x="2533" y="7856"/>
                    </a:cubicBezTo>
                    <a:cubicBezTo>
                      <a:pt x="2499" y="7699"/>
                      <a:pt x="2447" y="7494"/>
                      <a:pt x="2383" y="7244"/>
                    </a:cubicBezTo>
                    <a:lnTo>
                      <a:pt x="0"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0"/>
              <p:cNvSpPr/>
              <p:nvPr/>
            </p:nvSpPr>
            <p:spPr>
              <a:xfrm>
                <a:off x="1635408" y="2062673"/>
                <a:ext cx="4591" cy="14489"/>
              </a:xfrm>
              <a:custGeom>
                <a:avLst/>
                <a:gdLst/>
                <a:ahLst/>
                <a:cxnLst/>
                <a:rect l="l" t="t" r="r" b="b"/>
                <a:pathLst>
                  <a:path w="289" h="912" extrusionOk="0">
                    <a:moveTo>
                      <a:pt x="1" y="1"/>
                    </a:moveTo>
                    <a:lnTo>
                      <a:pt x="251" y="912"/>
                    </a:lnTo>
                    <a:cubicBezTo>
                      <a:pt x="266" y="897"/>
                      <a:pt x="277" y="882"/>
                      <a:pt x="288" y="867"/>
                    </a:cubicBezTo>
                    <a:lnTo>
                      <a:pt x="1" y="1"/>
                    </a:lnTo>
                    <a:close/>
                  </a:path>
                </a:pathLst>
              </a:custGeom>
              <a:solidFill>
                <a:srgbClr val="C0C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0"/>
              <p:cNvSpPr/>
              <p:nvPr/>
            </p:nvSpPr>
            <p:spPr>
              <a:xfrm>
                <a:off x="1596896" y="1945947"/>
                <a:ext cx="42499" cy="136204"/>
              </a:xfrm>
              <a:custGeom>
                <a:avLst/>
                <a:gdLst/>
                <a:ahLst/>
                <a:cxnLst/>
                <a:rect l="l" t="t" r="r" b="b"/>
                <a:pathLst>
                  <a:path w="2675" h="8573" extrusionOk="0">
                    <a:moveTo>
                      <a:pt x="1" y="1"/>
                    </a:moveTo>
                    <a:lnTo>
                      <a:pt x="1293" y="8572"/>
                    </a:lnTo>
                    <a:cubicBezTo>
                      <a:pt x="1293" y="8572"/>
                      <a:pt x="2383" y="8562"/>
                      <a:pt x="2675" y="8259"/>
                    </a:cubicBezTo>
                    <a:lnTo>
                      <a:pt x="2425" y="7348"/>
                    </a:lnTo>
                    <a:lnTo>
                      <a:pt x="2376" y="7191"/>
                    </a:lnTo>
                    <a:lnTo>
                      <a:pt x="2376" y="7191"/>
                    </a:lnTo>
                    <a:cubicBezTo>
                      <a:pt x="2440" y="7441"/>
                      <a:pt x="2492" y="7646"/>
                      <a:pt x="2526" y="7803"/>
                    </a:cubicBezTo>
                    <a:cubicBezTo>
                      <a:pt x="2574" y="8016"/>
                      <a:pt x="2597" y="8136"/>
                      <a:pt x="2589" y="8139"/>
                    </a:cubicBezTo>
                    <a:cubicBezTo>
                      <a:pt x="2578" y="8139"/>
                      <a:pt x="2540" y="8024"/>
                      <a:pt x="2473" y="7818"/>
                    </a:cubicBezTo>
                    <a:cubicBezTo>
                      <a:pt x="2406" y="7583"/>
                      <a:pt x="2316" y="7288"/>
                      <a:pt x="2212" y="6936"/>
                    </a:cubicBezTo>
                    <a:cubicBezTo>
                      <a:pt x="1992" y="6190"/>
                      <a:pt x="1681" y="5162"/>
                      <a:pt x="1323" y="4031"/>
                    </a:cubicBezTo>
                    <a:cubicBezTo>
                      <a:pt x="964" y="2902"/>
                      <a:pt x="625" y="1883"/>
                      <a:pt x="378" y="1147"/>
                    </a:cubicBezTo>
                    <a:cubicBezTo>
                      <a:pt x="262" y="799"/>
                      <a:pt x="161" y="504"/>
                      <a:pt x="87" y="273"/>
                    </a:cubicBezTo>
                    <a:cubicBezTo>
                      <a:pt x="42" y="146"/>
                      <a:pt x="16" y="53"/>
                      <a:pt x="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0"/>
              <p:cNvSpPr/>
              <p:nvPr/>
            </p:nvSpPr>
            <p:spPr>
              <a:xfrm>
                <a:off x="1273300" y="2185213"/>
                <a:ext cx="401398" cy="483536"/>
              </a:xfrm>
              <a:custGeom>
                <a:avLst/>
                <a:gdLst/>
                <a:ahLst/>
                <a:cxnLst/>
                <a:rect l="l" t="t" r="r" b="b"/>
                <a:pathLst>
                  <a:path w="25265" h="30435" extrusionOk="0">
                    <a:moveTo>
                      <a:pt x="15504" y="1"/>
                    </a:moveTo>
                    <a:cubicBezTo>
                      <a:pt x="14579" y="1"/>
                      <a:pt x="13673" y="26"/>
                      <a:pt x="12831" y="87"/>
                    </a:cubicBezTo>
                    <a:cubicBezTo>
                      <a:pt x="9779" y="322"/>
                      <a:pt x="8110" y="109"/>
                      <a:pt x="4756" y="426"/>
                    </a:cubicBezTo>
                    <a:cubicBezTo>
                      <a:pt x="2411" y="737"/>
                      <a:pt x="644" y="2704"/>
                      <a:pt x="587" y="5069"/>
                    </a:cubicBezTo>
                    <a:lnTo>
                      <a:pt x="1" y="30434"/>
                    </a:lnTo>
                    <a:lnTo>
                      <a:pt x="6171" y="30434"/>
                    </a:lnTo>
                    <a:lnTo>
                      <a:pt x="7146" y="7691"/>
                    </a:lnTo>
                    <a:lnTo>
                      <a:pt x="8965" y="7922"/>
                    </a:lnTo>
                    <a:cubicBezTo>
                      <a:pt x="8730" y="16438"/>
                      <a:pt x="9619" y="30434"/>
                      <a:pt x="9619" y="30434"/>
                    </a:cubicBezTo>
                    <a:lnTo>
                      <a:pt x="16469" y="30102"/>
                    </a:lnTo>
                    <a:lnTo>
                      <a:pt x="16081" y="8255"/>
                    </a:lnTo>
                    <a:lnTo>
                      <a:pt x="16081" y="8255"/>
                    </a:lnTo>
                    <a:cubicBezTo>
                      <a:pt x="16081" y="8255"/>
                      <a:pt x="16241" y="8266"/>
                      <a:pt x="16518" y="8266"/>
                    </a:cubicBezTo>
                    <a:cubicBezTo>
                      <a:pt x="18344" y="8266"/>
                      <a:pt x="25265" y="7793"/>
                      <a:pt x="25063" y="609"/>
                    </a:cubicBezTo>
                    <a:cubicBezTo>
                      <a:pt x="25063" y="609"/>
                      <a:pt x="20053" y="1"/>
                      <a:pt x="155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0"/>
              <p:cNvSpPr/>
              <p:nvPr/>
            </p:nvSpPr>
            <p:spPr>
              <a:xfrm>
                <a:off x="1414842" y="2185467"/>
                <a:ext cx="91687" cy="130913"/>
              </a:xfrm>
              <a:custGeom>
                <a:avLst/>
                <a:gdLst/>
                <a:ahLst/>
                <a:cxnLst/>
                <a:rect l="l" t="t" r="r" b="b"/>
                <a:pathLst>
                  <a:path w="5771" h="8240" extrusionOk="0">
                    <a:moveTo>
                      <a:pt x="5736" y="0"/>
                    </a:moveTo>
                    <a:cubicBezTo>
                      <a:pt x="5716" y="0"/>
                      <a:pt x="5685" y="1"/>
                      <a:pt x="5644" y="3"/>
                    </a:cubicBezTo>
                    <a:cubicBezTo>
                      <a:pt x="5566" y="7"/>
                      <a:pt x="5446" y="14"/>
                      <a:pt x="5297" y="29"/>
                    </a:cubicBezTo>
                    <a:cubicBezTo>
                      <a:pt x="4990" y="59"/>
                      <a:pt x="4554" y="111"/>
                      <a:pt x="4016" y="197"/>
                    </a:cubicBezTo>
                    <a:cubicBezTo>
                      <a:pt x="3481" y="295"/>
                      <a:pt x="2824" y="362"/>
                      <a:pt x="2152" y="664"/>
                    </a:cubicBezTo>
                    <a:cubicBezTo>
                      <a:pt x="1816" y="810"/>
                      <a:pt x="1483" y="1007"/>
                      <a:pt x="1180" y="1273"/>
                    </a:cubicBezTo>
                    <a:cubicBezTo>
                      <a:pt x="882" y="1538"/>
                      <a:pt x="624" y="1874"/>
                      <a:pt x="441" y="2255"/>
                    </a:cubicBezTo>
                    <a:cubicBezTo>
                      <a:pt x="75" y="3024"/>
                      <a:pt x="1" y="3846"/>
                      <a:pt x="1" y="4567"/>
                    </a:cubicBezTo>
                    <a:cubicBezTo>
                      <a:pt x="19" y="5281"/>
                      <a:pt x="34" y="5927"/>
                      <a:pt x="49" y="6480"/>
                    </a:cubicBezTo>
                    <a:cubicBezTo>
                      <a:pt x="60" y="7022"/>
                      <a:pt x="53" y="7462"/>
                      <a:pt x="49" y="7768"/>
                    </a:cubicBezTo>
                    <a:cubicBezTo>
                      <a:pt x="45" y="8071"/>
                      <a:pt x="41" y="8239"/>
                      <a:pt x="53" y="8239"/>
                    </a:cubicBezTo>
                    <a:cubicBezTo>
                      <a:pt x="53" y="8239"/>
                      <a:pt x="53" y="8239"/>
                      <a:pt x="53" y="8239"/>
                    </a:cubicBezTo>
                    <a:cubicBezTo>
                      <a:pt x="57" y="8239"/>
                      <a:pt x="64" y="8195"/>
                      <a:pt x="71" y="8120"/>
                    </a:cubicBezTo>
                    <a:cubicBezTo>
                      <a:pt x="79" y="8041"/>
                      <a:pt x="90" y="7922"/>
                      <a:pt x="101" y="7768"/>
                    </a:cubicBezTo>
                    <a:cubicBezTo>
                      <a:pt x="120" y="7466"/>
                      <a:pt x="142" y="7025"/>
                      <a:pt x="146" y="6480"/>
                    </a:cubicBezTo>
                    <a:cubicBezTo>
                      <a:pt x="153" y="5934"/>
                      <a:pt x="131" y="5284"/>
                      <a:pt x="123" y="4567"/>
                    </a:cubicBezTo>
                    <a:cubicBezTo>
                      <a:pt x="131" y="3858"/>
                      <a:pt x="209" y="3055"/>
                      <a:pt x="564" y="2315"/>
                    </a:cubicBezTo>
                    <a:cubicBezTo>
                      <a:pt x="740" y="1949"/>
                      <a:pt x="987" y="1628"/>
                      <a:pt x="1270" y="1371"/>
                    </a:cubicBezTo>
                    <a:cubicBezTo>
                      <a:pt x="1558" y="1116"/>
                      <a:pt x="1879" y="922"/>
                      <a:pt x="2200" y="776"/>
                    </a:cubicBezTo>
                    <a:cubicBezTo>
                      <a:pt x="2847" y="481"/>
                      <a:pt x="3500" y="399"/>
                      <a:pt x="4030" y="290"/>
                    </a:cubicBezTo>
                    <a:cubicBezTo>
                      <a:pt x="4564" y="194"/>
                      <a:pt x="5002" y="126"/>
                      <a:pt x="5300" y="81"/>
                    </a:cubicBezTo>
                    <a:cubicBezTo>
                      <a:pt x="5603" y="37"/>
                      <a:pt x="5771" y="11"/>
                      <a:pt x="5767" y="3"/>
                    </a:cubicBezTo>
                    <a:cubicBezTo>
                      <a:pt x="5767" y="1"/>
                      <a:pt x="5757" y="0"/>
                      <a:pt x="57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0"/>
              <p:cNvSpPr/>
              <p:nvPr/>
            </p:nvSpPr>
            <p:spPr>
              <a:xfrm>
                <a:off x="1377522" y="2282111"/>
                <a:ext cx="9914" cy="25309"/>
              </a:xfrm>
              <a:custGeom>
                <a:avLst/>
                <a:gdLst/>
                <a:ahLst/>
                <a:cxnLst/>
                <a:rect l="l" t="t" r="r" b="b"/>
                <a:pathLst>
                  <a:path w="624" h="1593" extrusionOk="0">
                    <a:moveTo>
                      <a:pt x="42" y="1"/>
                    </a:moveTo>
                    <a:cubicBezTo>
                      <a:pt x="42" y="1"/>
                      <a:pt x="41" y="1"/>
                      <a:pt x="41" y="1"/>
                    </a:cubicBezTo>
                    <a:cubicBezTo>
                      <a:pt x="0" y="8"/>
                      <a:pt x="71" y="393"/>
                      <a:pt x="250" y="823"/>
                    </a:cubicBezTo>
                    <a:cubicBezTo>
                      <a:pt x="428" y="1248"/>
                      <a:pt x="550" y="1592"/>
                      <a:pt x="585" y="1592"/>
                    </a:cubicBezTo>
                    <a:cubicBezTo>
                      <a:pt x="586" y="1592"/>
                      <a:pt x="586" y="1592"/>
                      <a:pt x="586" y="1592"/>
                    </a:cubicBezTo>
                    <a:cubicBezTo>
                      <a:pt x="624" y="1585"/>
                      <a:pt x="557" y="1204"/>
                      <a:pt x="377" y="774"/>
                    </a:cubicBezTo>
                    <a:cubicBezTo>
                      <a:pt x="199" y="346"/>
                      <a:pt x="76" y="1"/>
                      <a:pt x="4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0"/>
              <p:cNvSpPr/>
              <p:nvPr/>
            </p:nvSpPr>
            <p:spPr>
              <a:xfrm>
                <a:off x="1385402" y="2274104"/>
                <a:ext cx="4051" cy="33316"/>
              </a:xfrm>
              <a:custGeom>
                <a:avLst/>
                <a:gdLst/>
                <a:ahLst/>
                <a:cxnLst/>
                <a:rect l="l" t="t" r="r" b="b"/>
                <a:pathLst>
                  <a:path w="255" h="2097" extrusionOk="0">
                    <a:moveTo>
                      <a:pt x="46" y="0"/>
                    </a:moveTo>
                    <a:cubicBezTo>
                      <a:pt x="46" y="0"/>
                      <a:pt x="46" y="0"/>
                      <a:pt x="46" y="0"/>
                    </a:cubicBezTo>
                    <a:cubicBezTo>
                      <a:pt x="1" y="5"/>
                      <a:pt x="56" y="475"/>
                      <a:pt x="90" y="1050"/>
                    </a:cubicBezTo>
                    <a:cubicBezTo>
                      <a:pt x="120" y="1625"/>
                      <a:pt x="49" y="2089"/>
                      <a:pt x="90" y="2096"/>
                    </a:cubicBezTo>
                    <a:cubicBezTo>
                      <a:pt x="91" y="2096"/>
                      <a:pt x="91" y="2096"/>
                      <a:pt x="91" y="2096"/>
                    </a:cubicBezTo>
                    <a:cubicBezTo>
                      <a:pt x="122" y="2096"/>
                      <a:pt x="254" y="1632"/>
                      <a:pt x="225" y="1043"/>
                    </a:cubicBezTo>
                    <a:cubicBezTo>
                      <a:pt x="191" y="459"/>
                      <a:pt x="76" y="0"/>
                      <a:pt x="4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0"/>
              <p:cNvSpPr/>
              <p:nvPr/>
            </p:nvSpPr>
            <p:spPr>
              <a:xfrm>
                <a:off x="1520811" y="2281698"/>
                <a:ext cx="8516" cy="34682"/>
              </a:xfrm>
              <a:custGeom>
                <a:avLst/>
                <a:gdLst/>
                <a:ahLst/>
                <a:cxnLst/>
                <a:rect l="l" t="t" r="r" b="b"/>
                <a:pathLst>
                  <a:path w="536" h="2183" extrusionOk="0">
                    <a:moveTo>
                      <a:pt x="36" y="1"/>
                    </a:moveTo>
                    <a:cubicBezTo>
                      <a:pt x="36" y="1"/>
                      <a:pt x="35" y="1"/>
                      <a:pt x="35" y="1"/>
                    </a:cubicBezTo>
                    <a:cubicBezTo>
                      <a:pt x="1" y="8"/>
                      <a:pt x="91" y="498"/>
                      <a:pt x="199" y="1103"/>
                    </a:cubicBezTo>
                    <a:cubicBezTo>
                      <a:pt x="310" y="1704"/>
                      <a:pt x="461" y="2182"/>
                      <a:pt x="501" y="2182"/>
                    </a:cubicBezTo>
                    <a:cubicBezTo>
                      <a:pt x="501" y="2182"/>
                      <a:pt x="502" y="2182"/>
                      <a:pt x="502" y="2182"/>
                    </a:cubicBezTo>
                    <a:cubicBezTo>
                      <a:pt x="535" y="2175"/>
                      <a:pt x="442" y="1685"/>
                      <a:pt x="334" y="1080"/>
                    </a:cubicBezTo>
                    <a:cubicBezTo>
                      <a:pt x="226" y="479"/>
                      <a:pt x="75" y="1"/>
                      <a:pt x="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0"/>
              <p:cNvSpPr/>
              <p:nvPr/>
            </p:nvSpPr>
            <p:spPr>
              <a:xfrm>
                <a:off x="1528644" y="2281650"/>
                <a:ext cx="4417" cy="34730"/>
              </a:xfrm>
              <a:custGeom>
                <a:avLst/>
                <a:gdLst/>
                <a:ahLst/>
                <a:cxnLst/>
                <a:rect l="l" t="t" r="r" b="b"/>
                <a:pathLst>
                  <a:path w="278" h="2186" extrusionOk="0">
                    <a:moveTo>
                      <a:pt x="159" y="0"/>
                    </a:moveTo>
                    <a:cubicBezTo>
                      <a:pt x="158" y="0"/>
                      <a:pt x="158" y="0"/>
                      <a:pt x="158" y="0"/>
                    </a:cubicBezTo>
                    <a:cubicBezTo>
                      <a:pt x="121" y="4"/>
                      <a:pt x="144" y="493"/>
                      <a:pt x="109" y="1094"/>
                    </a:cubicBezTo>
                    <a:cubicBezTo>
                      <a:pt x="76" y="1696"/>
                      <a:pt x="1" y="2178"/>
                      <a:pt x="39" y="2185"/>
                    </a:cubicBezTo>
                    <a:cubicBezTo>
                      <a:pt x="39" y="2185"/>
                      <a:pt x="39" y="2185"/>
                      <a:pt x="40" y="2185"/>
                    </a:cubicBezTo>
                    <a:cubicBezTo>
                      <a:pt x="75" y="2185"/>
                      <a:pt x="211" y="1707"/>
                      <a:pt x="244" y="1102"/>
                    </a:cubicBezTo>
                    <a:cubicBezTo>
                      <a:pt x="278" y="490"/>
                      <a:pt x="193" y="0"/>
                      <a:pt x="15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0"/>
              <p:cNvSpPr/>
              <p:nvPr/>
            </p:nvSpPr>
            <p:spPr>
              <a:xfrm>
                <a:off x="1272887" y="2644108"/>
                <a:ext cx="95913" cy="2145"/>
              </a:xfrm>
              <a:custGeom>
                <a:avLst/>
                <a:gdLst/>
                <a:ahLst/>
                <a:cxnLst/>
                <a:rect l="l" t="t" r="r" b="b"/>
                <a:pathLst>
                  <a:path w="6037" h="135" extrusionOk="0">
                    <a:moveTo>
                      <a:pt x="3019" y="0"/>
                    </a:moveTo>
                    <a:cubicBezTo>
                      <a:pt x="1353" y="0"/>
                      <a:pt x="1" y="30"/>
                      <a:pt x="1" y="68"/>
                    </a:cubicBezTo>
                    <a:cubicBezTo>
                      <a:pt x="1" y="104"/>
                      <a:pt x="1353" y="135"/>
                      <a:pt x="3019" y="135"/>
                    </a:cubicBezTo>
                    <a:cubicBezTo>
                      <a:pt x="4685" y="135"/>
                      <a:pt x="6037" y="104"/>
                      <a:pt x="6037" y="68"/>
                    </a:cubicBezTo>
                    <a:cubicBezTo>
                      <a:pt x="6037" y="30"/>
                      <a:pt x="4685" y="0"/>
                      <a:pt x="30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0"/>
              <p:cNvSpPr/>
              <p:nvPr/>
            </p:nvSpPr>
            <p:spPr>
              <a:xfrm>
                <a:off x="1424517" y="2642328"/>
                <a:ext cx="109131" cy="2145"/>
              </a:xfrm>
              <a:custGeom>
                <a:avLst/>
                <a:gdLst/>
                <a:ahLst/>
                <a:cxnLst/>
                <a:rect l="l" t="t" r="r" b="b"/>
                <a:pathLst>
                  <a:path w="6869" h="135" extrusionOk="0">
                    <a:moveTo>
                      <a:pt x="3436" y="0"/>
                    </a:moveTo>
                    <a:cubicBezTo>
                      <a:pt x="1539" y="0"/>
                      <a:pt x="0" y="30"/>
                      <a:pt x="0" y="68"/>
                    </a:cubicBezTo>
                    <a:cubicBezTo>
                      <a:pt x="0" y="104"/>
                      <a:pt x="1539" y="135"/>
                      <a:pt x="3436" y="135"/>
                    </a:cubicBezTo>
                    <a:cubicBezTo>
                      <a:pt x="5330" y="135"/>
                      <a:pt x="6869" y="104"/>
                      <a:pt x="6869" y="68"/>
                    </a:cubicBezTo>
                    <a:cubicBezTo>
                      <a:pt x="6869" y="30"/>
                      <a:pt x="5330" y="0"/>
                      <a:pt x="34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0"/>
              <p:cNvSpPr/>
              <p:nvPr/>
            </p:nvSpPr>
            <p:spPr>
              <a:xfrm>
                <a:off x="1489672" y="2254228"/>
                <a:ext cx="168836" cy="387337"/>
              </a:xfrm>
              <a:custGeom>
                <a:avLst/>
                <a:gdLst/>
                <a:ahLst/>
                <a:cxnLst/>
                <a:rect l="l" t="t" r="r" b="b"/>
                <a:pathLst>
                  <a:path w="10627" h="24380" extrusionOk="0">
                    <a:moveTo>
                      <a:pt x="3164" y="1"/>
                    </a:moveTo>
                    <a:cubicBezTo>
                      <a:pt x="2716" y="8"/>
                      <a:pt x="2242" y="34"/>
                      <a:pt x="1767" y="153"/>
                    </a:cubicBezTo>
                    <a:cubicBezTo>
                      <a:pt x="1300" y="273"/>
                      <a:pt x="818" y="516"/>
                      <a:pt x="501" y="938"/>
                    </a:cubicBezTo>
                    <a:cubicBezTo>
                      <a:pt x="172" y="1356"/>
                      <a:pt x="52" y="1901"/>
                      <a:pt x="26" y="2432"/>
                    </a:cubicBezTo>
                    <a:cubicBezTo>
                      <a:pt x="0" y="2970"/>
                      <a:pt x="56" y="3511"/>
                      <a:pt x="75" y="4057"/>
                    </a:cubicBezTo>
                    <a:cubicBezTo>
                      <a:pt x="104" y="5159"/>
                      <a:pt x="135" y="6298"/>
                      <a:pt x="164" y="7467"/>
                    </a:cubicBezTo>
                    <a:cubicBezTo>
                      <a:pt x="295" y="12136"/>
                      <a:pt x="418" y="16364"/>
                      <a:pt x="482" y="19426"/>
                    </a:cubicBezTo>
                    <a:cubicBezTo>
                      <a:pt x="512" y="20950"/>
                      <a:pt x="535" y="22187"/>
                      <a:pt x="553" y="23050"/>
                    </a:cubicBezTo>
                    <a:cubicBezTo>
                      <a:pt x="561" y="23472"/>
                      <a:pt x="564" y="23805"/>
                      <a:pt x="571" y="24036"/>
                    </a:cubicBezTo>
                    <a:cubicBezTo>
                      <a:pt x="575" y="24144"/>
                      <a:pt x="575" y="24230"/>
                      <a:pt x="580" y="24294"/>
                    </a:cubicBezTo>
                    <a:cubicBezTo>
                      <a:pt x="580" y="24350"/>
                      <a:pt x="583" y="24379"/>
                      <a:pt x="587" y="24379"/>
                    </a:cubicBezTo>
                    <a:cubicBezTo>
                      <a:pt x="587" y="24379"/>
                      <a:pt x="590" y="24350"/>
                      <a:pt x="590" y="24294"/>
                    </a:cubicBezTo>
                    <a:cubicBezTo>
                      <a:pt x="594" y="24230"/>
                      <a:pt x="594" y="24144"/>
                      <a:pt x="597" y="24036"/>
                    </a:cubicBezTo>
                    <a:cubicBezTo>
                      <a:pt x="597" y="23805"/>
                      <a:pt x="602" y="23472"/>
                      <a:pt x="606" y="23050"/>
                    </a:cubicBezTo>
                    <a:cubicBezTo>
                      <a:pt x="606" y="22195"/>
                      <a:pt x="597" y="20955"/>
                      <a:pt x="580" y="19426"/>
                    </a:cubicBezTo>
                    <a:cubicBezTo>
                      <a:pt x="538" y="16364"/>
                      <a:pt x="430" y="12132"/>
                      <a:pt x="299" y="7464"/>
                    </a:cubicBezTo>
                    <a:cubicBezTo>
                      <a:pt x="269" y="6294"/>
                      <a:pt x="235" y="5155"/>
                      <a:pt x="206" y="4053"/>
                    </a:cubicBezTo>
                    <a:cubicBezTo>
                      <a:pt x="187" y="3500"/>
                      <a:pt x="131" y="2963"/>
                      <a:pt x="157" y="2439"/>
                    </a:cubicBezTo>
                    <a:cubicBezTo>
                      <a:pt x="180" y="1920"/>
                      <a:pt x="295" y="1405"/>
                      <a:pt x="597" y="1013"/>
                    </a:cubicBezTo>
                    <a:cubicBezTo>
                      <a:pt x="897" y="620"/>
                      <a:pt x="1345" y="389"/>
                      <a:pt x="1800" y="270"/>
                    </a:cubicBezTo>
                    <a:cubicBezTo>
                      <a:pt x="2256" y="150"/>
                      <a:pt x="2719" y="124"/>
                      <a:pt x="3168" y="113"/>
                    </a:cubicBezTo>
                    <a:cubicBezTo>
                      <a:pt x="4068" y="108"/>
                      <a:pt x="4905" y="105"/>
                      <a:pt x="5670" y="105"/>
                    </a:cubicBezTo>
                    <a:cubicBezTo>
                      <a:pt x="7194" y="98"/>
                      <a:pt x="8430" y="90"/>
                      <a:pt x="9297" y="86"/>
                    </a:cubicBezTo>
                    <a:cubicBezTo>
                      <a:pt x="9719" y="82"/>
                      <a:pt x="10048" y="75"/>
                      <a:pt x="10283" y="75"/>
                    </a:cubicBezTo>
                    <a:cubicBezTo>
                      <a:pt x="10391" y="72"/>
                      <a:pt x="10473" y="68"/>
                      <a:pt x="10541" y="68"/>
                    </a:cubicBezTo>
                    <a:cubicBezTo>
                      <a:pt x="10597" y="64"/>
                      <a:pt x="10627" y="64"/>
                      <a:pt x="10627" y="60"/>
                    </a:cubicBezTo>
                    <a:cubicBezTo>
                      <a:pt x="10627" y="60"/>
                      <a:pt x="10597" y="56"/>
                      <a:pt x="10541" y="53"/>
                    </a:cubicBezTo>
                    <a:cubicBezTo>
                      <a:pt x="10473" y="53"/>
                      <a:pt x="10391" y="49"/>
                      <a:pt x="10283" y="46"/>
                    </a:cubicBezTo>
                    <a:cubicBezTo>
                      <a:pt x="10048" y="46"/>
                      <a:pt x="9719" y="38"/>
                      <a:pt x="9297" y="34"/>
                    </a:cubicBezTo>
                    <a:cubicBezTo>
                      <a:pt x="8430" y="27"/>
                      <a:pt x="7194" y="19"/>
                      <a:pt x="5670" y="8"/>
                    </a:cubicBezTo>
                    <a:cubicBezTo>
                      <a:pt x="4905" y="4"/>
                      <a:pt x="4064" y="4"/>
                      <a:pt x="316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0"/>
              <p:cNvSpPr/>
              <p:nvPr/>
            </p:nvSpPr>
            <p:spPr>
              <a:xfrm>
                <a:off x="1404086" y="2309596"/>
                <a:ext cx="11487" cy="1430"/>
              </a:xfrm>
              <a:custGeom>
                <a:avLst/>
                <a:gdLst/>
                <a:ahLst/>
                <a:cxnLst/>
                <a:rect l="l" t="t" r="r" b="b"/>
                <a:pathLst>
                  <a:path w="723" h="90" extrusionOk="0">
                    <a:moveTo>
                      <a:pt x="1" y="0"/>
                    </a:moveTo>
                    <a:lnTo>
                      <a:pt x="1" y="0"/>
                    </a:lnTo>
                    <a:lnTo>
                      <a:pt x="722" y="90"/>
                    </a:lnTo>
                    <a:lnTo>
                      <a:pt x="722" y="90"/>
                    </a:lnTo>
                    <a:close/>
                  </a:path>
                </a:pathLst>
              </a:custGeom>
              <a:solidFill>
                <a:srgbClr val="374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0"/>
              <p:cNvSpPr/>
              <p:nvPr/>
            </p:nvSpPr>
            <p:spPr>
              <a:xfrm>
                <a:off x="1400527" y="2235116"/>
                <a:ext cx="17826" cy="75910"/>
              </a:xfrm>
              <a:custGeom>
                <a:avLst/>
                <a:gdLst/>
                <a:ahLst/>
                <a:cxnLst/>
                <a:rect l="l" t="t" r="r" b="b"/>
                <a:pathLst>
                  <a:path w="1122" h="4778" extrusionOk="0">
                    <a:moveTo>
                      <a:pt x="1121" y="280"/>
                    </a:moveTo>
                    <a:lnTo>
                      <a:pt x="1121" y="280"/>
                    </a:lnTo>
                    <a:cubicBezTo>
                      <a:pt x="1050" y="677"/>
                      <a:pt x="1028" y="1073"/>
                      <a:pt x="1024" y="1442"/>
                    </a:cubicBezTo>
                    <a:cubicBezTo>
                      <a:pt x="1028" y="1809"/>
                      <a:pt x="1036" y="2156"/>
                      <a:pt x="1043" y="2481"/>
                    </a:cubicBezTo>
                    <a:lnTo>
                      <a:pt x="1121" y="280"/>
                    </a:lnTo>
                    <a:close/>
                    <a:moveTo>
                      <a:pt x="1043" y="1"/>
                    </a:moveTo>
                    <a:cubicBezTo>
                      <a:pt x="1" y="1782"/>
                      <a:pt x="225" y="4677"/>
                      <a:pt x="225" y="4688"/>
                    </a:cubicBezTo>
                    <a:lnTo>
                      <a:pt x="946" y="4778"/>
                    </a:lnTo>
                    <a:cubicBezTo>
                      <a:pt x="946" y="4737"/>
                      <a:pt x="950" y="4692"/>
                      <a:pt x="950" y="4643"/>
                    </a:cubicBezTo>
                    <a:cubicBezTo>
                      <a:pt x="954" y="4337"/>
                      <a:pt x="961" y="3897"/>
                      <a:pt x="950" y="3355"/>
                    </a:cubicBezTo>
                    <a:cubicBezTo>
                      <a:pt x="935" y="2802"/>
                      <a:pt x="920" y="2156"/>
                      <a:pt x="902" y="1442"/>
                    </a:cubicBezTo>
                    <a:cubicBezTo>
                      <a:pt x="902" y="987"/>
                      <a:pt x="931" y="494"/>
                      <a:pt x="1043" y="1"/>
                    </a:cubicBez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0"/>
              <p:cNvSpPr/>
              <p:nvPr/>
            </p:nvSpPr>
            <p:spPr>
              <a:xfrm>
                <a:off x="1414842" y="2232685"/>
                <a:ext cx="3813" cy="78405"/>
              </a:xfrm>
              <a:custGeom>
                <a:avLst/>
                <a:gdLst/>
                <a:ahLst/>
                <a:cxnLst/>
                <a:rect l="l" t="t" r="r" b="b"/>
                <a:pathLst>
                  <a:path w="240" h="4935" extrusionOk="0">
                    <a:moveTo>
                      <a:pt x="239" y="0"/>
                    </a:moveTo>
                    <a:lnTo>
                      <a:pt x="239" y="0"/>
                    </a:lnTo>
                    <a:cubicBezTo>
                      <a:pt x="206" y="49"/>
                      <a:pt x="172" y="102"/>
                      <a:pt x="142" y="154"/>
                    </a:cubicBezTo>
                    <a:cubicBezTo>
                      <a:pt x="30" y="647"/>
                      <a:pt x="1" y="1140"/>
                      <a:pt x="1" y="1595"/>
                    </a:cubicBezTo>
                    <a:cubicBezTo>
                      <a:pt x="19" y="2309"/>
                      <a:pt x="34" y="2955"/>
                      <a:pt x="49" y="3508"/>
                    </a:cubicBezTo>
                    <a:cubicBezTo>
                      <a:pt x="60" y="4050"/>
                      <a:pt x="53" y="4490"/>
                      <a:pt x="49" y="4796"/>
                    </a:cubicBezTo>
                    <a:cubicBezTo>
                      <a:pt x="49" y="4845"/>
                      <a:pt x="45" y="4890"/>
                      <a:pt x="45" y="4931"/>
                    </a:cubicBezTo>
                    <a:lnTo>
                      <a:pt x="56" y="4934"/>
                    </a:lnTo>
                    <a:lnTo>
                      <a:pt x="142" y="2634"/>
                    </a:lnTo>
                    <a:cubicBezTo>
                      <a:pt x="135" y="2309"/>
                      <a:pt x="127" y="1962"/>
                      <a:pt x="123" y="1595"/>
                    </a:cubicBezTo>
                    <a:cubicBezTo>
                      <a:pt x="127" y="1226"/>
                      <a:pt x="149" y="830"/>
                      <a:pt x="220" y="433"/>
                    </a:cubicBezTo>
                    <a:lnTo>
                      <a:pt x="239" y="0"/>
                    </a:lnTo>
                    <a:close/>
                  </a:path>
                </a:pathLst>
              </a:custGeom>
              <a:solidFill>
                <a:srgbClr val="374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0"/>
              <p:cNvSpPr/>
              <p:nvPr/>
            </p:nvSpPr>
            <p:spPr>
              <a:xfrm>
                <a:off x="1341425" y="2259058"/>
                <a:ext cx="70588" cy="383921"/>
              </a:xfrm>
              <a:custGeom>
                <a:avLst/>
                <a:gdLst/>
                <a:ahLst/>
                <a:cxnLst/>
                <a:rect l="l" t="t" r="r" b="b"/>
                <a:pathLst>
                  <a:path w="4443" h="24165" extrusionOk="0">
                    <a:moveTo>
                      <a:pt x="2872" y="1"/>
                    </a:moveTo>
                    <a:cubicBezTo>
                      <a:pt x="2649" y="1"/>
                      <a:pt x="2406" y="23"/>
                      <a:pt x="2148" y="88"/>
                    </a:cubicBezTo>
                    <a:cubicBezTo>
                      <a:pt x="1910" y="152"/>
                      <a:pt x="1659" y="249"/>
                      <a:pt x="1431" y="417"/>
                    </a:cubicBezTo>
                    <a:cubicBezTo>
                      <a:pt x="1200" y="578"/>
                      <a:pt x="1002" y="813"/>
                      <a:pt x="864" y="1097"/>
                    </a:cubicBezTo>
                    <a:cubicBezTo>
                      <a:pt x="580" y="1664"/>
                      <a:pt x="550" y="2364"/>
                      <a:pt x="531" y="3076"/>
                    </a:cubicBezTo>
                    <a:cubicBezTo>
                      <a:pt x="509" y="3798"/>
                      <a:pt x="486" y="4563"/>
                      <a:pt x="460" y="5374"/>
                    </a:cubicBezTo>
                    <a:cubicBezTo>
                      <a:pt x="416" y="6991"/>
                      <a:pt x="364" y="8773"/>
                      <a:pt x="311" y="10637"/>
                    </a:cubicBezTo>
                    <a:cubicBezTo>
                      <a:pt x="217" y="14368"/>
                      <a:pt x="131" y="17748"/>
                      <a:pt x="68" y="20206"/>
                    </a:cubicBezTo>
                    <a:cubicBezTo>
                      <a:pt x="42" y="21420"/>
                      <a:pt x="23" y="22410"/>
                      <a:pt x="9" y="23104"/>
                    </a:cubicBezTo>
                    <a:cubicBezTo>
                      <a:pt x="5" y="23437"/>
                      <a:pt x="1" y="23702"/>
                      <a:pt x="1" y="23892"/>
                    </a:cubicBezTo>
                    <a:lnTo>
                      <a:pt x="1" y="24098"/>
                    </a:lnTo>
                    <a:cubicBezTo>
                      <a:pt x="1" y="24142"/>
                      <a:pt x="5" y="24165"/>
                      <a:pt x="5" y="24165"/>
                    </a:cubicBezTo>
                    <a:cubicBezTo>
                      <a:pt x="9" y="24165"/>
                      <a:pt x="12" y="24142"/>
                      <a:pt x="16" y="24098"/>
                    </a:cubicBezTo>
                    <a:cubicBezTo>
                      <a:pt x="19" y="24042"/>
                      <a:pt x="23" y="23975"/>
                      <a:pt x="27" y="23892"/>
                    </a:cubicBezTo>
                    <a:cubicBezTo>
                      <a:pt x="35" y="23702"/>
                      <a:pt x="45" y="23440"/>
                      <a:pt x="61" y="23104"/>
                    </a:cubicBezTo>
                    <a:cubicBezTo>
                      <a:pt x="87" y="22410"/>
                      <a:pt x="121" y="21423"/>
                      <a:pt x="162" y="20206"/>
                    </a:cubicBezTo>
                    <a:cubicBezTo>
                      <a:pt x="236" y="17748"/>
                      <a:pt x="337" y="14371"/>
                      <a:pt x="445" y="10640"/>
                    </a:cubicBezTo>
                    <a:cubicBezTo>
                      <a:pt x="494" y="8777"/>
                      <a:pt x="543" y="6995"/>
                      <a:pt x="588" y="5377"/>
                    </a:cubicBezTo>
                    <a:cubicBezTo>
                      <a:pt x="606" y="4567"/>
                      <a:pt x="624" y="3801"/>
                      <a:pt x="643" y="3081"/>
                    </a:cubicBezTo>
                    <a:cubicBezTo>
                      <a:pt x="659" y="2364"/>
                      <a:pt x="685" y="1683"/>
                      <a:pt x="950" y="1138"/>
                    </a:cubicBezTo>
                    <a:cubicBezTo>
                      <a:pt x="1076" y="869"/>
                      <a:pt x="1264" y="642"/>
                      <a:pt x="1480" y="485"/>
                    </a:cubicBezTo>
                    <a:cubicBezTo>
                      <a:pt x="1700" y="324"/>
                      <a:pt x="1939" y="227"/>
                      <a:pt x="2167" y="163"/>
                    </a:cubicBezTo>
                    <a:cubicBezTo>
                      <a:pt x="2443" y="88"/>
                      <a:pt x="2703" y="65"/>
                      <a:pt x="2940" y="65"/>
                    </a:cubicBezTo>
                    <a:cubicBezTo>
                      <a:pt x="3104" y="65"/>
                      <a:pt x="3257" y="76"/>
                      <a:pt x="3396" y="88"/>
                    </a:cubicBezTo>
                    <a:cubicBezTo>
                      <a:pt x="3732" y="126"/>
                      <a:pt x="3994" y="182"/>
                      <a:pt x="4173" y="212"/>
                    </a:cubicBezTo>
                    <a:cubicBezTo>
                      <a:pt x="4255" y="227"/>
                      <a:pt x="4319" y="238"/>
                      <a:pt x="4375" y="249"/>
                    </a:cubicBezTo>
                    <a:cubicBezTo>
                      <a:pt x="4408" y="255"/>
                      <a:pt x="4429" y="258"/>
                      <a:pt x="4438" y="258"/>
                    </a:cubicBezTo>
                    <a:cubicBezTo>
                      <a:pt x="4441" y="258"/>
                      <a:pt x="4442" y="258"/>
                      <a:pt x="4442" y="257"/>
                    </a:cubicBezTo>
                    <a:cubicBezTo>
                      <a:pt x="4442" y="257"/>
                      <a:pt x="4420" y="249"/>
                      <a:pt x="4375" y="235"/>
                    </a:cubicBezTo>
                    <a:cubicBezTo>
                      <a:pt x="4322" y="223"/>
                      <a:pt x="4259" y="208"/>
                      <a:pt x="4177" y="185"/>
                    </a:cubicBezTo>
                    <a:cubicBezTo>
                      <a:pt x="4001" y="145"/>
                      <a:pt x="3743" y="85"/>
                      <a:pt x="3400" y="36"/>
                    </a:cubicBezTo>
                    <a:cubicBezTo>
                      <a:pt x="3242" y="17"/>
                      <a:pt x="3065" y="1"/>
                      <a:pt x="287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0"/>
              <p:cNvSpPr/>
              <p:nvPr/>
            </p:nvSpPr>
            <p:spPr>
              <a:xfrm>
                <a:off x="1264355" y="1952366"/>
                <a:ext cx="267339" cy="186265"/>
              </a:xfrm>
              <a:custGeom>
                <a:avLst/>
                <a:gdLst/>
                <a:ahLst/>
                <a:cxnLst/>
                <a:rect l="l" t="t" r="r" b="b"/>
                <a:pathLst>
                  <a:path w="16827" h="11724" extrusionOk="0">
                    <a:moveTo>
                      <a:pt x="8818" y="0"/>
                    </a:moveTo>
                    <a:cubicBezTo>
                      <a:pt x="8818" y="0"/>
                      <a:pt x="2305" y="6529"/>
                      <a:pt x="1061" y="7993"/>
                    </a:cubicBezTo>
                    <a:cubicBezTo>
                      <a:pt x="0" y="9240"/>
                      <a:pt x="691" y="11594"/>
                      <a:pt x="1580" y="11695"/>
                    </a:cubicBezTo>
                    <a:cubicBezTo>
                      <a:pt x="1762" y="11715"/>
                      <a:pt x="2511" y="11724"/>
                      <a:pt x="3587" y="11724"/>
                    </a:cubicBezTo>
                    <a:cubicBezTo>
                      <a:pt x="7755" y="11724"/>
                      <a:pt x="16827" y="11601"/>
                      <a:pt x="16827" y="11601"/>
                    </a:cubicBezTo>
                    <a:lnTo>
                      <a:pt x="16636" y="8661"/>
                    </a:lnTo>
                    <a:cubicBezTo>
                      <a:pt x="16636" y="8661"/>
                      <a:pt x="15625" y="8666"/>
                      <a:pt x="14259" y="8666"/>
                    </a:cubicBezTo>
                    <a:cubicBezTo>
                      <a:pt x="11484" y="8666"/>
                      <a:pt x="7246" y="8647"/>
                      <a:pt x="7063" y="8535"/>
                    </a:cubicBezTo>
                    <a:cubicBezTo>
                      <a:pt x="6790" y="8363"/>
                      <a:pt x="12442" y="2648"/>
                      <a:pt x="12442" y="2648"/>
                    </a:cubicBezTo>
                    <a:lnTo>
                      <a:pt x="8818"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0"/>
              <p:cNvSpPr/>
              <p:nvPr/>
            </p:nvSpPr>
            <p:spPr>
              <a:xfrm>
                <a:off x="1448539" y="1965886"/>
                <a:ext cx="288056" cy="171267"/>
              </a:xfrm>
              <a:custGeom>
                <a:avLst/>
                <a:gdLst/>
                <a:ahLst/>
                <a:cxnLst/>
                <a:rect l="l" t="t" r="r" b="b"/>
                <a:pathLst>
                  <a:path w="18131" h="10780" extrusionOk="0">
                    <a:moveTo>
                      <a:pt x="14445" y="1"/>
                    </a:moveTo>
                    <a:lnTo>
                      <a:pt x="10209" y="894"/>
                    </a:lnTo>
                    <a:cubicBezTo>
                      <a:pt x="10209" y="894"/>
                      <a:pt x="11987" y="6312"/>
                      <a:pt x="12050" y="6959"/>
                    </a:cubicBezTo>
                    <a:cubicBezTo>
                      <a:pt x="12110" y="7605"/>
                      <a:pt x="1" y="7635"/>
                      <a:pt x="1" y="7635"/>
                    </a:cubicBezTo>
                    <a:lnTo>
                      <a:pt x="935" y="10668"/>
                    </a:lnTo>
                    <a:cubicBezTo>
                      <a:pt x="935" y="10668"/>
                      <a:pt x="6502" y="10779"/>
                      <a:pt x="10906" y="10779"/>
                    </a:cubicBezTo>
                    <a:cubicBezTo>
                      <a:pt x="13108" y="10779"/>
                      <a:pt x="15018" y="10752"/>
                      <a:pt x="15797" y="10668"/>
                    </a:cubicBezTo>
                    <a:cubicBezTo>
                      <a:pt x="18131" y="10418"/>
                      <a:pt x="16902" y="7419"/>
                      <a:pt x="16663" y="6709"/>
                    </a:cubicBezTo>
                    <a:cubicBezTo>
                      <a:pt x="16424" y="5999"/>
                      <a:pt x="14445" y="1"/>
                      <a:pt x="1444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0"/>
              <p:cNvSpPr/>
              <p:nvPr/>
            </p:nvSpPr>
            <p:spPr>
              <a:xfrm>
                <a:off x="1258000" y="1933126"/>
                <a:ext cx="400619" cy="201136"/>
              </a:xfrm>
              <a:custGeom>
                <a:avLst/>
                <a:gdLst/>
                <a:ahLst/>
                <a:cxnLst/>
                <a:rect l="l" t="t" r="r" b="b"/>
                <a:pathLst>
                  <a:path w="25216" h="12660" extrusionOk="0">
                    <a:moveTo>
                      <a:pt x="13473" y="1"/>
                    </a:moveTo>
                    <a:lnTo>
                      <a:pt x="0" y="191"/>
                    </a:lnTo>
                    <a:lnTo>
                      <a:pt x="4501" y="12659"/>
                    </a:lnTo>
                    <a:lnTo>
                      <a:pt x="25216" y="12648"/>
                    </a:lnTo>
                    <a:lnTo>
                      <a:pt x="25074" y="12039"/>
                    </a:lnTo>
                    <a:lnTo>
                      <a:pt x="17301" y="11755"/>
                    </a:lnTo>
                    <a:lnTo>
                      <a:pt x="1347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0"/>
              <p:cNvSpPr/>
              <p:nvPr/>
            </p:nvSpPr>
            <p:spPr>
              <a:xfrm>
                <a:off x="1380715" y="2014931"/>
                <a:ext cx="25293" cy="26850"/>
              </a:xfrm>
              <a:custGeom>
                <a:avLst/>
                <a:gdLst/>
                <a:ahLst/>
                <a:cxnLst/>
                <a:rect l="l" t="t" r="r" b="b"/>
                <a:pathLst>
                  <a:path w="1592" h="1690" extrusionOk="0">
                    <a:moveTo>
                      <a:pt x="761" y="0"/>
                    </a:moveTo>
                    <a:cubicBezTo>
                      <a:pt x="724" y="0"/>
                      <a:pt x="687" y="3"/>
                      <a:pt x="651" y="10"/>
                    </a:cubicBezTo>
                    <a:cubicBezTo>
                      <a:pt x="254" y="81"/>
                      <a:pt x="1" y="510"/>
                      <a:pt x="82" y="970"/>
                    </a:cubicBezTo>
                    <a:cubicBezTo>
                      <a:pt x="157" y="1389"/>
                      <a:pt x="482" y="1689"/>
                      <a:pt x="834" y="1689"/>
                    </a:cubicBezTo>
                    <a:cubicBezTo>
                      <a:pt x="871" y="1689"/>
                      <a:pt x="908" y="1686"/>
                      <a:pt x="946" y="1679"/>
                    </a:cubicBezTo>
                    <a:cubicBezTo>
                      <a:pt x="1337" y="1608"/>
                      <a:pt x="1592" y="1179"/>
                      <a:pt x="1509" y="720"/>
                    </a:cubicBezTo>
                    <a:cubicBezTo>
                      <a:pt x="1435" y="300"/>
                      <a:pt x="1112" y="0"/>
                      <a:pt x="76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8" name="Google Shape;1458;p30"/>
            <p:cNvSpPr/>
            <p:nvPr/>
          </p:nvSpPr>
          <p:spPr>
            <a:xfrm>
              <a:off x="1034447" y="2129893"/>
              <a:ext cx="993096" cy="568995"/>
            </a:xfrm>
            <a:custGeom>
              <a:avLst/>
              <a:gdLst/>
              <a:ahLst/>
              <a:cxnLst/>
              <a:rect l="l" t="t" r="r" b="b"/>
              <a:pathLst>
                <a:path w="62508" h="35814" extrusionOk="0">
                  <a:moveTo>
                    <a:pt x="1" y="1"/>
                  </a:moveTo>
                  <a:lnTo>
                    <a:pt x="1" y="35787"/>
                  </a:lnTo>
                  <a:lnTo>
                    <a:pt x="1066" y="35787"/>
                  </a:lnTo>
                  <a:lnTo>
                    <a:pt x="1066" y="2108"/>
                  </a:lnTo>
                  <a:lnTo>
                    <a:pt x="50003" y="2108"/>
                  </a:lnTo>
                  <a:lnTo>
                    <a:pt x="50003" y="35813"/>
                  </a:lnTo>
                  <a:lnTo>
                    <a:pt x="62508" y="35813"/>
                  </a:lnTo>
                  <a:lnTo>
                    <a:pt x="62508" y="2108"/>
                  </a:lnTo>
                  <a:lnTo>
                    <a:pt x="6250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0"/>
            <p:cNvSpPr/>
            <p:nvPr/>
          </p:nvSpPr>
          <p:spPr>
            <a:xfrm>
              <a:off x="795372" y="2633241"/>
              <a:ext cx="141589" cy="66028"/>
            </a:xfrm>
            <a:custGeom>
              <a:avLst/>
              <a:gdLst/>
              <a:ahLst/>
              <a:cxnLst/>
              <a:rect l="l" t="t" r="r" b="b"/>
              <a:pathLst>
                <a:path w="8912" h="4156" extrusionOk="0">
                  <a:moveTo>
                    <a:pt x="42" y="1"/>
                  </a:moveTo>
                  <a:lnTo>
                    <a:pt x="1" y="4005"/>
                  </a:lnTo>
                  <a:lnTo>
                    <a:pt x="299" y="4027"/>
                  </a:lnTo>
                  <a:cubicBezTo>
                    <a:pt x="1076" y="4078"/>
                    <a:pt x="3267" y="4155"/>
                    <a:pt x="5122" y="4155"/>
                  </a:cubicBezTo>
                  <a:cubicBezTo>
                    <a:pt x="6422" y="4155"/>
                    <a:pt x="7558" y="4117"/>
                    <a:pt x="7922" y="4005"/>
                  </a:cubicBezTo>
                  <a:cubicBezTo>
                    <a:pt x="8912" y="3698"/>
                    <a:pt x="4841" y="2709"/>
                    <a:pt x="4841" y="2709"/>
                  </a:cubicBezTo>
                  <a:lnTo>
                    <a:pt x="4841" y="30"/>
                  </a:lnTo>
                  <a:lnTo>
                    <a:pt x="42"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0"/>
            <p:cNvSpPr/>
            <p:nvPr/>
          </p:nvSpPr>
          <p:spPr>
            <a:xfrm>
              <a:off x="795594" y="2691627"/>
              <a:ext cx="127434" cy="2621"/>
            </a:xfrm>
            <a:custGeom>
              <a:avLst/>
              <a:gdLst/>
              <a:ahLst/>
              <a:cxnLst/>
              <a:rect l="l" t="t" r="r" b="b"/>
              <a:pathLst>
                <a:path w="8021" h="165" extrusionOk="0">
                  <a:moveTo>
                    <a:pt x="4012" y="1"/>
                  </a:moveTo>
                  <a:cubicBezTo>
                    <a:pt x="1798" y="1"/>
                    <a:pt x="1" y="39"/>
                    <a:pt x="1" y="83"/>
                  </a:cubicBezTo>
                  <a:cubicBezTo>
                    <a:pt x="1" y="128"/>
                    <a:pt x="1798" y="165"/>
                    <a:pt x="4012" y="165"/>
                  </a:cubicBezTo>
                  <a:cubicBezTo>
                    <a:pt x="6228" y="165"/>
                    <a:pt x="8020" y="128"/>
                    <a:pt x="8020" y="83"/>
                  </a:cubicBezTo>
                  <a:cubicBezTo>
                    <a:pt x="8020" y="39"/>
                    <a:pt x="6228" y="1"/>
                    <a:pt x="40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0"/>
            <p:cNvSpPr/>
            <p:nvPr/>
          </p:nvSpPr>
          <p:spPr>
            <a:xfrm>
              <a:off x="872998" y="2677154"/>
              <a:ext cx="6768" cy="7880"/>
            </a:xfrm>
            <a:custGeom>
              <a:avLst/>
              <a:gdLst/>
              <a:ahLst/>
              <a:cxnLst/>
              <a:rect l="l" t="t" r="r" b="b"/>
              <a:pathLst>
                <a:path w="426" h="496" extrusionOk="0">
                  <a:moveTo>
                    <a:pt x="373" y="0"/>
                  </a:moveTo>
                  <a:cubicBezTo>
                    <a:pt x="323" y="0"/>
                    <a:pt x="222" y="72"/>
                    <a:pt x="135" y="191"/>
                  </a:cubicBezTo>
                  <a:cubicBezTo>
                    <a:pt x="33" y="329"/>
                    <a:pt x="0" y="471"/>
                    <a:pt x="37" y="493"/>
                  </a:cubicBezTo>
                  <a:cubicBezTo>
                    <a:pt x="40" y="495"/>
                    <a:pt x="44" y="496"/>
                    <a:pt x="48" y="496"/>
                  </a:cubicBezTo>
                  <a:cubicBezTo>
                    <a:pt x="94" y="496"/>
                    <a:pt x="180" y="405"/>
                    <a:pt x="269" y="288"/>
                  </a:cubicBezTo>
                  <a:cubicBezTo>
                    <a:pt x="362" y="157"/>
                    <a:pt x="426" y="41"/>
                    <a:pt x="395" y="8"/>
                  </a:cubicBezTo>
                  <a:cubicBezTo>
                    <a:pt x="390" y="3"/>
                    <a:pt x="382" y="0"/>
                    <a:pt x="3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0"/>
            <p:cNvSpPr/>
            <p:nvPr/>
          </p:nvSpPr>
          <p:spPr>
            <a:xfrm>
              <a:off x="877796" y="2678456"/>
              <a:ext cx="6482" cy="9358"/>
            </a:xfrm>
            <a:custGeom>
              <a:avLst/>
              <a:gdLst/>
              <a:ahLst/>
              <a:cxnLst/>
              <a:rect l="l" t="t" r="r" b="b"/>
              <a:pathLst>
                <a:path w="408" h="589" extrusionOk="0">
                  <a:moveTo>
                    <a:pt x="357" y="0"/>
                  </a:moveTo>
                  <a:cubicBezTo>
                    <a:pt x="310" y="0"/>
                    <a:pt x="200" y="97"/>
                    <a:pt x="116" y="247"/>
                  </a:cubicBezTo>
                  <a:cubicBezTo>
                    <a:pt x="23" y="411"/>
                    <a:pt x="0" y="573"/>
                    <a:pt x="41" y="587"/>
                  </a:cubicBezTo>
                  <a:cubicBezTo>
                    <a:pt x="44" y="588"/>
                    <a:pt x="47" y="588"/>
                    <a:pt x="49" y="588"/>
                  </a:cubicBezTo>
                  <a:cubicBezTo>
                    <a:pt x="96" y="588"/>
                    <a:pt x="177" y="470"/>
                    <a:pt x="258" y="326"/>
                  </a:cubicBezTo>
                  <a:cubicBezTo>
                    <a:pt x="344" y="169"/>
                    <a:pt x="407" y="35"/>
                    <a:pt x="370" y="4"/>
                  </a:cubicBezTo>
                  <a:cubicBezTo>
                    <a:pt x="367" y="2"/>
                    <a:pt x="362" y="0"/>
                    <a:pt x="3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0"/>
            <p:cNvSpPr/>
            <p:nvPr/>
          </p:nvSpPr>
          <p:spPr>
            <a:xfrm>
              <a:off x="796500" y="2677726"/>
              <a:ext cx="22385" cy="14966"/>
            </a:xfrm>
            <a:custGeom>
              <a:avLst/>
              <a:gdLst/>
              <a:ahLst/>
              <a:cxnLst/>
              <a:rect l="l" t="t" r="r" b="b"/>
              <a:pathLst>
                <a:path w="1409" h="942" extrusionOk="0">
                  <a:moveTo>
                    <a:pt x="300" y="1"/>
                  </a:moveTo>
                  <a:cubicBezTo>
                    <a:pt x="287" y="1"/>
                    <a:pt x="274" y="1"/>
                    <a:pt x="262" y="2"/>
                  </a:cubicBezTo>
                  <a:cubicBezTo>
                    <a:pt x="86" y="13"/>
                    <a:pt x="0" y="76"/>
                    <a:pt x="8" y="95"/>
                  </a:cubicBezTo>
                  <a:cubicBezTo>
                    <a:pt x="12" y="106"/>
                    <a:pt x="38" y="106"/>
                    <a:pt x="81" y="106"/>
                  </a:cubicBezTo>
                  <a:cubicBezTo>
                    <a:pt x="125" y="106"/>
                    <a:pt x="185" y="106"/>
                    <a:pt x="258" y="117"/>
                  </a:cubicBezTo>
                  <a:cubicBezTo>
                    <a:pt x="404" y="133"/>
                    <a:pt x="598" y="204"/>
                    <a:pt x="778" y="342"/>
                  </a:cubicBezTo>
                  <a:cubicBezTo>
                    <a:pt x="957" y="484"/>
                    <a:pt x="1091" y="648"/>
                    <a:pt x="1195" y="764"/>
                  </a:cubicBezTo>
                  <a:cubicBezTo>
                    <a:pt x="1291" y="872"/>
                    <a:pt x="1358" y="942"/>
                    <a:pt x="1384" y="942"/>
                  </a:cubicBezTo>
                  <a:cubicBezTo>
                    <a:pt x="1386" y="942"/>
                    <a:pt x="1388" y="941"/>
                    <a:pt x="1390" y="940"/>
                  </a:cubicBezTo>
                  <a:cubicBezTo>
                    <a:pt x="1409" y="928"/>
                    <a:pt x="1371" y="835"/>
                    <a:pt x="1289" y="697"/>
                  </a:cubicBezTo>
                  <a:cubicBezTo>
                    <a:pt x="1207" y="562"/>
                    <a:pt x="1080" y="372"/>
                    <a:pt x="874" y="215"/>
                  </a:cubicBezTo>
                  <a:cubicBezTo>
                    <a:pt x="687" y="65"/>
                    <a:pt x="465" y="1"/>
                    <a:pt x="3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0"/>
            <p:cNvSpPr/>
            <p:nvPr/>
          </p:nvSpPr>
          <p:spPr>
            <a:xfrm>
              <a:off x="866342" y="2676645"/>
              <a:ext cx="7848" cy="3702"/>
            </a:xfrm>
            <a:custGeom>
              <a:avLst/>
              <a:gdLst/>
              <a:ahLst/>
              <a:cxnLst/>
              <a:rect l="l" t="t" r="r" b="b"/>
              <a:pathLst>
                <a:path w="494" h="233" extrusionOk="0">
                  <a:moveTo>
                    <a:pt x="418" y="1"/>
                  </a:moveTo>
                  <a:cubicBezTo>
                    <a:pt x="370" y="1"/>
                    <a:pt x="298" y="21"/>
                    <a:pt x="221" y="47"/>
                  </a:cubicBezTo>
                  <a:cubicBezTo>
                    <a:pt x="97" y="92"/>
                    <a:pt x="0" y="144"/>
                    <a:pt x="8" y="189"/>
                  </a:cubicBezTo>
                  <a:cubicBezTo>
                    <a:pt x="12" y="215"/>
                    <a:pt x="55" y="232"/>
                    <a:pt x="117" y="232"/>
                  </a:cubicBezTo>
                  <a:cubicBezTo>
                    <a:pt x="162" y="232"/>
                    <a:pt x="218" y="223"/>
                    <a:pt x="277" y="201"/>
                  </a:cubicBezTo>
                  <a:cubicBezTo>
                    <a:pt x="411" y="152"/>
                    <a:pt x="494" y="59"/>
                    <a:pt x="471" y="21"/>
                  </a:cubicBezTo>
                  <a:cubicBezTo>
                    <a:pt x="463" y="7"/>
                    <a:pt x="444" y="1"/>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0"/>
            <p:cNvSpPr/>
            <p:nvPr/>
          </p:nvSpPr>
          <p:spPr>
            <a:xfrm>
              <a:off x="863498" y="2671641"/>
              <a:ext cx="9215" cy="2558"/>
            </a:xfrm>
            <a:custGeom>
              <a:avLst/>
              <a:gdLst/>
              <a:ahLst/>
              <a:cxnLst/>
              <a:rect l="l" t="t" r="r" b="b"/>
              <a:pathLst>
                <a:path w="580" h="161" extrusionOk="0">
                  <a:moveTo>
                    <a:pt x="309" y="0"/>
                  </a:moveTo>
                  <a:cubicBezTo>
                    <a:pt x="302" y="0"/>
                    <a:pt x="295" y="0"/>
                    <a:pt x="288" y="0"/>
                  </a:cubicBezTo>
                  <a:cubicBezTo>
                    <a:pt x="131" y="0"/>
                    <a:pt x="4" y="42"/>
                    <a:pt x="0" y="86"/>
                  </a:cubicBezTo>
                  <a:cubicBezTo>
                    <a:pt x="0" y="129"/>
                    <a:pt x="115" y="161"/>
                    <a:pt x="267" y="161"/>
                  </a:cubicBezTo>
                  <a:cubicBezTo>
                    <a:pt x="275" y="161"/>
                    <a:pt x="283" y="161"/>
                    <a:pt x="292" y="161"/>
                  </a:cubicBezTo>
                  <a:cubicBezTo>
                    <a:pt x="452" y="161"/>
                    <a:pt x="579" y="123"/>
                    <a:pt x="576" y="75"/>
                  </a:cubicBezTo>
                  <a:cubicBezTo>
                    <a:pt x="572" y="35"/>
                    <a:pt x="453" y="0"/>
                    <a:pt x="3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0"/>
            <p:cNvSpPr/>
            <p:nvPr/>
          </p:nvSpPr>
          <p:spPr>
            <a:xfrm>
              <a:off x="1085653" y="1323507"/>
              <a:ext cx="76641" cy="106653"/>
            </a:xfrm>
            <a:custGeom>
              <a:avLst/>
              <a:gdLst/>
              <a:ahLst/>
              <a:cxnLst/>
              <a:rect l="l" t="t" r="r" b="b"/>
              <a:pathLst>
                <a:path w="4824" h="6713" extrusionOk="0">
                  <a:moveTo>
                    <a:pt x="476" y="5196"/>
                  </a:moveTo>
                  <a:lnTo>
                    <a:pt x="491" y="5241"/>
                  </a:lnTo>
                  <a:lnTo>
                    <a:pt x="493" y="5210"/>
                  </a:lnTo>
                  <a:lnTo>
                    <a:pt x="476" y="5196"/>
                  </a:lnTo>
                  <a:close/>
                  <a:moveTo>
                    <a:pt x="3414" y="0"/>
                  </a:moveTo>
                  <a:cubicBezTo>
                    <a:pt x="3392" y="0"/>
                    <a:pt x="3369" y="3"/>
                    <a:pt x="3344" y="8"/>
                  </a:cubicBezTo>
                  <a:cubicBezTo>
                    <a:pt x="3161" y="53"/>
                    <a:pt x="2459" y="1360"/>
                    <a:pt x="2254" y="1794"/>
                  </a:cubicBezTo>
                  <a:cubicBezTo>
                    <a:pt x="2095" y="2122"/>
                    <a:pt x="1744" y="2890"/>
                    <a:pt x="1492" y="2890"/>
                  </a:cubicBezTo>
                  <a:cubicBezTo>
                    <a:pt x="1411" y="2890"/>
                    <a:pt x="1341" y="2811"/>
                    <a:pt x="1291" y="2615"/>
                  </a:cubicBezTo>
                  <a:cubicBezTo>
                    <a:pt x="1077" y="1808"/>
                    <a:pt x="610" y="1263"/>
                    <a:pt x="382" y="1207"/>
                  </a:cubicBezTo>
                  <a:cubicBezTo>
                    <a:pt x="362" y="1202"/>
                    <a:pt x="342" y="1199"/>
                    <a:pt x="323" y="1199"/>
                  </a:cubicBezTo>
                  <a:cubicBezTo>
                    <a:pt x="125" y="1199"/>
                    <a:pt x="1" y="1464"/>
                    <a:pt x="151" y="1644"/>
                  </a:cubicBezTo>
                  <a:cubicBezTo>
                    <a:pt x="286" y="1808"/>
                    <a:pt x="424" y="2145"/>
                    <a:pt x="517" y="2406"/>
                  </a:cubicBezTo>
                  <a:cubicBezTo>
                    <a:pt x="596" y="2619"/>
                    <a:pt x="636" y="2843"/>
                    <a:pt x="636" y="3071"/>
                  </a:cubicBezTo>
                  <a:cubicBezTo>
                    <a:pt x="641" y="3945"/>
                    <a:pt x="536" y="4430"/>
                    <a:pt x="536" y="4430"/>
                  </a:cubicBezTo>
                  <a:lnTo>
                    <a:pt x="493" y="5210"/>
                  </a:lnTo>
                  <a:lnTo>
                    <a:pt x="2362" y="6713"/>
                  </a:lnTo>
                  <a:cubicBezTo>
                    <a:pt x="2362" y="6713"/>
                    <a:pt x="3841" y="5070"/>
                    <a:pt x="4525" y="3994"/>
                  </a:cubicBezTo>
                  <a:cubicBezTo>
                    <a:pt x="4525" y="3994"/>
                    <a:pt x="4823" y="3613"/>
                    <a:pt x="4547" y="3430"/>
                  </a:cubicBezTo>
                  <a:cubicBezTo>
                    <a:pt x="4511" y="3407"/>
                    <a:pt x="4466" y="3399"/>
                    <a:pt x="4420" y="3399"/>
                  </a:cubicBezTo>
                  <a:cubicBezTo>
                    <a:pt x="4299" y="3399"/>
                    <a:pt x="4170" y="3456"/>
                    <a:pt x="4170" y="3456"/>
                  </a:cubicBezTo>
                  <a:cubicBezTo>
                    <a:pt x="4170" y="3456"/>
                    <a:pt x="4147" y="3142"/>
                    <a:pt x="4065" y="3004"/>
                  </a:cubicBezTo>
                  <a:cubicBezTo>
                    <a:pt x="4034" y="2950"/>
                    <a:pt x="3963" y="2934"/>
                    <a:pt x="3890" y="2934"/>
                  </a:cubicBezTo>
                  <a:cubicBezTo>
                    <a:pt x="3781" y="2934"/>
                    <a:pt x="3666" y="2970"/>
                    <a:pt x="3666" y="2970"/>
                  </a:cubicBezTo>
                  <a:cubicBezTo>
                    <a:pt x="3666" y="2970"/>
                    <a:pt x="3613" y="2836"/>
                    <a:pt x="3587" y="2601"/>
                  </a:cubicBezTo>
                  <a:cubicBezTo>
                    <a:pt x="3584" y="2541"/>
                    <a:pt x="3542" y="2503"/>
                    <a:pt x="3482" y="2484"/>
                  </a:cubicBezTo>
                  <a:cubicBezTo>
                    <a:pt x="3436" y="2469"/>
                    <a:pt x="3378" y="2463"/>
                    <a:pt x="3318" y="2463"/>
                  </a:cubicBezTo>
                  <a:cubicBezTo>
                    <a:pt x="3152" y="2463"/>
                    <a:pt x="2971" y="2507"/>
                    <a:pt x="2971" y="2507"/>
                  </a:cubicBezTo>
                  <a:cubicBezTo>
                    <a:pt x="2736" y="2410"/>
                    <a:pt x="3292" y="1088"/>
                    <a:pt x="3513" y="655"/>
                  </a:cubicBezTo>
                  <a:cubicBezTo>
                    <a:pt x="3709" y="264"/>
                    <a:pt x="3632" y="0"/>
                    <a:pt x="3414"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0"/>
            <p:cNvSpPr/>
            <p:nvPr/>
          </p:nvSpPr>
          <p:spPr>
            <a:xfrm>
              <a:off x="726595" y="1385691"/>
              <a:ext cx="108194" cy="187965"/>
            </a:xfrm>
            <a:custGeom>
              <a:avLst/>
              <a:gdLst/>
              <a:ahLst/>
              <a:cxnLst/>
              <a:rect l="l" t="t" r="r" b="b"/>
              <a:pathLst>
                <a:path w="6810" h="11831" extrusionOk="0">
                  <a:moveTo>
                    <a:pt x="6742" y="1"/>
                  </a:moveTo>
                  <a:lnTo>
                    <a:pt x="30" y="1275"/>
                  </a:lnTo>
                  <a:lnTo>
                    <a:pt x="1" y="11621"/>
                  </a:lnTo>
                  <a:lnTo>
                    <a:pt x="4438" y="11830"/>
                  </a:lnTo>
                  <a:lnTo>
                    <a:pt x="4564" y="9317"/>
                  </a:lnTo>
                  <a:cubicBezTo>
                    <a:pt x="4564" y="9317"/>
                    <a:pt x="4706" y="9345"/>
                    <a:pt x="4916" y="9345"/>
                  </a:cubicBezTo>
                  <a:cubicBezTo>
                    <a:pt x="5405" y="9345"/>
                    <a:pt x="6263" y="9191"/>
                    <a:pt x="6548" y="8167"/>
                  </a:cubicBezTo>
                  <a:cubicBezTo>
                    <a:pt x="6809" y="7229"/>
                    <a:pt x="6742" y="1"/>
                    <a:pt x="674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0"/>
            <p:cNvSpPr/>
            <p:nvPr/>
          </p:nvSpPr>
          <p:spPr>
            <a:xfrm>
              <a:off x="695614" y="1359397"/>
              <a:ext cx="155539" cy="162466"/>
            </a:xfrm>
            <a:custGeom>
              <a:avLst/>
              <a:gdLst/>
              <a:ahLst/>
              <a:cxnLst/>
              <a:rect l="l" t="t" r="r" b="b"/>
              <a:pathLst>
                <a:path w="9790" h="10226" extrusionOk="0">
                  <a:moveTo>
                    <a:pt x="8748" y="1"/>
                  </a:moveTo>
                  <a:cubicBezTo>
                    <a:pt x="8654" y="1"/>
                    <a:pt x="8551" y="18"/>
                    <a:pt x="8438" y="54"/>
                  </a:cubicBezTo>
                  <a:cubicBezTo>
                    <a:pt x="7090" y="491"/>
                    <a:pt x="6761" y="637"/>
                    <a:pt x="6156" y="685"/>
                  </a:cubicBezTo>
                  <a:cubicBezTo>
                    <a:pt x="5577" y="730"/>
                    <a:pt x="1442" y="734"/>
                    <a:pt x="1065" y="3053"/>
                  </a:cubicBezTo>
                  <a:cubicBezTo>
                    <a:pt x="1024" y="2959"/>
                    <a:pt x="979" y="2844"/>
                    <a:pt x="949" y="2713"/>
                  </a:cubicBezTo>
                  <a:cubicBezTo>
                    <a:pt x="860" y="2347"/>
                    <a:pt x="938" y="2037"/>
                    <a:pt x="897" y="2030"/>
                  </a:cubicBezTo>
                  <a:cubicBezTo>
                    <a:pt x="897" y="2029"/>
                    <a:pt x="896" y="2029"/>
                    <a:pt x="895" y="2029"/>
                  </a:cubicBezTo>
                  <a:cubicBezTo>
                    <a:pt x="859" y="2029"/>
                    <a:pt x="724" y="2348"/>
                    <a:pt x="819" y="2743"/>
                  </a:cubicBezTo>
                  <a:cubicBezTo>
                    <a:pt x="830" y="2795"/>
                    <a:pt x="845" y="2847"/>
                    <a:pt x="863" y="2892"/>
                  </a:cubicBezTo>
                  <a:cubicBezTo>
                    <a:pt x="834" y="2866"/>
                    <a:pt x="808" y="2837"/>
                    <a:pt x="777" y="2811"/>
                  </a:cubicBezTo>
                  <a:cubicBezTo>
                    <a:pt x="602" y="2657"/>
                    <a:pt x="400" y="2568"/>
                    <a:pt x="255" y="2530"/>
                  </a:cubicBezTo>
                  <a:cubicBezTo>
                    <a:pt x="177" y="2513"/>
                    <a:pt x="114" y="2506"/>
                    <a:pt x="71" y="2506"/>
                  </a:cubicBezTo>
                  <a:cubicBezTo>
                    <a:pt x="31" y="2506"/>
                    <a:pt x="8" y="2512"/>
                    <a:pt x="8" y="2519"/>
                  </a:cubicBezTo>
                  <a:cubicBezTo>
                    <a:pt x="1" y="2560"/>
                    <a:pt x="363" y="2623"/>
                    <a:pt x="691" y="2911"/>
                  </a:cubicBezTo>
                  <a:cubicBezTo>
                    <a:pt x="853" y="3049"/>
                    <a:pt x="965" y="3206"/>
                    <a:pt x="1039" y="3326"/>
                  </a:cubicBezTo>
                  <a:cubicBezTo>
                    <a:pt x="1039" y="3337"/>
                    <a:pt x="1035" y="3348"/>
                    <a:pt x="1035" y="3359"/>
                  </a:cubicBezTo>
                  <a:cubicBezTo>
                    <a:pt x="1035" y="3359"/>
                    <a:pt x="941" y="3317"/>
                    <a:pt x="821" y="3317"/>
                  </a:cubicBezTo>
                  <a:cubicBezTo>
                    <a:pt x="577" y="3317"/>
                    <a:pt x="230" y="3494"/>
                    <a:pt x="386" y="4573"/>
                  </a:cubicBezTo>
                  <a:cubicBezTo>
                    <a:pt x="617" y="6176"/>
                    <a:pt x="1667" y="7536"/>
                    <a:pt x="1794" y="10161"/>
                  </a:cubicBezTo>
                  <a:cubicBezTo>
                    <a:pt x="1794" y="10161"/>
                    <a:pt x="2330" y="10225"/>
                    <a:pt x="3030" y="10225"/>
                  </a:cubicBezTo>
                  <a:cubicBezTo>
                    <a:pt x="4157" y="10225"/>
                    <a:pt x="5708" y="10059"/>
                    <a:pt x="6111" y="9190"/>
                  </a:cubicBezTo>
                  <a:lnTo>
                    <a:pt x="6661" y="7572"/>
                  </a:lnTo>
                  <a:cubicBezTo>
                    <a:pt x="6661" y="7572"/>
                    <a:pt x="5775" y="7427"/>
                    <a:pt x="5880" y="6721"/>
                  </a:cubicBezTo>
                  <a:cubicBezTo>
                    <a:pt x="5966" y="6122"/>
                    <a:pt x="6279" y="5879"/>
                    <a:pt x="6636" y="5879"/>
                  </a:cubicBezTo>
                  <a:cubicBezTo>
                    <a:pt x="6865" y="5879"/>
                    <a:pt x="7112" y="5979"/>
                    <a:pt x="7329" y="6150"/>
                  </a:cubicBezTo>
                  <a:lnTo>
                    <a:pt x="7971" y="4428"/>
                  </a:lnTo>
                  <a:cubicBezTo>
                    <a:pt x="7971" y="4428"/>
                    <a:pt x="9604" y="3359"/>
                    <a:pt x="9697" y="2676"/>
                  </a:cubicBezTo>
                  <a:cubicBezTo>
                    <a:pt x="9782" y="2052"/>
                    <a:pt x="9789" y="1"/>
                    <a:pt x="87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0"/>
            <p:cNvSpPr/>
            <p:nvPr/>
          </p:nvSpPr>
          <p:spPr>
            <a:xfrm>
              <a:off x="521678" y="2644457"/>
              <a:ext cx="73782" cy="54780"/>
            </a:xfrm>
            <a:custGeom>
              <a:avLst/>
              <a:gdLst/>
              <a:ahLst/>
              <a:cxnLst/>
              <a:rect l="l" t="t" r="r" b="b"/>
              <a:pathLst>
                <a:path w="4644" h="3448" extrusionOk="0">
                  <a:moveTo>
                    <a:pt x="651" y="1"/>
                  </a:moveTo>
                  <a:lnTo>
                    <a:pt x="1" y="2895"/>
                  </a:lnTo>
                  <a:lnTo>
                    <a:pt x="4483" y="3448"/>
                  </a:lnTo>
                  <a:lnTo>
                    <a:pt x="4644" y="584"/>
                  </a:lnTo>
                  <a:lnTo>
                    <a:pt x="65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0"/>
            <p:cNvSpPr/>
            <p:nvPr/>
          </p:nvSpPr>
          <p:spPr>
            <a:xfrm>
              <a:off x="556758" y="2646713"/>
              <a:ext cx="8023" cy="41911"/>
            </a:xfrm>
            <a:custGeom>
              <a:avLst/>
              <a:gdLst/>
              <a:ahLst/>
              <a:cxnLst/>
              <a:rect l="l" t="t" r="r" b="b"/>
              <a:pathLst>
                <a:path w="505" h="2638" extrusionOk="0">
                  <a:moveTo>
                    <a:pt x="467" y="1"/>
                  </a:moveTo>
                  <a:cubicBezTo>
                    <a:pt x="429" y="1"/>
                    <a:pt x="303" y="582"/>
                    <a:pt x="187" y="1308"/>
                  </a:cubicBezTo>
                  <a:cubicBezTo>
                    <a:pt x="68" y="2036"/>
                    <a:pt x="1" y="2630"/>
                    <a:pt x="38" y="2638"/>
                  </a:cubicBezTo>
                  <a:cubicBezTo>
                    <a:pt x="38" y="2638"/>
                    <a:pt x="38" y="2638"/>
                    <a:pt x="38" y="2638"/>
                  </a:cubicBezTo>
                  <a:cubicBezTo>
                    <a:pt x="76" y="2638"/>
                    <a:pt x="203" y="2056"/>
                    <a:pt x="318" y="1330"/>
                  </a:cubicBezTo>
                  <a:cubicBezTo>
                    <a:pt x="437" y="602"/>
                    <a:pt x="505" y="8"/>
                    <a:pt x="467" y="1"/>
                  </a:cubicBezTo>
                  <a:cubicBezTo>
                    <a:pt x="467" y="1"/>
                    <a:pt x="467" y="1"/>
                    <a:pt x="4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0"/>
            <p:cNvSpPr/>
            <p:nvPr/>
          </p:nvSpPr>
          <p:spPr>
            <a:xfrm>
              <a:off x="523457" y="2681459"/>
              <a:ext cx="69810" cy="12869"/>
            </a:xfrm>
            <a:custGeom>
              <a:avLst/>
              <a:gdLst/>
              <a:ahLst/>
              <a:cxnLst/>
              <a:rect l="l" t="t" r="r" b="b"/>
              <a:pathLst>
                <a:path w="4394" h="810" extrusionOk="0">
                  <a:moveTo>
                    <a:pt x="32" y="1"/>
                  </a:moveTo>
                  <a:cubicBezTo>
                    <a:pt x="15" y="1"/>
                    <a:pt x="5" y="3"/>
                    <a:pt x="5" y="6"/>
                  </a:cubicBezTo>
                  <a:cubicBezTo>
                    <a:pt x="1" y="21"/>
                    <a:pt x="240" y="92"/>
                    <a:pt x="636" y="182"/>
                  </a:cubicBezTo>
                  <a:cubicBezTo>
                    <a:pt x="1028" y="267"/>
                    <a:pt x="1577" y="368"/>
                    <a:pt x="2186" y="473"/>
                  </a:cubicBezTo>
                  <a:cubicBezTo>
                    <a:pt x="2765" y="566"/>
                    <a:pt x="3292" y="653"/>
                    <a:pt x="3740" y="723"/>
                  </a:cubicBezTo>
                  <a:cubicBezTo>
                    <a:pt x="4066" y="776"/>
                    <a:pt x="4290" y="810"/>
                    <a:pt x="4362" y="810"/>
                  </a:cubicBezTo>
                  <a:cubicBezTo>
                    <a:pt x="4377" y="810"/>
                    <a:pt x="4386" y="808"/>
                    <a:pt x="4386" y="805"/>
                  </a:cubicBezTo>
                  <a:cubicBezTo>
                    <a:pt x="4393" y="787"/>
                    <a:pt x="4151" y="715"/>
                    <a:pt x="3759" y="630"/>
                  </a:cubicBezTo>
                  <a:cubicBezTo>
                    <a:pt x="3363" y="540"/>
                    <a:pt x="2814" y="439"/>
                    <a:pt x="2209" y="339"/>
                  </a:cubicBezTo>
                  <a:cubicBezTo>
                    <a:pt x="1626" y="245"/>
                    <a:pt x="1099" y="159"/>
                    <a:pt x="651" y="84"/>
                  </a:cubicBezTo>
                  <a:cubicBezTo>
                    <a:pt x="329" y="33"/>
                    <a:pt x="106" y="1"/>
                    <a:pt x="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0"/>
            <p:cNvSpPr/>
            <p:nvPr/>
          </p:nvSpPr>
          <p:spPr>
            <a:xfrm>
              <a:off x="505854" y="1912234"/>
              <a:ext cx="388386" cy="756213"/>
            </a:xfrm>
            <a:custGeom>
              <a:avLst/>
              <a:gdLst/>
              <a:ahLst/>
              <a:cxnLst/>
              <a:rect l="l" t="t" r="r" b="b"/>
              <a:pathLst>
                <a:path w="24446" h="47598" extrusionOk="0">
                  <a:moveTo>
                    <a:pt x="23475" y="1"/>
                  </a:moveTo>
                  <a:lnTo>
                    <a:pt x="23475" y="1"/>
                  </a:lnTo>
                  <a:cubicBezTo>
                    <a:pt x="23475" y="1"/>
                    <a:pt x="23475" y="1"/>
                    <a:pt x="23475" y="1"/>
                  </a:cubicBezTo>
                  <a:lnTo>
                    <a:pt x="23475" y="1"/>
                  </a:lnTo>
                  <a:cubicBezTo>
                    <a:pt x="23475" y="1"/>
                    <a:pt x="23475" y="1"/>
                    <a:pt x="23475" y="1"/>
                  </a:cubicBezTo>
                  <a:close/>
                  <a:moveTo>
                    <a:pt x="23475" y="1"/>
                  </a:moveTo>
                  <a:lnTo>
                    <a:pt x="23475" y="1"/>
                  </a:lnTo>
                  <a:cubicBezTo>
                    <a:pt x="23453" y="2"/>
                    <a:pt x="8292" y="595"/>
                    <a:pt x="8292" y="595"/>
                  </a:cubicBezTo>
                  <a:lnTo>
                    <a:pt x="0" y="47194"/>
                  </a:lnTo>
                  <a:lnTo>
                    <a:pt x="7100" y="47598"/>
                  </a:lnTo>
                  <a:cubicBezTo>
                    <a:pt x="7100" y="47598"/>
                    <a:pt x="14645" y="7430"/>
                    <a:pt x="15750" y="7329"/>
                  </a:cubicBezTo>
                  <a:cubicBezTo>
                    <a:pt x="15751" y="7329"/>
                    <a:pt x="15751" y="7329"/>
                    <a:pt x="15751" y="7329"/>
                  </a:cubicBezTo>
                  <a:cubicBezTo>
                    <a:pt x="16213" y="7329"/>
                    <a:pt x="16400" y="47194"/>
                    <a:pt x="16773" y="47194"/>
                  </a:cubicBezTo>
                  <a:cubicBezTo>
                    <a:pt x="16773" y="47194"/>
                    <a:pt x="16774" y="47194"/>
                    <a:pt x="16774" y="47194"/>
                  </a:cubicBezTo>
                  <a:cubicBezTo>
                    <a:pt x="16835" y="47181"/>
                    <a:pt x="17077" y="47175"/>
                    <a:pt x="17440" y="47175"/>
                  </a:cubicBezTo>
                  <a:cubicBezTo>
                    <a:pt x="19320" y="47175"/>
                    <a:pt x="24446" y="47325"/>
                    <a:pt x="24446" y="47325"/>
                  </a:cubicBezTo>
                  <a:cubicBezTo>
                    <a:pt x="24446" y="47325"/>
                    <a:pt x="23460" y="15"/>
                    <a:pt x="2347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0"/>
            <p:cNvSpPr/>
            <p:nvPr/>
          </p:nvSpPr>
          <p:spPr>
            <a:xfrm>
              <a:off x="716332" y="2013056"/>
              <a:ext cx="88080" cy="18779"/>
            </a:xfrm>
            <a:custGeom>
              <a:avLst/>
              <a:gdLst/>
              <a:ahLst/>
              <a:cxnLst/>
              <a:rect l="l" t="t" r="r" b="b"/>
              <a:pathLst>
                <a:path w="5544" h="1182" extrusionOk="0">
                  <a:moveTo>
                    <a:pt x="5513" y="0"/>
                  </a:moveTo>
                  <a:cubicBezTo>
                    <a:pt x="5351" y="0"/>
                    <a:pt x="4179" y="225"/>
                    <a:pt x="2757" y="528"/>
                  </a:cubicBezTo>
                  <a:cubicBezTo>
                    <a:pt x="1233" y="849"/>
                    <a:pt x="0" y="1144"/>
                    <a:pt x="8" y="1178"/>
                  </a:cubicBezTo>
                  <a:cubicBezTo>
                    <a:pt x="8" y="1180"/>
                    <a:pt x="15" y="1181"/>
                    <a:pt x="27" y="1181"/>
                  </a:cubicBezTo>
                  <a:cubicBezTo>
                    <a:pt x="191" y="1181"/>
                    <a:pt x="1366" y="960"/>
                    <a:pt x="2786" y="659"/>
                  </a:cubicBezTo>
                  <a:cubicBezTo>
                    <a:pt x="4310" y="333"/>
                    <a:pt x="5543" y="42"/>
                    <a:pt x="5532" y="4"/>
                  </a:cubicBezTo>
                  <a:cubicBezTo>
                    <a:pt x="5532" y="2"/>
                    <a:pt x="5525" y="0"/>
                    <a:pt x="5513"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0"/>
            <p:cNvSpPr/>
            <p:nvPr/>
          </p:nvSpPr>
          <p:spPr>
            <a:xfrm>
              <a:off x="513019" y="2621134"/>
              <a:ext cx="113897" cy="4163"/>
            </a:xfrm>
            <a:custGeom>
              <a:avLst/>
              <a:gdLst/>
              <a:ahLst/>
              <a:cxnLst/>
              <a:rect l="l" t="t" r="r" b="b"/>
              <a:pathLst>
                <a:path w="7169" h="262" extrusionOk="0">
                  <a:moveTo>
                    <a:pt x="497" y="1"/>
                  </a:moveTo>
                  <a:cubicBezTo>
                    <a:pt x="184" y="1"/>
                    <a:pt x="4" y="7"/>
                    <a:pt x="4" y="19"/>
                  </a:cubicBezTo>
                  <a:cubicBezTo>
                    <a:pt x="1" y="57"/>
                    <a:pt x="1603" y="139"/>
                    <a:pt x="3583" y="199"/>
                  </a:cubicBezTo>
                  <a:cubicBezTo>
                    <a:pt x="4901" y="239"/>
                    <a:pt x="6053" y="262"/>
                    <a:pt x="6676" y="262"/>
                  </a:cubicBezTo>
                  <a:cubicBezTo>
                    <a:pt x="6989" y="262"/>
                    <a:pt x="7169" y="256"/>
                    <a:pt x="7169" y="243"/>
                  </a:cubicBezTo>
                  <a:cubicBezTo>
                    <a:pt x="7169" y="206"/>
                    <a:pt x="5566" y="124"/>
                    <a:pt x="3587" y="64"/>
                  </a:cubicBezTo>
                  <a:cubicBezTo>
                    <a:pt x="2271" y="24"/>
                    <a:pt x="1120" y="1"/>
                    <a:pt x="497"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0"/>
            <p:cNvSpPr/>
            <p:nvPr/>
          </p:nvSpPr>
          <p:spPr>
            <a:xfrm>
              <a:off x="770445" y="2621087"/>
              <a:ext cx="122969" cy="4274"/>
            </a:xfrm>
            <a:custGeom>
              <a:avLst/>
              <a:gdLst/>
              <a:ahLst/>
              <a:cxnLst/>
              <a:rect l="l" t="t" r="r" b="b"/>
              <a:pathLst>
                <a:path w="7740" h="269" extrusionOk="0">
                  <a:moveTo>
                    <a:pt x="523" y="0"/>
                  </a:moveTo>
                  <a:cubicBezTo>
                    <a:pt x="192" y="0"/>
                    <a:pt x="2" y="6"/>
                    <a:pt x="1" y="19"/>
                  </a:cubicBezTo>
                  <a:cubicBezTo>
                    <a:pt x="1" y="56"/>
                    <a:pt x="1730" y="138"/>
                    <a:pt x="3866" y="202"/>
                  </a:cubicBezTo>
                  <a:cubicBezTo>
                    <a:pt x="5297" y="244"/>
                    <a:pt x="6546" y="268"/>
                    <a:pt x="7217" y="268"/>
                  </a:cubicBezTo>
                  <a:cubicBezTo>
                    <a:pt x="7548" y="268"/>
                    <a:pt x="7739" y="263"/>
                    <a:pt x="7740" y="250"/>
                  </a:cubicBezTo>
                  <a:cubicBezTo>
                    <a:pt x="7740" y="212"/>
                    <a:pt x="6007" y="131"/>
                    <a:pt x="3874" y="67"/>
                  </a:cubicBezTo>
                  <a:cubicBezTo>
                    <a:pt x="2441" y="25"/>
                    <a:pt x="1193" y="0"/>
                    <a:pt x="523"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0"/>
            <p:cNvSpPr/>
            <p:nvPr/>
          </p:nvSpPr>
          <p:spPr>
            <a:xfrm>
              <a:off x="566497" y="2033599"/>
              <a:ext cx="127942" cy="589569"/>
            </a:xfrm>
            <a:custGeom>
              <a:avLst/>
              <a:gdLst/>
              <a:ahLst/>
              <a:cxnLst/>
              <a:rect l="l" t="t" r="r" b="b"/>
              <a:pathLst>
                <a:path w="8053" h="37109" extrusionOk="0">
                  <a:moveTo>
                    <a:pt x="8016" y="0"/>
                  </a:moveTo>
                  <a:cubicBezTo>
                    <a:pt x="7980" y="0"/>
                    <a:pt x="6162" y="8300"/>
                    <a:pt x="3963" y="18538"/>
                  </a:cubicBezTo>
                  <a:cubicBezTo>
                    <a:pt x="1759" y="28786"/>
                    <a:pt x="0" y="37097"/>
                    <a:pt x="38" y="37109"/>
                  </a:cubicBezTo>
                  <a:cubicBezTo>
                    <a:pt x="38" y="37109"/>
                    <a:pt x="38" y="37109"/>
                    <a:pt x="38" y="37109"/>
                  </a:cubicBezTo>
                  <a:cubicBezTo>
                    <a:pt x="76" y="37109"/>
                    <a:pt x="1891" y="28812"/>
                    <a:pt x="4094" y="18567"/>
                  </a:cubicBezTo>
                  <a:cubicBezTo>
                    <a:pt x="6297" y="8322"/>
                    <a:pt x="8053" y="11"/>
                    <a:pt x="8016" y="0"/>
                  </a:cubicBezTo>
                  <a:cubicBezTo>
                    <a:pt x="8016" y="0"/>
                    <a:pt x="8016" y="0"/>
                    <a:pt x="8016"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0"/>
            <p:cNvSpPr/>
            <p:nvPr/>
          </p:nvSpPr>
          <p:spPr>
            <a:xfrm>
              <a:off x="825225" y="2030453"/>
              <a:ext cx="7245" cy="592779"/>
            </a:xfrm>
            <a:custGeom>
              <a:avLst/>
              <a:gdLst/>
              <a:ahLst/>
              <a:cxnLst/>
              <a:rect l="l" t="t" r="r" b="b"/>
              <a:pathLst>
                <a:path w="456" h="37311" extrusionOk="0">
                  <a:moveTo>
                    <a:pt x="273" y="0"/>
                  </a:moveTo>
                  <a:cubicBezTo>
                    <a:pt x="269" y="0"/>
                    <a:pt x="269" y="34"/>
                    <a:pt x="265" y="97"/>
                  </a:cubicBezTo>
                  <a:cubicBezTo>
                    <a:pt x="261" y="169"/>
                    <a:pt x="258" y="262"/>
                    <a:pt x="251" y="378"/>
                  </a:cubicBezTo>
                  <a:cubicBezTo>
                    <a:pt x="243" y="635"/>
                    <a:pt x="232" y="1001"/>
                    <a:pt x="213" y="1464"/>
                  </a:cubicBezTo>
                  <a:cubicBezTo>
                    <a:pt x="187" y="2410"/>
                    <a:pt x="153" y="3777"/>
                    <a:pt x="120" y="5461"/>
                  </a:cubicBezTo>
                  <a:cubicBezTo>
                    <a:pt x="52" y="8837"/>
                    <a:pt x="0" y="13503"/>
                    <a:pt x="26" y="18658"/>
                  </a:cubicBezTo>
                  <a:cubicBezTo>
                    <a:pt x="52" y="23808"/>
                    <a:pt x="146" y="28473"/>
                    <a:pt x="247" y="31849"/>
                  </a:cubicBezTo>
                  <a:cubicBezTo>
                    <a:pt x="295" y="33534"/>
                    <a:pt x="340" y="34901"/>
                    <a:pt x="381" y="35847"/>
                  </a:cubicBezTo>
                  <a:cubicBezTo>
                    <a:pt x="399" y="36309"/>
                    <a:pt x="415" y="36676"/>
                    <a:pt x="426" y="36929"/>
                  </a:cubicBezTo>
                  <a:cubicBezTo>
                    <a:pt x="433" y="37049"/>
                    <a:pt x="437" y="37142"/>
                    <a:pt x="441" y="37214"/>
                  </a:cubicBezTo>
                  <a:cubicBezTo>
                    <a:pt x="449" y="37276"/>
                    <a:pt x="449" y="37310"/>
                    <a:pt x="452" y="37310"/>
                  </a:cubicBezTo>
                  <a:cubicBezTo>
                    <a:pt x="456" y="37310"/>
                    <a:pt x="456" y="37276"/>
                    <a:pt x="456" y="37214"/>
                  </a:cubicBezTo>
                  <a:lnTo>
                    <a:pt x="456" y="36929"/>
                  </a:lnTo>
                  <a:cubicBezTo>
                    <a:pt x="449" y="36676"/>
                    <a:pt x="441" y="36309"/>
                    <a:pt x="433" y="35842"/>
                  </a:cubicBezTo>
                  <a:cubicBezTo>
                    <a:pt x="411" y="34890"/>
                    <a:pt x="381" y="33527"/>
                    <a:pt x="340" y="31846"/>
                  </a:cubicBezTo>
                  <a:cubicBezTo>
                    <a:pt x="269" y="28469"/>
                    <a:pt x="187" y="23808"/>
                    <a:pt x="161" y="18658"/>
                  </a:cubicBezTo>
                  <a:cubicBezTo>
                    <a:pt x="135" y="13503"/>
                    <a:pt x="172" y="8842"/>
                    <a:pt x="213" y="5465"/>
                  </a:cubicBezTo>
                  <a:cubicBezTo>
                    <a:pt x="235" y="3780"/>
                    <a:pt x="254" y="2417"/>
                    <a:pt x="269" y="1469"/>
                  </a:cubicBezTo>
                  <a:cubicBezTo>
                    <a:pt x="273" y="1001"/>
                    <a:pt x="277" y="635"/>
                    <a:pt x="277" y="378"/>
                  </a:cubicBezTo>
                  <a:lnTo>
                    <a:pt x="277" y="97"/>
                  </a:lnTo>
                  <a:cubicBezTo>
                    <a:pt x="277" y="34"/>
                    <a:pt x="277" y="0"/>
                    <a:pt x="273"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0"/>
            <p:cNvSpPr/>
            <p:nvPr/>
          </p:nvSpPr>
          <p:spPr>
            <a:xfrm>
              <a:off x="528923" y="1403087"/>
              <a:ext cx="609159" cy="525082"/>
            </a:xfrm>
            <a:custGeom>
              <a:avLst/>
              <a:gdLst/>
              <a:ahLst/>
              <a:cxnLst/>
              <a:rect l="l" t="t" r="r" b="b"/>
              <a:pathLst>
                <a:path w="38342" h="33050" extrusionOk="0">
                  <a:moveTo>
                    <a:pt x="34797" y="0"/>
                  </a:moveTo>
                  <a:cubicBezTo>
                    <a:pt x="34797" y="0"/>
                    <a:pt x="29299" y="8292"/>
                    <a:pt x="28836" y="8759"/>
                  </a:cubicBezTo>
                  <a:cubicBezTo>
                    <a:pt x="28369" y="9227"/>
                    <a:pt x="19756" y="10130"/>
                    <a:pt x="19756" y="10130"/>
                  </a:cubicBezTo>
                  <a:cubicBezTo>
                    <a:pt x="18806" y="9917"/>
                    <a:pt x="17092" y="9805"/>
                    <a:pt x="15211" y="9805"/>
                  </a:cubicBezTo>
                  <a:cubicBezTo>
                    <a:pt x="11862" y="9805"/>
                    <a:pt x="7985" y="10159"/>
                    <a:pt x="6952" y="10922"/>
                  </a:cubicBezTo>
                  <a:cubicBezTo>
                    <a:pt x="5555" y="11695"/>
                    <a:pt x="3855" y="13503"/>
                    <a:pt x="2981" y="17802"/>
                  </a:cubicBezTo>
                  <a:cubicBezTo>
                    <a:pt x="1491" y="25135"/>
                    <a:pt x="0" y="27838"/>
                    <a:pt x="2981" y="28862"/>
                  </a:cubicBezTo>
                  <a:cubicBezTo>
                    <a:pt x="4360" y="29336"/>
                    <a:pt x="5656" y="29590"/>
                    <a:pt x="6653" y="29729"/>
                  </a:cubicBezTo>
                  <a:lnTo>
                    <a:pt x="6571" y="33049"/>
                  </a:lnTo>
                  <a:lnTo>
                    <a:pt x="22026" y="32089"/>
                  </a:lnTo>
                  <a:lnTo>
                    <a:pt x="21235" y="23845"/>
                  </a:lnTo>
                  <a:cubicBezTo>
                    <a:pt x="21142" y="21530"/>
                    <a:pt x="21100" y="19117"/>
                    <a:pt x="21044" y="16981"/>
                  </a:cubicBezTo>
                  <a:cubicBezTo>
                    <a:pt x="22008" y="16614"/>
                    <a:pt x="30999" y="13212"/>
                    <a:pt x="31615" y="13122"/>
                  </a:cubicBezTo>
                  <a:cubicBezTo>
                    <a:pt x="32268" y="13028"/>
                    <a:pt x="38155" y="2145"/>
                    <a:pt x="38155" y="2145"/>
                  </a:cubicBezTo>
                  <a:cubicBezTo>
                    <a:pt x="38341" y="837"/>
                    <a:pt x="34797" y="0"/>
                    <a:pt x="34797"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0"/>
            <p:cNvSpPr/>
            <p:nvPr/>
          </p:nvSpPr>
          <p:spPr>
            <a:xfrm>
              <a:off x="632716" y="1641591"/>
              <a:ext cx="9215" cy="286579"/>
            </a:xfrm>
            <a:custGeom>
              <a:avLst/>
              <a:gdLst/>
              <a:ahLst/>
              <a:cxnLst/>
              <a:rect l="l" t="t" r="r" b="b"/>
              <a:pathLst>
                <a:path w="580" h="18038" extrusionOk="0">
                  <a:moveTo>
                    <a:pt x="542" y="0"/>
                  </a:moveTo>
                  <a:cubicBezTo>
                    <a:pt x="504" y="0"/>
                    <a:pt x="363" y="4036"/>
                    <a:pt x="221" y="9016"/>
                  </a:cubicBezTo>
                  <a:cubicBezTo>
                    <a:pt x="83" y="13995"/>
                    <a:pt x="0" y="18037"/>
                    <a:pt x="38" y="18037"/>
                  </a:cubicBezTo>
                  <a:cubicBezTo>
                    <a:pt x="75" y="18037"/>
                    <a:pt x="217" y="14000"/>
                    <a:pt x="359" y="9020"/>
                  </a:cubicBezTo>
                  <a:cubicBezTo>
                    <a:pt x="497" y="4038"/>
                    <a:pt x="580" y="0"/>
                    <a:pt x="542" y="0"/>
                  </a:cubicBezTo>
                  <a:cubicBezTo>
                    <a:pt x="542" y="0"/>
                    <a:pt x="542" y="0"/>
                    <a:pt x="5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0"/>
            <p:cNvSpPr/>
            <p:nvPr/>
          </p:nvSpPr>
          <p:spPr>
            <a:xfrm>
              <a:off x="986578" y="1542230"/>
              <a:ext cx="13234" cy="29710"/>
            </a:xfrm>
            <a:custGeom>
              <a:avLst/>
              <a:gdLst/>
              <a:ahLst/>
              <a:cxnLst/>
              <a:rect l="l" t="t" r="r" b="b"/>
              <a:pathLst>
                <a:path w="833" h="1870" extrusionOk="0">
                  <a:moveTo>
                    <a:pt x="32" y="1"/>
                  </a:moveTo>
                  <a:cubicBezTo>
                    <a:pt x="31" y="1"/>
                    <a:pt x="30" y="1"/>
                    <a:pt x="30" y="1"/>
                  </a:cubicBezTo>
                  <a:cubicBezTo>
                    <a:pt x="0" y="20"/>
                    <a:pt x="164" y="434"/>
                    <a:pt x="351" y="962"/>
                  </a:cubicBezTo>
                  <a:cubicBezTo>
                    <a:pt x="533" y="1474"/>
                    <a:pt x="754" y="1870"/>
                    <a:pt x="800" y="1870"/>
                  </a:cubicBezTo>
                  <a:cubicBezTo>
                    <a:pt x="801" y="1870"/>
                    <a:pt x="802" y="1869"/>
                    <a:pt x="803" y="1869"/>
                  </a:cubicBezTo>
                  <a:cubicBezTo>
                    <a:pt x="833" y="1854"/>
                    <a:pt x="664" y="1439"/>
                    <a:pt x="478" y="913"/>
                  </a:cubicBezTo>
                  <a:cubicBezTo>
                    <a:pt x="296" y="398"/>
                    <a:pt x="74" y="1"/>
                    <a:pt x="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0"/>
            <p:cNvSpPr/>
            <p:nvPr/>
          </p:nvSpPr>
          <p:spPr>
            <a:xfrm>
              <a:off x="986578" y="1542230"/>
              <a:ext cx="23021" cy="18509"/>
            </a:xfrm>
            <a:custGeom>
              <a:avLst/>
              <a:gdLst/>
              <a:ahLst/>
              <a:cxnLst/>
              <a:rect l="l" t="t" r="r" b="b"/>
              <a:pathLst>
                <a:path w="1449" h="1165" extrusionOk="0">
                  <a:moveTo>
                    <a:pt x="34" y="0"/>
                  </a:moveTo>
                  <a:cubicBezTo>
                    <a:pt x="32" y="0"/>
                    <a:pt x="31" y="1"/>
                    <a:pt x="30" y="1"/>
                  </a:cubicBezTo>
                  <a:cubicBezTo>
                    <a:pt x="0" y="31"/>
                    <a:pt x="283" y="330"/>
                    <a:pt x="683" y="636"/>
                  </a:cubicBezTo>
                  <a:cubicBezTo>
                    <a:pt x="1063" y="926"/>
                    <a:pt x="1366" y="1165"/>
                    <a:pt x="1414" y="1165"/>
                  </a:cubicBezTo>
                  <a:cubicBezTo>
                    <a:pt x="1416" y="1165"/>
                    <a:pt x="1418" y="1164"/>
                    <a:pt x="1419" y="1163"/>
                  </a:cubicBezTo>
                  <a:cubicBezTo>
                    <a:pt x="1449" y="1137"/>
                    <a:pt x="1162" y="834"/>
                    <a:pt x="766" y="528"/>
                  </a:cubicBezTo>
                  <a:cubicBezTo>
                    <a:pt x="386" y="238"/>
                    <a:pt x="79"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0"/>
            <p:cNvSpPr/>
            <p:nvPr/>
          </p:nvSpPr>
          <p:spPr>
            <a:xfrm>
              <a:off x="1072387" y="1416465"/>
              <a:ext cx="58164" cy="31044"/>
            </a:xfrm>
            <a:custGeom>
              <a:avLst/>
              <a:gdLst/>
              <a:ahLst/>
              <a:cxnLst/>
              <a:rect l="l" t="t" r="r" b="b"/>
              <a:pathLst>
                <a:path w="3661" h="1954" extrusionOk="0">
                  <a:moveTo>
                    <a:pt x="16" y="1"/>
                  </a:moveTo>
                  <a:cubicBezTo>
                    <a:pt x="11" y="1"/>
                    <a:pt x="8" y="1"/>
                    <a:pt x="7" y="3"/>
                  </a:cubicBezTo>
                  <a:cubicBezTo>
                    <a:pt x="0" y="22"/>
                    <a:pt x="213" y="111"/>
                    <a:pt x="557" y="264"/>
                  </a:cubicBezTo>
                  <a:cubicBezTo>
                    <a:pt x="900" y="413"/>
                    <a:pt x="1367" y="630"/>
                    <a:pt x="1871" y="899"/>
                  </a:cubicBezTo>
                  <a:cubicBezTo>
                    <a:pt x="2372" y="1168"/>
                    <a:pt x="2812" y="1437"/>
                    <a:pt x="3126" y="1639"/>
                  </a:cubicBezTo>
                  <a:cubicBezTo>
                    <a:pt x="3427" y="1830"/>
                    <a:pt x="3617" y="1954"/>
                    <a:pt x="3646" y="1954"/>
                  </a:cubicBezTo>
                  <a:cubicBezTo>
                    <a:pt x="3648" y="1954"/>
                    <a:pt x="3649" y="1953"/>
                    <a:pt x="3649" y="1953"/>
                  </a:cubicBezTo>
                  <a:cubicBezTo>
                    <a:pt x="3660" y="1937"/>
                    <a:pt x="3485" y="1784"/>
                    <a:pt x="3182" y="1560"/>
                  </a:cubicBezTo>
                  <a:cubicBezTo>
                    <a:pt x="2876" y="1336"/>
                    <a:pt x="2443" y="1053"/>
                    <a:pt x="1935" y="779"/>
                  </a:cubicBezTo>
                  <a:cubicBezTo>
                    <a:pt x="1426" y="510"/>
                    <a:pt x="945" y="305"/>
                    <a:pt x="594" y="174"/>
                  </a:cubicBezTo>
                  <a:cubicBezTo>
                    <a:pt x="276" y="58"/>
                    <a:pt x="61" y="1"/>
                    <a:pt x="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0"/>
            <p:cNvSpPr/>
            <p:nvPr/>
          </p:nvSpPr>
          <p:spPr>
            <a:xfrm>
              <a:off x="608503" y="1778954"/>
              <a:ext cx="29980" cy="6768"/>
            </a:xfrm>
            <a:custGeom>
              <a:avLst/>
              <a:gdLst/>
              <a:ahLst/>
              <a:cxnLst/>
              <a:rect l="l" t="t" r="r" b="b"/>
              <a:pathLst>
                <a:path w="1887" h="426" extrusionOk="0">
                  <a:moveTo>
                    <a:pt x="40" y="1"/>
                  </a:moveTo>
                  <a:cubicBezTo>
                    <a:pt x="23" y="1"/>
                    <a:pt x="13" y="3"/>
                    <a:pt x="11" y="8"/>
                  </a:cubicBezTo>
                  <a:cubicBezTo>
                    <a:pt x="1" y="42"/>
                    <a:pt x="404" y="210"/>
                    <a:pt x="927" y="315"/>
                  </a:cubicBezTo>
                  <a:cubicBezTo>
                    <a:pt x="1306" y="391"/>
                    <a:pt x="1637" y="426"/>
                    <a:pt x="1791" y="426"/>
                  </a:cubicBezTo>
                  <a:cubicBezTo>
                    <a:pt x="1848" y="426"/>
                    <a:pt x="1881" y="421"/>
                    <a:pt x="1883" y="412"/>
                  </a:cubicBezTo>
                  <a:cubicBezTo>
                    <a:pt x="1887" y="370"/>
                    <a:pt x="1464" y="289"/>
                    <a:pt x="953" y="184"/>
                  </a:cubicBezTo>
                  <a:cubicBezTo>
                    <a:pt x="509" y="94"/>
                    <a:pt x="142"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0"/>
            <p:cNvSpPr/>
            <p:nvPr/>
          </p:nvSpPr>
          <p:spPr>
            <a:xfrm>
              <a:off x="814961" y="1562010"/>
              <a:ext cx="50332" cy="65949"/>
            </a:xfrm>
            <a:custGeom>
              <a:avLst/>
              <a:gdLst/>
              <a:ahLst/>
              <a:cxnLst/>
              <a:rect l="l" t="t" r="r" b="b"/>
              <a:pathLst>
                <a:path w="3168" h="4151" extrusionOk="0">
                  <a:moveTo>
                    <a:pt x="3047" y="1"/>
                  </a:moveTo>
                  <a:cubicBezTo>
                    <a:pt x="3015" y="1"/>
                    <a:pt x="2976" y="2"/>
                    <a:pt x="2932" y="4"/>
                  </a:cubicBezTo>
                  <a:cubicBezTo>
                    <a:pt x="2783" y="11"/>
                    <a:pt x="2566" y="41"/>
                    <a:pt x="2308" y="116"/>
                  </a:cubicBezTo>
                  <a:cubicBezTo>
                    <a:pt x="1793" y="258"/>
                    <a:pt x="1098" y="635"/>
                    <a:pt x="612" y="1315"/>
                  </a:cubicBezTo>
                  <a:cubicBezTo>
                    <a:pt x="127" y="1994"/>
                    <a:pt x="0" y="2775"/>
                    <a:pt x="30" y="3306"/>
                  </a:cubicBezTo>
                  <a:cubicBezTo>
                    <a:pt x="45" y="3575"/>
                    <a:pt x="86" y="3792"/>
                    <a:pt x="127" y="3933"/>
                  </a:cubicBezTo>
                  <a:cubicBezTo>
                    <a:pt x="167" y="4075"/>
                    <a:pt x="200" y="4150"/>
                    <a:pt x="212" y="4150"/>
                  </a:cubicBezTo>
                  <a:cubicBezTo>
                    <a:pt x="212" y="4150"/>
                    <a:pt x="212" y="4150"/>
                    <a:pt x="213" y="4150"/>
                  </a:cubicBezTo>
                  <a:cubicBezTo>
                    <a:pt x="235" y="4146"/>
                    <a:pt x="127" y="3828"/>
                    <a:pt x="127" y="3306"/>
                  </a:cubicBezTo>
                  <a:cubicBezTo>
                    <a:pt x="119" y="2787"/>
                    <a:pt x="261" y="2044"/>
                    <a:pt x="721" y="1394"/>
                  </a:cubicBezTo>
                  <a:cubicBezTo>
                    <a:pt x="1188" y="744"/>
                    <a:pt x="1845" y="370"/>
                    <a:pt x="2334" y="206"/>
                  </a:cubicBezTo>
                  <a:cubicBezTo>
                    <a:pt x="2831" y="37"/>
                    <a:pt x="3167" y="37"/>
                    <a:pt x="3164" y="11"/>
                  </a:cubicBezTo>
                  <a:cubicBezTo>
                    <a:pt x="3164" y="6"/>
                    <a:pt x="3123" y="1"/>
                    <a:pt x="30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0"/>
            <p:cNvSpPr/>
            <p:nvPr/>
          </p:nvSpPr>
          <p:spPr>
            <a:xfrm>
              <a:off x="633240" y="1912822"/>
              <a:ext cx="245700" cy="15411"/>
            </a:xfrm>
            <a:custGeom>
              <a:avLst/>
              <a:gdLst/>
              <a:ahLst/>
              <a:cxnLst/>
              <a:rect l="l" t="t" r="r" b="b"/>
              <a:pathLst>
                <a:path w="15465" h="970" extrusionOk="0">
                  <a:moveTo>
                    <a:pt x="15382" y="0"/>
                  </a:moveTo>
                  <a:cubicBezTo>
                    <a:pt x="14846" y="0"/>
                    <a:pt x="11624" y="174"/>
                    <a:pt x="7729" y="416"/>
                  </a:cubicBezTo>
                  <a:cubicBezTo>
                    <a:pt x="3460" y="681"/>
                    <a:pt x="1" y="927"/>
                    <a:pt x="5" y="965"/>
                  </a:cubicBezTo>
                  <a:cubicBezTo>
                    <a:pt x="5" y="968"/>
                    <a:pt x="30" y="970"/>
                    <a:pt x="79" y="970"/>
                  </a:cubicBezTo>
                  <a:cubicBezTo>
                    <a:pt x="600" y="970"/>
                    <a:pt x="3829" y="793"/>
                    <a:pt x="7737" y="550"/>
                  </a:cubicBezTo>
                  <a:cubicBezTo>
                    <a:pt x="12006" y="285"/>
                    <a:pt x="15464" y="43"/>
                    <a:pt x="15460" y="5"/>
                  </a:cubicBezTo>
                  <a:cubicBezTo>
                    <a:pt x="15460" y="2"/>
                    <a:pt x="15434" y="0"/>
                    <a:pt x="153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575982" y="1559579"/>
              <a:ext cx="207475" cy="162609"/>
            </a:xfrm>
            <a:custGeom>
              <a:avLst/>
              <a:gdLst/>
              <a:ahLst/>
              <a:cxnLst/>
              <a:rect l="l" t="t" r="r" b="b"/>
              <a:pathLst>
                <a:path w="13059" h="10235" extrusionOk="0">
                  <a:moveTo>
                    <a:pt x="12910" y="0"/>
                  </a:moveTo>
                  <a:lnTo>
                    <a:pt x="12910" y="0"/>
                  </a:lnTo>
                  <a:cubicBezTo>
                    <a:pt x="12905" y="4"/>
                    <a:pt x="12910" y="71"/>
                    <a:pt x="12927" y="198"/>
                  </a:cubicBezTo>
                  <a:cubicBezTo>
                    <a:pt x="12936" y="261"/>
                    <a:pt x="12950" y="340"/>
                    <a:pt x="12958" y="433"/>
                  </a:cubicBezTo>
                  <a:cubicBezTo>
                    <a:pt x="12962" y="530"/>
                    <a:pt x="12969" y="639"/>
                    <a:pt x="12972" y="758"/>
                  </a:cubicBezTo>
                  <a:cubicBezTo>
                    <a:pt x="12988" y="1244"/>
                    <a:pt x="12920" y="1961"/>
                    <a:pt x="12603" y="2775"/>
                  </a:cubicBezTo>
                  <a:cubicBezTo>
                    <a:pt x="12278" y="3571"/>
                    <a:pt x="11688" y="4490"/>
                    <a:pt x="10702" y="5088"/>
                  </a:cubicBezTo>
                  <a:cubicBezTo>
                    <a:pt x="10582" y="5169"/>
                    <a:pt x="10452" y="5226"/>
                    <a:pt x="10321" y="5293"/>
                  </a:cubicBezTo>
                  <a:cubicBezTo>
                    <a:pt x="10190" y="5360"/>
                    <a:pt x="10048" y="5409"/>
                    <a:pt x="9907" y="5461"/>
                  </a:cubicBezTo>
                  <a:cubicBezTo>
                    <a:pt x="9619" y="5554"/>
                    <a:pt x="9324" y="5655"/>
                    <a:pt x="9024" y="5752"/>
                  </a:cubicBezTo>
                  <a:cubicBezTo>
                    <a:pt x="8726" y="5857"/>
                    <a:pt x="8423" y="5984"/>
                    <a:pt x="8140" y="6167"/>
                  </a:cubicBezTo>
                  <a:cubicBezTo>
                    <a:pt x="7863" y="6353"/>
                    <a:pt x="7613" y="6589"/>
                    <a:pt x="7404" y="6858"/>
                  </a:cubicBezTo>
                  <a:cubicBezTo>
                    <a:pt x="6985" y="7396"/>
                    <a:pt x="6709" y="7997"/>
                    <a:pt x="6376" y="8527"/>
                  </a:cubicBezTo>
                  <a:cubicBezTo>
                    <a:pt x="6055" y="9062"/>
                    <a:pt x="5663" y="9539"/>
                    <a:pt x="5163" y="9808"/>
                  </a:cubicBezTo>
                  <a:cubicBezTo>
                    <a:pt x="4748" y="10031"/>
                    <a:pt x="4291" y="10118"/>
                    <a:pt x="3859" y="10118"/>
                  </a:cubicBezTo>
                  <a:cubicBezTo>
                    <a:pt x="3771" y="10118"/>
                    <a:pt x="3683" y="10115"/>
                    <a:pt x="3597" y="10108"/>
                  </a:cubicBezTo>
                  <a:cubicBezTo>
                    <a:pt x="3089" y="10070"/>
                    <a:pt x="2630" y="9924"/>
                    <a:pt x="2238" y="9737"/>
                  </a:cubicBezTo>
                  <a:cubicBezTo>
                    <a:pt x="1450" y="9364"/>
                    <a:pt x="920" y="8879"/>
                    <a:pt x="557" y="8550"/>
                  </a:cubicBezTo>
                  <a:cubicBezTo>
                    <a:pt x="389" y="8389"/>
                    <a:pt x="255" y="8258"/>
                    <a:pt x="150" y="8162"/>
                  </a:cubicBezTo>
                  <a:cubicBezTo>
                    <a:pt x="60" y="8072"/>
                    <a:pt x="12" y="8027"/>
                    <a:pt x="5" y="8027"/>
                  </a:cubicBezTo>
                  <a:cubicBezTo>
                    <a:pt x="5" y="8027"/>
                    <a:pt x="5" y="8027"/>
                    <a:pt x="5" y="8027"/>
                  </a:cubicBezTo>
                  <a:cubicBezTo>
                    <a:pt x="1" y="8031"/>
                    <a:pt x="46" y="8083"/>
                    <a:pt x="131" y="8180"/>
                  </a:cubicBezTo>
                  <a:cubicBezTo>
                    <a:pt x="217" y="8274"/>
                    <a:pt x="348" y="8415"/>
                    <a:pt x="524" y="8587"/>
                  </a:cubicBezTo>
                  <a:cubicBezTo>
                    <a:pt x="871" y="8931"/>
                    <a:pt x="1398" y="9431"/>
                    <a:pt x="2197" y="9824"/>
                  </a:cubicBezTo>
                  <a:cubicBezTo>
                    <a:pt x="2593" y="10022"/>
                    <a:pt x="3067" y="10175"/>
                    <a:pt x="3590" y="10220"/>
                  </a:cubicBezTo>
                  <a:cubicBezTo>
                    <a:pt x="3691" y="10229"/>
                    <a:pt x="3794" y="10234"/>
                    <a:pt x="3898" y="10234"/>
                  </a:cubicBezTo>
                  <a:cubicBezTo>
                    <a:pt x="4333" y="10234"/>
                    <a:pt x="4794" y="10147"/>
                    <a:pt x="5218" y="9920"/>
                  </a:cubicBezTo>
                  <a:cubicBezTo>
                    <a:pt x="5749" y="9637"/>
                    <a:pt x="6164" y="9140"/>
                    <a:pt x="6488" y="8598"/>
                  </a:cubicBezTo>
                  <a:cubicBezTo>
                    <a:pt x="6825" y="8057"/>
                    <a:pt x="7105" y="7463"/>
                    <a:pt x="7512" y="6940"/>
                  </a:cubicBezTo>
                  <a:cubicBezTo>
                    <a:pt x="7714" y="6682"/>
                    <a:pt x="7949" y="6455"/>
                    <a:pt x="8214" y="6279"/>
                  </a:cubicBezTo>
                  <a:cubicBezTo>
                    <a:pt x="8479" y="6103"/>
                    <a:pt x="8774" y="5980"/>
                    <a:pt x="9069" y="5879"/>
                  </a:cubicBezTo>
                  <a:cubicBezTo>
                    <a:pt x="9364" y="5774"/>
                    <a:pt x="9664" y="5685"/>
                    <a:pt x="9951" y="5581"/>
                  </a:cubicBezTo>
                  <a:cubicBezTo>
                    <a:pt x="10093" y="5528"/>
                    <a:pt x="10238" y="5476"/>
                    <a:pt x="10373" y="5405"/>
                  </a:cubicBezTo>
                  <a:cubicBezTo>
                    <a:pt x="10507" y="5341"/>
                    <a:pt x="10646" y="5278"/>
                    <a:pt x="10765" y="5195"/>
                  </a:cubicBezTo>
                  <a:cubicBezTo>
                    <a:pt x="11777" y="4572"/>
                    <a:pt x="12372" y="3627"/>
                    <a:pt x="12693" y="2809"/>
                  </a:cubicBezTo>
                  <a:cubicBezTo>
                    <a:pt x="13003" y="1976"/>
                    <a:pt x="13058" y="1247"/>
                    <a:pt x="13025" y="758"/>
                  </a:cubicBezTo>
                  <a:cubicBezTo>
                    <a:pt x="13014" y="635"/>
                    <a:pt x="13006" y="527"/>
                    <a:pt x="12995" y="430"/>
                  </a:cubicBezTo>
                  <a:cubicBezTo>
                    <a:pt x="12984" y="337"/>
                    <a:pt x="12965" y="258"/>
                    <a:pt x="12954" y="194"/>
                  </a:cubicBezTo>
                  <a:cubicBezTo>
                    <a:pt x="12927" y="68"/>
                    <a:pt x="12913" y="0"/>
                    <a:pt x="129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751586" y="1698801"/>
              <a:ext cx="122493" cy="163800"/>
            </a:xfrm>
            <a:custGeom>
              <a:avLst/>
              <a:gdLst/>
              <a:ahLst/>
              <a:cxnLst/>
              <a:rect l="l" t="t" r="r" b="b"/>
              <a:pathLst>
                <a:path w="7710" h="10310" extrusionOk="0">
                  <a:moveTo>
                    <a:pt x="7070" y="0"/>
                  </a:moveTo>
                  <a:cubicBezTo>
                    <a:pt x="7063" y="0"/>
                    <a:pt x="7063" y="71"/>
                    <a:pt x="7048" y="205"/>
                  </a:cubicBezTo>
                  <a:cubicBezTo>
                    <a:pt x="7029" y="336"/>
                    <a:pt x="7003" y="533"/>
                    <a:pt x="6887" y="762"/>
                  </a:cubicBezTo>
                  <a:cubicBezTo>
                    <a:pt x="6678" y="1210"/>
                    <a:pt x="6062" y="1748"/>
                    <a:pt x="5155" y="1841"/>
                  </a:cubicBezTo>
                  <a:cubicBezTo>
                    <a:pt x="4883" y="1880"/>
                    <a:pt x="4592" y="1885"/>
                    <a:pt x="4284" y="1885"/>
                  </a:cubicBezTo>
                  <a:cubicBezTo>
                    <a:pt x="4167" y="1885"/>
                    <a:pt x="4047" y="1884"/>
                    <a:pt x="3926" y="1884"/>
                  </a:cubicBezTo>
                  <a:cubicBezTo>
                    <a:pt x="3839" y="1884"/>
                    <a:pt x="3752" y="1885"/>
                    <a:pt x="3664" y="1886"/>
                  </a:cubicBezTo>
                  <a:cubicBezTo>
                    <a:pt x="3395" y="1890"/>
                    <a:pt x="3115" y="1900"/>
                    <a:pt x="2827" y="1953"/>
                  </a:cubicBezTo>
                  <a:cubicBezTo>
                    <a:pt x="2540" y="2009"/>
                    <a:pt x="2252" y="2099"/>
                    <a:pt x="1976" y="2237"/>
                  </a:cubicBezTo>
                  <a:cubicBezTo>
                    <a:pt x="1423" y="2510"/>
                    <a:pt x="922" y="2954"/>
                    <a:pt x="564" y="3519"/>
                  </a:cubicBezTo>
                  <a:cubicBezTo>
                    <a:pt x="198" y="4082"/>
                    <a:pt x="0" y="4777"/>
                    <a:pt x="7" y="5486"/>
                  </a:cubicBezTo>
                  <a:cubicBezTo>
                    <a:pt x="7" y="6200"/>
                    <a:pt x="205" y="6884"/>
                    <a:pt x="526" y="7466"/>
                  </a:cubicBezTo>
                  <a:cubicBezTo>
                    <a:pt x="852" y="8056"/>
                    <a:pt x="1303" y="8534"/>
                    <a:pt x="1800" y="8889"/>
                  </a:cubicBezTo>
                  <a:cubicBezTo>
                    <a:pt x="2297" y="9248"/>
                    <a:pt x="2835" y="9491"/>
                    <a:pt x="3358" y="9640"/>
                  </a:cubicBezTo>
                  <a:cubicBezTo>
                    <a:pt x="3881" y="9794"/>
                    <a:pt x="4389" y="9830"/>
                    <a:pt x="4848" y="9849"/>
                  </a:cubicBezTo>
                  <a:cubicBezTo>
                    <a:pt x="5303" y="9864"/>
                    <a:pt x="5718" y="9868"/>
                    <a:pt x="6077" y="9898"/>
                  </a:cubicBezTo>
                  <a:cubicBezTo>
                    <a:pt x="6443" y="9924"/>
                    <a:pt x="6753" y="9924"/>
                    <a:pt x="6999" y="9980"/>
                  </a:cubicBezTo>
                  <a:cubicBezTo>
                    <a:pt x="7249" y="10028"/>
                    <a:pt x="7422" y="10130"/>
                    <a:pt x="7537" y="10197"/>
                  </a:cubicBezTo>
                  <a:cubicBezTo>
                    <a:pt x="7645" y="10265"/>
                    <a:pt x="7701" y="10309"/>
                    <a:pt x="7709" y="10309"/>
                  </a:cubicBezTo>
                  <a:cubicBezTo>
                    <a:pt x="7709" y="10309"/>
                    <a:pt x="7709" y="10309"/>
                    <a:pt x="7709" y="10309"/>
                  </a:cubicBezTo>
                  <a:cubicBezTo>
                    <a:pt x="7709" y="10309"/>
                    <a:pt x="7698" y="10294"/>
                    <a:pt x="7672" y="10271"/>
                  </a:cubicBezTo>
                  <a:cubicBezTo>
                    <a:pt x="7646" y="10249"/>
                    <a:pt x="7608" y="10215"/>
                    <a:pt x="7552" y="10175"/>
                  </a:cubicBezTo>
                  <a:cubicBezTo>
                    <a:pt x="7440" y="10096"/>
                    <a:pt x="7265" y="9987"/>
                    <a:pt x="7015" y="9928"/>
                  </a:cubicBezTo>
                  <a:cubicBezTo>
                    <a:pt x="6760" y="9864"/>
                    <a:pt x="6443" y="9856"/>
                    <a:pt x="6084" y="9823"/>
                  </a:cubicBezTo>
                  <a:cubicBezTo>
                    <a:pt x="5722" y="9785"/>
                    <a:pt x="5308" y="9775"/>
                    <a:pt x="4852" y="9752"/>
                  </a:cubicBezTo>
                  <a:cubicBezTo>
                    <a:pt x="4396" y="9730"/>
                    <a:pt x="3900" y="9685"/>
                    <a:pt x="3388" y="9532"/>
                  </a:cubicBezTo>
                  <a:cubicBezTo>
                    <a:pt x="2879" y="9382"/>
                    <a:pt x="2357" y="9144"/>
                    <a:pt x="1874" y="8789"/>
                  </a:cubicBezTo>
                  <a:cubicBezTo>
                    <a:pt x="1393" y="8437"/>
                    <a:pt x="952" y="7974"/>
                    <a:pt x="642" y="7403"/>
                  </a:cubicBezTo>
                  <a:cubicBezTo>
                    <a:pt x="333" y="6839"/>
                    <a:pt x="142" y="6174"/>
                    <a:pt x="142" y="5486"/>
                  </a:cubicBezTo>
                  <a:cubicBezTo>
                    <a:pt x="135" y="4800"/>
                    <a:pt x="325" y="4134"/>
                    <a:pt x="676" y="3589"/>
                  </a:cubicBezTo>
                  <a:cubicBezTo>
                    <a:pt x="1019" y="3043"/>
                    <a:pt x="1502" y="2614"/>
                    <a:pt x="2031" y="2349"/>
                  </a:cubicBezTo>
                  <a:cubicBezTo>
                    <a:pt x="2297" y="2214"/>
                    <a:pt x="2574" y="2125"/>
                    <a:pt x="2850" y="2069"/>
                  </a:cubicBezTo>
                  <a:cubicBezTo>
                    <a:pt x="3126" y="2021"/>
                    <a:pt x="3398" y="2002"/>
                    <a:pt x="3667" y="1998"/>
                  </a:cubicBezTo>
                  <a:cubicBezTo>
                    <a:pt x="4202" y="1987"/>
                    <a:pt x="4706" y="2005"/>
                    <a:pt x="5165" y="1935"/>
                  </a:cubicBezTo>
                  <a:cubicBezTo>
                    <a:pt x="5625" y="1871"/>
                    <a:pt x="6032" y="1718"/>
                    <a:pt x="6327" y="1497"/>
                  </a:cubicBezTo>
                  <a:cubicBezTo>
                    <a:pt x="6626" y="1281"/>
                    <a:pt x="6827" y="1019"/>
                    <a:pt x="6936" y="784"/>
                  </a:cubicBezTo>
                  <a:cubicBezTo>
                    <a:pt x="7044" y="545"/>
                    <a:pt x="7067" y="340"/>
                    <a:pt x="7074" y="209"/>
                  </a:cubicBezTo>
                  <a:cubicBezTo>
                    <a:pt x="7082" y="138"/>
                    <a:pt x="7078" y="90"/>
                    <a:pt x="7074" y="52"/>
                  </a:cubicBezTo>
                  <a:cubicBezTo>
                    <a:pt x="7074" y="18"/>
                    <a:pt x="7070" y="0"/>
                    <a:pt x="7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639595" y="1767451"/>
              <a:ext cx="98773" cy="155491"/>
            </a:xfrm>
            <a:custGeom>
              <a:avLst/>
              <a:gdLst/>
              <a:ahLst/>
              <a:cxnLst/>
              <a:rect l="l" t="t" r="r" b="b"/>
              <a:pathLst>
                <a:path w="6217" h="9787" extrusionOk="0">
                  <a:moveTo>
                    <a:pt x="861" y="0"/>
                  </a:moveTo>
                  <a:cubicBezTo>
                    <a:pt x="736" y="0"/>
                    <a:pt x="624" y="12"/>
                    <a:pt x="528" y="30"/>
                  </a:cubicBezTo>
                  <a:cubicBezTo>
                    <a:pt x="165" y="101"/>
                    <a:pt x="0" y="232"/>
                    <a:pt x="0" y="232"/>
                  </a:cubicBezTo>
                  <a:cubicBezTo>
                    <a:pt x="1" y="233"/>
                    <a:pt x="1" y="233"/>
                    <a:pt x="3" y="233"/>
                  </a:cubicBezTo>
                  <a:cubicBezTo>
                    <a:pt x="26" y="233"/>
                    <a:pt x="201" y="131"/>
                    <a:pt x="535" y="82"/>
                  </a:cubicBezTo>
                  <a:cubicBezTo>
                    <a:pt x="612" y="71"/>
                    <a:pt x="700" y="64"/>
                    <a:pt x="795" y="64"/>
                  </a:cubicBezTo>
                  <a:cubicBezTo>
                    <a:pt x="1128" y="64"/>
                    <a:pt x="1554" y="151"/>
                    <a:pt x="1958" y="444"/>
                  </a:cubicBezTo>
                  <a:cubicBezTo>
                    <a:pt x="2212" y="632"/>
                    <a:pt x="2436" y="908"/>
                    <a:pt x="2559" y="1259"/>
                  </a:cubicBezTo>
                  <a:cubicBezTo>
                    <a:pt x="2683" y="1610"/>
                    <a:pt x="2709" y="2013"/>
                    <a:pt x="2664" y="2432"/>
                  </a:cubicBezTo>
                  <a:cubicBezTo>
                    <a:pt x="2589" y="3280"/>
                    <a:pt x="2148" y="4139"/>
                    <a:pt x="2007" y="5136"/>
                  </a:cubicBezTo>
                  <a:cubicBezTo>
                    <a:pt x="1931" y="5633"/>
                    <a:pt x="1984" y="6145"/>
                    <a:pt x="2174" y="6585"/>
                  </a:cubicBezTo>
                  <a:cubicBezTo>
                    <a:pt x="2272" y="6806"/>
                    <a:pt x="2402" y="7007"/>
                    <a:pt x="2570" y="7171"/>
                  </a:cubicBezTo>
                  <a:cubicBezTo>
                    <a:pt x="2738" y="7336"/>
                    <a:pt x="2940" y="7452"/>
                    <a:pt x="3150" y="7523"/>
                  </a:cubicBezTo>
                  <a:cubicBezTo>
                    <a:pt x="3575" y="7661"/>
                    <a:pt x="3993" y="7646"/>
                    <a:pt x="4367" y="7687"/>
                  </a:cubicBezTo>
                  <a:cubicBezTo>
                    <a:pt x="4553" y="7706"/>
                    <a:pt x="4733" y="7736"/>
                    <a:pt x="4898" y="7788"/>
                  </a:cubicBezTo>
                  <a:cubicBezTo>
                    <a:pt x="5058" y="7840"/>
                    <a:pt x="5208" y="7915"/>
                    <a:pt x="5338" y="8000"/>
                  </a:cubicBezTo>
                  <a:cubicBezTo>
                    <a:pt x="5865" y="8367"/>
                    <a:pt x="6074" y="8890"/>
                    <a:pt x="6137" y="9229"/>
                  </a:cubicBezTo>
                  <a:cubicBezTo>
                    <a:pt x="6205" y="9584"/>
                    <a:pt x="6149" y="9786"/>
                    <a:pt x="6167" y="9786"/>
                  </a:cubicBezTo>
                  <a:cubicBezTo>
                    <a:pt x="6171" y="9786"/>
                    <a:pt x="6182" y="9738"/>
                    <a:pt x="6197" y="9644"/>
                  </a:cubicBezTo>
                  <a:cubicBezTo>
                    <a:pt x="6208" y="9547"/>
                    <a:pt x="6216" y="9405"/>
                    <a:pt x="6189" y="9222"/>
                  </a:cubicBezTo>
                  <a:cubicBezTo>
                    <a:pt x="6137" y="8867"/>
                    <a:pt x="5939" y="8319"/>
                    <a:pt x="5394" y="7922"/>
                  </a:cubicBezTo>
                  <a:cubicBezTo>
                    <a:pt x="5256" y="7829"/>
                    <a:pt x="5103" y="7747"/>
                    <a:pt x="4927" y="7687"/>
                  </a:cubicBezTo>
                  <a:cubicBezTo>
                    <a:pt x="4755" y="7631"/>
                    <a:pt x="4569" y="7597"/>
                    <a:pt x="4379" y="7575"/>
                  </a:cubicBezTo>
                  <a:cubicBezTo>
                    <a:pt x="3998" y="7530"/>
                    <a:pt x="3586" y="7538"/>
                    <a:pt x="3191" y="7407"/>
                  </a:cubicBezTo>
                  <a:cubicBezTo>
                    <a:pt x="2996" y="7340"/>
                    <a:pt x="2813" y="7231"/>
                    <a:pt x="2660" y="7078"/>
                  </a:cubicBezTo>
                  <a:cubicBezTo>
                    <a:pt x="2507" y="6929"/>
                    <a:pt x="2388" y="6738"/>
                    <a:pt x="2294" y="6533"/>
                  </a:cubicBezTo>
                  <a:cubicBezTo>
                    <a:pt x="2119" y="6114"/>
                    <a:pt x="2070" y="5633"/>
                    <a:pt x="2141" y="5154"/>
                  </a:cubicBezTo>
                  <a:cubicBezTo>
                    <a:pt x="2276" y="4187"/>
                    <a:pt x="2712" y="3321"/>
                    <a:pt x="2787" y="2447"/>
                  </a:cubicBezTo>
                  <a:cubicBezTo>
                    <a:pt x="2832" y="2013"/>
                    <a:pt x="2802" y="1587"/>
                    <a:pt x="2664" y="1222"/>
                  </a:cubicBezTo>
                  <a:cubicBezTo>
                    <a:pt x="2533" y="851"/>
                    <a:pt x="2283" y="557"/>
                    <a:pt x="2014" y="366"/>
                  </a:cubicBezTo>
                  <a:cubicBezTo>
                    <a:pt x="1611" y="86"/>
                    <a:pt x="1194" y="0"/>
                    <a:pt x="8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722258" y="1692923"/>
              <a:ext cx="27787" cy="27231"/>
            </a:xfrm>
            <a:custGeom>
              <a:avLst/>
              <a:gdLst/>
              <a:ahLst/>
              <a:cxnLst/>
              <a:rect l="l" t="t" r="r" b="b"/>
              <a:pathLst>
                <a:path w="1749" h="1714" extrusionOk="0">
                  <a:moveTo>
                    <a:pt x="844" y="0"/>
                  </a:moveTo>
                  <a:cubicBezTo>
                    <a:pt x="760" y="0"/>
                    <a:pt x="686" y="13"/>
                    <a:pt x="628" y="29"/>
                  </a:cubicBezTo>
                  <a:cubicBezTo>
                    <a:pt x="501" y="71"/>
                    <a:pt x="441" y="119"/>
                    <a:pt x="445" y="124"/>
                  </a:cubicBezTo>
                  <a:cubicBezTo>
                    <a:pt x="446" y="125"/>
                    <a:pt x="448" y="126"/>
                    <a:pt x="452" y="126"/>
                  </a:cubicBezTo>
                  <a:cubicBezTo>
                    <a:pt x="473" y="126"/>
                    <a:pt x="534" y="101"/>
                    <a:pt x="639" y="82"/>
                  </a:cubicBezTo>
                  <a:cubicBezTo>
                    <a:pt x="678" y="76"/>
                    <a:pt x="722" y="72"/>
                    <a:pt x="772" y="72"/>
                  </a:cubicBezTo>
                  <a:cubicBezTo>
                    <a:pt x="881" y="72"/>
                    <a:pt x="1015" y="92"/>
                    <a:pt x="1151" y="157"/>
                  </a:cubicBezTo>
                  <a:cubicBezTo>
                    <a:pt x="1349" y="243"/>
                    <a:pt x="1555" y="448"/>
                    <a:pt x="1581" y="732"/>
                  </a:cubicBezTo>
                  <a:cubicBezTo>
                    <a:pt x="1614" y="1012"/>
                    <a:pt x="1479" y="1352"/>
                    <a:pt x="1193" y="1505"/>
                  </a:cubicBezTo>
                  <a:cubicBezTo>
                    <a:pt x="1092" y="1557"/>
                    <a:pt x="983" y="1580"/>
                    <a:pt x="875" y="1580"/>
                  </a:cubicBezTo>
                  <a:cubicBezTo>
                    <a:pt x="673" y="1580"/>
                    <a:pt x="475" y="1500"/>
                    <a:pt x="341" y="1379"/>
                  </a:cubicBezTo>
                  <a:cubicBezTo>
                    <a:pt x="124" y="1188"/>
                    <a:pt x="86" y="900"/>
                    <a:pt x="139" y="691"/>
                  </a:cubicBezTo>
                  <a:cubicBezTo>
                    <a:pt x="191" y="478"/>
                    <a:pt x="307" y="332"/>
                    <a:pt x="400" y="250"/>
                  </a:cubicBezTo>
                  <a:cubicBezTo>
                    <a:pt x="498" y="168"/>
                    <a:pt x="565" y="141"/>
                    <a:pt x="561" y="131"/>
                  </a:cubicBezTo>
                  <a:cubicBezTo>
                    <a:pt x="560" y="130"/>
                    <a:pt x="557" y="129"/>
                    <a:pt x="553" y="129"/>
                  </a:cubicBezTo>
                  <a:cubicBezTo>
                    <a:pt x="531" y="129"/>
                    <a:pt x="464" y="147"/>
                    <a:pt x="371" y="209"/>
                  </a:cubicBezTo>
                  <a:cubicBezTo>
                    <a:pt x="258" y="280"/>
                    <a:pt x="117" y="433"/>
                    <a:pt x="45" y="669"/>
                  </a:cubicBezTo>
                  <a:cubicBezTo>
                    <a:pt x="12" y="784"/>
                    <a:pt x="0" y="922"/>
                    <a:pt x="27" y="1068"/>
                  </a:cubicBezTo>
                  <a:cubicBezTo>
                    <a:pt x="57" y="1210"/>
                    <a:pt x="135" y="1360"/>
                    <a:pt x="258" y="1468"/>
                  </a:cubicBezTo>
                  <a:cubicBezTo>
                    <a:pt x="413" y="1615"/>
                    <a:pt x="641" y="1714"/>
                    <a:pt x="880" y="1714"/>
                  </a:cubicBezTo>
                  <a:cubicBezTo>
                    <a:pt x="1005" y="1714"/>
                    <a:pt x="1133" y="1687"/>
                    <a:pt x="1255" y="1625"/>
                  </a:cubicBezTo>
                  <a:cubicBezTo>
                    <a:pt x="1603" y="1438"/>
                    <a:pt x="1748" y="1038"/>
                    <a:pt x="1704" y="717"/>
                  </a:cubicBezTo>
                  <a:cubicBezTo>
                    <a:pt x="1686" y="553"/>
                    <a:pt x="1610" y="407"/>
                    <a:pt x="1517" y="298"/>
                  </a:cubicBezTo>
                  <a:cubicBezTo>
                    <a:pt x="1420" y="186"/>
                    <a:pt x="1300" y="115"/>
                    <a:pt x="1188" y="67"/>
                  </a:cubicBezTo>
                  <a:cubicBezTo>
                    <a:pt x="1064" y="18"/>
                    <a:pt x="946" y="0"/>
                    <a:pt x="8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560602" y="1755567"/>
              <a:ext cx="49045" cy="115026"/>
            </a:xfrm>
            <a:custGeom>
              <a:avLst/>
              <a:gdLst/>
              <a:ahLst/>
              <a:cxnLst/>
              <a:rect l="l" t="t" r="r" b="b"/>
              <a:pathLst>
                <a:path w="3087" h="7240" extrusionOk="0">
                  <a:moveTo>
                    <a:pt x="21" y="1"/>
                  </a:moveTo>
                  <a:cubicBezTo>
                    <a:pt x="20" y="1"/>
                    <a:pt x="20" y="1"/>
                    <a:pt x="20" y="1"/>
                  </a:cubicBezTo>
                  <a:cubicBezTo>
                    <a:pt x="1" y="24"/>
                    <a:pt x="397" y="270"/>
                    <a:pt x="920" y="797"/>
                  </a:cubicBezTo>
                  <a:cubicBezTo>
                    <a:pt x="1051" y="932"/>
                    <a:pt x="1189" y="1077"/>
                    <a:pt x="1323" y="1249"/>
                  </a:cubicBezTo>
                  <a:cubicBezTo>
                    <a:pt x="1469" y="1409"/>
                    <a:pt x="1600" y="1604"/>
                    <a:pt x="1742" y="1801"/>
                  </a:cubicBezTo>
                  <a:cubicBezTo>
                    <a:pt x="2011" y="2213"/>
                    <a:pt x="2272" y="2687"/>
                    <a:pt x="2481" y="3209"/>
                  </a:cubicBezTo>
                  <a:cubicBezTo>
                    <a:pt x="2683" y="3737"/>
                    <a:pt x="2814" y="4263"/>
                    <a:pt x="2892" y="4745"/>
                  </a:cubicBezTo>
                  <a:cubicBezTo>
                    <a:pt x="2922" y="4988"/>
                    <a:pt x="2955" y="5219"/>
                    <a:pt x="2959" y="5436"/>
                  </a:cubicBezTo>
                  <a:cubicBezTo>
                    <a:pt x="2978" y="5652"/>
                    <a:pt x="2974" y="5857"/>
                    <a:pt x="2967" y="6041"/>
                  </a:cubicBezTo>
                  <a:cubicBezTo>
                    <a:pt x="2941" y="6784"/>
                    <a:pt x="2817" y="7233"/>
                    <a:pt x="2847" y="7240"/>
                  </a:cubicBezTo>
                  <a:cubicBezTo>
                    <a:pt x="2847" y="7240"/>
                    <a:pt x="2847" y="7240"/>
                    <a:pt x="2847" y="7240"/>
                  </a:cubicBezTo>
                  <a:cubicBezTo>
                    <a:pt x="2856" y="7240"/>
                    <a:pt x="2889" y="7128"/>
                    <a:pt x="2937" y="6926"/>
                  </a:cubicBezTo>
                  <a:cubicBezTo>
                    <a:pt x="2964" y="6826"/>
                    <a:pt x="2993" y="6698"/>
                    <a:pt x="3008" y="6552"/>
                  </a:cubicBezTo>
                  <a:cubicBezTo>
                    <a:pt x="3026" y="6403"/>
                    <a:pt x="3060" y="6235"/>
                    <a:pt x="3064" y="6048"/>
                  </a:cubicBezTo>
                  <a:cubicBezTo>
                    <a:pt x="3076" y="5857"/>
                    <a:pt x="3086" y="5652"/>
                    <a:pt x="3071" y="5432"/>
                  </a:cubicBezTo>
                  <a:cubicBezTo>
                    <a:pt x="3076" y="5208"/>
                    <a:pt x="3042" y="4976"/>
                    <a:pt x="3016" y="4726"/>
                  </a:cubicBezTo>
                  <a:cubicBezTo>
                    <a:pt x="2941" y="4233"/>
                    <a:pt x="2814" y="3699"/>
                    <a:pt x="2609" y="3161"/>
                  </a:cubicBezTo>
                  <a:cubicBezTo>
                    <a:pt x="2395" y="2627"/>
                    <a:pt x="2126" y="2145"/>
                    <a:pt x="1847" y="1734"/>
                  </a:cubicBezTo>
                  <a:cubicBezTo>
                    <a:pt x="1697" y="1532"/>
                    <a:pt x="1562" y="1339"/>
                    <a:pt x="1409" y="1174"/>
                  </a:cubicBezTo>
                  <a:cubicBezTo>
                    <a:pt x="1271" y="1006"/>
                    <a:pt x="1121" y="860"/>
                    <a:pt x="987" y="730"/>
                  </a:cubicBezTo>
                  <a:cubicBezTo>
                    <a:pt x="857" y="595"/>
                    <a:pt x="718" y="491"/>
                    <a:pt x="602" y="397"/>
                  </a:cubicBezTo>
                  <a:cubicBezTo>
                    <a:pt x="490" y="300"/>
                    <a:pt x="386" y="225"/>
                    <a:pt x="297" y="170"/>
                  </a:cubicBezTo>
                  <a:cubicBezTo>
                    <a:pt x="131" y="59"/>
                    <a:pt x="34"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0"/>
            <p:cNvSpPr/>
            <p:nvPr/>
          </p:nvSpPr>
          <p:spPr>
            <a:xfrm>
              <a:off x="904551" y="1590480"/>
              <a:ext cx="128848" cy="65965"/>
            </a:xfrm>
            <a:custGeom>
              <a:avLst/>
              <a:gdLst/>
              <a:ahLst/>
              <a:cxnLst/>
              <a:rect l="l" t="t" r="r" b="b"/>
              <a:pathLst>
                <a:path w="8110" h="4152" extrusionOk="0">
                  <a:moveTo>
                    <a:pt x="4215" y="1"/>
                  </a:moveTo>
                  <a:cubicBezTo>
                    <a:pt x="3803" y="1"/>
                    <a:pt x="3373" y="46"/>
                    <a:pt x="2941" y="154"/>
                  </a:cubicBezTo>
                  <a:cubicBezTo>
                    <a:pt x="2212" y="337"/>
                    <a:pt x="1562" y="692"/>
                    <a:pt x="1088" y="1144"/>
                  </a:cubicBezTo>
                  <a:cubicBezTo>
                    <a:pt x="614" y="1596"/>
                    <a:pt x="304" y="2119"/>
                    <a:pt x="157" y="2590"/>
                  </a:cubicBezTo>
                  <a:cubicBezTo>
                    <a:pt x="5" y="3060"/>
                    <a:pt x="1" y="3467"/>
                    <a:pt x="38" y="3740"/>
                  </a:cubicBezTo>
                  <a:cubicBezTo>
                    <a:pt x="61" y="3874"/>
                    <a:pt x="79" y="3979"/>
                    <a:pt x="102" y="4050"/>
                  </a:cubicBezTo>
                  <a:cubicBezTo>
                    <a:pt x="123" y="4114"/>
                    <a:pt x="134" y="4151"/>
                    <a:pt x="139" y="4151"/>
                  </a:cubicBezTo>
                  <a:cubicBezTo>
                    <a:pt x="139" y="4151"/>
                    <a:pt x="139" y="4151"/>
                    <a:pt x="140" y="4151"/>
                  </a:cubicBezTo>
                  <a:cubicBezTo>
                    <a:pt x="154" y="4147"/>
                    <a:pt x="113" y="4005"/>
                    <a:pt x="90" y="3736"/>
                  </a:cubicBezTo>
                  <a:cubicBezTo>
                    <a:pt x="72" y="3467"/>
                    <a:pt x="90" y="3071"/>
                    <a:pt x="247" y="2619"/>
                  </a:cubicBezTo>
                  <a:cubicBezTo>
                    <a:pt x="400" y="2167"/>
                    <a:pt x="711" y="1667"/>
                    <a:pt x="1174" y="1238"/>
                  </a:cubicBezTo>
                  <a:cubicBezTo>
                    <a:pt x="1637" y="804"/>
                    <a:pt x="2264" y="464"/>
                    <a:pt x="2974" y="285"/>
                  </a:cubicBezTo>
                  <a:cubicBezTo>
                    <a:pt x="3403" y="176"/>
                    <a:pt x="3832" y="131"/>
                    <a:pt x="4244" y="131"/>
                  </a:cubicBezTo>
                  <a:cubicBezTo>
                    <a:pt x="4513" y="131"/>
                    <a:pt x="4775" y="150"/>
                    <a:pt x="5025" y="184"/>
                  </a:cubicBezTo>
                  <a:cubicBezTo>
                    <a:pt x="5656" y="270"/>
                    <a:pt x="6208" y="438"/>
                    <a:pt x="6665" y="599"/>
                  </a:cubicBezTo>
                  <a:cubicBezTo>
                    <a:pt x="7120" y="767"/>
                    <a:pt x="7475" y="928"/>
                    <a:pt x="7722" y="1043"/>
                  </a:cubicBezTo>
                  <a:cubicBezTo>
                    <a:pt x="7955" y="1153"/>
                    <a:pt x="8089" y="1216"/>
                    <a:pt x="8108" y="1216"/>
                  </a:cubicBezTo>
                  <a:cubicBezTo>
                    <a:pt x="8109" y="1216"/>
                    <a:pt x="8109" y="1216"/>
                    <a:pt x="8110" y="1215"/>
                  </a:cubicBezTo>
                  <a:cubicBezTo>
                    <a:pt x="8110" y="1211"/>
                    <a:pt x="8080" y="1188"/>
                    <a:pt x="8016" y="1152"/>
                  </a:cubicBezTo>
                  <a:cubicBezTo>
                    <a:pt x="7956" y="1114"/>
                    <a:pt x="7863" y="1062"/>
                    <a:pt x="7744" y="995"/>
                  </a:cubicBezTo>
                  <a:cubicBezTo>
                    <a:pt x="7505" y="868"/>
                    <a:pt x="7154" y="688"/>
                    <a:pt x="6698" y="509"/>
                  </a:cubicBezTo>
                  <a:cubicBezTo>
                    <a:pt x="6242" y="333"/>
                    <a:pt x="5686" y="154"/>
                    <a:pt x="5039" y="61"/>
                  </a:cubicBezTo>
                  <a:cubicBezTo>
                    <a:pt x="4778" y="23"/>
                    <a:pt x="4501" y="1"/>
                    <a:pt x="42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0"/>
            <p:cNvSpPr/>
            <p:nvPr/>
          </p:nvSpPr>
          <p:spPr>
            <a:xfrm>
              <a:off x="1008344" y="1425155"/>
              <a:ext cx="74131" cy="92036"/>
            </a:xfrm>
            <a:custGeom>
              <a:avLst/>
              <a:gdLst/>
              <a:ahLst/>
              <a:cxnLst/>
              <a:rect l="l" t="t" r="r" b="b"/>
              <a:pathLst>
                <a:path w="4666" h="5793" extrusionOk="0">
                  <a:moveTo>
                    <a:pt x="3700" y="1"/>
                  </a:moveTo>
                  <a:cubicBezTo>
                    <a:pt x="3699" y="1"/>
                    <a:pt x="3699" y="1"/>
                    <a:pt x="3699" y="1"/>
                  </a:cubicBezTo>
                  <a:cubicBezTo>
                    <a:pt x="3669" y="20"/>
                    <a:pt x="4072" y="375"/>
                    <a:pt x="4337" y="1147"/>
                  </a:cubicBezTo>
                  <a:cubicBezTo>
                    <a:pt x="4471" y="1528"/>
                    <a:pt x="4550" y="2014"/>
                    <a:pt x="4509" y="2549"/>
                  </a:cubicBezTo>
                  <a:cubicBezTo>
                    <a:pt x="4468" y="3078"/>
                    <a:pt x="4296" y="3657"/>
                    <a:pt x="3956" y="4173"/>
                  </a:cubicBezTo>
                  <a:cubicBezTo>
                    <a:pt x="3616" y="4685"/>
                    <a:pt x="3145" y="5066"/>
                    <a:pt x="2668" y="5305"/>
                  </a:cubicBezTo>
                  <a:cubicBezTo>
                    <a:pt x="2193" y="5548"/>
                    <a:pt x="1715" y="5660"/>
                    <a:pt x="1311" y="5693"/>
                  </a:cubicBezTo>
                  <a:cubicBezTo>
                    <a:pt x="1200" y="5702"/>
                    <a:pt x="1096" y="5706"/>
                    <a:pt x="997" y="5706"/>
                  </a:cubicBezTo>
                  <a:cubicBezTo>
                    <a:pt x="424" y="5706"/>
                    <a:pt x="71" y="5574"/>
                    <a:pt x="10" y="5574"/>
                  </a:cubicBezTo>
                  <a:cubicBezTo>
                    <a:pt x="4" y="5574"/>
                    <a:pt x="1" y="5575"/>
                    <a:pt x="1" y="5578"/>
                  </a:cubicBezTo>
                  <a:cubicBezTo>
                    <a:pt x="1" y="5581"/>
                    <a:pt x="30" y="5596"/>
                    <a:pt x="87" y="5619"/>
                  </a:cubicBezTo>
                  <a:cubicBezTo>
                    <a:pt x="142" y="5638"/>
                    <a:pt x="228" y="5674"/>
                    <a:pt x="341" y="5697"/>
                  </a:cubicBezTo>
                  <a:cubicBezTo>
                    <a:pt x="527" y="5750"/>
                    <a:pt x="790" y="5792"/>
                    <a:pt x="1112" y="5792"/>
                  </a:cubicBezTo>
                  <a:cubicBezTo>
                    <a:pt x="1177" y="5792"/>
                    <a:pt x="1245" y="5790"/>
                    <a:pt x="1316" y="5787"/>
                  </a:cubicBezTo>
                  <a:cubicBezTo>
                    <a:pt x="1734" y="5768"/>
                    <a:pt x="2227" y="5660"/>
                    <a:pt x="2723" y="5414"/>
                  </a:cubicBezTo>
                  <a:cubicBezTo>
                    <a:pt x="3221" y="5174"/>
                    <a:pt x="3714" y="4782"/>
                    <a:pt x="4068" y="4248"/>
                  </a:cubicBezTo>
                  <a:cubicBezTo>
                    <a:pt x="4423" y="3710"/>
                    <a:pt x="4595" y="3109"/>
                    <a:pt x="4633" y="2556"/>
                  </a:cubicBezTo>
                  <a:cubicBezTo>
                    <a:pt x="4666" y="2003"/>
                    <a:pt x="4576" y="1502"/>
                    <a:pt x="4426" y="1114"/>
                  </a:cubicBezTo>
                  <a:cubicBezTo>
                    <a:pt x="4281" y="725"/>
                    <a:pt x="4095" y="438"/>
                    <a:pt x="3949" y="259"/>
                  </a:cubicBezTo>
                  <a:cubicBezTo>
                    <a:pt x="3878" y="165"/>
                    <a:pt x="3811" y="106"/>
                    <a:pt x="3769" y="61"/>
                  </a:cubicBezTo>
                  <a:cubicBezTo>
                    <a:pt x="3728" y="23"/>
                    <a:pt x="3705" y="1"/>
                    <a:pt x="37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26468" y="1558213"/>
              <a:ext cx="71589" cy="2224"/>
            </a:xfrm>
            <a:custGeom>
              <a:avLst/>
              <a:gdLst/>
              <a:ahLst/>
              <a:cxnLst/>
              <a:rect l="l" t="t" r="r" b="b"/>
              <a:pathLst>
                <a:path w="4506" h="140" extrusionOk="0">
                  <a:moveTo>
                    <a:pt x="2897" y="1"/>
                  </a:moveTo>
                  <a:cubicBezTo>
                    <a:pt x="2693" y="1"/>
                    <a:pt x="2477" y="2"/>
                    <a:pt x="2253" y="4"/>
                  </a:cubicBezTo>
                  <a:cubicBezTo>
                    <a:pt x="1009" y="11"/>
                    <a:pt x="1" y="49"/>
                    <a:pt x="1" y="86"/>
                  </a:cubicBezTo>
                  <a:cubicBezTo>
                    <a:pt x="1" y="119"/>
                    <a:pt x="772" y="140"/>
                    <a:pt x="1798" y="140"/>
                  </a:cubicBezTo>
                  <a:cubicBezTo>
                    <a:pt x="1945" y="140"/>
                    <a:pt x="2098" y="139"/>
                    <a:pt x="2253" y="138"/>
                  </a:cubicBezTo>
                  <a:cubicBezTo>
                    <a:pt x="3497" y="127"/>
                    <a:pt x="4505" y="90"/>
                    <a:pt x="4505" y="52"/>
                  </a:cubicBezTo>
                  <a:cubicBezTo>
                    <a:pt x="4505" y="22"/>
                    <a:pt x="3827" y="1"/>
                    <a:pt x="28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30"/>
          <p:cNvSpPr txBox="1">
            <a:spLocks noGrp="1"/>
          </p:cNvSpPr>
          <p:nvPr>
            <p:ph type="subTitle" idx="1"/>
          </p:nvPr>
        </p:nvSpPr>
        <p:spPr>
          <a:xfrm>
            <a:off x="4331638" y="2196150"/>
            <a:ext cx="2802900" cy="1830000"/>
          </a:xfrm>
          <a:prstGeom prst="rect">
            <a:avLst/>
          </a:prstGeom>
          <a:noFill/>
        </p:spPr>
        <p:txBody>
          <a:bodyPr spcFirstLastPara="1" wrap="square" lIns="91425" tIns="91425" rIns="91425" bIns="91425" anchor="t" anchorCtr="0">
            <a:noAutofit/>
          </a:bodyPr>
          <a:lstStyle/>
          <a:p>
            <a:pPr marL="457200" marR="0" lvl="0" indent="-323850" algn="l" rtl="0">
              <a:spcBef>
                <a:spcPts val="0"/>
              </a:spcBef>
              <a:spcAft>
                <a:spcPts val="0"/>
              </a:spcAft>
              <a:buSzPts val="1500"/>
              <a:buFont typeface="Anaheim"/>
              <a:buChar char="●"/>
            </a:pPr>
            <a:r>
              <a:rPr lang="en" sz="1400">
                <a:solidFill>
                  <a:srgbClr val="000000"/>
                </a:solidFill>
              </a:rPr>
              <a:t>Forward-thinking organizations are leveraging artificial intelligence (AI) and machine learning to forecast future trends and behaviors and identify previously hidden indicators that help to predict churn.</a:t>
            </a:r>
            <a:endParaRPr>
              <a:solidFill>
                <a:srgbClr val="000000"/>
              </a:solidFill>
            </a:endParaRPr>
          </a:p>
          <a:p>
            <a:pPr marL="457200" marR="0" lvl="0" indent="0" algn="l" rtl="0">
              <a:spcBef>
                <a:spcPts val="0"/>
              </a:spcBef>
              <a:spcAft>
                <a:spcPts val="0"/>
              </a:spcAft>
              <a:buNone/>
            </a:pPr>
            <a:endParaRPr sz="1400">
              <a:solidFill>
                <a:schemeClr val="accent3"/>
              </a:solidFill>
            </a:endParaRPr>
          </a:p>
          <a:p>
            <a:pPr marL="0" marR="0" lvl="0" indent="0" algn="l" rtl="0">
              <a:spcBef>
                <a:spcPts val="0"/>
              </a:spcBef>
              <a:spcAft>
                <a:spcPts val="0"/>
              </a:spcAft>
              <a:buNone/>
            </a:pPr>
            <a:endParaRPr sz="1300">
              <a:solidFill>
                <a:srgbClr val="0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496</Words>
  <Application>Microsoft Office PowerPoint</Application>
  <PresentationFormat>On-screen Show (16:9)</PresentationFormat>
  <Paragraphs>63</Paragraphs>
  <Slides>15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Josefin Sans</vt:lpstr>
      <vt:lpstr>Josefin Slab</vt:lpstr>
      <vt:lpstr>Abel</vt:lpstr>
      <vt:lpstr>Unica One</vt:lpstr>
      <vt:lpstr>Josefin Slab SemiBold</vt:lpstr>
      <vt:lpstr>Arial</vt:lpstr>
      <vt:lpstr>Walter Turncoat</vt:lpstr>
      <vt:lpstr>Staatliches</vt:lpstr>
      <vt:lpstr>Anaheim</vt:lpstr>
      <vt:lpstr>Anton</vt:lpstr>
      <vt:lpstr>Economy Thesis by Slidesgo</vt:lpstr>
      <vt:lpstr>CuSTOMER CHURN PREDICTION MODEL</vt:lpstr>
      <vt:lpstr>01  Introduction</vt:lpstr>
      <vt:lpstr>—JEFF BEZOS</vt:lpstr>
      <vt:lpstr>01.  IntRODUCTION</vt:lpstr>
      <vt:lpstr>INTRODUCTION</vt:lpstr>
      <vt:lpstr>FAQ’S</vt:lpstr>
      <vt:lpstr>TYPES OF CHURN SCENARIOS</vt:lpstr>
      <vt:lpstr>PowerPoint Presentation</vt:lpstr>
      <vt:lpstr> </vt:lpstr>
      <vt:lpstr>02.  POWER BI</vt:lpstr>
      <vt:lpstr>03.  MODEL  BUILDING</vt:lpstr>
      <vt:lpstr>04. Application &amp;  Conclusion</vt:lpstr>
      <vt:lpstr>a</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MODEL</dc:title>
  <cp:lastModifiedBy>Hrishank</cp:lastModifiedBy>
  <cp:revision>3</cp:revision>
  <dcterms:modified xsi:type="dcterms:W3CDTF">2022-02-13T20:08:31Z</dcterms:modified>
</cp:coreProperties>
</file>