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92A72B-6F67-4FE7-A4C1-7BF265A3E44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4206DFD-346B-4F6C-95F8-EB229F77C89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E865877-D474-4E53-93E6-31E2CBD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72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6DFD-346B-4F6C-95F8-EB229F77C89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5877-D474-4E53-93E6-31E2CBD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21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6DFD-346B-4F6C-95F8-EB229F77C89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5877-D474-4E53-93E6-31E2CBD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63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6DFD-346B-4F6C-95F8-EB229F77C89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5877-D474-4E53-93E6-31E2CBD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887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6DFD-346B-4F6C-95F8-EB229F77C89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5877-D474-4E53-93E6-31E2CBD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614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6DFD-346B-4F6C-95F8-EB229F77C89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5877-D474-4E53-93E6-31E2CBD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550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6DFD-346B-4F6C-95F8-EB229F77C89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5877-D474-4E53-93E6-31E2CBD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44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4206DFD-346B-4F6C-95F8-EB229F77C89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5877-D474-4E53-93E6-31E2CBD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223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4206DFD-346B-4F6C-95F8-EB229F77C89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5877-D474-4E53-93E6-31E2CBD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83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6DFD-346B-4F6C-95F8-EB229F77C89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5877-D474-4E53-93E6-31E2CBD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53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6DFD-346B-4F6C-95F8-EB229F77C89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5877-D474-4E53-93E6-31E2CBD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71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6DFD-346B-4F6C-95F8-EB229F77C89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5877-D474-4E53-93E6-31E2CBD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2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6DFD-346B-4F6C-95F8-EB229F77C89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5877-D474-4E53-93E6-31E2CBD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78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6DFD-346B-4F6C-95F8-EB229F77C89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5877-D474-4E53-93E6-31E2CBD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61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6DFD-346B-4F6C-95F8-EB229F77C89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5877-D474-4E53-93E6-31E2CBD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2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6DFD-346B-4F6C-95F8-EB229F77C89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5877-D474-4E53-93E6-31E2CBD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46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6DFD-346B-4F6C-95F8-EB229F77C89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5877-D474-4E53-93E6-31E2CBD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30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4206DFD-346B-4F6C-95F8-EB229F77C89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E865877-D474-4E53-93E6-31E2CBD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93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196-625B-4CE1-5690-DCCCB295F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83703"/>
            <a:ext cx="9176822" cy="2941163"/>
          </a:xfrm>
        </p:spPr>
        <p:txBody>
          <a:bodyPr anchor="ctr"/>
          <a:lstStyle/>
          <a:p>
            <a:pPr algn="ctr"/>
            <a:r>
              <a:rPr lang="en-IN" dirty="0"/>
              <a:t>Cars24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45F24-B248-8CDD-4452-D9432AC54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524866"/>
            <a:ext cx="8825658" cy="1113934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Insights &amp; Key Findings</a:t>
            </a:r>
          </a:p>
        </p:txBody>
      </p:sp>
    </p:spTree>
    <p:extLst>
      <p:ext uri="{BB962C8B-B14F-4D97-AF65-F5344CB8AC3E}">
        <p14:creationId xmlns:p14="http://schemas.microsoft.com/office/powerpoint/2010/main" val="229543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25E0-B9CA-A50F-A47E-77A61CF7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61665" cy="706964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b="1" dirty="0"/>
              <a:t>Avg Price Distribution vs Manufacturer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149304-61F7-FD1F-7292-221E3E48E3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5652" y="2652927"/>
            <a:ext cx="620738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High-End Brands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Luxury brands like Bentley, Ferrari, and Rolls-Royce have the highest average prices, with values exceeding INR 30M.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Mid-Range Brands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Brands like Audi, BMW, and Mercedes have a mid-range average price, around INR 10M to INR 20M, indicating their positioning in the premium segment.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 Brands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Manufacturers like Suzuki, Honda, and Toyota show lower average prices, suggesting these brands are more accessible for a broader audience in terms of pricing.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E9F643-4F15-4A79-D4E3-3A5426D6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32" y="2886378"/>
            <a:ext cx="5337615" cy="29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7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0A42-71C3-B15D-1F76-89470176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Manufacturer vs Number of Models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3A7740-CBB8-948E-D9CF-A98B298021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1065" y="3063220"/>
            <a:ext cx="592457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Model 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Toyota leads in terms of model variety, followed by Suzuki and Honda. This could indicate these brands have a wide range of vehicle offerings catering to different customer segments.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Model 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Luxury brands like Bentley and Ferrari have fewer models, which aligns with their premium and niche market focus.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1DCE2-64E2-9FC5-8CB6-F559DE859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959" y="2641092"/>
            <a:ext cx="5469748" cy="31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F51A-CD91-D1A3-F64D-90DB5A58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</a:t>
            </a:r>
            <a:r>
              <a:rPr lang="en-IN" b="1" dirty="0"/>
              <a:t>Fuel Type Count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EBA064-2D00-7650-8DA8-32F3809C3B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3358" y="2745011"/>
            <a:ext cx="733859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Dominant Transmission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Automatic and manual transmissions are almost evenly distributed, with a slightly higher count of automatic vehicles.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Fuel Type Popularity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Petrol is the most common fuel type, followed by diesel, indicating a traditional fuel preference among the data sample.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Emerging Fuel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There is a small but notable presence of CNG, hybrid, and electric vehicles, indicating emerging trends towards alternative fuel types.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427EEE-7A89-EFA9-A96D-2082A0910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5" y="2349137"/>
            <a:ext cx="2011463" cy="415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2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7411-09A3-A3D3-E169-1E84E5E3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b="1" dirty="0"/>
              <a:t>City vs Price Range (Map)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26756B-D5F3-8387-3A7D-28F1FF8278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8200" y="3066123"/>
            <a:ext cx="598113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Geographical Distribution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There is a concentration of high-price vehicles in major metropolitan areas in India, suggesting a higher demand or market for premium vehicles in urban locations.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Some cities outside of traditional metropolitan areas show a presence of cars, which could indicate growing demand for a diverse price range of vehicles across India.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76208A-15B6-ECAB-0C8D-B016A54EC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003" y="3066123"/>
            <a:ext cx="4519797" cy="258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3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CECD-A4E7-5B26-9CB6-1B8A19DE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308799" cy="706964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b="1" dirty="0"/>
              <a:t>Avg Distance Traveled vs Manufacturer and Price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FB255F-C237-53A2-711A-26A263C385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1066" y="2446138"/>
            <a:ext cx="648075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Mileage for Budget Brands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Brands like Suzuki, Hyundai, and Honda tend to have higher average distances traveled, possibly indicating they are used as daily drivers.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Mileage for Luxury Brands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Luxury brands like Bentley, Ferrari, and Maserati show lower average distances, which aligns with these cars often being used as status symbols rather than regular vehicles.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Mileage Variation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There is significant mileage variation across manufacturers, suggesting that the vehicle's target market and use case significantly affect the average distance traveled.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B5DFF-5E14-CA72-4466-867046AE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201" y="2871993"/>
            <a:ext cx="4428733" cy="25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5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1F04-6D63-EC88-F2C1-C59A0104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6. </a:t>
            </a:r>
            <a:r>
              <a:rPr lang="fr-FR" b="1" dirty="0"/>
              <a:t>Fuel Type Distribution (Pie Chart)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0C9A98-FCAF-9D25-90B9-9723465640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4504" y="2842784"/>
            <a:ext cx="608483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Petrol Dominance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Petrol vehicles dominate the market, which is consistent with trends in developing markets.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Diesel Presence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Diesel vehicles are also prevalent, typically preferred for longer distances or specific use cases.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Alternative Fuel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CNG, hybrid, and electric vehicles, though a smaller proportion, reflect a shift towards more sustainable energy sources.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60EFF1-6D1A-0357-7A71-AB19D0FEA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335" y="2932397"/>
            <a:ext cx="5025739" cy="26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ECD1-C3E6-0193-AA72-F0184344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BE4D79-1BFE-FB1A-DEE9-620C44F174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3" y="2326492"/>
            <a:ext cx="100629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demand for budget and mid-range vehicles (Suzuki, Honda, Toyota).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Luxury vehicles show lower mileage and higher prices, indicating limited use and niche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Rising interest in alternative fuel types (especially electric), though still in early stages.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 concentration of high-end vehicles in metro areas with growing demand in smaller cities.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inventory in high-demand regions based on price segmentation.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diversifying fuel types, particularly electric, to capture emerging green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high-demand budget and mid-range vehicles for broader market penetration.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296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612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Cars24 Analysis Project</vt:lpstr>
      <vt:lpstr>1. Avg Price Distribution vs Manufacturer</vt:lpstr>
      <vt:lpstr>2. Manufacturer vs Number of Models</vt:lpstr>
      <vt:lpstr>3. Fuel Type Count</vt:lpstr>
      <vt:lpstr>4. City vs Price Range (Map)</vt:lpstr>
      <vt:lpstr>5. Avg Distance Traveled vs Manufacturer and Price</vt:lpstr>
      <vt:lpstr>6. Fuel Type Distribution (Pie Chart)</vt:lpstr>
      <vt:lpstr>Conclusion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Atharva Bhapkar</dc:creator>
  <cp:lastModifiedBy>Atharva Bhapkar</cp:lastModifiedBy>
  <cp:revision>1</cp:revision>
  <dcterms:created xsi:type="dcterms:W3CDTF">2024-11-15T16:45:22Z</dcterms:created>
  <dcterms:modified xsi:type="dcterms:W3CDTF">2024-11-15T17:27:29Z</dcterms:modified>
</cp:coreProperties>
</file>