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Barlow ExtraLight"/>
      <p:regular r:id="rId16"/>
      <p:bold r:id="rId17"/>
      <p:italic r:id="rId18"/>
      <p:boldItalic r:id="rId19"/>
    </p:embeddedFont>
    <p:embeddedFont>
      <p:font typeface="Hepta Slab Medium"/>
      <p:regular r:id="rId20"/>
      <p:bold r:id="rId21"/>
    </p:embeddedFont>
    <p:embeddedFont>
      <p:font typeface="Hepta Slab Light"/>
      <p:regular r:id="rId22"/>
      <p:bold r:id="rId23"/>
    </p:embeddedFont>
    <p:embeddedFont>
      <p:font typeface="Hepta Slab"/>
      <p:regular r:id="rId24"/>
      <p:bold r:id="rId25"/>
    </p:embeddedFont>
    <p:embeddedFont>
      <p:font typeface="Barlow Medium"/>
      <p:regular r:id="rId26"/>
      <p:bold r:id="rId27"/>
      <p:italic r:id="rId28"/>
      <p:boldItalic r:id="rId29"/>
    </p:embeddedFont>
    <p:embeddedFont>
      <p:font typeface="Barlow Light"/>
      <p:regular r:id="rId30"/>
      <p:bold r:id="rId31"/>
      <p:italic r:id="rId32"/>
      <p:boldItalic r:id="rId33"/>
    </p:embeddedFont>
    <p:embeddedFont>
      <p:font typeface="Barlow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ptaSlabMedium-regular.fntdata"/><Relationship Id="rId22" Type="http://schemas.openxmlformats.org/officeDocument/2006/relationships/font" Target="fonts/HeptaSlabLight-regular.fntdata"/><Relationship Id="rId21" Type="http://schemas.openxmlformats.org/officeDocument/2006/relationships/font" Target="fonts/HeptaSlabMedium-bold.fntdata"/><Relationship Id="rId24" Type="http://schemas.openxmlformats.org/officeDocument/2006/relationships/font" Target="fonts/HeptaSlab-regular.fntdata"/><Relationship Id="rId23" Type="http://schemas.openxmlformats.org/officeDocument/2006/relationships/font" Target="fonts/HeptaSlabLigh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BarlowMedium-regular.fntdata"/><Relationship Id="rId25" Type="http://schemas.openxmlformats.org/officeDocument/2006/relationships/font" Target="fonts/HeptaSlab-bold.fntdata"/><Relationship Id="rId28" Type="http://schemas.openxmlformats.org/officeDocument/2006/relationships/font" Target="fonts/BarlowMedium-italic.fntdata"/><Relationship Id="rId27" Type="http://schemas.openxmlformats.org/officeDocument/2006/relationships/font" Target="fonts/BarlowMedium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BarlowMedium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BarlowLight-bold.fntdata"/><Relationship Id="rId30" Type="http://schemas.openxmlformats.org/officeDocument/2006/relationships/font" Target="fonts/BarlowLight-regular.fntdata"/><Relationship Id="rId11" Type="http://schemas.openxmlformats.org/officeDocument/2006/relationships/slide" Target="slides/slide6.xml"/><Relationship Id="rId33" Type="http://schemas.openxmlformats.org/officeDocument/2006/relationships/font" Target="fonts/BarlowLight-boldItalic.fntdata"/><Relationship Id="rId10" Type="http://schemas.openxmlformats.org/officeDocument/2006/relationships/slide" Target="slides/slide5.xml"/><Relationship Id="rId32" Type="http://schemas.openxmlformats.org/officeDocument/2006/relationships/font" Target="fonts/BarlowLight-italic.fntdata"/><Relationship Id="rId13" Type="http://schemas.openxmlformats.org/officeDocument/2006/relationships/slide" Target="slides/slide8.xml"/><Relationship Id="rId35" Type="http://schemas.openxmlformats.org/officeDocument/2006/relationships/font" Target="fonts/Barlow-bold.fntdata"/><Relationship Id="rId12" Type="http://schemas.openxmlformats.org/officeDocument/2006/relationships/slide" Target="slides/slide7.xml"/><Relationship Id="rId34" Type="http://schemas.openxmlformats.org/officeDocument/2006/relationships/font" Target="fonts/Barlow-regular.fntdata"/><Relationship Id="rId15" Type="http://schemas.openxmlformats.org/officeDocument/2006/relationships/slide" Target="slides/slide10.xml"/><Relationship Id="rId37" Type="http://schemas.openxmlformats.org/officeDocument/2006/relationships/font" Target="fonts/Barlow-boldItalic.fntdata"/><Relationship Id="rId14" Type="http://schemas.openxmlformats.org/officeDocument/2006/relationships/slide" Target="slides/slide9.xml"/><Relationship Id="rId36" Type="http://schemas.openxmlformats.org/officeDocument/2006/relationships/font" Target="fonts/Barlow-italic.fntdata"/><Relationship Id="rId17" Type="http://schemas.openxmlformats.org/officeDocument/2006/relationships/font" Target="fonts/BarlowExtraLight-bold.fntdata"/><Relationship Id="rId16" Type="http://schemas.openxmlformats.org/officeDocument/2006/relationships/font" Target="fonts/BarlowExtraLight-regular.fntdata"/><Relationship Id="rId19" Type="http://schemas.openxmlformats.org/officeDocument/2006/relationships/font" Target="fonts/BarlowExtraLight-boldItalic.fntdata"/><Relationship Id="rId18" Type="http://schemas.openxmlformats.org/officeDocument/2006/relationships/font" Target="fonts/BarlowExtraLight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5528415fe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5528415fe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35528415fef_0_4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35528415fef_0_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5528415fe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35528415fe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5528415fef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35528415fe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35528415fef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35528415fef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35528415fef_0_7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35528415fef_0_7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35528415fef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35528415fef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35528415fef_0_7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35528415fef_0_7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5528415fef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5528415fef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5528415fef_0_7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35528415fef_0_7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algn="ctr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 algn="ctr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 algn="ctr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 algn="ctr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2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" name="Google Shape;53;p13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4" name="Google Shape;54;p13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5" name="Google Shape;55;p13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6" name="Google Shape;56;p13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7" name="Google Shape;57;p13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8" name="Google Shape;58;p13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62" name="Google Shape;62;p14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5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0" name="Google Shape;70;p15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7" name="Google Shape;77;p16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8" name="Google Shape;78;p16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9" name="Google Shape;79;p16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7" name="Google Shape;87;p17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8" name="Google Shape;88;p17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9" name="Google Shape;89;p17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0" name="Google Shape;90;p17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18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7" name="Google Shape;97;p19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98" name="Google Shape;98;p19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99" name="Google Shape;99;p19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9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3" name="Google Shape;103;p19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6" name="Google Shape;106;p20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07" name="Google Shape;107;p20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20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9" name="Google Shape;109;p20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10" name="Google Shape;110;p20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1" name="Google Shape;11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0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4" name="Google Shape;114;p20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5" name="Google Shape;115;p20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118" name="Google Shape;11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1" name="Google Shape;121;p22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22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3" name="Google Shape;123;p22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4" name="Google Shape;124;p22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5" name="Google Shape;125;p22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6" name="Google Shape;126;p22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7" name="Google Shape;127;p22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2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9" name="Google Shape;129;p22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30" name="Google Shape;130;p22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BLANK_1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133" name="Google Shape;133;p23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800"/>
              <a:buNone/>
              <a:defRPr sz="12800"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34" name="Google Shape;134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37">
          <p15:clr>
            <a:srgbClr val="E46962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secHead">
  <p:cSld name="SECTION_HEADER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632850" y="1124700"/>
            <a:ext cx="7878300" cy="17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Hepta Slab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4064100" y="4335200"/>
            <a:ext cx="1015800" cy="2661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38" name="Google Shape;138;p24"/>
          <p:cNvSpPr txBox="1"/>
          <p:nvPr>
            <p:ph idx="2" type="subTitle"/>
          </p:nvPr>
        </p:nvSpPr>
        <p:spPr>
          <a:xfrm>
            <a:off x="2857500" y="2902000"/>
            <a:ext cx="37656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39" name="Google Shape;139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/ Content" type="tx">
  <p:cSld name="TITLE_AND_BODY">
    <p:bg>
      <p:bgPr>
        <a:solidFill>
          <a:schemeClr val="accent4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idx="1" type="subTitle"/>
          </p:nvPr>
        </p:nvSpPr>
        <p:spPr>
          <a:xfrm>
            <a:off x="475075" y="309225"/>
            <a:ext cx="3655200" cy="3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42" name="Google Shape;142;p25"/>
          <p:cNvSpPr txBox="1"/>
          <p:nvPr>
            <p:ph idx="2" type="body"/>
          </p:nvPr>
        </p:nvSpPr>
        <p:spPr>
          <a:xfrm>
            <a:off x="711097" y="980554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43" name="Google Shape;143;p25"/>
          <p:cNvSpPr txBox="1"/>
          <p:nvPr>
            <p:ph idx="3" type="subTitle"/>
          </p:nvPr>
        </p:nvSpPr>
        <p:spPr>
          <a:xfrm>
            <a:off x="1699221" y="980279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44" name="Google Shape;144;p25"/>
          <p:cNvSpPr txBox="1"/>
          <p:nvPr>
            <p:ph idx="4" type="body"/>
          </p:nvPr>
        </p:nvSpPr>
        <p:spPr>
          <a:xfrm>
            <a:off x="2285797" y="1226054"/>
            <a:ext cx="1775700" cy="11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45" name="Google Shape;145;p25"/>
          <p:cNvSpPr txBox="1"/>
          <p:nvPr>
            <p:ph idx="5" type="body"/>
          </p:nvPr>
        </p:nvSpPr>
        <p:spPr>
          <a:xfrm>
            <a:off x="711097" y="2222666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46" name="Google Shape;146;p25"/>
          <p:cNvSpPr txBox="1"/>
          <p:nvPr>
            <p:ph idx="6" type="subTitle"/>
          </p:nvPr>
        </p:nvSpPr>
        <p:spPr>
          <a:xfrm>
            <a:off x="1699221" y="2222391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47" name="Google Shape;147;p25"/>
          <p:cNvSpPr txBox="1"/>
          <p:nvPr>
            <p:ph idx="7" type="body"/>
          </p:nvPr>
        </p:nvSpPr>
        <p:spPr>
          <a:xfrm>
            <a:off x="2285797" y="2468166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48" name="Google Shape;148;p25"/>
          <p:cNvSpPr txBox="1"/>
          <p:nvPr>
            <p:ph idx="8" type="body"/>
          </p:nvPr>
        </p:nvSpPr>
        <p:spPr>
          <a:xfrm>
            <a:off x="711097" y="3219093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49" name="Google Shape;149;p25"/>
          <p:cNvSpPr txBox="1"/>
          <p:nvPr>
            <p:ph idx="9" type="subTitle"/>
          </p:nvPr>
        </p:nvSpPr>
        <p:spPr>
          <a:xfrm>
            <a:off x="1699221" y="3218818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50" name="Google Shape;150;p25"/>
          <p:cNvSpPr txBox="1"/>
          <p:nvPr>
            <p:ph idx="13" type="body"/>
          </p:nvPr>
        </p:nvSpPr>
        <p:spPr>
          <a:xfrm>
            <a:off x="2285797" y="3464593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51" name="Google Shape;151;p25"/>
          <p:cNvSpPr txBox="1"/>
          <p:nvPr>
            <p:ph idx="14" type="body"/>
          </p:nvPr>
        </p:nvSpPr>
        <p:spPr>
          <a:xfrm>
            <a:off x="4746581" y="980554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52" name="Google Shape;152;p25"/>
          <p:cNvSpPr txBox="1"/>
          <p:nvPr>
            <p:ph idx="15" type="subTitle"/>
          </p:nvPr>
        </p:nvSpPr>
        <p:spPr>
          <a:xfrm>
            <a:off x="5734705" y="980279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53" name="Google Shape;153;p25"/>
          <p:cNvSpPr txBox="1"/>
          <p:nvPr>
            <p:ph idx="16" type="body"/>
          </p:nvPr>
        </p:nvSpPr>
        <p:spPr>
          <a:xfrm>
            <a:off x="6321281" y="1226054"/>
            <a:ext cx="1775700" cy="11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54" name="Google Shape;154;p25"/>
          <p:cNvSpPr txBox="1"/>
          <p:nvPr>
            <p:ph idx="17" type="body"/>
          </p:nvPr>
        </p:nvSpPr>
        <p:spPr>
          <a:xfrm>
            <a:off x="4746581" y="2222666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55" name="Google Shape;155;p25"/>
          <p:cNvSpPr txBox="1"/>
          <p:nvPr>
            <p:ph idx="18" type="subTitle"/>
          </p:nvPr>
        </p:nvSpPr>
        <p:spPr>
          <a:xfrm>
            <a:off x="5734705" y="2222391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56" name="Google Shape;156;p25"/>
          <p:cNvSpPr txBox="1"/>
          <p:nvPr>
            <p:ph idx="19" type="body"/>
          </p:nvPr>
        </p:nvSpPr>
        <p:spPr>
          <a:xfrm>
            <a:off x="6321281" y="2468166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57" name="Google Shape;157;p25"/>
          <p:cNvSpPr txBox="1"/>
          <p:nvPr>
            <p:ph idx="20" type="body"/>
          </p:nvPr>
        </p:nvSpPr>
        <p:spPr>
          <a:xfrm>
            <a:off x="4746581" y="3219093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58" name="Google Shape;158;p25"/>
          <p:cNvSpPr txBox="1"/>
          <p:nvPr>
            <p:ph idx="21" type="subTitle"/>
          </p:nvPr>
        </p:nvSpPr>
        <p:spPr>
          <a:xfrm>
            <a:off x="5734705" y="3218818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59" name="Google Shape;159;p25"/>
          <p:cNvSpPr txBox="1"/>
          <p:nvPr>
            <p:ph idx="22" type="body"/>
          </p:nvPr>
        </p:nvSpPr>
        <p:spPr>
          <a:xfrm>
            <a:off x="6321281" y="3464593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60" name="Google Shape;160;p25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60">
          <p15:clr>
            <a:srgbClr val="E46962"/>
          </p15:clr>
        </p15:guide>
        <p15:guide id="2" orient="horz" pos="360">
          <p15:clr>
            <a:srgbClr val="E46962"/>
          </p15:clr>
        </p15:guide>
        <p15:guide id="3" orient="horz" pos="1048">
          <p15:clr>
            <a:srgbClr val="E46962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+ Image" type="twoColTx">
  <p:cSld name="TITLE_AND_TWO_COLUMNS">
    <p:bg>
      <p:bgPr>
        <a:solidFill>
          <a:schemeClr val="dk1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6"/>
          <p:cNvSpPr txBox="1"/>
          <p:nvPr/>
        </p:nvSpPr>
        <p:spPr>
          <a:xfrm>
            <a:off x="6262625" y="1205946"/>
            <a:ext cx="2155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rPr>
              <a:t>Lorem ipsum dolor sit amet, consectetur adipiscing elit.</a:t>
            </a:r>
            <a:endParaRPr i="1" sz="700">
              <a:solidFill>
                <a:schemeClr val="lt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164" name="Google Shape;164;p26"/>
          <p:cNvSpPr/>
          <p:nvPr>
            <p:ph idx="2" type="pic"/>
          </p:nvPr>
        </p:nvSpPr>
        <p:spPr>
          <a:xfrm>
            <a:off x="3915225" y="1631250"/>
            <a:ext cx="4441200" cy="3009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65" name="Google Shape;165;p26"/>
          <p:cNvSpPr txBox="1"/>
          <p:nvPr>
            <p:ph idx="1" type="body"/>
          </p:nvPr>
        </p:nvSpPr>
        <p:spPr>
          <a:xfrm>
            <a:off x="791150" y="1835400"/>
            <a:ext cx="2094000" cy="846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66" name="Google Shape;166;p26"/>
          <p:cNvSpPr txBox="1"/>
          <p:nvPr>
            <p:ph idx="3" type="subTitle"/>
          </p:nvPr>
        </p:nvSpPr>
        <p:spPr>
          <a:xfrm>
            <a:off x="791150" y="522625"/>
            <a:ext cx="3918300" cy="100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Hepta Slab Medium"/>
              <a:buNone/>
              <a:defRPr sz="3600"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167" name="Google Shape;167;p26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text">
  <p:cSld name="TITLE_AND_TWO_COLUMNS_1">
    <p:bg>
      <p:bgPr>
        <a:solidFill>
          <a:schemeClr val="dk1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7"/>
          <p:cNvSpPr txBox="1"/>
          <p:nvPr>
            <p:ph idx="1" type="subTitle"/>
          </p:nvPr>
        </p:nvSpPr>
        <p:spPr>
          <a:xfrm>
            <a:off x="791150" y="522625"/>
            <a:ext cx="5173200" cy="97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Hepta Slab Medium"/>
              <a:buNone/>
              <a:defRPr sz="3600"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171" name="Google Shape;171;p27"/>
          <p:cNvSpPr txBox="1"/>
          <p:nvPr>
            <p:ph idx="2" type="body"/>
          </p:nvPr>
        </p:nvSpPr>
        <p:spPr>
          <a:xfrm>
            <a:off x="685450" y="2180950"/>
            <a:ext cx="3579600" cy="23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2" name="Google Shape;172;p27"/>
          <p:cNvSpPr txBox="1"/>
          <p:nvPr>
            <p:ph idx="3" type="body"/>
          </p:nvPr>
        </p:nvSpPr>
        <p:spPr>
          <a:xfrm>
            <a:off x="4601077" y="2180950"/>
            <a:ext cx="3579600" cy="23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3" name="Google Shape;173;p27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/ Company Overview" type="titleOnly">
  <p:cSld name="TITLE_ONLY">
    <p:bg>
      <p:bgPr>
        <a:solidFill>
          <a:schemeClr val="accent4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/>
          <p:nvPr>
            <p:ph idx="2" type="pic"/>
          </p:nvPr>
        </p:nvSpPr>
        <p:spPr>
          <a:xfrm>
            <a:off x="791150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176" name="Google Shape;176;p28"/>
          <p:cNvSpPr/>
          <p:nvPr>
            <p:ph idx="3" type="pic"/>
          </p:nvPr>
        </p:nvSpPr>
        <p:spPr>
          <a:xfrm>
            <a:off x="2355375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177" name="Google Shape;177;p28"/>
          <p:cNvSpPr/>
          <p:nvPr>
            <p:ph idx="4" type="pic"/>
          </p:nvPr>
        </p:nvSpPr>
        <p:spPr>
          <a:xfrm>
            <a:off x="3921313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178" name="Google Shape;178;p28"/>
          <p:cNvSpPr/>
          <p:nvPr>
            <p:ph idx="5" type="pic"/>
          </p:nvPr>
        </p:nvSpPr>
        <p:spPr>
          <a:xfrm>
            <a:off x="5491588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179" name="Google Shape;179;p28"/>
          <p:cNvSpPr txBox="1"/>
          <p:nvPr>
            <p:ph idx="1" type="body"/>
          </p:nvPr>
        </p:nvSpPr>
        <p:spPr>
          <a:xfrm>
            <a:off x="680850" y="3443850"/>
            <a:ext cx="3074700" cy="10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○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■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○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■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○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■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80" name="Google Shape;180;p28"/>
          <p:cNvSpPr txBox="1"/>
          <p:nvPr>
            <p:ph idx="6" type="body"/>
          </p:nvPr>
        </p:nvSpPr>
        <p:spPr>
          <a:xfrm>
            <a:off x="4123900" y="3443850"/>
            <a:ext cx="4030200" cy="11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81" name="Google Shape;181;p28"/>
          <p:cNvSpPr txBox="1"/>
          <p:nvPr>
            <p:ph idx="7" type="body"/>
          </p:nvPr>
        </p:nvSpPr>
        <p:spPr>
          <a:xfrm>
            <a:off x="705088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2" name="Google Shape;182;p28"/>
          <p:cNvSpPr txBox="1"/>
          <p:nvPr>
            <p:ph idx="8" type="body"/>
          </p:nvPr>
        </p:nvSpPr>
        <p:spPr>
          <a:xfrm>
            <a:off x="2258888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3" name="Google Shape;183;p28"/>
          <p:cNvSpPr txBox="1"/>
          <p:nvPr>
            <p:ph idx="9" type="body"/>
          </p:nvPr>
        </p:nvSpPr>
        <p:spPr>
          <a:xfrm>
            <a:off x="3827513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4" name="Google Shape;184;p28"/>
          <p:cNvSpPr txBox="1"/>
          <p:nvPr>
            <p:ph idx="13" type="body"/>
          </p:nvPr>
        </p:nvSpPr>
        <p:spPr>
          <a:xfrm>
            <a:off x="5395113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5" name="Google Shape;185;p28"/>
          <p:cNvSpPr txBox="1"/>
          <p:nvPr>
            <p:ph idx="14" type="body"/>
          </p:nvPr>
        </p:nvSpPr>
        <p:spPr>
          <a:xfrm>
            <a:off x="705091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6" name="Google Shape;186;p28"/>
          <p:cNvSpPr txBox="1"/>
          <p:nvPr>
            <p:ph idx="15" type="body"/>
          </p:nvPr>
        </p:nvSpPr>
        <p:spPr>
          <a:xfrm>
            <a:off x="2258891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7" name="Google Shape;187;p28"/>
          <p:cNvSpPr txBox="1"/>
          <p:nvPr>
            <p:ph idx="16" type="body"/>
          </p:nvPr>
        </p:nvSpPr>
        <p:spPr>
          <a:xfrm>
            <a:off x="3827003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8" name="Google Shape;188;p28"/>
          <p:cNvSpPr txBox="1"/>
          <p:nvPr>
            <p:ph idx="17" type="body"/>
          </p:nvPr>
        </p:nvSpPr>
        <p:spPr>
          <a:xfrm>
            <a:off x="5396128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9" name="Google Shape;189;p28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etitive Landscape">
  <p:cSld name="ONE_COLUMN_TEXT">
    <p:bg>
      <p:bgPr>
        <a:solidFill>
          <a:schemeClr val="dk1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/>
          <p:nvPr>
            <p:ph idx="1" type="body"/>
          </p:nvPr>
        </p:nvSpPr>
        <p:spPr>
          <a:xfrm>
            <a:off x="791150" y="738025"/>
            <a:ext cx="39183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○"/>
              <a:defRPr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92" name="Google Shape;192;p29"/>
          <p:cNvSpPr txBox="1"/>
          <p:nvPr>
            <p:ph idx="2" type="subTitle"/>
          </p:nvPr>
        </p:nvSpPr>
        <p:spPr>
          <a:xfrm>
            <a:off x="791150" y="522625"/>
            <a:ext cx="39183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193" name="Google Shape;193;p29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rket Trends + Data">
  <p:cSld name="MAIN_POINT">
    <p:bg>
      <p:bgPr>
        <a:solidFill>
          <a:schemeClr val="dk1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/>
          <p:nvPr>
            <p:ph idx="1" type="subTitle"/>
          </p:nvPr>
        </p:nvSpPr>
        <p:spPr>
          <a:xfrm>
            <a:off x="690250" y="415625"/>
            <a:ext cx="1261800" cy="2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96" name="Google Shape;196;p30"/>
          <p:cNvSpPr txBox="1"/>
          <p:nvPr>
            <p:ph idx="2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9pPr>
          </a:lstStyle>
          <a:p/>
        </p:txBody>
      </p:sp>
      <p:sp>
        <p:nvSpPr>
          <p:cNvPr id="197" name="Google Shape;197;p30"/>
          <p:cNvSpPr txBox="1"/>
          <p:nvPr>
            <p:ph idx="3" type="body"/>
          </p:nvPr>
        </p:nvSpPr>
        <p:spPr>
          <a:xfrm>
            <a:off x="480425" y="534275"/>
            <a:ext cx="4878300" cy="19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98" name="Google Shape;198;p30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60">
          <p15:clr>
            <a:srgbClr val="E46962"/>
          </p15:clr>
        </p15:guide>
        <p15:guide id="2" orient="horz" pos="347">
          <p15:clr>
            <a:srgbClr val="E46962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WOT Analysis">
  <p:cSld name="CUSTOM_14">
    <p:bg>
      <p:bgPr>
        <a:solidFill>
          <a:schemeClr val="dk1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/>
          <p:nvPr>
            <p:ph type="title"/>
          </p:nvPr>
        </p:nvSpPr>
        <p:spPr>
          <a:xfrm>
            <a:off x="723861" y="1584738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01" name="Google Shape;201;p31"/>
          <p:cNvSpPr txBox="1"/>
          <p:nvPr>
            <p:ph idx="2" type="title"/>
          </p:nvPr>
        </p:nvSpPr>
        <p:spPr>
          <a:xfrm>
            <a:off x="723861" y="2390981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02" name="Google Shape;202;p31"/>
          <p:cNvSpPr txBox="1"/>
          <p:nvPr>
            <p:ph idx="3" type="title"/>
          </p:nvPr>
        </p:nvSpPr>
        <p:spPr>
          <a:xfrm>
            <a:off x="723861" y="3157931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03" name="Google Shape;203;p31"/>
          <p:cNvSpPr txBox="1"/>
          <p:nvPr>
            <p:ph idx="4" type="title"/>
          </p:nvPr>
        </p:nvSpPr>
        <p:spPr>
          <a:xfrm>
            <a:off x="723861" y="3954905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04" name="Google Shape;204;p31"/>
          <p:cNvSpPr txBox="1"/>
          <p:nvPr>
            <p:ph idx="1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05" name="Google Shape;205;p31"/>
          <p:cNvSpPr txBox="1"/>
          <p:nvPr>
            <p:ph idx="5" type="body"/>
          </p:nvPr>
        </p:nvSpPr>
        <p:spPr>
          <a:xfrm>
            <a:off x="480425" y="610475"/>
            <a:ext cx="4878300" cy="3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"/>
              <a:buChar char="●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Barlow"/>
              <a:buChar char="●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06" name="Google Shape;206;p31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/ Thank You">
  <p:cSld name="CUSTOM_13">
    <p:bg>
      <p:bgPr>
        <a:solidFill>
          <a:schemeClr val="lt1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/>
          <p:nvPr>
            <p:ph type="title"/>
          </p:nvPr>
        </p:nvSpPr>
        <p:spPr>
          <a:xfrm>
            <a:off x="455221" y="1321125"/>
            <a:ext cx="5094600" cy="1749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09" name="Google Shape;209;p32"/>
          <p:cNvSpPr txBox="1"/>
          <p:nvPr>
            <p:ph idx="1" type="body"/>
          </p:nvPr>
        </p:nvSpPr>
        <p:spPr>
          <a:xfrm>
            <a:off x="567029" y="4500404"/>
            <a:ext cx="1015800" cy="2661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10" name="Google Shape;210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TITLE_AND_DESCRIPTION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3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Hepta Slab Medium"/>
              <a:buNone/>
              <a:defRPr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13" name="Google Shape;213;p33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14" name="Google Shape;214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rket Size / Pie Graph">
  <p:cSld name="CAPTION_ONLY">
    <p:bg>
      <p:bgPr>
        <a:solidFill>
          <a:schemeClr val="dk1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4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34"/>
          <p:cNvSpPr txBox="1"/>
          <p:nvPr>
            <p:ph idx="1" type="subTitle"/>
          </p:nvPr>
        </p:nvSpPr>
        <p:spPr>
          <a:xfrm>
            <a:off x="791150" y="522625"/>
            <a:ext cx="4977300" cy="11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Hepta Slab Medium"/>
              <a:buNone/>
              <a:defRPr sz="36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18" name="Google Shape;218;p34"/>
          <p:cNvSpPr txBox="1"/>
          <p:nvPr>
            <p:ph idx="2" type="body"/>
          </p:nvPr>
        </p:nvSpPr>
        <p:spPr>
          <a:xfrm>
            <a:off x="714950" y="1989025"/>
            <a:ext cx="2792400" cy="28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 sz="1500">
                <a:solidFill>
                  <a:schemeClr val="lt1"/>
                </a:solidFill>
              </a:defRPr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 sz="1500">
                <a:solidFill>
                  <a:schemeClr val="lt1"/>
                </a:solidFill>
              </a:defRPr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9" name="Google Shape;219;p34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dk2"/>
                </a:solidFill>
              </a:defRPr>
            </a:lvl1pPr>
            <a:lvl2pPr lvl="1" rtl="0">
              <a:buNone/>
              <a:defRPr sz="1100">
                <a:solidFill>
                  <a:schemeClr val="dk2"/>
                </a:solidFill>
              </a:defRPr>
            </a:lvl2pPr>
            <a:lvl3pPr lvl="2" rtl="0">
              <a:buNone/>
              <a:defRPr sz="1100">
                <a:solidFill>
                  <a:schemeClr val="dk2"/>
                </a:solidFill>
              </a:defRPr>
            </a:lvl3pPr>
            <a:lvl4pPr lvl="3" rtl="0">
              <a:buNone/>
              <a:defRPr sz="1100">
                <a:solidFill>
                  <a:schemeClr val="dk2"/>
                </a:solidFill>
              </a:defRPr>
            </a:lvl4pPr>
            <a:lvl5pPr lvl="4" rtl="0">
              <a:buNone/>
              <a:defRPr sz="1100">
                <a:solidFill>
                  <a:schemeClr val="dk2"/>
                </a:solidFill>
              </a:defRPr>
            </a:lvl5pPr>
            <a:lvl6pPr lvl="5" rtl="0">
              <a:buNone/>
              <a:defRPr sz="1100">
                <a:solidFill>
                  <a:schemeClr val="dk2"/>
                </a:solidFill>
              </a:defRPr>
            </a:lvl6pPr>
            <a:lvl7pPr lvl="6" rtl="0">
              <a:buNone/>
              <a:defRPr sz="1100">
                <a:solidFill>
                  <a:schemeClr val="dk2"/>
                </a:solidFill>
              </a:defRPr>
            </a:lvl7pPr>
            <a:lvl8pPr lvl="7" rtl="0">
              <a:buNone/>
              <a:defRPr sz="1100">
                <a:solidFill>
                  <a:schemeClr val="dk2"/>
                </a:solidFill>
              </a:defRPr>
            </a:lvl8pPr>
            <a:lvl9pPr lvl="8" rtl="0">
              <a:buNone/>
              <a:defRPr sz="11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0" name="Google Shape;220;p34"/>
          <p:cNvSpPr/>
          <p:nvPr/>
        </p:nvSpPr>
        <p:spPr>
          <a:xfrm>
            <a:off x="4416275" y="1976923"/>
            <a:ext cx="4045200" cy="2871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4"/>
          <p:cNvSpPr/>
          <p:nvPr/>
        </p:nvSpPr>
        <p:spPr>
          <a:xfrm rot="444408">
            <a:off x="5636457" y="2500588"/>
            <a:ext cx="1505663" cy="1505327"/>
          </a:xfrm>
          <a:prstGeom prst="pie">
            <a:avLst>
              <a:gd fmla="val 8241844" name="adj1"/>
              <a:gd fmla="val 12554936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fferentiators / 4 column text">
  <p:cSld name="BIG_NUMBER">
    <p:bg>
      <p:bgPr>
        <a:solidFill>
          <a:schemeClr val="dk1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5"/>
          <p:cNvSpPr/>
          <p:nvPr/>
        </p:nvSpPr>
        <p:spPr>
          <a:xfrm>
            <a:off x="0" y="1324925"/>
            <a:ext cx="4572000" cy="1910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24" name="Google Shape;224;p35"/>
          <p:cNvSpPr/>
          <p:nvPr/>
        </p:nvSpPr>
        <p:spPr>
          <a:xfrm>
            <a:off x="0" y="3235076"/>
            <a:ext cx="4572000" cy="19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chemeClr val="dk2"/>
              </a:solidFill>
            </a:endParaRPr>
          </a:p>
        </p:txBody>
      </p:sp>
      <p:sp>
        <p:nvSpPr>
          <p:cNvPr id="225" name="Google Shape;225;p35"/>
          <p:cNvSpPr/>
          <p:nvPr/>
        </p:nvSpPr>
        <p:spPr>
          <a:xfrm>
            <a:off x="4571892" y="3235076"/>
            <a:ext cx="4572000" cy="1914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chemeClr val="lt1"/>
              </a:solidFill>
            </a:endParaRPr>
          </a:p>
        </p:txBody>
      </p:sp>
      <p:sp>
        <p:nvSpPr>
          <p:cNvPr id="226" name="Google Shape;226;p35"/>
          <p:cNvSpPr/>
          <p:nvPr/>
        </p:nvSpPr>
        <p:spPr>
          <a:xfrm>
            <a:off x="4571892" y="1324925"/>
            <a:ext cx="4572000" cy="1910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chemeClr val="accent5"/>
              </a:solidFill>
            </a:endParaRPr>
          </a:p>
        </p:txBody>
      </p:sp>
      <p:sp>
        <p:nvSpPr>
          <p:cNvPr id="227" name="Google Shape;227;p35"/>
          <p:cNvSpPr txBox="1"/>
          <p:nvPr>
            <p:ph idx="1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28" name="Google Shape;228;p35"/>
          <p:cNvSpPr txBox="1"/>
          <p:nvPr>
            <p:ph idx="2" type="body"/>
          </p:nvPr>
        </p:nvSpPr>
        <p:spPr>
          <a:xfrm>
            <a:off x="480425" y="610475"/>
            <a:ext cx="4878300" cy="6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29" name="Google Shape;229;p35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dk2"/>
                </a:solidFill>
              </a:defRPr>
            </a:lvl1pPr>
            <a:lvl2pPr lvl="1" rtl="0">
              <a:buNone/>
              <a:defRPr sz="1100">
                <a:solidFill>
                  <a:schemeClr val="dk2"/>
                </a:solidFill>
              </a:defRPr>
            </a:lvl2pPr>
            <a:lvl3pPr lvl="2" rtl="0">
              <a:buNone/>
              <a:defRPr sz="1100">
                <a:solidFill>
                  <a:schemeClr val="dk2"/>
                </a:solidFill>
              </a:defRPr>
            </a:lvl3pPr>
            <a:lvl4pPr lvl="3" rtl="0">
              <a:buNone/>
              <a:defRPr sz="1100">
                <a:solidFill>
                  <a:schemeClr val="dk2"/>
                </a:solidFill>
              </a:defRPr>
            </a:lvl4pPr>
            <a:lvl5pPr lvl="4" rtl="0">
              <a:buNone/>
              <a:defRPr sz="1100">
                <a:solidFill>
                  <a:schemeClr val="dk2"/>
                </a:solidFill>
              </a:defRPr>
            </a:lvl5pPr>
            <a:lvl6pPr lvl="5" rtl="0">
              <a:buNone/>
              <a:defRPr sz="1100">
                <a:solidFill>
                  <a:schemeClr val="dk2"/>
                </a:solidFill>
              </a:defRPr>
            </a:lvl6pPr>
            <a:lvl7pPr lvl="6" rtl="0">
              <a:buNone/>
              <a:defRPr sz="1100">
                <a:solidFill>
                  <a:schemeClr val="dk2"/>
                </a:solidFill>
              </a:defRPr>
            </a:lvl7pPr>
            <a:lvl8pPr lvl="7" rtl="0">
              <a:buNone/>
              <a:defRPr sz="1100">
                <a:solidFill>
                  <a:schemeClr val="dk2"/>
                </a:solidFill>
              </a:defRPr>
            </a:lvl8pPr>
            <a:lvl9pPr lvl="8" rtl="0">
              <a:buNone/>
              <a:defRPr sz="11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blank">
  <p:cSld name="BLANK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6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32" name="Google Shape;232;p36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33" name="Google Shape;233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text">
  <p:cSld name="TITLE_1">
    <p:bg>
      <p:bgPr>
        <a:solidFill>
          <a:schemeClr val="dk1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7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37"/>
          <p:cNvSpPr txBox="1"/>
          <p:nvPr>
            <p:ph idx="1" type="subTitle"/>
          </p:nvPr>
        </p:nvSpPr>
        <p:spPr>
          <a:xfrm>
            <a:off x="791150" y="522625"/>
            <a:ext cx="5938800" cy="11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Hepta Slab Medium"/>
              <a:buNone/>
              <a:defRPr sz="3600"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37" name="Google Shape;237;p37"/>
          <p:cNvSpPr txBox="1"/>
          <p:nvPr>
            <p:ph idx="2" type="body"/>
          </p:nvPr>
        </p:nvSpPr>
        <p:spPr>
          <a:xfrm>
            <a:off x="810075" y="2065225"/>
            <a:ext cx="7539900" cy="27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8" name="Google Shape;238;p37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Background Image + Text">
  <p:cSld name="CUSTOM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8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41" name="Google Shape;241;p38"/>
          <p:cNvSpPr txBox="1"/>
          <p:nvPr>
            <p:ph idx="1" type="body"/>
          </p:nvPr>
        </p:nvSpPr>
        <p:spPr>
          <a:xfrm>
            <a:off x="4655675" y="956675"/>
            <a:ext cx="3965400" cy="7752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274300" lIns="274300" spcFirstLastPara="1" rIns="27430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42" name="Google Shape;242;p38"/>
          <p:cNvSpPr txBox="1"/>
          <p:nvPr>
            <p:ph idx="3" type="subTitle"/>
          </p:nvPr>
        </p:nvSpPr>
        <p:spPr>
          <a:xfrm>
            <a:off x="4655675" y="522900"/>
            <a:ext cx="3965400" cy="442800"/>
          </a:xfrm>
          <a:prstGeom prst="rect">
            <a:avLst/>
          </a:prstGeom>
          <a:solidFill>
            <a:schemeClr val="lt1"/>
          </a:solidFill>
        </p:spPr>
        <p:txBody>
          <a:bodyPr anchorCtr="0" anchor="b" bIns="0" lIns="274300" spcFirstLastPara="1" rIns="274300" wrap="square" tIns="2743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43" name="Google Shape;243;p38"/>
          <p:cNvSpPr txBox="1"/>
          <p:nvPr>
            <p:ph idx="4" type="body"/>
          </p:nvPr>
        </p:nvSpPr>
        <p:spPr>
          <a:xfrm>
            <a:off x="524350" y="4144800"/>
            <a:ext cx="1558800" cy="4758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137150" lIns="137150" spcFirstLastPara="1" rIns="137150" wrap="square" tIns="13715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●"/>
              <a:defRPr sz="700">
                <a:latin typeface="Barlow"/>
                <a:ea typeface="Barlow"/>
                <a:cs typeface="Barlow"/>
                <a:sym typeface="Barlow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○"/>
              <a:defRPr sz="700">
                <a:latin typeface="Barlow"/>
                <a:ea typeface="Barlow"/>
                <a:cs typeface="Barlow"/>
                <a:sym typeface="Barlow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■"/>
              <a:defRPr sz="700">
                <a:latin typeface="Barlow"/>
                <a:ea typeface="Barlow"/>
                <a:cs typeface="Barlow"/>
                <a:sym typeface="Barlow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●"/>
              <a:defRPr sz="700">
                <a:latin typeface="Barlow"/>
                <a:ea typeface="Barlow"/>
                <a:cs typeface="Barlow"/>
                <a:sym typeface="Barlow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○"/>
              <a:defRPr sz="700">
                <a:latin typeface="Barlow"/>
                <a:ea typeface="Barlow"/>
                <a:cs typeface="Barlow"/>
                <a:sym typeface="Barlow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■"/>
              <a:defRPr sz="700">
                <a:latin typeface="Barlow"/>
                <a:ea typeface="Barlow"/>
                <a:cs typeface="Barlow"/>
                <a:sym typeface="Barlow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●"/>
              <a:defRPr sz="700">
                <a:latin typeface="Barlow"/>
                <a:ea typeface="Barlow"/>
                <a:cs typeface="Barlow"/>
                <a:sym typeface="Barlow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○"/>
              <a:defRPr sz="700">
                <a:latin typeface="Barlow"/>
                <a:ea typeface="Barlow"/>
                <a:cs typeface="Barlow"/>
                <a:sym typeface="Barlow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■"/>
              <a:defRPr sz="7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44" name="Google Shape;244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Barlow"/>
                <a:ea typeface="Barlow"/>
                <a:cs typeface="Barlow"/>
                <a:sym typeface="Barlow"/>
              </a:defRPr>
            </a:lvl1pPr>
            <a:lvl2pPr lvl="1">
              <a:buNone/>
              <a:defRPr>
                <a:latin typeface="Barlow"/>
                <a:ea typeface="Barlow"/>
                <a:cs typeface="Barlow"/>
                <a:sym typeface="Barlow"/>
              </a:defRPr>
            </a:lvl2pPr>
            <a:lvl3pPr lvl="2">
              <a:buNone/>
              <a:defRPr>
                <a:latin typeface="Barlow"/>
                <a:ea typeface="Barlow"/>
                <a:cs typeface="Barlow"/>
                <a:sym typeface="Barlow"/>
              </a:defRPr>
            </a:lvl3pPr>
            <a:lvl4pPr lvl="3">
              <a:buNone/>
              <a:defRPr>
                <a:latin typeface="Barlow"/>
                <a:ea typeface="Barlow"/>
                <a:cs typeface="Barlow"/>
                <a:sym typeface="Barlow"/>
              </a:defRPr>
            </a:lvl4pPr>
            <a:lvl5pPr lvl="4">
              <a:buNone/>
              <a:defRPr>
                <a:latin typeface="Barlow"/>
                <a:ea typeface="Barlow"/>
                <a:cs typeface="Barlow"/>
                <a:sym typeface="Barlow"/>
              </a:defRPr>
            </a:lvl5pPr>
            <a:lvl6pPr lvl="5">
              <a:buNone/>
              <a:defRPr>
                <a:latin typeface="Barlow"/>
                <a:ea typeface="Barlow"/>
                <a:cs typeface="Barlow"/>
                <a:sym typeface="Barlow"/>
              </a:defRPr>
            </a:lvl6pPr>
            <a:lvl7pPr lvl="6">
              <a:buNone/>
              <a:defRPr>
                <a:latin typeface="Barlow"/>
                <a:ea typeface="Barlow"/>
                <a:cs typeface="Barlow"/>
                <a:sym typeface="Barlow"/>
              </a:defRPr>
            </a:lvl7pPr>
            <a:lvl8pPr lvl="7">
              <a:buNone/>
              <a:defRPr>
                <a:latin typeface="Barlow"/>
                <a:ea typeface="Barlow"/>
                <a:cs typeface="Barlow"/>
                <a:sym typeface="Barlow"/>
              </a:defRPr>
            </a:lvl8pPr>
            <a:lvl9pPr lvl="8">
              <a:buNone/>
              <a:defRPr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+ Image">
  <p:cSld name="CUSTOM_1">
    <p:bg>
      <p:bgPr>
        <a:solidFill>
          <a:schemeClr val="lt2"/>
        </a:solid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9"/>
          <p:cNvSpPr/>
          <p:nvPr>
            <p:ph idx="2" type="pic"/>
          </p:nvPr>
        </p:nvSpPr>
        <p:spPr>
          <a:xfrm>
            <a:off x="5485725" y="523025"/>
            <a:ext cx="3135300" cy="40977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47" name="Google Shape;247;p39"/>
          <p:cNvSpPr txBox="1"/>
          <p:nvPr>
            <p:ph type="title"/>
          </p:nvPr>
        </p:nvSpPr>
        <p:spPr>
          <a:xfrm>
            <a:off x="591441" y="391675"/>
            <a:ext cx="4397400" cy="3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48" name="Google Shape;248;p39"/>
          <p:cNvSpPr txBox="1"/>
          <p:nvPr>
            <p:ph idx="1" type="body"/>
          </p:nvPr>
        </p:nvSpPr>
        <p:spPr>
          <a:xfrm>
            <a:off x="638750" y="4413181"/>
            <a:ext cx="5537100" cy="31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49" name="Google Shape;249;p39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als + 5 Images">
  <p:cSld name="CUSTOM_2">
    <p:bg>
      <p:bgPr>
        <a:solidFill>
          <a:schemeClr val="dk1"/>
        </a:solid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0"/>
          <p:cNvSpPr txBox="1"/>
          <p:nvPr>
            <p:ph idx="1" type="body"/>
          </p:nvPr>
        </p:nvSpPr>
        <p:spPr>
          <a:xfrm>
            <a:off x="5481425" y="271557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52" name="Google Shape;252;p40"/>
          <p:cNvSpPr txBox="1"/>
          <p:nvPr>
            <p:ph idx="2" type="body"/>
          </p:nvPr>
        </p:nvSpPr>
        <p:spPr>
          <a:xfrm>
            <a:off x="3918400" y="271572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53" name="Google Shape;253;p40"/>
          <p:cNvSpPr txBox="1"/>
          <p:nvPr>
            <p:ph idx="3" type="body"/>
          </p:nvPr>
        </p:nvSpPr>
        <p:spPr>
          <a:xfrm>
            <a:off x="2349550" y="271557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54" name="Google Shape;254;p40"/>
          <p:cNvSpPr txBox="1"/>
          <p:nvPr>
            <p:ph idx="4" type="body"/>
          </p:nvPr>
        </p:nvSpPr>
        <p:spPr>
          <a:xfrm>
            <a:off x="79115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55" name="Google Shape;255;p40"/>
          <p:cNvSpPr txBox="1"/>
          <p:nvPr>
            <p:ph idx="5" type="body"/>
          </p:nvPr>
        </p:nvSpPr>
        <p:spPr>
          <a:xfrm>
            <a:off x="7911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56" name="Google Shape;256;p40"/>
          <p:cNvSpPr txBox="1"/>
          <p:nvPr>
            <p:ph idx="6" type="body"/>
          </p:nvPr>
        </p:nvSpPr>
        <p:spPr>
          <a:xfrm>
            <a:off x="70444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cxnSp>
        <p:nvCxnSpPr>
          <p:cNvPr id="257" name="Google Shape;257;p40"/>
          <p:cNvCxnSpPr/>
          <p:nvPr/>
        </p:nvCxnSpPr>
        <p:spPr>
          <a:xfrm rot="10800000">
            <a:off x="827250" y="1481375"/>
            <a:ext cx="74895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8" name="Google Shape;258;p40"/>
          <p:cNvSpPr/>
          <p:nvPr>
            <p:ph idx="7" type="pic"/>
          </p:nvPr>
        </p:nvSpPr>
        <p:spPr>
          <a:xfrm>
            <a:off x="7049625" y="523025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59" name="Google Shape;259;p40"/>
          <p:cNvSpPr/>
          <p:nvPr>
            <p:ph idx="8" type="pic"/>
          </p:nvPr>
        </p:nvSpPr>
        <p:spPr>
          <a:xfrm>
            <a:off x="784775" y="5221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60" name="Google Shape;260;p40"/>
          <p:cNvSpPr/>
          <p:nvPr>
            <p:ph idx="9" type="pic"/>
          </p:nvPr>
        </p:nvSpPr>
        <p:spPr>
          <a:xfrm>
            <a:off x="2343950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61" name="Google Shape;261;p40"/>
          <p:cNvSpPr/>
          <p:nvPr>
            <p:ph idx="13" type="pic"/>
          </p:nvPr>
        </p:nvSpPr>
        <p:spPr>
          <a:xfrm>
            <a:off x="3915213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62" name="Google Shape;262;p40"/>
          <p:cNvSpPr/>
          <p:nvPr>
            <p:ph idx="14" type="pic"/>
          </p:nvPr>
        </p:nvSpPr>
        <p:spPr>
          <a:xfrm>
            <a:off x="5490975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63" name="Google Shape;263;p40"/>
          <p:cNvSpPr txBox="1"/>
          <p:nvPr>
            <p:ph idx="15" type="body"/>
          </p:nvPr>
        </p:nvSpPr>
        <p:spPr>
          <a:xfrm>
            <a:off x="5481425" y="4112700"/>
            <a:ext cx="28776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64" name="Google Shape;264;p40"/>
          <p:cNvSpPr txBox="1"/>
          <p:nvPr>
            <p:ph idx="16" type="subTitle"/>
          </p:nvPr>
        </p:nvSpPr>
        <p:spPr>
          <a:xfrm>
            <a:off x="5481425" y="3897300"/>
            <a:ext cx="28776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65" name="Google Shape;265;p40"/>
          <p:cNvSpPr txBox="1"/>
          <p:nvPr>
            <p:ph idx="17" type="body"/>
          </p:nvPr>
        </p:nvSpPr>
        <p:spPr>
          <a:xfrm>
            <a:off x="234950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66" name="Google Shape;266;p40"/>
          <p:cNvSpPr txBox="1"/>
          <p:nvPr>
            <p:ph idx="18" type="body"/>
          </p:nvPr>
        </p:nvSpPr>
        <p:spPr>
          <a:xfrm>
            <a:off x="3915488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67" name="Google Shape;267;p40"/>
          <p:cNvSpPr txBox="1"/>
          <p:nvPr>
            <p:ph idx="19" type="body"/>
          </p:nvPr>
        </p:nvSpPr>
        <p:spPr>
          <a:xfrm>
            <a:off x="5479963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68" name="Google Shape;268;p40"/>
          <p:cNvSpPr txBox="1"/>
          <p:nvPr>
            <p:ph idx="20" type="body"/>
          </p:nvPr>
        </p:nvSpPr>
        <p:spPr>
          <a:xfrm>
            <a:off x="7047338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69" name="Google Shape;269;p40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rategy Canvas / Line Graph">
  <p:cSld name="CUSTOM_3">
    <p:bg>
      <p:bgPr>
        <a:solidFill>
          <a:schemeClr val="dk1"/>
        </a:solid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1"/>
          <p:cNvSpPr txBox="1"/>
          <p:nvPr>
            <p:ph idx="1" type="body"/>
          </p:nvPr>
        </p:nvSpPr>
        <p:spPr>
          <a:xfrm>
            <a:off x="3917825" y="4024920"/>
            <a:ext cx="44412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72" name="Google Shape;272;p41"/>
          <p:cNvSpPr txBox="1"/>
          <p:nvPr>
            <p:ph idx="2" type="subTitle"/>
          </p:nvPr>
        </p:nvSpPr>
        <p:spPr>
          <a:xfrm>
            <a:off x="783675" y="3967895"/>
            <a:ext cx="2877600" cy="43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73" name="Google Shape;273;p41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CUSTOM_4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2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76" name="Google Shape;276;p42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77" name="Google Shape;277;p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PIs / Objectives">
  <p:cSld name="CUSTOM_5">
    <p:bg>
      <p:bgPr>
        <a:solidFill>
          <a:schemeClr val="dk1"/>
        </a:soli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3"/>
          <p:cNvSpPr/>
          <p:nvPr/>
        </p:nvSpPr>
        <p:spPr>
          <a:xfrm rot="-5400000">
            <a:off x="4090300" y="-436575"/>
            <a:ext cx="4099200" cy="60150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80" name="Google Shape;280;p43"/>
          <p:cNvSpPr txBox="1"/>
          <p:nvPr>
            <p:ph idx="1" type="body"/>
          </p:nvPr>
        </p:nvSpPr>
        <p:spPr>
          <a:xfrm>
            <a:off x="3918400" y="3680775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81" name="Google Shape;281;p43"/>
          <p:cNvSpPr txBox="1"/>
          <p:nvPr>
            <p:ph idx="2" type="body"/>
          </p:nvPr>
        </p:nvSpPr>
        <p:spPr>
          <a:xfrm>
            <a:off x="3918400" y="378082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82" name="Google Shape;282;p43"/>
          <p:cNvSpPr txBox="1"/>
          <p:nvPr>
            <p:ph idx="3" type="body"/>
          </p:nvPr>
        </p:nvSpPr>
        <p:spPr>
          <a:xfrm>
            <a:off x="7044450" y="36805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83" name="Google Shape;283;p43"/>
          <p:cNvSpPr txBox="1"/>
          <p:nvPr>
            <p:ph idx="4" type="body"/>
          </p:nvPr>
        </p:nvSpPr>
        <p:spPr>
          <a:xfrm>
            <a:off x="7044450" y="37806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84" name="Google Shape;284;p43"/>
          <p:cNvSpPr/>
          <p:nvPr>
            <p:ph idx="5" type="pic"/>
          </p:nvPr>
        </p:nvSpPr>
        <p:spPr>
          <a:xfrm>
            <a:off x="7049625" y="1588125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85" name="Google Shape;285;p43"/>
          <p:cNvSpPr/>
          <p:nvPr>
            <p:ph idx="6" type="pic"/>
          </p:nvPr>
        </p:nvSpPr>
        <p:spPr>
          <a:xfrm>
            <a:off x="3915213" y="15886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86" name="Google Shape;286;p43"/>
          <p:cNvSpPr/>
          <p:nvPr>
            <p:ph idx="7" type="pic"/>
          </p:nvPr>
        </p:nvSpPr>
        <p:spPr>
          <a:xfrm>
            <a:off x="5490975" y="15886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87" name="Google Shape;287;p43"/>
          <p:cNvSpPr txBox="1"/>
          <p:nvPr>
            <p:ph idx="8" type="subTitle"/>
          </p:nvPr>
        </p:nvSpPr>
        <p:spPr>
          <a:xfrm>
            <a:off x="3918800" y="1034575"/>
            <a:ext cx="1307100" cy="55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arlow ExtraLight"/>
              <a:buNone/>
              <a:defRPr sz="3600">
                <a:solidFill>
                  <a:schemeClr val="accent2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88" name="Google Shape;288;p43"/>
          <p:cNvSpPr txBox="1"/>
          <p:nvPr>
            <p:ph idx="9" type="subTitle"/>
          </p:nvPr>
        </p:nvSpPr>
        <p:spPr>
          <a:xfrm>
            <a:off x="5484775" y="1034575"/>
            <a:ext cx="1307100" cy="55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arlow ExtraLight"/>
              <a:buNone/>
              <a:defRPr sz="3600">
                <a:solidFill>
                  <a:schemeClr val="accent2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89" name="Google Shape;289;p43"/>
          <p:cNvSpPr txBox="1"/>
          <p:nvPr>
            <p:ph idx="13" type="subTitle"/>
          </p:nvPr>
        </p:nvSpPr>
        <p:spPr>
          <a:xfrm>
            <a:off x="7050750" y="1032775"/>
            <a:ext cx="1307100" cy="55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arlow ExtraLight"/>
              <a:buNone/>
              <a:defRPr sz="3600">
                <a:solidFill>
                  <a:schemeClr val="accent2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90" name="Google Shape;290;p43"/>
          <p:cNvSpPr txBox="1"/>
          <p:nvPr>
            <p:ph idx="14" type="body"/>
          </p:nvPr>
        </p:nvSpPr>
        <p:spPr>
          <a:xfrm>
            <a:off x="507400" y="1828050"/>
            <a:ext cx="2136300" cy="29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91" name="Google Shape;291;p43"/>
          <p:cNvSpPr txBox="1"/>
          <p:nvPr>
            <p:ph idx="15" type="body"/>
          </p:nvPr>
        </p:nvSpPr>
        <p:spPr>
          <a:xfrm>
            <a:off x="5481425" y="3680775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92" name="Google Shape;292;p43"/>
          <p:cNvSpPr txBox="1"/>
          <p:nvPr>
            <p:ph idx="16" type="body"/>
          </p:nvPr>
        </p:nvSpPr>
        <p:spPr>
          <a:xfrm>
            <a:off x="5481425" y="378082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93" name="Google Shape;293;p43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432">
          <p15:clr>
            <a:srgbClr val="E46962"/>
          </p15:clr>
        </p15:guide>
        <p15:guide id="2" orient="horz" pos="2088">
          <p15:clr>
            <a:srgbClr val="E46962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ction Plan + 5 Images">
  <p:cSld name="CUSTOM_6">
    <p:bg>
      <p:bgPr>
        <a:solidFill>
          <a:schemeClr val="accent6"/>
        </a:solid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4"/>
          <p:cNvSpPr txBox="1"/>
          <p:nvPr>
            <p:ph idx="1" type="body"/>
          </p:nvPr>
        </p:nvSpPr>
        <p:spPr>
          <a:xfrm>
            <a:off x="79115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96" name="Google Shape;296;p44"/>
          <p:cNvSpPr txBox="1"/>
          <p:nvPr>
            <p:ph idx="2" type="body"/>
          </p:nvPr>
        </p:nvSpPr>
        <p:spPr>
          <a:xfrm>
            <a:off x="7911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cxnSp>
        <p:nvCxnSpPr>
          <p:cNvPr id="297" name="Google Shape;297;p44"/>
          <p:cNvCxnSpPr/>
          <p:nvPr/>
        </p:nvCxnSpPr>
        <p:spPr>
          <a:xfrm rot="10800000">
            <a:off x="827250" y="1481375"/>
            <a:ext cx="74895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8" name="Google Shape;298;p44"/>
          <p:cNvSpPr/>
          <p:nvPr>
            <p:ph idx="3" type="pic"/>
          </p:nvPr>
        </p:nvSpPr>
        <p:spPr>
          <a:xfrm>
            <a:off x="7049625" y="523025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99" name="Google Shape;299;p44"/>
          <p:cNvSpPr/>
          <p:nvPr>
            <p:ph idx="4" type="pic"/>
          </p:nvPr>
        </p:nvSpPr>
        <p:spPr>
          <a:xfrm>
            <a:off x="784775" y="5221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0" name="Google Shape;300;p44"/>
          <p:cNvSpPr/>
          <p:nvPr>
            <p:ph idx="5" type="pic"/>
          </p:nvPr>
        </p:nvSpPr>
        <p:spPr>
          <a:xfrm>
            <a:off x="2343950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1" name="Google Shape;301;p44"/>
          <p:cNvSpPr/>
          <p:nvPr>
            <p:ph idx="6" type="pic"/>
          </p:nvPr>
        </p:nvSpPr>
        <p:spPr>
          <a:xfrm>
            <a:off x="3915213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2" name="Google Shape;302;p44"/>
          <p:cNvSpPr/>
          <p:nvPr>
            <p:ph idx="7" type="pic"/>
          </p:nvPr>
        </p:nvSpPr>
        <p:spPr>
          <a:xfrm>
            <a:off x="5490975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3" name="Google Shape;303;p44"/>
          <p:cNvSpPr txBox="1"/>
          <p:nvPr>
            <p:ph idx="8" type="body"/>
          </p:nvPr>
        </p:nvSpPr>
        <p:spPr>
          <a:xfrm>
            <a:off x="5481425" y="4112700"/>
            <a:ext cx="28776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04" name="Google Shape;304;p44"/>
          <p:cNvSpPr txBox="1"/>
          <p:nvPr>
            <p:ph idx="9" type="subTitle"/>
          </p:nvPr>
        </p:nvSpPr>
        <p:spPr>
          <a:xfrm>
            <a:off x="5481425" y="3897300"/>
            <a:ext cx="28776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305" name="Google Shape;305;p44"/>
          <p:cNvSpPr txBox="1"/>
          <p:nvPr>
            <p:ph idx="13" type="body"/>
          </p:nvPr>
        </p:nvSpPr>
        <p:spPr>
          <a:xfrm>
            <a:off x="234950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06" name="Google Shape;306;p44"/>
          <p:cNvSpPr txBox="1"/>
          <p:nvPr>
            <p:ph idx="14" type="body"/>
          </p:nvPr>
        </p:nvSpPr>
        <p:spPr>
          <a:xfrm>
            <a:off x="234950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07" name="Google Shape;307;p44"/>
          <p:cNvSpPr txBox="1"/>
          <p:nvPr>
            <p:ph idx="15" type="body"/>
          </p:nvPr>
        </p:nvSpPr>
        <p:spPr>
          <a:xfrm>
            <a:off x="390785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08" name="Google Shape;308;p44"/>
          <p:cNvSpPr txBox="1"/>
          <p:nvPr>
            <p:ph idx="16" type="body"/>
          </p:nvPr>
        </p:nvSpPr>
        <p:spPr>
          <a:xfrm>
            <a:off x="39078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09" name="Google Shape;309;p44"/>
          <p:cNvSpPr txBox="1"/>
          <p:nvPr>
            <p:ph idx="17" type="body"/>
          </p:nvPr>
        </p:nvSpPr>
        <p:spPr>
          <a:xfrm>
            <a:off x="5496525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0" name="Google Shape;310;p44"/>
          <p:cNvSpPr txBox="1"/>
          <p:nvPr>
            <p:ph idx="18" type="body"/>
          </p:nvPr>
        </p:nvSpPr>
        <p:spPr>
          <a:xfrm>
            <a:off x="5496525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1" name="Google Shape;311;p44"/>
          <p:cNvSpPr txBox="1"/>
          <p:nvPr>
            <p:ph idx="19" type="body"/>
          </p:nvPr>
        </p:nvSpPr>
        <p:spPr>
          <a:xfrm>
            <a:off x="708520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2" name="Google Shape;312;p44"/>
          <p:cNvSpPr txBox="1"/>
          <p:nvPr>
            <p:ph idx="20" type="body"/>
          </p:nvPr>
        </p:nvSpPr>
        <p:spPr>
          <a:xfrm>
            <a:off x="708520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3" name="Google Shape;313;p44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 Graphic">
  <p:cSld name="CUSTOM_9">
    <p:bg>
      <p:bgPr>
        <a:solidFill>
          <a:schemeClr val="dk1"/>
        </a:solidFill>
      </p:bgPr>
    </p:bg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5"/>
          <p:cNvSpPr txBox="1"/>
          <p:nvPr>
            <p:ph idx="1" type="body"/>
          </p:nvPr>
        </p:nvSpPr>
        <p:spPr>
          <a:xfrm>
            <a:off x="3133000" y="514275"/>
            <a:ext cx="38907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16" name="Google Shape;316;p45"/>
          <p:cNvSpPr txBox="1"/>
          <p:nvPr>
            <p:ph idx="2" type="body"/>
          </p:nvPr>
        </p:nvSpPr>
        <p:spPr>
          <a:xfrm>
            <a:off x="657679" y="436194"/>
            <a:ext cx="2278800" cy="19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1pPr>
            <a:lvl2pPr indent="-4064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2pPr>
            <a:lvl3pPr indent="-40640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3pPr>
            <a:lvl4pPr indent="-4064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4pPr>
            <a:lvl5pPr indent="-40640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5pPr>
            <a:lvl6pPr indent="-4064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6pPr>
            <a:lvl7pPr indent="-40640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7pPr>
            <a:lvl8pPr indent="-406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8pPr>
            <a:lvl9pPr indent="-40640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317" name="Google Shape;317;p45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494">
          <p15:clr>
            <a:srgbClr val="E46962"/>
          </p15:clr>
        </p15:guide>
        <p15:guide id="2" orient="horz" pos="504">
          <p15:clr>
            <a:srgbClr val="E46962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venue / Graphic">
  <p:cSld name="CUSTOM_12">
    <p:bg>
      <p:bgPr>
        <a:solidFill>
          <a:schemeClr val="dk1"/>
        </a:solid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6"/>
          <p:cNvSpPr txBox="1"/>
          <p:nvPr>
            <p:ph idx="1" type="body"/>
          </p:nvPr>
        </p:nvSpPr>
        <p:spPr>
          <a:xfrm>
            <a:off x="569725" y="3435300"/>
            <a:ext cx="2884200" cy="1185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20" name="Google Shape;320;p46"/>
          <p:cNvSpPr txBox="1"/>
          <p:nvPr>
            <p:ph idx="2" type="subTitle"/>
          </p:nvPr>
        </p:nvSpPr>
        <p:spPr>
          <a:xfrm>
            <a:off x="466802" y="445100"/>
            <a:ext cx="2403600" cy="5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321" name="Google Shape;321;p46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31">
          <p15:clr>
            <a:srgbClr val="E46962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2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22.xml"/><Relationship Id="rId44" Type="http://schemas.openxmlformats.org/officeDocument/2006/relationships/slideLayout" Target="../slideLayouts/slideLayout44.xml"/><Relationship Id="rId21" Type="http://schemas.openxmlformats.org/officeDocument/2006/relationships/slideLayout" Target="../slideLayouts/slideLayout21.xml"/><Relationship Id="rId43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24.xml"/><Relationship Id="rId46" Type="http://schemas.openxmlformats.org/officeDocument/2006/relationships/theme" Target="../theme/theme1.xml"/><Relationship Id="rId23" Type="http://schemas.openxmlformats.org/officeDocument/2006/relationships/slideLayout" Target="../slideLayouts/slideLayout23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9950" y="300125"/>
            <a:ext cx="83538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"/>
              <a:buNone/>
              <a:defRPr sz="3600">
                <a:solidFill>
                  <a:schemeClr val="dk1"/>
                </a:solidFill>
                <a:latin typeface="Hepta Slab"/>
                <a:ea typeface="Hepta Slab"/>
                <a:cs typeface="Hepta Slab"/>
                <a:sym typeface="Hepta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36575" y="2676025"/>
            <a:ext cx="5275500" cy="22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arlow Light"/>
              <a:buChar char="●"/>
              <a:defRPr sz="15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Light"/>
              <a:buChar char="○"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Barlow Light"/>
              <a:buChar char="■"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●"/>
              <a:defRPr sz="12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 Light"/>
              <a:buChar char="○"/>
              <a:defRPr sz="11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Barlow Light"/>
              <a:buChar char="■"/>
              <a:defRPr sz="1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Barlow Light"/>
              <a:buChar char="●"/>
              <a:defRPr sz="9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Barlow Light"/>
              <a:buChar char="○"/>
              <a:defRPr sz="8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 Light"/>
              <a:buChar char="■"/>
              <a:defRPr sz="8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7"/>
          <p:cNvSpPr txBox="1"/>
          <p:nvPr>
            <p:ph type="title"/>
          </p:nvPr>
        </p:nvSpPr>
        <p:spPr>
          <a:xfrm>
            <a:off x="632850" y="1124700"/>
            <a:ext cx="7878300" cy="17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 sz="2800"/>
              <a:t>Morphometric Analysis of Lunar Craters Using Chandrayaan-2 DTM Data</a:t>
            </a:r>
            <a:endParaRPr sz="2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t/>
            </a:r>
            <a:endParaRPr sz="2800"/>
          </a:p>
        </p:txBody>
      </p:sp>
      <p:sp>
        <p:nvSpPr>
          <p:cNvPr id="327" name="Google Shape;327;p47"/>
          <p:cNvSpPr txBox="1"/>
          <p:nvPr>
            <p:ph idx="1" type="body"/>
          </p:nvPr>
        </p:nvSpPr>
        <p:spPr>
          <a:xfrm>
            <a:off x="3702275" y="3512250"/>
            <a:ext cx="1879200" cy="723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Aditya Dubey - 12140100</a:t>
            </a:r>
            <a:br>
              <a:rPr lang="en"/>
            </a:br>
            <a:r>
              <a:rPr lang="en"/>
              <a:t>Atharva Bhatnagar - 12140370</a:t>
            </a:r>
            <a:br>
              <a:rPr lang="en"/>
            </a:br>
            <a:r>
              <a:rPr lang="en"/>
              <a:t>Ayushman Tripathi - 12140400</a:t>
            </a:r>
            <a:endParaRPr/>
          </a:p>
        </p:txBody>
      </p:sp>
      <p:sp>
        <p:nvSpPr>
          <p:cNvPr id="328" name="Google Shape;328;p47"/>
          <p:cNvSpPr txBox="1"/>
          <p:nvPr>
            <p:ph idx="2" type="subTitle"/>
          </p:nvPr>
        </p:nvSpPr>
        <p:spPr>
          <a:xfrm>
            <a:off x="2857500" y="2902000"/>
            <a:ext cx="37656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/>
              <a:t>Group 24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6"/>
          <p:cNvSpPr txBox="1"/>
          <p:nvPr>
            <p:ph type="title"/>
          </p:nvPr>
        </p:nvSpPr>
        <p:spPr>
          <a:xfrm>
            <a:off x="455221" y="1321125"/>
            <a:ext cx="5094600" cy="17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378" name="Google Shape;378;p56"/>
          <p:cNvSpPr txBox="1"/>
          <p:nvPr>
            <p:ph idx="1" type="body"/>
          </p:nvPr>
        </p:nvSpPr>
        <p:spPr>
          <a:xfrm>
            <a:off x="567029" y="4500404"/>
            <a:ext cx="1015800" cy="169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COMPANY NAME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8"/>
          <p:cNvSpPr txBox="1"/>
          <p:nvPr>
            <p:ph type="title"/>
          </p:nvPr>
        </p:nvSpPr>
        <p:spPr>
          <a:xfrm>
            <a:off x="697350" y="3071825"/>
            <a:ext cx="7749300" cy="8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800"/>
              <a:t>Morphometric Analysis of Lunar Craters using Chandrayaan-1 Data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334" name="Google Shape;334;p48"/>
          <p:cNvSpPr txBox="1"/>
          <p:nvPr>
            <p:ph idx="2" type="title"/>
          </p:nvPr>
        </p:nvSpPr>
        <p:spPr>
          <a:xfrm>
            <a:off x="3278250" y="1194450"/>
            <a:ext cx="2587500" cy="18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9" name="Google Shape;339;p49"/>
          <p:cNvPicPr preferRelativeResize="0"/>
          <p:nvPr/>
        </p:nvPicPr>
        <p:blipFill rotWithShape="1">
          <a:blip r:embed="rId3">
            <a:alphaModFix/>
          </a:blip>
          <a:srcRect b="7002" l="0" r="0" t="0"/>
          <a:stretch/>
        </p:blipFill>
        <p:spPr>
          <a:xfrm>
            <a:off x="159725" y="-153600"/>
            <a:ext cx="8903823" cy="4920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0"/>
          <p:cNvSpPr txBox="1"/>
          <p:nvPr>
            <p:ph type="title"/>
          </p:nvPr>
        </p:nvSpPr>
        <p:spPr>
          <a:xfrm>
            <a:off x="697350" y="3087700"/>
            <a:ext cx="7749300" cy="86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Identifying and Extracting Craters</a:t>
            </a:r>
            <a:endParaRPr sz="3100"/>
          </a:p>
        </p:txBody>
      </p:sp>
      <p:sp>
        <p:nvSpPr>
          <p:cNvPr id="345" name="Google Shape;345;p50"/>
          <p:cNvSpPr txBox="1"/>
          <p:nvPr>
            <p:ph idx="2" type="title"/>
          </p:nvPr>
        </p:nvSpPr>
        <p:spPr>
          <a:xfrm>
            <a:off x="3278250" y="1194450"/>
            <a:ext cx="2587500" cy="18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Google Shape;350;p51"/>
          <p:cNvPicPr preferRelativeResize="0"/>
          <p:nvPr/>
        </p:nvPicPr>
        <p:blipFill rotWithShape="1">
          <a:blip r:embed="rId3">
            <a:alphaModFix/>
          </a:blip>
          <a:srcRect b="7045" l="0" r="0" t="0"/>
          <a:stretch/>
        </p:blipFill>
        <p:spPr>
          <a:xfrm>
            <a:off x="152400" y="152400"/>
            <a:ext cx="8419425" cy="449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2"/>
          <p:cNvSpPr txBox="1"/>
          <p:nvPr>
            <p:ph type="title"/>
          </p:nvPr>
        </p:nvSpPr>
        <p:spPr>
          <a:xfrm>
            <a:off x="697350" y="3063750"/>
            <a:ext cx="7749300" cy="88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Measuring Crater Morphology: D/d, TRI &amp; Slope</a:t>
            </a:r>
            <a:endParaRPr sz="2300"/>
          </a:p>
        </p:txBody>
      </p:sp>
      <p:sp>
        <p:nvSpPr>
          <p:cNvPr id="356" name="Google Shape;356;p52"/>
          <p:cNvSpPr txBox="1"/>
          <p:nvPr>
            <p:ph idx="2" type="title"/>
          </p:nvPr>
        </p:nvSpPr>
        <p:spPr>
          <a:xfrm>
            <a:off x="3278250" y="1194450"/>
            <a:ext cx="2587500" cy="18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1" name="Google Shape;361;p53"/>
          <p:cNvPicPr preferRelativeResize="0"/>
          <p:nvPr/>
        </p:nvPicPr>
        <p:blipFill rotWithShape="1">
          <a:blip r:embed="rId3">
            <a:alphaModFix/>
          </a:blip>
          <a:srcRect b="9444" l="0" r="0" t="0"/>
          <a:stretch/>
        </p:blipFill>
        <p:spPr>
          <a:xfrm>
            <a:off x="152400" y="152400"/>
            <a:ext cx="8755752" cy="4381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4"/>
          <p:cNvSpPr txBox="1"/>
          <p:nvPr>
            <p:ph type="title"/>
          </p:nvPr>
        </p:nvSpPr>
        <p:spPr>
          <a:xfrm>
            <a:off x="697350" y="3048150"/>
            <a:ext cx="7749300" cy="90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Findings and Observations</a:t>
            </a:r>
            <a:endParaRPr sz="3300"/>
          </a:p>
        </p:txBody>
      </p:sp>
      <p:sp>
        <p:nvSpPr>
          <p:cNvPr id="367" name="Google Shape;367;p54"/>
          <p:cNvSpPr txBox="1"/>
          <p:nvPr>
            <p:ph idx="2" type="title"/>
          </p:nvPr>
        </p:nvSpPr>
        <p:spPr>
          <a:xfrm>
            <a:off x="3278250" y="1194450"/>
            <a:ext cx="2587500" cy="18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Google Shape;372;p55"/>
          <p:cNvPicPr preferRelativeResize="0"/>
          <p:nvPr/>
        </p:nvPicPr>
        <p:blipFill rotWithShape="1">
          <a:blip r:embed="rId3">
            <a:alphaModFix/>
          </a:blip>
          <a:srcRect b="5997" l="0" r="0" t="0"/>
          <a:stretch/>
        </p:blipFill>
        <p:spPr>
          <a:xfrm>
            <a:off x="594875" y="152400"/>
            <a:ext cx="7842200" cy="4675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ategy Plan">
  <a:themeElements>
    <a:clrScheme name="Simple Light">
      <a:dk1>
        <a:srgbClr val="FFFFFF"/>
      </a:dk1>
      <a:lt1>
        <a:srgbClr val="000000"/>
      </a:lt1>
      <a:dk2>
        <a:srgbClr val="999999"/>
      </a:dk2>
      <a:lt2>
        <a:srgbClr val="FFECD1"/>
      </a:lt2>
      <a:accent1>
        <a:srgbClr val="AC6600"/>
      </a:accent1>
      <a:accent2>
        <a:srgbClr val="5E7F00"/>
      </a:accent2>
      <a:accent3>
        <a:srgbClr val="2322EF"/>
      </a:accent3>
      <a:accent4>
        <a:srgbClr val="DDDDFF"/>
      </a:accent4>
      <a:accent5>
        <a:srgbClr val="EFEFEF"/>
      </a:accent5>
      <a:accent6>
        <a:srgbClr val="F7FEEB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