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D95403B-68B4-48D3-A64D-825CCE260762}"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12342621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5403B-68B4-48D3-A64D-825CCE260762}"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42806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5403B-68B4-48D3-A64D-825CCE260762}"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284030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5403B-68B4-48D3-A64D-825CCE260762}"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341049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D95403B-68B4-48D3-A64D-825CCE260762}"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19923811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D95403B-68B4-48D3-A64D-825CCE260762}" type="datetimeFigureOut">
              <a:rPr lang="en-IN" smtClean="0"/>
              <a:t>19-10-2024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86681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D95403B-68B4-48D3-A64D-825CCE260762}"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16F65-BAD7-480D-BB59-5C0AA0D5F8F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84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95403B-68B4-48D3-A64D-825CCE260762}"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97385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5403B-68B4-48D3-A64D-825CCE260762}" type="datetimeFigureOut">
              <a:rPr lang="en-IN" smtClean="0"/>
              <a:t>19-10-2024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12394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D95403B-68B4-48D3-A64D-825CCE260762}" type="datetimeFigureOut">
              <a:rPr lang="en-IN" smtClean="0"/>
              <a:t>19-10-2024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71155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D95403B-68B4-48D3-A64D-825CCE260762}" type="datetimeFigureOut">
              <a:rPr lang="en-IN" smtClean="0"/>
              <a:t>19-10-2024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CE16F65-BAD7-480D-BB59-5C0AA0D5F8F1}" type="slidenum">
              <a:rPr lang="en-IN" smtClean="0"/>
              <a:t>‹#›</a:t>
            </a:fld>
            <a:endParaRPr lang="en-IN"/>
          </a:p>
        </p:txBody>
      </p:sp>
    </p:spTree>
    <p:extLst>
      <p:ext uri="{BB962C8B-B14F-4D97-AF65-F5344CB8AC3E}">
        <p14:creationId xmlns:p14="http://schemas.microsoft.com/office/powerpoint/2010/main" val="301454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D95403B-68B4-48D3-A64D-825CCE260762}" type="datetimeFigureOut">
              <a:rPr lang="en-IN" smtClean="0"/>
              <a:t>19-10-2024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E16F65-BAD7-480D-BB59-5C0AA0D5F8F1}" type="slidenum">
              <a:rPr lang="en-IN" smtClean="0"/>
              <a:t>‹#›</a:t>
            </a:fld>
            <a:endParaRPr lang="en-IN"/>
          </a:p>
        </p:txBody>
      </p:sp>
    </p:spTree>
    <p:extLst>
      <p:ext uri="{BB962C8B-B14F-4D97-AF65-F5344CB8AC3E}">
        <p14:creationId xmlns:p14="http://schemas.microsoft.com/office/powerpoint/2010/main" val="210859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99AE-6992-4798-3D96-B7D27602E93E}"/>
              </a:ext>
            </a:extLst>
          </p:cNvPr>
          <p:cNvSpPr>
            <a:spLocks noGrp="1"/>
          </p:cNvSpPr>
          <p:nvPr>
            <p:ph type="ctrTitle"/>
          </p:nvPr>
        </p:nvSpPr>
        <p:spPr>
          <a:xfrm>
            <a:off x="283464" y="118872"/>
            <a:ext cx="3703320" cy="786384"/>
          </a:xfrm>
        </p:spPr>
        <p:txBody>
          <a:bodyPr>
            <a:normAutofit fontScale="90000"/>
          </a:bodyPr>
          <a:lstStyle/>
          <a:p>
            <a:r>
              <a:rPr lang="en-IN" dirty="0"/>
              <a:t>Nurse Now</a:t>
            </a:r>
          </a:p>
        </p:txBody>
      </p:sp>
      <p:sp>
        <p:nvSpPr>
          <p:cNvPr id="4" name="TextBox 3">
            <a:extLst>
              <a:ext uri="{FF2B5EF4-FFF2-40B4-BE49-F238E27FC236}">
                <a16:creationId xmlns:a16="http://schemas.microsoft.com/office/drawing/2014/main" id="{E7935840-B98E-9BCB-E47A-3D8D034295D6}"/>
              </a:ext>
            </a:extLst>
          </p:cNvPr>
          <p:cNvSpPr txBox="1"/>
          <p:nvPr/>
        </p:nvSpPr>
        <p:spPr>
          <a:xfrm>
            <a:off x="283464" y="1234440"/>
            <a:ext cx="11768328" cy="4678204"/>
          </a:xfrm>
          <a:prstGeom prst="rect">
            <a:avLst/>
          </a:prstGeom>
          <a:noFill/>
        </p:spPr>
        <p:txBody>
          <a:bodyPr wrap="square" rtlCol="0">
            <a:spAutoFit/>
          </a:bodyPr>
          <a:lstStyle/>
          <a:p>
            <a:r>
              <a:rPr lang="en-IN" sz="2000" b="1" dirty="0"/>
              <a:t>PROBLEM STATEMENT</a:t>
            </a:r>
            <a:r>
              <a:rPr lang="en-IN" sz="2400" dirty="0"/>
              <a:t>:</a:t>
            </a:r>
          </a:p>
          <a:p>
            <a:r>
              <a:rPr lang="en-IN" dirty="0"/>
              <a:t>	</a:t>
            </a:r>
            <a:r>
              <a:rPr lang="en-US" dirty="0"/>
              <a:t> Patients living alone (especially senior citizens), when encounter an emergency situation due to accident or health vital changes or for any other reason need immediate support from the nurse</a:t>
            </a:r>
            <a:r>
              <a:rPr lang="en-IN" dirty="0"/>
              <a:t>. </a:t>
            </a:r>
            <a:r>
              <a:rPr lang="en-US" dirty="0"/>
              <a:t>Develop a solution that identifies geographically nearest nurse for the given patient. The system should be able to identify live location of the patient and track live location of the nurses on the duty at the time of call.</a:t>
            </a:r>
          </a:p>
          <a:p>
            <a:endParaRPr lang="en-US" dirty="0"/>
          </a:p>
          <a:p>
            <a:r>
              <a:rPr lang="en-US" sz="2000" b="1" dirty="0"/>
              <a:t>OBJECTIVE</a:t>
            </a:r>
            <a:r>
              <a:rPr lang="en-US" sz="2200" b="1" dirty="0"/>
              <a:t>:</a:t>
            </a:r>
            <a:br>
              <a:rPr lang="en-US" dirty="0"/>
            </a:br>
            <a:r>
              <a:rPr lang="en-US" dirty="0"/>
              <a:t>	Develop a system that gets location of both the patient and nurses and assigns the closest nurse to respond.</a:t>
            </a:r>
          </a:p>
          <a:p>
            <a:endParaRPr lang="en-US" dirty="0"/>
          </a:p>
          <a:p>
            <a:r>
              <a:rPr lang="en-US" sz="2000" b="1" dirty="0"/>
              <a:t>Key Requirements:</a:t>
            </a:r>
            <a:endParaRPr lang="en-US" sz="2000" dirty="0"/>
          </a:p>
          <a:p>
            <a:pPr>
              <a:buFont typeface="Arial" panose="020B0604020202020204" pitchFamily="34" charset="0"/>
              <a:buChar char="•"/>
            </a:pPr>
            <a:r>
              <a:rPr lang="en-US" b="1" dirty="0"/>
              <a:t>Get location</a:t>
            </a:r>
            <a:r>
              <a:rPr lang="en-US" dirty="0"/>
              <a:t> of nurses on duty.</a:t>
            </a:r>
          </a:p>
          <a:p>
            <a:pPr>
              <a:buFont typeface="Arial" panose="020B0604020202020204" pitchFamily="34" charset="0"/>
              <a:buChar char="•"/>
            </a:pPr>
            <a:r>
              <a:rPr lang="en-US" b="1" dirty="0"/>
              <a:t>Identify patient’s location</a:t>
            </a:r>
            <a:r>
              <a:rPr lang="en-US" dirty="0"/>
              <a:t> when they initiate a call for help.</a:t>
            </a:r>
          </a:p>
          <a:p>
            <a:pPr>
              <a:buFont typeface="Arial" panose="020B0604020202020204" pitchFamily="34" charset="0"/>
              <a:buChar char="•"/>
            </a:pPr>
            <a:r>
              <a:rPr lang="en-US" b="1" dirty="0"/>
              <a:t>Calculate nearest nurse</a:t>
            </a:r>
            <a:r>
              <a:rPr lang="en-US" dirty="0"/>
              <a:t> based on real-time geo-distance and route.</a:t>
            </a:r>
          </a:p>
          <a:p>
            <a:pPr>
              <a:buFont typeface="Arial" panose="020B0604020202020204" pitchFamily="34" charset="0"/>
              <a:buChar char="•"/>
            </a:pPr>
            <a:r>
              <a:rPr lang="en-US" b="1" dirty="0"/>
              <a:t>Continuous notification</a:t>
            </a:r>
            <a:r>
              <a:rPr lang="en-US" dirty="0"/>
              <a:t> until a nurse accepts or declines the call.</a:t>
            </a:r>
          </a:p>
          <a:p>
            <a:pPr>
              <a:buFont typeface="Arial" panose="020B0604020202020204" pitchFamily="34" charset="0"/>
              <a:buChar char="•"/>
            </a:pPr>
            <a:r>
              <a:rPr lang="en-US" b="1" dirty="0"/>
              <a:t>Escalation mechanism</a:t>
            </a:r>
            <a:r>
              <a:rPr lang="en-US" dirty="0"/>
              <a:t> to the next available nurse if the first doesn't respond within a time frame.</a:t>
            </a:r>
          </a:p>
          <a:p>
            <a:endParaRPr lang="en-IN" dirty="0"/>
          </a:p>
        </p:txBody>
      </p:sp>
    </p:spTree>
    <p:extLst>
      <p:ext uri="{BB962C8B-B14F-4D97-AF65-F5344CB8AC3E}">
        <p14:creationId xmlns:p14="http://schemas.microsoft.com/office/powerpoint/2010/main" val="248129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99AE-6992-4798-3D96-B7D27602E93E}"/>
              </a:ext>
            </a:extLst>
          </p:cNvPr>
          <p:cNvSpPr>
            <a:spLocks noGrp="1"/>
          </p:cNvSpPr>
          <p:nvPr>
            <p:ph type="ctrTitle"/>
          </p:nvPr>
        </p:nvSpPr>
        <p:spPr>
          <a:xfrm>
            <a:off x="283464" y="118872"/>
            <a:ext cx="3703320" cy="786384"/>
          </a:xfrm>
        </p:spPr>
        <p:txBody>
          <a:bodyPr>
            <a:normAutofit fontScale="90000"/>
          </a:bodyPr>
          <a:lstStyle/>
          <a:p>
            <a:r>
              <a:rPr lang="en-IN" dirty="0"/>
              <a:t>Tech Stack</a:t>
            </a:r>
          </a:p>
        </p:txBody>
      </p:sp>
      <p:sp>
        <p:nvSpPr>
          <p:cNvPr id="4" name="TextBox 3">
            <a:extLst>
              <a:ext uri="{FF2B5EF4-FFF2-40B4-BE49-F238E27FC236}">
                <a16:creationId xmlns:a16="http://schemas.microsoft.com/office/drawing/2014/main" id="{E7935840-B98E-9BCB-E47A-3D8D034295D6}"/>
              </a:ext>
            </a:extLst>
          </p:cNvPr>
          <p:cNvSpPr txBox="1"/>
          <p:nvPr/>
        </p:nvSpPr>
        <p:spPr>
          <a:xfrm>
            <a:off x="283464" y="1234440"/>
            <a:ext cx="11768328" cy="4401205"/>
          </a:xfrm>
          <a:prstGeom prst="rect">
            <a:avLst/>
          </a:prstGeom>
          <a:noFill/>
        </p:spPr>
        <p:txBody>
          <a:bodyPr wrap="square" rtlCol="0">
            <a:spAutoFit/>
          </a:bodyPr>
          <a:lstStyle/>
          <a:p>
            <a:r>
              <a:rPr lang="en-IN" sz="2000" b="1" dirty="0"/>
              <a:t>Frontend:</a:t>
            </a:r>
          </a:p>
          <a:p>
            <a:pPr>
              <a:buFont typeface="+mj-lt"/>
              <a:buAutoNum type="arabicPeriod"/>
            </a:pPr>
            <a:r>
              <a:rPr lang="en-IN" sz="2000" b="1" dirty="0"/>
              <a:t>React.js</a:t>
            </a:r>
            <a:r>
              <a:rPr lang="en-IN" sz="2000" dirty="0"/>
              <a:t> - For building an interactive user interface and managing state (e.g., patient dashboard).</a:t>
            </a:r>
          </a:p>
          <a:p>
            <a:pPr>
              <a:buFont typeface="+mj-lt"/>
              <a:buAutoNum type="arabicPeriod"/>
            </a:pPr>
            <a:r>
              <a:rPr lang="en-IN" sz="2000" b="1" dirty="0"/>
              <a:t>HTML5, CSS3, Tailwind CSS (or any CSS framework)</a:t>
            </a:r>
            <a:r>
              <a:rPr lang="en-IN" sz="2000" dirty="0"/>
              <a:t> - For structuring and styling the web application.</a:t>
            </a:r>
          </a:p>
          <a:p>
            <a:pPr>
              <a:buFont typeface="+mj-lt"/>
              <a:buAutoNum type="arabicPeriod"/>
            </a:pPr>
            <a:r>
              <a:rPr lang="en-IN" sz="2000" b="1" dirty="0"/>
              <a:t>React Router</a:t>
            </a:r>
            <a:r>
              <a:rPr lang="en-IN" sz="2000" dirty="0"/>
              <a:t> - For managing navigation between pages (e.g., patient view, nurse dashboard).</a:t>
            </a:r>
          </a:p>
          <a:p>
            <a:pPr>
              <a:buFont typeface="+mj-lt"/>
              <a:buAutoNum type="arabicPeriod"/>
            </a:pPr>
            <a:r>
              <a:rPr lang="en-IN" sz="2000" b="1" dirty="0"/>
              <a:t>Geo-location API</a:t>
            </a:r>
            <a:r>
              <a:rPr lang="en-IN" sz="2000" dirty="0"/>
              <a:t> - To fetch and display the location of the user and nurses (e.g., HTML5 Geolocation API).</a:t>
            </a:r>
          </a:p>
          <a:p>
            <a:pPr>
              <a:buFont typeface="+mj-lt"/>
              <a:buAutoNum type="arabicPeriod"/>
            </a:pPr>
            <a:endParaRPr lang="en-IN" sz="2000" dirty="0"/>
          </a:p>
          <a:p>
            <a:pPr>
              <a:buFont typeface="+mj-lt"/>
              <a:buAutoNum type="arabicPeriod"/>
            </a:pPr>
            <a:endParaRPr lang="en-IN" sz="2000" dirty="0"/>
          </a:p>
          <a:p>
            <a:r>
              <a:rPr lang="en-IN" sz="2000" b="1" dirty="0"/>
              <a:t>Backend:</a:t>
            </a:r>
          </a:p>
          <a:p>
            <a:pPr>
              <a:buFont typeface="+mj-lt"/>
              <a:buAutoNum type="arabicPeriod"/>
            </a:pPr>
            <a:r>
              <a:rPr lang="en-IN" sz="2000" b="1" dirty="0"/>
              <a:t>Node.js with Express.js</a:t>
            </a:r>
            <a:r>
              <a:rPr lang="en-IN" sz="2000" dirty="0"/>
              <a:t> - For building RESTful APIs and handling backend logic.</a:t>
            </a:r>
          </a:p>
          <a:p>
            <a:pPr>
              <a:buFont typeface="+mj-lt"/>
              <a:buAutoNum type="arabicPeriod"/>
            </a:pPr>
            <a:r>
              <a:rPr lang="en-IN" sz="2000" b="1" dirty="0"/>
              <a:t>MongoDB</a:t>
            </a:r>
            <a:r>
              <a:rPr lang="en-IN" sz="2000" dirty="0"/>
              <a:t> - For managing data on nurses, patients, and location details.</a:t>
            </a:r>
          </a:p>
          <a:p>
            <a:r>
              <a:rPr lang="en-IN" sz="2000" b="1" dirty="0"/>
              <a:t>Geolocation and Mapping:</a:t>
            </a:r>
          </a:p>
          <a:p>
            <a:r>
              <a:rPr lang="en-US" sz="2000" b="1" dirty="0"/>
              <a:t>1</a:t>
            </a:r>
            <a:r>
              <a:rPr lang="en-IN" sz="2000" dirty="0"/>
              <a:t>.</a:t>
            </a:r>
            <a:r>
              <a:rPr lang="en-US" sz="2000" b="1" dirty="0"/>
              <a:t> </a:t>
            </a:r>
            <a:r>
              <a:rPr lang="en-US" sz="2000" b="1" dirty="0" err="1"/>
              <a:t>geolib</a:t>
            </a:r>
            <a:r>
              <a:rPr lang="en-US" sz="2000" dirty="0"/>
              <a:t> (for JavaScript/Node.js):</a:t>
            </a:r>
          </a:p>
          <a:p>
            <a:r>
              <a:rPr lang="en-US" sz="2000" b="1" dirty="0"/>
              <a:t>	Use</a:t>
            </a:r>
            <a:r>
              <a:rPr lang="en-US" sz="2000" dirty="0"/>
              <a:t>: Calculate distances between geographic coordinates, find nearest points</a:t>
            </a:r>
          </a:p>
          <a:p>
            <a:r>
              <a:rPr lang="en-US" sz="2000" b="1" dirty="0"/>
              <a:t>2.MapLibre GL JS</a:t>
            </a:r>
            <a:r>
              <a:rPr lang="en-US" sz="2000" dirty="0"/>
              <a:t> is an open-source library for rendering interactive maps.</a:t>
            </a:r>
            <a:endParaRPr lang="en-IN" sz="2000" dirty="0"/>
          </a:p>
        </p:txBody>
      </p:sp>
    </p:spTree>
    <p:extLst>
      <p:ext uri="{BB962C8B-B14F-4D97-AF65-F5344CB8AC3E}">
        <p14:creationId xmlns:p14="http://schemas.microsoft.com/office/powerpoint/2010/main" val="72822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67B0C1-5916-E84F-C9B0-04612AD39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912" y="80495"/>
            <a:ext cx="6876288" cy="6697010"/>
          </a:xfrm>
          <a:prstGeom prst="rect">
            <a:avLst/>
          </a:prstGeom>
        </p:spPr>
      </p:pic>
    </p:spTree>
    <p:extLst>
      <p:ext uri="{BB962C8B-B14F-4D97-AF65-F5344CB8AC3E}">
        <p14:creationId xmlns:p14="http://schemas.microsoft.com/office/powerpoint/2010/main" val="9949777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36</TotalTime>
  <Words>325</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Parcel</vt:lpstr>
      <vt:lpstr>Nurse Now</vt:lpstr>
      <vt:lpstr>Tech Stack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Harshal Bhagade</dc:creator>
  <cp:lastModifiedBy>Harshal Bhagade</cp:lastModifiedBy>
  <cp:revision>1</cp:revision>
  <dcterms:created xsi:type="dcterms:W3CDTF">2024-10-19T11:19:08Z</dcterms:created>
  <dcterms:modified xsi:type="dcterms:W3CDTF">2024-10-19T11:55:44Z</dcterms:modified>
</cp:coreProperties>
</file>